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339" r:id="rId2"/>
    <p:sldId id="322" r:id="rId3"/>
    <p:sldId id="282" r:id="rId4"/>
    <p:sldId id="321" r:id="rId5"/>
    <p:sldId id="286" r:id="rId6"/>
    <p:sldId id="289" r:id="rId7"/>
    <p:sldId id="285" r:id="rId8"/>
    <p:sldId id="280" r:id="rId9"/>
    <p:sldId id="32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3C2FA"/>
    <a:srgbClr val="58BEFA"/>
    <a:srgbClr val="8B71EC"/>
    <a:srgbClr val="8D6EEB"/>
    <a:srgbClr val="59BDFA"/>
    <a:srgbClr val="8F69EA"/>
    <a:srgbClr val="8680EF"/>
    <a:srgbClr val="9553E7"/>
    <a:srgbClr val="72A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0" autoAdjust="0"/>
    <p:restoredTop sz="94660"/>
  </p:normalViewPr>
  <p:slideViewPr>
    <p:cSldViewPr snapToGrid="0">
      <p:cViewPr varScale="1">
        <p:scale>
          <a:sx n="72" d="100"/>
          <a:sy n="72"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a:xfrm>
            <a:off x="2692397" y="5037663"/>
            <a:ext cx="5214635" cy="279400"/>
          </a:xfrm>
        </p:spPr>
        <p:txBody>
          <a:bodyPr/>
          <a:lstStyle/>
          <a:p>
            <a:endParaRPr lang="ru-UA"/>
          </a:p>
        </p:txBody>
      </p:sp>
      <p:sp>
        <p:nvSpPr>
          <p:cNvPr id="6" name="Slide Number Placeholder 5"/>
          <p:cNvSpPr>
            <a:spLocks noGrp="1"/>
          </p:cNvSpPr>
          <p:nvPr>
            <p:ph type="sldNum" sz="quarter" idx="12"/>
          </p:nvPr>
        </p:nvSpPr>
        <p:spPr>
          <a:xfrm>
            <a:off x="8956900" y="5037663"/>
            <a:ext cx="551167" cy="279400"/>
          </a:xfrm>
        </p:spPr>
        <p:txBody>
          <a:bodyPr/>
          <a:lstStyle/>
          <a:p>
            <a:fld id="{75FC8B4C-AB00-4CDB-B6E7-A8037F4776BA}" type="slidenum">
              <a:rPr lang="ru-UA" smtClean="0"/>
              <a:t>‹#›</a:t>
            </a:fld>
            <a:endParaRPr lang="ru-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74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941A6B-56F0-4C5C-94BE-4E0ADA2D9D75}" type="datetimeFigureOut">
              <a:rPr lang="ru-UA" smtClean="0"/>
              <a:t>10/24/2024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75FC8B4C-AB00-4CDB-B6E7-A8037F4776BA}" type="slidenum">
              <a:rPr lang="ru-UA" smtClean="0"/>
              <a:t>‹#›</a:t>
            </a:fld>
            <a:endParaRPr lang="ru-UA"/>
          </a:p>
        </p:txBody>
      </p:sp>
    </p:spTree>
    <p:extLst>
      <p:ext uri="{BB962C8B-B14F-4D97-AF65-F5344CB8AC3E}">
        <p14:creationId xmlns:p14="http://schemas.microsoft.com/office/powerpoint/2010/main" val="209129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52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66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spTree>
    <p:extLst>
      <p:ext uri="{BB962C8B-B14F-4D97-AF65-F5344CB8AC3E}">
        <p14:creationId xmlns:p14="http://schemas.microsoft.com/office/powerpoint/2010/main" val="2354771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37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91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48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06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A4399E3-57EF-44F9-93EF-F995A1910A43}"/>
              </a:ext>
            </a:extLst>
          </p:cNvPr>
          <p:cNvSpPr>
            <a:spLocks noGrp="1"/>
          </p:cNvSpPr>
          <p:nvPr>
            <p:ph type="pic" sz="quarter" idx="10"/>
          </p:nvPr>
        </p:nvSpPr>
        <p:spPr>
          <a:xfrm>
            <a:off x="7800975" y="1646239"/>
            <a:ext cx="2600325" cy="2259013"/>
          </a:xfrm>
          <a:custGeom>
            <a:avLst/>
            <a:gdLst>
              <a:gd name="connsiteX0" fmla="*/ 354071 w 2600325"/>
              <a:gd name="connsiteY0" fmla="*/ 0 h 2259013"/>
              <a:gd name="connsiteX1" fmla="*/ 2250061 w 2600325"/>
              <a:gd name="connsiteY1" fmla="*/ 0 h 2259013"/>
              <a:gd name="connsiteX2" fmla="*/ 2600325 w 2600325"/>
              <a:gd name="connsiteY2" fmla="*/ 354280 h 2259013"/>
              <a:gd name="connsiteX3" fmla="*/ 2600325 w 2600325"/>
              <a:gd name="connsiteY3" fmla="*/ 1908542 h 2259013"/>
              <a:gd name="connsiteX4" fmla="*/ 2250061 w 2600325"/>
              <a:gd name="connsiteY4" fmla="*/ 2259013 h 2259013"/>
              <a:gd name="connsiteX5" fmla="*/ 354071 w 2600325"/>
              <a:gd name="connsiteY5" fmla="*/ 2259013 h 2259013"/>
              <a:gd name="connsiteX6" fmla="*/ 0 w 2600325"/>
              <a:gd name="connsiteY6" fmla="*/ 1908542 h 2259013"/>
              <a:gd name="connsiteX7" fmla="*/ 0 w 2600325"/>
              <a:gd name="connsiteY7" fmla="*/ 354280 h 2259013"/>
              <a:gd name="connsiteX8" fmla="*/ 354071 w 2600325"/>
              <a:gd name="connsiteY8" fmla="*/ 0 h 225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325" h="2259013">
                <a:moveTo>
                  <a:pt x="354071" y="0"/>
                </a:moveTo>
                <a:cubicBezTo>
                  <a:pt x="2250061" y="0"/>
                  <a:pt x="2250061" y="0"/>
                  <a:pt x="2250061" y="0"/>
                </a:cubicBezTo>
                <a:cubicBezTo>
                  <a:pt x="2444229" y="0"/>
                  <a:pt x="2600325" y="159998"/>
                  <a:pt x="2600325" y="354280"/>
                </a:cubicBezTo>
                <a:cubicBezTo>
                  <a:pt x="2600325" y="1908542"/>
                  <a:pt x="2600325" y="1908542"/>
                  <a:pt x="2600325" y="1908542"/>
                </a:cubicBezTo>
                <a:cubicBezTo>
                  <a:pt x="2600325" y="2102825"/>
                  <a:pt x="2444229" y="2259013"/>
                  <a:pt x="2250061" y="2259013"/>
                </a:cubicBezTo>
                <a:cubicBezTo>
                  <a:pt x="354071" y="2259013"/>
                  <a:pt x="354071" y="2259013"/>
                  <a:pt x="354071" y="2259013"/>
                </a:cubicBezTo>
                <a:cubicBezTo>
                  <a:pt x="159903" y="2259013"/>
                  <a:pt x="0" y="2102825"/>
                  <a:pt x="0" y="1908542"/>
                </a:cubicBezTo>
                <a:cubicBezTo>
                  <a:pt x="0" y="354280"/>
                  <a:pt x="0" y="354280"/>
                  <a:pt x="0" y="354280"/>
                </a:cubicBezTo>
                <a:cubicBezTo>
                  <a:pt x="0" y="159998"/>
                  <a:pt x="159903" y="0"/>
                  <a:pt x="354071" y="0"/>
                </a:cubicBezTo>
                <a:close/>
              </a:path>
            </a:pathLst>
          </a:custGeom>
        </p:spPr>
        <p:txBody>
          <a:bodyPr wrap="square">
            <a:noAutofit/>
          </a:bodyPr>
          <a:lstStyle>
            <a:lvl1pPr>
              <a:defRPr sz="1200"/>
            </a:lvl1pPr>
          </a:lstStyle>
          <a:p>
            <a:endParaRPr lang="ru-UA"/>
          </a:p>
        </p:txBody>
      </p:sp>
    </p:spTree>
    <p:extLst>
      <p:ext uri="{BB962C8B-B14F-4D97-AF65-F5344CB8AC3E}">
        <p14:creationId xmlns:p14="http://schemas.microsoft.com/office/powerpoint/2010/main" val="1744366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87763B-A648-4AEA-9D47-CE914B547C0B}"/>
              </a:ext>
            </a:extLst>
          </p:cNvPr>
          <p:cNvSpPr>
            <a:spLocks noGrp="1"/>
          </p:cNvSpPr>
          <p:nvPr>
            <p:ph type="pic" sz="quarter" idx="10"/>
          </p:nvPr>
        </p:nvSpPr>
        <p:spPr>
          <a:xfrm>
            <a:off x="3141663" y="1227138"/>
            <a:ext cx="1951038" cy="4216400"/>
          </a:xfrm>
          <a:custGeom>
            <a:avLst/>
            <a:gdLst>
              <a:gd name="connsiteX0" fmla="*/ 236259 w 1951038"/>
              <a:gd name="connsiteY0" fmla="*/ 0 h 4216400"/>
              <a:gd name="connsiteX1" fmla="*/ 1714780 w 1951038"/>
              <a:gd name="connsiteY1" fmla="*/ 0 h 4216400"/>
              <a:gd name="connsiteX2" fmla="*/ 1951038 w 1951038"/>
              <a:gd name="connsiteY2" fmla="*/ 236363 h 4216400"/>
              <a:gd name="connsiteX3" fmla="*/ 1951038 w 1951038"/>
              <a:gd name="connsiteY3" fmla="*/ 3980038 h 4216400"/>
              <a:gd name="connsiteX4" fmla="*/ 1714780 w 1951038"/>
              <a:gd name="connsiteY4" fmla="*/ 4216400 h 4216400"/>
              <a:gd name="connsiteX5" fmla="*/ 236259 w 1951038"/>
              <a:gd name="connsiteY5" fmla="*/ 4216400 h 4216400"/>
              <a:gd name="connsiteX6" fmla="*/ 0 w 1951038"/>
              <a:gd name="connsiteY6" fmla="*/ 3980038 h 4216400"/>
              <a:gd name="connsiteX7" fmla="*/ 0 w 1951038"/>
              <a:gd name="connsiteY7" fmla="*/ 236363 h 4216400"/>
              <a:gd name="connsiteX8" fmla="*/ 236259 w 1951038"/>
              <a:gd name="connsiteY8" fmla="*/ 0 h 421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038" h="4216400">
                <a:moveTo>
                  <a:pt x="236259" y="0"/>
                </a:moveTo>
                <a:cubicBezTo>
                  <a:pt x="1714780" y="0"/>
                  <a:pt x="1714780" y="0"/>
                  <a:pt x="1714780" y="0"/>
                </a:cubicBezTo>
                <a:cubicBezTo>
                  <a:pt x="1844341" y="0"/>
                  <a:pt x="1951038" y="106744"/>
                  <a:pt x="1951038" y="236363"/>
                </a:cubicBezTo>
                <a:cubicBezTo>
                  <a:pt x="1951038" y="3980038"/>
                  <a:pt x="1951038" y="3980038"/>
                  <a:pt x="1951038" y="3980038"/>
                </a:cubicBezTo>
                <a:cubicBezTo>
                  <a:pt x="1951038" y="4109656"/>
                  <a:pt x="1844341" y="4216400"/>
                  <a:pt x="1714780" y="4216400"/>
                </a:cubicBezTo>
                <a:cubicBezTo>
                  <a:pt x="236259" y="4216400"/>
                  <a:pt x="236259" y="4216400"/>
                  <a:pt x="236259" y="4216400"/>
                </a:cubicBezTo>
                <a:cubicBezTo>
                  <a:pt x="106698" y="4216400"/>
                  <a:pt x="0" y="4109656"/>
                  <a:pt x="0" y="3980038"/>
                </a:cubicBezTo>
                <a:cubicBezTo>
                  <a:pt x="0" y="236363"/>
                  <a:pt x="0" y="236363"/>
                  <a:pt x="0" y="236363"/>
                </a:cubicBezTo>
                <a:cubicBezTo>
                  <a:pt x="0" y="106744"/>
                  <a:pt x="106698" y="0"/>
                  <a:pt x="236259" y="0"/>
                </a:cubicBezTo>
                <a:close/>
              </a:path>
            </a:pathLst>
          </a:custGeom>
        </p:spPr>
        <p:txBody>
          <a:bodyPr wrap="square">
            <a:noAutofit/>
          </a:bodyPr>
          <a:lstStyle>
            <a:lvl1pPr>
              <a:defRPr sz="1400"/>
            </a:lvl1pPr>
          </a:lstStyle>
          <a:p>
            <a:endParaRPr lang="ru-UA"/>
          </a:p>
        </p:txBody>
      </p:sp>
      <p:sp>
        <p:nvSpPr>
          <p:cNvPr id="12" name="Picture Placeholder 11">
            <a:extLst>
              <a:ext uri="{FF2B5EF4-FFF2-40B4-BE49-F238E27FC236}">
                <a16:creationId xmlns:a16="http://schemas.microsoft.com/office/drawing/2014/main" id="{E4F71E9C-BB23-4539-A086-5ED3533DA530}"/>
              </a:ext>
            </a:extLst>
          </p:cNvPr>
          <p:cNvSpPr>
            <a:spLocks noGrp="1"/>
          </p:cNvSpPr>
          <p:nvPr>
            <p:ph type="pic" sz="quarter" idx="11"/>
          </p:nvPr>
        </p:nvSpPr>
        <p:spPr>
          <a:xfrm>
            <a:off x="3549650" y="1784350"/>
            <a:ext cx="1135064" cy="1135064"/>
          </a:xfrm>
          <a:custGeom>
            <a:avLst/>
            <a:gdLst>
              <a:gd name="connsiteX0" fmla="*/ 567532 w 1135064"/>
              <a:gd name="connsiteY0" fmla="*/ 0 h 1135064"/>
              <a:gd name="connsiteX1" fmla="*/ 1135064 w 1135064"/>
              <a:gd name="connsiteY1" fmla="*/ 567532 h 1135064"/>
              <a:gd name="connsiteX2" fmla="*/ 567532 w 1135064"/>
              <a:gd name="connsiteY2" fmla="*/ 1135064 h 1135064"/>
              <a:gd name="connsiteX3" fmla="*/ 0 w 1135064"/>
              <a:gd name="connsiteY3" fmla="*/ 567532 h 1135064"/>
              <a:gd name="connsiteX4" fmla="*/ 567532 w 1135064"/>
              <a:gd name="connsiteY4" fmla="*/ 0 h 113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4" h="1135064">
                <a:moveTo>
                  <a:pt x="567532" y="0"/>
                </a:moveTo>
                <a:cubicBezTo>
                  <a:pt x="880971" y="0"/>
                  <a:pt x="1135064" y="254093"/>
                  <a:pt x="1135064" y="567532"/>
                </a:cubicBezTo>
                <a:cubicBezTo>
                  <a:pt x="1135064" y="880971"/>
                  <a:pt x="880971" y="1135064"/>
                  <a:pt x="567532" y="1135064"/>
                </a:cubicBezTo>
                <a:cubicBezTo>
                  <a:pt x="254093" y="1135064"/>
                  <a:pt x="0" y="880971"/>
                  <a:pt x="0" y="567532"/>
                </a:cubicBezTo>
                <a:cubicBezTo>
                  <a:pt x="0" y="254093"/>
                  <a:pt x="254093" y="0"/>
                  <a:pt x="567532" y="0"/>
                </a:cubicBezTo>
                <a:close/>
              </a:path>
            </a:pathLst>
          </a:custGeom>
        </p:spPr>
        <p:txBody>
          <a:bodyPr wrap="square">
            <a:noAutofit/>
          </a:bodyPr>
          <a:lstStyle>
            <a:lvl1pPr>
              <a:defRPr sz="1400"/>
            </a:lvl1pPr>
          </a:lstStyle>
          <a:p>
            <a:endParaRPr lang="ru-UA"/>
          </a:p>
        </p:txBody>
      </p:sp>
    </p:spTree>
    <p:extLst>
      <p:ext uri="{BB962C8B-B14F-4D97-AF65-F5344CB8AC3E}">
        <p14:creationId xmlns:p14="http://schemas.microsoft.com/office/powerpoint/2010/main" val="12593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spTree>
    <p:extLst>
      <p:ext uri="{BB962C8B-B14F-4D97-AF65-F5344CB8AC3E}">
        <p14:creationId xmlns:p14="http://schemas.microsoft.com/office/powerpoint/2010/main" val="241409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41A6B-56F0-4C5C-94BE-4E0ADA2D9D75}" type="datetimeFigureOut">
              <a:rPr lang="ru-UA" smtClean="0"/>
              <a:t>10/24/2024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5FC8B4C-AB00-4CDB-B6E7-A8037F4776BA}" type="slidenum">
              <a:rPr lang="ru-UA" smtClean="0"/>
              <a:t>‹#›</a:t>
            </a:fld>
            <a:endParaRPr lang="ru-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26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41A6B-56F0-4C5C-94BE-4E0ADA2D9D75}" type="datetimeFigureOut">
              <a:rPr lang="ru-UA" smtClean="0"/>
              <a:t>10/24/2024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75FC8B4C-AB00-4CDB-B6E7-A8037F4776BA}" type="slidenum">
              <a:rPr lang="ru-UA" smtClean="0"/>
              <a:t>‹#›</a:t>
            </a:fld>
            <a:endParaRPr lang="ru-UA"/>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23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941A6B-56F0-4C5C-94BE-4E0ADA2D9D75}" type="datetimeFigureOut">
              <a:rPr lang="ru-UA" smtClean="0"/>
              <a:t>10/24/2024</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75FC8B4C-AB00-4CDB-B6E7-A8037F4776BA}" type="slidenum">
              <a:rPr lang="ru-UA" smtClean="0"/>
              <a:t>‹#›</a:t>
            </a:fld>
            <a:endParaRPr lang="ru-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61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41A6B-56F0-4C5C-94BE-4E0ADA2D9D75}" type="datetimeFigureOut">
              <a:rPr lang="ru-UA" smtClean="0"/>
              <a:t>10/24/2024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75FC8B4C-AB00-4CDB-B6E7-A8037F4776BA}" type="slidenum">
              <a:rPr lang="ru-UA" smtClean="0"/>
              <a:t>‹#›</a:t>
            </a:fld>
            <a:endParaRPr lang="ru-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34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41A6B-56F0-4C5C-94BE-4E0ADA2D9D75}" type="datetimeFigureOut">
              <a:rPr lang="ru-UA" smtClean="0"/>
              <a:t>10/24/2024</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75FC8B4C-AB00-4CDB-B6E7-A8037F4776BA}" type="slidenum">
              <a:rPr lang="ru-UA" smtClean="0"/>
              <a:t>‹#›</a:t>
            </a:fld>
            <a:endParaRPr lang="ru-UA"/>
          </a:p>
        </p:txBody>
      </p:sp>
    </p:spTree>
    <p:extLst>
      <p:ext uri="{BB962C8B-B14F-4D97-AF65-F5344CB8AC3E}">
        <p14:creationId xmlns:p14="http://schemas.microsoft.com/office/powerpoint/2010/main" val="242803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941A6B-56F0-4C5C-94BE-4E0ADA2D9D75}" type="datetimeFigureOut">
              <a:rPr lang="ru-UA" smtClean="0"/>
              <a:t>10/24/2024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75FC8B4C-AB00-4CDB-B6E7-A8037F4776BA}" type="slidenum">
              <a:rPr lang="ru-UA" smtClean="0"/>
              <a:t>‹#›</a:t>
            </a:fld>
            <a:endParaRPr lang="ru-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50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941A6B-56F0-4C5C-94BE-4E0ADA2D9D75}" type="datetimeFigureOut">
              <a:rPr lang="ru-UA" smtClean="0"/>
              <a:t>10/24/2024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75FC8B4C-AB00-4CDB-B6E7-A8037F4776BA}" type="slidenum">
              <a:rPr lang="ru-UA" smtClean="0"/>
              <a:t>‹#›</a:t>
            </a:fld>
            <a:endParaRPr lang="ru-UA"/>
          </a:p>
        </p:txBody>
      </p:sp>
    </p:spTree>
    <p:extLst>
      <p:ext uri="{BB962C8B-B14F-4D97-AF65-F5344CB8AC3E}">
        <p14:creationId xmlns:p14="http://schemas.microsoft.com/office/powerpoint/2010/main" val="327847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941A6B-56F0-4C5C-94BE-4E0ADA2D9D75}" type="datetimeFigureOut">
              <a:rPr lang="ru-UA" smtClean="0"/>
              <a:t>10/24/2024</a:t>
            </a:fld>
            <a:endParaRPr lang="ru-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FC8B4C-AB00-4CDB-B6E7-A8037F4776BA}" type="slidenum">
              <a:rPr lang="ru-UA" smtClean="0"/>
              <a:t>‹#›</a:t>
            </a:fld>
            <a:endParaRPr lang="ru-UA"/>
          </a:p>
        </p:txBody>
      </p:sp>
    </p:spTree>
    <p:extLst>
      <p:ext uri="{BB962C8B-B14F-4D97-AF65-F5344CB8AC3E}">
        <p14:creationId xmlns:p14="http://schemas.microsoft.com/office/powerpoint/2010/main" val="275763938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6">
            <a:extLst>
              <a:ext uri="{FF2B5EF4-FFF2-40B4-BE49-F238E27FC236}">
                <a16:creationId xmlns:a16="http://schemas.microsoft.com/office/drawing/2014/main" id="{4B31057C-DC6E-4270-ADCD-EE6954E00B83}"/>
              </a:ext>
            </a:extLst>
          </p:cNvPr>
          <p:cNvSpPr>
            <a:spLocks noChangeArrowheads="1"/>
          </p:cNvSpPr>
          <p:nvPr/>
        </p:nvSpPr>
        <p:spPr bwMode="auto">
          <a:xfrm>
            <a:off x="3763963" y="4357688"/>
            <a:ext cx="1628775" cy="1630363"/>
          </a:xfrm>
          <a:prstGeom prst="ellipse">
            <a:avLst/>
          </a:prstGeom>
          <a:gradFill flip="none" rotWithShape="1">
            <a:gsLst>
              <a:gs pos="100000">
                <a:schemeClr val="accent3"/>
              </a:gs>
              <a:gs pos="23000">
                <a:schemeClr val="accent1"/>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20" name="Oval 7">
            <a:extLst>
              <a:ext uri="{FF2B5EF4-FFF2-40B4-BE49-F238E27FC236}">
                <a16:creationId xmlns:a16="http://schemas.microsoft.com/office/drawing/2014/main" id="{488E9E0B-D48B-47C5-9165-C24F2A0F64D8}"/>
              </a:ext>
            </a:extLst>
          </p:cNvPr>
          <p:cNvSpPr>
            <a:spLocks noChangeArrowheads="1"/>
          </p:cNvSpPr>
          <p:nvPr/>
        </p:nvSpPr>
        <p:spPr bwMode="auto">
          <a:xfrm>
            <a:off x="7866604" y="1310684"/>
            <a:ext cx="2278623" cy="1084263"/>
          </a:xfrm>
          <a:prstGeom prst="ellipse">
            <a:avLst/>
          </a:prstGeom>
          <a:gradFill flip="none" rotWithShape="1">
            <a:gsLst>
              <a:gs pos="100000">
                <a:schemeClr val="accent4"/>
              </a:gs>
              <a:gs pos="23000">
                <a:schemeClr val="accent6"/>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2">
                    <a:lumMod val="50000"/>
                  </a:schemeClr>
                </a:solidFill>
              </a:rPr>
              <a:t>LAW WORK</a:t>
            </a:r>
            <a:endParaRPr lang="ru-UA" sz="2400" b="1" dirty="0">
              <a:solidFill>
                <a:schemeClr val="tx2">
                  <a:lumMod val="50000"/>
                </a:schemeClr>
              </a:solidFill>
            </a:endParaRPr>
          </a:p>
        </p:txBody>
      </p:sp>
      <p:sp>
        <p:nvSpPr>
          <p:cNvPr id="70" name="Oval 8">
            <a:extLst>
              <a:ext uri="{FF2B5EF4-FFF2-40B4-BE49-F238E27FC236}">
                <a16:creationId xmlns:a16="http://schemas.microsoft.com/office/drawing/2014/main" id="{5C3B434D-9E09-4E64-8A56-F17FB5680481}"/>
              </a:ext>
            </a:extLst>
          </p:cNvPr>
          <p:cNvSpPr>
            <a:spLocks noChangeArrowheads="1"/>
          </p:cNvSpPr>
          <p:nvPr/>
        </p:nvSpPr>
        <p:spPr bwMode="auto">
          <a:xfrm>
            <a:off x="3951490" y="1550829"/>
            <a:ext cx="4286250" cy="4019371"/>
          </a:xfrm>
          <a:prstGeom prst="ellipse">
            <a:avLst/>
          </a:prstGeom>
          <a:gradFill>
            <a:gsLst>
              <a:gs pos="0">
                <a:srgbClr val="53C2FA"/>
              </a:gs>
              <a:gs pos="100000">
                <a:srgbClr val="8F69EA"/>
              </a:gs>
            </a:gsLst>
            <a:lin ang="2700000" scaled="0"/>
          </a:gradFill>
          <a:ln w="9525">
            <a:noFill/>
            <a:round/>
            <a:headEnd/>
            <a:tailEnd/>
          </a:ln>
          <a:effectLst>
            <a:outerShdw blurRad="330200" dist="342900" dir="2700000" algn="tl" rotWithShape="0">
              <a:schemeClr val="accent5">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24" name="Rectangle 11">
            <a:extLst>
              <a:ext uri="{FF2B5EF4-FFF2-40B4-BE49-F238E27FC236}">
                <a16:creationId xmlns:a16="http://schemas.microsoft.com/office/drawing/2014/main" id="{5B5D41CE-EE67-475E-BD39-3D80970EA766}"/>
              </a:ext>
            </a:extLst>
          </p:cNvPr>
          <p:cNvSpPr>
            <a:spLocks noChangeArrowheads="1"/>
          </p:cNvSpPr>
          <p:nvPr/>
        </p:nvSpPr>
        <p:spPr bwMode="auto">
          <a:xfrm>
            <a:off x="4325398" y="63833"/>
            <a:ext cx="5511679" cy="1415772"/>
          </a:xfrm>
          <a:prstGeom prst="rect">
            <a:avLst/>
          </a:prstGeom>
          <a:noFill/>
          <a:ln>
            <a:noFill/>
          </a:ln>
          <a:scene3d>
            <a:camera prst="perspectiveRelaxedModerately"/>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DZ" altLang="ru-UA" sz="4800" b="1" i="0" u="none" strike="noStrike" cap="none" normalizeH="0" baseline="0" dirty="0">
                <a:ln>
                  <a:noFill/>
                </a:ln>
                <a:solidFill>
                  <a:srgbClr val="FFFFFF"/>
                </a:solidFill>
                <a:effectLst>
                  <a:outerShdw blurRad="139700" dist="139700" dir="2700000" algn="tl">
                    <a:srgbClr val="000000">
                      <a:alpha val="10000"/>
                    </a:srgbClr>
                  </a:outerShdw>
                </a:effectLst>
                <a:latin typeface="Andalus" panose="02020603050405020304" pitchFamily="18" charset="-78"/>
                <a:cs typeface="Andalus" panose="02020603050405020304" pitchFamily="18" charset="-78"/>
              </a:rPr>
              <a:t>جامعة محمد</a:t>
            </a:r>
            <a:r>
              <a:rPr kumimoji="0" lang="ar-DZ" altLang="ru-UA" sz="4800" b="1" i="0" u="none" strike="noStrike" cap="none" normalizeH="0" dirty="0">
                <a:ln>
                  <a:noFill/>
                </a:ln>
                <a:solidFill>
                  <a:srgbClr val="FFFFFF"/>
                </a:solidFill>
                <a:effectLst>
                  <a:outerShdw blurRad="139700" dist="139700" dir="2700000" algn="tl">
                    <a:srgbClr val="000000">
                      <a:alpha val="10000"/>
                    </a:srgbClr>
                  </a:outerShdw>
                </a:effectLst>
                <a:latin typeface="Andalus" panose="02020603050405020304" pitchFamily="18" charset="-78"/>
                <a:cs typeface="Andalus" panose="02020603050405020304" pitchFamily="18" charset="-78"/>
              </a:rPr>
              <a:t> خيضر بسكرة</a:t>
            </a:r>
          </a:p>
          <a:p>
            <a:pPr marL="0" marR="0" lvl="0" indent="0" algn="ctr" defTabSz="914400" rtl="0" eaLnBrk="0" fontAlgn="base" latinLnBrk="0" hangingPunct="0">
              <a:lnSpc>
                <a:spcPct val="100000"/>
              </a:lnSpc>
              <a:spcBef>
                <a:spcPct val="0"/>
              </a:spcBef>
              <a:spcAft>
                <a:spcPct val="0"/>
              </a:spcAft>
              <a:buClrTx/>
              <a:buSzTx/>
              <a:buFontTx/>
              <a:buNone/>
              <a:tabLst/>
            </a:pPr>
            <a:r>
              <a:rPr lang="ar-DZ" altLang="ru-UA" sz="4400" b="1" baseline="0" dirty="0">
                <a:solidFill>
                  <a:srgbClr val="FF0000"/>
                </a:solidFill>
                <a:effectLst>
                  <a:outerShdw blurRad="139700" dist="139700" dir="2700000" algn="tl">
                    <a:srgbClr val="000000">
                      <a:alpha val="10000"/>
                    </a:srgbClr>
                  </a:outerShdw>
                </a:effectLst>
                <a:latin typeface="Andalus" panose="02020603050405020304" pitchFamily="18" charset="-78"/>
                <a:cs typeface="Andalus" panose="02020603050405020304" pitchFamily="18" charset="-78"/>
              </a:rPr>
              <a:t>كلية العلوم الإنسانية والاجتماعية</a:t>
            </a:r>
            <a:endParaRPr kumimoji="0" lang="ru-UA" altLang="ru-UA" sz="1000" b="0" i="0" u="none" strike="noStrike" cap="none" normalizeH="0" baseline="0" dirty="0">
              <a:ln>
                <a:noFill/>
              </a:ln>
              <a:solidFill>
                <a:srgbClr val="FF0000"/>
              </a:solidFill>
              <a:effectLst>
                <a:outerShdw blurRad="139700" dist="139700" dir="2700000" algn="tl">
                  <a:srgbClr val="000000">
                    <a:alpha val="10000"/>
                  </a:srgbClr>
                </a:outerShdw>
              </a:effectLst>
              <a:cs typeface="Andalus" panose="02020603050405020304" pitchFamily="18" charset="-78"/>
            </a:endParaRPr>
          </a:p>
        </p:txBody>
      </p:sp>
      <p:sp>
        <p:nvSpPr>
          <p:cNvPr id="69" name="Freeform: Shape 68">
            <a:extLst>
              <a:ext uri="{FF2B5EF4-FFF2-40B4-BE49-F238E27FC236}">
                <a16:creationId xmlns:a16="http://schemas.microsoft.com/office/drawing/2014/main" id="{36F96DAD-F79E-499C-B555-3390386BC009}"/>
              </a:ext>
            </a:extLst>
          </p:cNvPr>
          <p:cNvSpPr>
            <a:spLocks noChangeArrowheads="1"/>
          </p:cNvSpPr>
          <p:nvPr/>
        </p:nvSpPr>
        <p:spPr bwMode="auto">
          <a:xfrm>
            <a:off x="3951315" y="4178913"/>
            <a:ext cx="1609463" cy="1471791"/>
          </a:xfrm>
          <a:custGeom>
            <a:avLst/>
            <a:gdLst>
              <a:gd name="connsiteX0" fmla="*/ 366501 w 1180889"/>
              <a:gd name="connsiteY0" fmla="*/ 0 h 1078634"/>
              <a:gd name="connsiteX1" fmla="*/ 1180889 w 1180889"/>
              <a:gd name="connsiteY1" fmla="*/ 815182 h 1078634"/>
              <a:gd name="connsiteX2" fmla="*/ 1144276 w 1180889"/>
              <a:gd name="connsiteY2" fmla="*/ 1057593 h 1078634"/>
              <a:gd name="connsiteX3" fmla="*/ 1136582 w 1180889"/>
              <a:gd name="connsiteY3" fmla="*/ 1078634 h 1078634"/>
              <a:gd name="connsiteX4" fmla="*/ 1051537 w 1180889"/>
              <a:gd name="connsiteY4" fmla="*/ 1047484 h 1078634"/>
              <a:gd name="connsiteX5" fmla="*/ 1277 w 1180889"/>
              <a:gd name="connsiteY5" fmla="*/ 93611 h 1078634"/>
              <a:gd name="connsiteX6" fmla="*/ 0 w 1180889"/>
              <a:gd name="connsiteY6" fmla="*/ 90958 h 1078634"/>
              <a:gd name="connsiteX7" fmla="*/ 49505 w 1180889"/>
              <a:gd name="connsiteY7" fmla="*/ 64061 h 1078634"/>
              <a:gd name="connsiteX8" fmla="*/ 366501 w 1180889"/>
              <a:gd name="connsiteY8" fmla="*/ 0 h 1078634"/>
              <a:gd name="connsiteX0" fmla="*/ 366501 w 1180889"/>
              <a:gd name="connsiteY0" fmla="*/ 3224 h 1081858"/>
              <a:gd name="connsiteX1" fmla="*/ 1180889 w 1180889"/>
              <a:gd name="connsiteY1" fmla="*/ 818406 h 1081858"/>
              <a:gd name="connsiteX2" fmla="*/ 1144276 w 1180889"/>
              <a:gd name="connsiteY2" fmla="*/ 1060817 h 1081858"/>
              <a:gd name="connsiteX3" fmla="*/ 1136582 w 1180889"/>
              <a:gd name="connsiteY3" fmla="*/ 1081858 h 1081858"/>
              <a:gd name="connsiteX4" fmla="*/ 1051537 w 1180889"/>
              <a:gd name="connsiteY4" fmla="*/ 1050708 h 1081858"/>
              <a:gd name="connsiteX5" fmla="*/ 1277 w 1180889"/>
              <a:gd name="connsiteY5" fmla="*/ 96835 h 1081858"/>
              <a:gd name="connsiteX6" fmla="*/ 0 w 1180889"/>
              <a:gd name="connsiteY6" fmla="*/ 94182 h 1081858"/>
              <a:gd name="connsiteX7" fmla="*/ 49505 w 1180889"/>
              <a:gd name="connsiteY7" fmla="*/ 67285 h 1081858"/>
              <a:gd name="connsiteX8" fmla="*/ 366501 w 1180889"/>
              <a:gd name="connsiteY8" fmla="*/ 3224 h 1081858"/>
              <a:gd name="connsiteX0" fmla="*/ 366501 w 1182426"/>
              <a:gd name="connsiteY0" fmla="*/ 3620 h 1082254"/>
              <a:gd name="connsiteX1" fmla="*/ 1180889 w 1182426"/>
              <a:gd name="connsiteY1" fmla="*/ 818802 h 1082254"/>
              <a:gd name="connsiteX2" fmla="*/ 1144276 w 1182426"/>
              <a:gd name="connsiteY2" fmla="*/ 1061213 h 1082254"/>
              <a:gd name="connsiteX3" fmla="*/ 1136582 w 1182426"/>
              <a:gd name="connsiteY3" fmla="*/ 1082254 h 1082254"/>
              <a:gd name="connsiteX4" fmla="*/ 1051537 w 1182426"/>
              <a:gd name="connsiteY4" fmla="*/ 1051104 h 1082254"/>
              <a:gd name="connsiteX5" fmla="*/ 1277 w 1182426"/>
              <a:gd name="connsiteY5" fmla="*/ 97231 h 1082254"/>
              <a:gd name="connsiteX6" fmla="*/ 0 w 1182426"/>
              <a:gd name="connsiteY6" fmla="*/ 94578 h 1082254"/>
              <a:gd name="connsiteX7" fmla="*/ 49505 w 1182426"/>
              <a:gd name="connsiteY7" fmla="*/ 67681 h 1082254"/>
              <a:gd name="connsiteX8" fmla="*/ 366501 w 1182426"/>
              <a:gd name="connsiteY8" fmla="*/ 3620 h 1082254"/>
              <a:gd name="connsiteX0" fmla="*/ 366501 w 1185057"/>
              <a:gd name="connsiteY0" fmla="*/ 3635 h 1082269"/>
              <a:gd name="connsiteX1" fmla="*/ 1180889 w 1185057"/>
              <a:gd name="connsiteY1" fmla="*/ 818817 h 1082269"/>
              <a:gd name="connsiteX2" fmla="*/ 1144276 w 1185057"/>
              <a:gd name="connsiteY2" fmla="*/ 1061228 h 1082269"/>
              <a:gd name="connsiteX3" fmla="*/ 1136582 w 1185057"/>
              <a:gd name="connsiteY3" fmla="*/ 1082269 h 1082269"/>
              <a:gd name="connsiteX4" fmla="*/ 1051537 w 1185057"/>
              <a:gd name="connsiteY4" fmla="*/ 1051119 h 1082269"/>
              <a:gd name="connsiteX5" fmla="*/ 1277 w 1185057"/>
              <a:gd name="connsiteY5" fmla="*/ 97246 h 1082269"/>
              <a:gd name="connsiteX6" fmla="*/ 0 w 1185057"/>
              <a:gd name="connsiteY6" fmla="*/ 94593 h 1082269"/>
              <a:gd name="connsiteX7" fmla="*/ 49505 w 1185057"/>
              <a:gd name="connsiteY7" fmla="*/ 67696 h 1082269"/>
              <a:gd name="connsiteX8" fmla="*/ 366501 w 1185057"/>
              <a:gd name="connsiteY8" fmla="*/ 3635 h 1082269"/>
              <a:gd name="connsiteX0" fmla="*/ 366501 w 1186566"/>
              <a:gd name="connsiteY0" fmla="*/ 3635 h 1082269"/>
              <a:gd name="connsiteX1" fmla="*/ 1180889 w 1186566"/>
              <a:gd name="connsiteY1" fmla="*/ 818817 h 1082269"/>
              <a:gd name="connsiteX2" fmla="*/ 1144276 w 1186566"/>
              <a:gd name="connsiteY2" fmla="*/ 1061228 h 1082269"/>
              <a:gd name="connsiteX3" fmla="*/ 1136582 w 1186566"/>
              <a:gd name="connsiteY3" fmla="*/ 1082269 h 1082269"/>
              <a:gd name="connsiteX4" fmla="*/ 1051537 w 1186566"/>
              <a:gd name="connsiteY4" fmla="*/ 1051119 h 1082269"/>
              <a:gd name="connsiteX5" fmla="*/ 1277 w 1186566"/>
              <a:gd name="connsiteY5" fmla="*/ 97246 h 1082269"/>
              <a:gd name="connsiteX6" fmla="*/ 0 w 1186566"/>
              <a:gd name="connsiteY6" fmla="*/ 94593 h 1082269"/>
              <a:gd name="connsiteX7" fmla="*/ 49505 w 1186566"/>
              <a:gd name="connsiteY7" fmla="*/ 67696 h 1082269"/>
              <a:gd name="connsiteX8" fmla="*/ 366501 w 1186566"/>
              <a:gd name="connsiteY8" fmla="*/ 3635 h 108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566" h="1082269">
                <a:moveTo>
                  <a:pt x="366501" y="3635"/>
                </a:moveTo>
                <a:cubicBezTo>
                  <a:pt x="893520" y="-40141"/>
                  <a:pt x="1235313" y="316074"/>
                  <a:pt x="1180889" y="818817"/>
                </a:cubicBezTo>
                <a:cubicBezTo>
                  <a:pt x="1171804" y="902742"/>
                  <a:pt x="1168071" y="984650"/>
                  <a:pt x="1144276" y="1061228"/>
                </a:cubicBezTo>
                <a:lnTo>
                  <a:pt x="1136582" y="1082269"/>
                </a:lnTo>
                <a:lnTo>
                  <a:pt x="1051537" y="1051119"/>
                </a:lnTo>
                <a:cubicBezTo>
                  <a:pt x="602838" y="861194"/>
                  <a:pt x="232223" y="522694"/>
                  <a:pt x="1277" y="97246"/>
                </a:cubicBezTo>
                <a:lnTo>
                  <a:pt x="0" y="94593"/>
                </a:lnTo>
                <a:lnTo>
                  <a:pt x="49505" y="67696"/>
                </a:lnTo>
                <a:cubicBezTo>
                  <a:pt x="146937" y="26446"/>
                  <a:pt x="254058" y="3635"/>
                  <a:pt x="366501" y="3635"/>
                </a:cubicBezTo>
                <a:close/>
              </a:path>
            </a:pathLst>
          </a:custGeom>
          <a:gradFill flip="none" rotWithShape="1">
            <a:gsLst>
              <a:gs pos="100000">
                <a:schemeClr val="accent3"/>
              </a:gs>
              <a:gs pos="23000">
                <a:schemeClr val="accent1"/>
              </a:gs>
            </a:gsLst>
            <a:path path="circle">
              <a:fillToRect r="100000" b="100000"/>
            </a:path>
            <a:tileRect l="-100000" t="-100000"/>
          </a:gradFill>
          <a:ln>
            <a:noFill/>
          </a:ln>
          <a:effectLst>
            <a:softEdge rad="1524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1" name="Freeform: Shape 70">
            <a:extLst>
              <a:ext uri="{FF2B5EF4-FFF2-40B4-BE49-F238E27FC236}">
                <a16:creationId xmlns:a16="http://schemas.microsoft.com/office/drawing/2014/main" id="{90D93BDB-FD91-4AA4-84D9-ACC85F839CF6}"/>
              </a:ext>
            </a:extLst>
          </p:cNvPr>
          <p:cNvSpPr>
            <a:spLocks noChangeArrowheads="1"/>
          </p:cNvSpPr>
          <p:nvPr/>
        </p:nvSpPr>
        <p:spPr bwMode="auto">
          <a:xfrm>
            <a:off x="7148513" y="1550829"/>
            <a:ext cx="1246684" cy="1415932"/>
          </a:xfrm>
          <a:custGeom>
            <a:avLst/>
            <a:gdLst>
              <a:gd name="connsiteX0" fmla="*/ 189392 w 793918"/>
              <a:gd name="connsiteY0" fmla="*/ 0 h 950273"/>
              <a:gd name="connsiteX1" fmla="*/ 294631 w 793918"/>
              <a:gd name="connsiteY1" fmla="*/ 95719 h 950273"/>
              <a:gd name="connsiteX2" fmla="*/ 753921 w 793918"/>
              <a:gd name="connsiteY2" fmla="*/ 777441 h 950273"/>
              <a:gd name="connsiteX3" fmla="*/ 793918 w 793918"/>
              <a:gd name="connsiteY3" fmla="*/ 886802 h 950273"/>
              <a:gd name="connsiteX4" fmla="*/ 755359 w 793918"/>
              <a:gd name="connsiteY4" fmla="*/ 907670 h 950273"/>
              <a:gd name="connsiteX5" fmla="*/ 543719 w 793918"/>
              <a:gd name="connsiteY5" fmla="*/ 950273 h 950273"/>
              <a:gd name="connsiteX6" fmla="*/ 0 w 793918"/>
              <a:gd name="connsiteY6" fmla="*/ 408141 h 950273"/>
              <a:gd name="connsiteX7" fmla="*/ 159252 w 793918"/>
              <a:gd name="connsiteY7" fmla="*/ 24796 h 950273"/>
              <a:gd name="connsiteX0" fmla="*/ 189392 w 793918"/>
              <a:gd name="connsiteY0" fmla="*/ 0 h 964884"/>
              <a:gd name="connsiteX1" fmla="*/ 294631 w 793918"/>
              <a:gd name="connsiteY1" fmla="*/ 95719 h 964884"/>
              <a:gd name="connsiteX2" fmla="*/ 753921 w 793918"/>
              <a:gd name="connsiteY2" fmla="*/ 777441 h 964884"/>
              <a:gd name="connsiteX3" fmla="*/ 793918 w 793918"/>
              <a:gd name="connsiteY3" fmla="*/ 886802 h 964884"/>
              <a:gd name="connsiteX4" fmla="*/ 755359 w 793918"/>
              <a:gd name="connsiteY4" fmla="*/ 907670 h 964884"/>
              <a:gd name="connsiteX5" fmla="*/ 495947 w 793918"/>
              <a:gd name="connsiteY5" fmla="*/ 964884 h 964884"/>
              <a:gd name="connsiteX6" fmla="*/ 0 w 793918"/>
              <a:gd name="connsiteY6" fmla="*/ 408141 h 964884"/>
              <a:gd name="connsiteX7" fmla="*/ 159252 w 793918"/>
              <a:gd name="connsiteY7" fmla="*/ 24796 h 964884"/>
              <a:gd name="connsiteX8" fmla="*/ 189392 w 793918"/>
              <a:gd name="connsiteY8" fmla="*/ 0 h 964884"/>
              <a:gd name="connsiteX0" fmla="*/ 200179 w 804705"/>
              <a:gd name="connsiteY0" fmla="*/ 0 h 964884"/>
              <a:gd name="connsiteX1" fmla="*/ 305418 w 804705"/>
              <a:gd name="connsiteY1" fmla="*/ 95719 h 964884"/>
              <a:gd name="connsiteX2" fmla="*/ 764708 w 804705"/>
              <a:gd name="connsiteY2" fmla="*/ 777441 h 964884"/>
              <a:gd name="connsiteX3" fmla="*/ 804705 w 804705"/>
              <a:gd name="connsiteY3" fmla="*/ 886802 h 964884"/>
              <a:gd name="connsiteX4" fmla="*/ 766146 w 804705"/>
              <a:gd name="connsiteY4" fmla="*/ 907670 h 964884"/>
              <a:gd name="connsiteX5" fmla="*/ 506734 w 804705"/>
              <a:gd name="connsiteY5" fmla="*/ 964884 h 964884"/>
              <a:gd name="connsiteX6" fmla="*/ 0 w 804705"/>
              <a:gd name="connsiteY6" fmla="*/ 424375 h 964884"/>
              <a:gd name="connsiteX7" fmla="*/ 170039 w 804705"/>
              <a:gd name="connsiteY7" fmla="*/ 24796 h 964884"/>
              <a:gd name="connsiteX8" fmla="*/ 200179 w 804705"/>
              <a:gd name="connsiteY8" fmla="*/ 0 h 964884"/>
              <a:gd name="connsiteX0" fmla="*/ 201983 w 806509"/>
              <a:gd name="connsiteY0" fmla="*/ 0 h 964884"/>
              <a:gd name="connsiteX1" fmla="*/ 307222 w 806509"/>
              <a:gd name="connsiteY1" fmla="*/ 95719 h 964884"/>
              <a:gd name="connsiteX2" fmla="*/ 766512 w 806509"/>
              <a:gd name="connsiteY2" fmla="*/ 777441 h 964884"/>
              <a:gd name="connsiteX3" fmla="*/ 806509 w 806509"/>
              <a:gd name="connsiteY3" fmla="*/ 886802 h 964884"/>
              <a:gd name="connsiteX4" fmla="*/ 767950 w 806509"/>
              <a:gd name="connsiteY4" fmla="*/ 907670 h 964884"/>
              <a:gd name="connsiteX5" fmla="*/ 508538 w 806509"/>
              <a:gd name="connsiteY5" fmla="*/ 964884 h 964884"/>
              <a:gd name="connsiteX6" fmla="*/ 1804 w 806509"/>
              <a:gd name="connsiteY6" fmla="*/ 424375 h 964884"/>
              <a:gd name="connsiteX7" fmla="*/ 171843 w 806509"/>
              <a:gd name="connsiteY7" fmla="*/ 24796 h 964884"/>
              <a:gd name="connsiteX8" fmla="*/ 201983 w 806509"/>
              <a:gd name="connsiteY8" fmla="*/ 0 h 964884"/>
              <a:gd name="connsiteX0" fmla="*/ 202144 w 806670"/>
              <a:gd name="connsiteY0" fmla="*/ 0 h 965161"/>
              <a:gd name="connsiteX1" fmla="*/ 307383 w 806670"/>
              <a:gd name="connsiteY1" fmla="*/ 95719 h 965161"/>
              <a:gd name="connsiteX2" fmla="*/ 766673 w 806670"/>
              <a:gd name="connsiteY2" fmla="*/ 777441 h 965161"/>
              <a:gd name="connsiteX3" fmla="*/ 806670 w 806670"/>
              <a:gd name="connsiteY3" fmla="*/ 886802 h 965161"/>
              <a:gd name="connsiteX4" fmla="*/ 768111 w 806670"/>
              <a:gd name="connsiteY4" fmla="*/ 907670 h 965161"/>
              <a:gd name="connsiteX5" fmla="*/ 508699 w 806670"/>
              <a:gd name="connsiteY5" fmla="*/ 964884 h 965161"/>
              <a:gd name="connsiteX6" fmla="*/ 1965 w 806670"/>
              <a:gd name="connsiteY6" fmla="*/ 424375 h 965161"/>
              <a:gd name="connsiteX7" fmla="*/ 172004 w 806670"/>
              <a:gd name="connsiteY7" fmla="*/ 24796 h 965161"/>
              <a:gd name="connsiteX8" fmla="*/ 202144 w 806670"/>
              <a:gd name="connsiteY8" fmla="*/ 0 h 96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670" h="965161">
                <a:moveTo>
                  <a:pt x="202144" y="0"/>
                </a:moveTo>
                <a:lnTo>
                  <a:pt x="307383" y="95719"/>
                </a:lnTo>
                <a:cubicBezTo>
                  <a:pt x="501298" y="289778"/>
                  <a:pt x="658225" y="520851"/>
                  <a:pt x="766673" y="777441"/>
                </a:cubicBezTo>
                <a:lnTo>
                  <a:pt x="806670" y="886802"/>
                </a:lnTo>
                <a:lnTo>
                  <a:pt x="768111" y="907670"/>
                </a:lnTo>
                <a:cubicBezTo>
                  <a:pt x="703062" y="935103"/>
                  <a:pt x="583771" y="964884"/>
                  <a:pt x="508699" y="964884"/>
                </a:cubicBezTo>
                <a:cubicBezTo>
                  <a:pt x="186836" y="974624"/>
                  <a:pt x="-22692" y="727033"/>
                  <a:pt x="1965" y="424375"/>
                </a:cubicBezTo>
                <a:cubicBezTo>
                  <a:pt x="1965" y="274670"/>
                  <a:pt x="73610" y="122903"/>
                  <a:pt x="172004" y="24796"/>
                </a:cubicBezTo>
                <a:lnTo>
                  <a:pt x="202144" y="0"/>
                </a:lnTo>
                <a:close/>
              </a:path>
            </a:pathLst>
          </a:custGeom>
          <a:gradFill flip="none" rotWithShape="1">
            <a:gsLst>
              <a:gs pos="100000">
                <a:schemeClr val="accent4">
                  <a:alpha val="39000"/>
                </a:schemeClr>
              </a:gs>
              <a:gs pos="23000">
                <a:schemeClr val="accent6">
                  <a:alpha val="47000"/>
                </a:schemeClr>
              </a:gs>
            </a:gsLst>
            <a:path path="circle">
              <a:fillToRect r="100000" b="100000"/>
            </a:path>
            <a:tileRect l="-100000" t="-100000"/>
          </a:gradFill>
          <a:ln>
            <a:noFill/>
          </a:ln>
          <a:effectLst>
            <a:softEdge rad="1651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grpSp>
        <p:nvGrpSpPr>
          <p:cNvPr id="65" name="Group 64">
            <a:extLst>
              <a:ext uri="{FF2B5EF4-FFF2-40B4-BE49-F238E27FC236}">
                <a16:creationId xmlns:a16="http://schemas.microsoft.com/office/drawing/2014/main" id="{500542F1-7ACA-40CD-9B16-5A390700B234}"/>
              </a:ext>
            </a:extLst>
          </p:cNvPr>
          <p:cNvGrpSpPr/>
          <p:nvPr/>
        </p:nvGrpSpPr>
        <p:grpSpPr>
          <a:xfrm>
            <a:off x="2877974" y="1287800"/>
            <a:ext cx="5469647" cy="5152757"/>
            <a:chOff x="2771066" y="1284286"/>
            <a:chExt cx="5469647" cy="5264510"/>
          </a:xfrm>
        </p:grpSpPr>
        <p:sp>
          <p:nvSpPr>
            <p:cNvPr id="21" name="Oval 8">
              <a:extLst>
                <a:ext uri="{FF2B5EF4-FFF2-40B4-BE49-F238E27FC236}">
                  <a16:creationId xmlns:a16="http://schemas.microsoft.com/office/drawing/2014/main" id="{9E83FF2B-377E-416F-AA0E-6FE8C9F8E802}"/>
                </a:ext>
              </a:extLst>
            </p:cNvPr>
            <p:cNvSpPr>
              <a:spLocks noChangeArrowheads="1"/>
            </p:cNvSpPr>
            <p:nvPr/>
          </p:nvSpPr>
          <p:spPr bwMode="auto">
            <a:xfrm>
              <a:off x="2771066" y="1284287"/>
              <a:ext cx="5469647" cy="5264509"/>
            </a:xfrm>
            <a:prstGeom prst="ellipse">
              <a:avLst/>
            </a:prstGeom>
            <a:gradFill>
              <a:gsLst>
                <a:gs pos="0">
                  <a:srgbClr val="FFFFFF">
                    <a:alpha val="11000"/>
                  </a:srgbClr>
                </a:gs>
                <a:gs pos="100000">
                  <a:srgbClr val="FFFFFF">
                    <a:alpha val="21000"/>
                  </a:srgbClr>
                </a:gs>
              </a:gsLst>
              <a:lin ang="2700000" scaled="0"/>
            </a:gradFill>
            <a:ln w="9525">
              <a:noFill/>
              <a:round/>
              <a:headEnd/>
              <a:tailEnd/>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0" marR="548640" algn="r" rtl="1">
                <a:spcBef>
                  <a:spcPts val="0"/>
                </a:spcBef>
                <a:spcAft>
                  <a:spcPts val="0"/>
                </a:spcAft>
              </a:pPr>
              <a:r>
                <a:rPr lang="ar-DZ" sz="3200" b="1" i="1" dirty="0">
                  <a:solidFill>
                    <a:srgbClr val="943634"/>
                  </a:solidFill>
                  <a:latin typeface="Andalus" panose="02020603050405020304" pitchFamily="18" charset="-78"/>
                  <a:cs typeface="Andalus" panose="02020603050405020304" pitchFamily="18" charset="-78"/>
                </a:rPr>
                <a:t>المحاضرة الثانية</a:t>
              </a:r>
              <a:endParaRPr lang="ar-DZ" sz="6000" b="0" dirty="0">
                <a:effectLst/>
                <a:latin typeface="Andalus" panose="02020603050405020304" pitchFamily="18" charset="-78"/>
                <a:cs typeface="Andalus" panose="02020603050405020304" pitchFamily="18" charset="-78"/>
              </a:endParaRPr>
            </a:p>
            <a:p>
              <a:pPr algn="r"/>
              <a:r>
                <a:rPr lang="ar-DZ" sz="3200" b="1" dirty="0">
                  <a:solidFill>
                    <a:schemeClr val="accent3"/>
                  </a:solidFill>
                </a:rPr>
                <a:t>علاقة العمل الفردية</a:t>
              </a:r>
            </a:p>
            <a:p>
              <a:pPr algn="r"/>
              <a:r>
                <a:rPr lang="ar-DZ" sz="2800" b="1" dirty="0">
                  <a:solidFill>
                    <a:srgbClr val="C00000"/>
                  </a:solidFill>
                  <a:latin typeface="Andalus" panose="02020603050405020304" pitchFamily="18" charset="-78"/>
                  <a:cs typeface="Andalus" panose="02020603050405020304" pitchFamily="18" charset="-78"/>
                </a:rPr>
                <a:t>موجه لطلبة الثانية ماستر تخصص علم الاجتماع التنظيم والعمل</a:t>
              </a:r>
              <a:endParaRPr lang="ru-UA" sz="3600" b="1" dirty="0">
                <a:solidFill>
                  <a:srgbClr val="C00000"/>
                </a:solidFill>
                <a:cs typeface="Andalus" panose="02020603050405020304" pitchFamily="18" charset="-78"/>
              </a:endParaRPr>
            </a:p>
          </p:txBody>
        </p:sp>
        <p:sp>
          <p:nvSpPr>
            <p:cNvPr id="64" name="Freeform 5">
              <a:extLst>
                <a:ext uri="{FF2B5EF4-FFF2-40B4-BE49-F238E27FC236}">
                  <a16:creationId xmlns:a16="http://schemas.microsoft.com/office/drawing/2014/main" id="{866AB7B8-5B47-4408-9D1D-E52078808E06}"/>
                </a:ext>
              </a:extLst>
            </p:cNvPr>
            <p:cNvSpPr>
              <a:spLocks noEditPoints="1"/>
            </p:cNvSpPr>
            <p:nvPr/>
          </p:nvSpPr>
          <p:spPr bwMode="auto">
            <a:xfrm>
              <a:off x="3950917" y="1284286"/>
              <a:ext cx="4289425" cy="4289425"/>
            </a:xfrm>
            <a:custGeom>
              <a:avLst/>
              <a:gdLst>
                <a:gd name="T0" fmla="*/ 573 w 1146"/>
                <a:gd name="T1" fmla="*/ 1146 h 1146"/>
                <a:gd name="T2" fmla="*/ 0 w 1146"/>
                <a:gd name="T3" fmla="*/ 573 h 1146"/>
                <a:gd name="T4" fmla="*/ 573 w 1146"/>
                <a:gd name="T5" fmla="*/ 0 h 1146"/>
                <a:gd name="T6" fmla="*/ 1146 w 1146"/>
                <a:gd name="T7" fmla="*/ 573 h 1146"/>
                <a:gd name="T8" fmla="*/ 573 w 1146"/>
                <a:gd name="T9" fmla="*/ 1146 h 1146"/>
                <a:gd name="T10" fmla="*/ 573 w 1146"/>
                <a:gd name="T11" fmla="*/ 4 h 1146"/>
                <a:gd name="T12" fmla="*/ 4 w 1146"/>
                <a:gd name="T13" fmla="*/ 573 h 1146"/>
                <a:gd name="T14" fmla="*/ 573 w 1146"/>
                <a:gd name="T15" fmla="*/ 1142 h 1146"/>
                <a:gd name="T16" fmla="*/ 1142 w 1146"/>
                <a:gd name="T17" fmla="*/ 573 h 1146"/>
                <a:gd name="T18" fmla="*/ 573 w 1146"/>
                <a:gd name="T19" fmla="*/ 4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6" h="1146">
                  <a:moveTo>
                    <a:pt x="573" y="1146"/>
                  </a:moveTo>
                  <a:cubicBezTo>
                    <a:pt x="257" y="1146"/>
                    <a:pt x="0" y="889"/>
                    <a:pt x="0" y="573"/>
                  </a:cubicBezTo>
                  <a:cubicBezTo>
                    <a:pt x="0" y="257"/>
                    <a:pt x="257" y="0"/>
                    <a:pt x="573" y="0"/>
                  </a:cubicBezTo>
                  <a:cubicBezTo>
                    <a:pt x="889" y="0"/>
                    <a:pt x="1146" y="257"/>
                    <a:pt x="1146" y="573"/>
                  </a:cubicBezTo>
                  <a:cubicBezTo>
                    <a:pt x="1146" y="889"/>
                    <a:pt x="889" y="1146"/>
                    <a:pt x="573" y="1146"/>
                  </a:cubicBezTo>
                  <a:close/>
                  <a:moveTo>
                    <a:pt x="573" y="4"/>
                  </a:moveTo>
                  <a:cubicBezTo>
                    <a:pt x="259" y="4"/>
                    <a:pt x="4" y="259"/>
                    <a:pt x="4" y="573"/>
                  </a:cubicBezTo>
                  <a:cubicBezTo>
                    <a:pt x="4" y="887"/>
                    <a:pt x="259" y="1142"/>
                    <a:pt x="573" y="1142"/>
                  </a:cubicBezTo>
                  <a:cubicBezTo>
                    <a:pt x="887" y="1142"/>
                    <a:pt x="1142" y="887"/>
                    <a:pt x="1142" y="573"/>
                  </a:cubicBezTo>
                  <a:cubicBezTo>
                    <a:pt x="1142" y="259"/>
                    <a:pt x="887" y="4"/>
                    <a:pt x="573" y="4"/>
                  </a:cubicBez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60" name="Group 59">
            <a:extLst>
              <a:ext uri="{FF2B5EF4-FFF2-40B4-BE49-F238E27FC236}">
                <a16:creationId xmlns:a16="http://schemas.microsoft.com/office/drawing/2014/main" id="{FD982CD8-3A7D-4D70-AED3-AB3C79B7D727}"/>
              </a:ext>
            </a:extLst>
          </p:cNvPr>
          <p:cNvGrpSpPr/>
          <p:nvPr/>
        </p:nvGrpSpPr>
        <p:grpSpPr>
          <a:xfrm>
            <a:off x="150978" y="5896629"/>
            <a:ext cx="2679421" cy="874871"/>
            <a:chOff x="9261475" y="1704975"/>
            <a:chExt cx="2085250" cy="720725"/>
          </a:xfrm>
        </p:grpSpPr>
        <p:sp>
          <p:nvSpPr>
            <p:cNvPr id="28" name="Freeform 15">
              <a:extLst>
                <a:ext uri="{FF2B5EF4-FFF2-40B4-BE49-F238E27FC236}">
                  <a16:creationId xmlns:a16="http://schemas.microsoft.com/office/drawing/2014/main" id="{B9550813-2413-4707-AA35-097873CB4F0F}"/>
                </a:ext>
              </a:extLst>
            </p:cNvPr>
            <p:cNvSpPr>
              <a:spLocks/>
            </p:cNvSpPr>
            <p:nvPr/>
          </p:nvSpPr>
          <p:spPr bwMode="auto">
            <a:xfrm>
              <a:off x="9359900" y="1798638"/>
              <a:ext cx="517525" cy="555625"/>
            </a:xfrm>
            <a:custGeom>
              <a:avLst/>
              <a:gdLst>
                <a:gd name="T0" fmla="*/ 134 w 138"/>
                <a:gd name="T1" fmla="*/ 39 h 148"/>
                <a:gd name="T2" fmla="*/ 126 w 138"/>
                <a:gd name="T3" fmla="*/ 22 h 148"/>
                <a:gd name="T4" fmla="*/ 101 w 138"/>
                <a:gd name="T5" fmla="*/ 0 h 148"/>
                <a:gd name="T6" fmla="*/ 109 w 138"/>
                <a:gd name="T7" fmla="*/ 17 h 148"/>
                <a:gd name="T8" fmla="*/ 57 w 138"/>
                <a:gd name="T9" fmla="*/ 106 h 148"/>
                <a:gd name="T10" fmla="*/ 0 w 138"/>
                <a:gd name="T11" fmla="*/ 115 h 148"/>
                <a:gd name="T12" fmla="*/ 26 w 138"/>
                <a:gd name="T13" fmla="*/ 138 h 148"/>
                <a:gd name="T14" fmla="*/ 83 w 138"/>
                <a:gd name="T15" fmla="*/ 129 h 148"/>
                <a:gd name="T16" fmla="*/ 134 w 138"/>
                <a:gd name="T17" fmla="*/ 3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48">
                  <a:moveTo>
                    <a:pt x="134" y="39"/>
                  </a:moveTo>
                  <a:cubicBezTo>
                    <a:pt x="133" y="31"/>
                    <a:pt x="130" y="26"/>
                    <a:pt x="126" y="22"/>
                  </a:cubicBezTo>
                  <a:cubicBezTo>
                    <a:pt x="101" y="0"/>
                    <a:pt x="101" y="0"/>
                    <a:pt x="101" y="0"/>
                  </a:cubicBezTo>
                  <a:cubicBezTo>
                    <a:pt x="105" y="3"/>
                    <a:pt x="108" y="9"/>
                    <a:pt x="109" y="17"/>
                  </a:cubicBezTo>
                  <a:cubicBezTo>
                    <a:pt x="113" y="44"/>
                    <a:pt x="89" y="84"/>
                    <a:pt x="57" y="106"/>
                  </a:cubicBezTo>
                  <a:cubicBezTo>
                    <a:pt x="34" y="123"/>
                    <a:pt x="12" y="126"/>
                    <a:pt x="0" y="115"/>
                  </a:cubicBezTo>
                  <a:cubicBezTo>
                    <a:pt x="26" y="138"/>
                    <a:pt x="26" y="138"/>
                    <a:pt x="26" y="138"/>
                  </a:cubicBezTo>
                  <a:cubicBezTo>
                    <a:pt x="37" y="148"/>
                    <a:pt x="59" y="145"/>
                    <a:pt x="83" y="129"/>
                  </a:cubicBezTo>
                  <a:cubicBezTo>
                    <a:pt x="115" y="106"/>
                    <a:pt x="138" y="66"/>
                    <a:pt x="134" y="3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9" name="Freeform 16">
              <a:extLst>
                <a:ext uri="{FF2B5EF4-FFF2-40B4-BE49-F238E27FC236}">
                  <a16:creationId xmlns:a16="http://schemas.microsoft.com/office/drawing/2014/main" id="{5C37438F-77BB-40BA-9F2C-C62C62C8379C}"/>
                </a:ext>
              </a:extLst>
            </p:cNvPr>
            <p:cNvSpPr>
              <a:spLocks/>
            </p:cNvSpPr>
            <p:nvPr/>
          </p:nvSpPr>
          <p:spPr bwMode="auto">
            <a:xfrm>
              <a:off x="9261475" y="1704975"/>
              <a:ext cx="612775" cy="657225"/>
            </a:xfrm>
            <a:custGeom>
              <a:avLst/>
              <a:gdLst>
                <a:gd name="T0" fmla="*/ 137 w 163"/>
                <a:gd name="T1" fmla="*/ 12 h 175"/>
                <a:gd name="T2" fmla="*/ 68 w 163"/>
                <a:gd name="T3" fmla="*/ 23 h 175"/>
                <a:gd name="T4" fmla="*/ 5 w 163"/>
                <a:gd name="T5" fmla="*/ 133 h 175"/>
                <a:gd name="T6" fmla="*/ 15 w 163"/>
                <a:gd name="T7" fmla="*/ 153 h 175"/>
                <a:gd name="T8" fmla="*/ 41 w 163"/>
                <a:gd name="T9" fmla="*/ 175 h 175"/>
                <a:gd name="T10" fmla="*/ 31 w 163"/>
                <a:gd name="T11" fmla="*/ 155 h 175"/>
                <a:gd name="T12" fmla="*/ 94 w 163"/>
                <a:gd name="T13" fmla="*/ 45 h 175"/>
                <a:gd name="T14" fmla="*/ 163 w 163"/>
                <a:gd name="T15" fmla="*/ 34 h 175"/>
                <a:gd name="T16" fmla="*/ 137 w 163"/>
                <a:gd name="T17" fmla="*/ 1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5">
                  <a:moveTo>
                    <a:pt x="137" y="12"/>
                  </a:moveTo>
                  <a:cubicBezTo>
                    <a:pt x="123" y="0"/>
                    <a:pt x="97" y="3"/>
                    <a:pt x="68" y="23"/>
                  </a:cubicBezTo>
                  <a:cubicBezTo>
                    <a:pt x="29" y="51"/>
                    <a:pt x="0" y="100"/>
                    <a:pt x="5" y="133"/>
                  </a:cubicBezTo>
                  <a:cubicBezTo>
                    <a:pt x="6" y="142"/>
                    <a:pt x="10" y="148"/>
                    <a:pt x="15" y="153"/>
                  </a:cubicBezTo>
                  <a:cubicBezTo>
                    <a:pt x="41" y="175"/>
                    <a:pt x="41" y="175"/>
                    <a:pt x="41" y="175"/>
                  </a:cubicBezTo>
                  <a:cubicBezTo>
                    <a:pt x="35" y="171"/>
                    <a:pt x="32" y="164"/>
                    <a:pt x="31" y="155"/>
                  </a:cubicBezTo>
                  <a:cubicBezTo>
                    <a:pt x="26" y="122"/>
                    <a:pt x="54" y="73"/>
                    <a:pt x="94" y="45"/>
                  </a:cubicBezTo>
                  <a:cubicBezTo>
                    <a:pt x="122" y="25"/>
                    <a:pt x="149" y="22"/>
                    <a:pt x="163" y="34"/>
                  </a:cubicBezTo>
                  <a:lnTo>
                    <a:pt x="137" y="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0" name="Freeform 17">
              <a:extLst>
                <a:ext uri="{FF2B5EF4-FFF2-40B4-BE49-F238E27FC236}">
                  <a16:creationId xmlns:a16="http://schemas.microsoft.com/office/drawing/2014/main" id="{91CD5A5A-73E0-44E2-B1FF-0985764E4321}"/>
                </a:ext>
              </a:extLst>
            </p:cNvPr>
            <p:cNvSpPr>
              <a:spLocks noEditPoints="1"/>
            </p:cNvSpPr>
            <p:nvPr/>
          </p:nvSpPr>
          <p:spPr bwMode="auto">
            <a:xfrm>
              <a:off x="9359900" y="1771650"/>
              <a:ext cx="1986825" cy="654050"/>
            </a:xfrm>
            <a:custGeom>
              <a:avLst/>
              <a:gdLst>
                <a:gd name="T0" fmla="*/ 68 w 152"/>
                <a:gd name="T1" fmla="*/ 27 h 174"/>
                <a:gd name="T2" fmla="*/ 147 w 152"/>
                <a:gd name="T3" fmla="*/ 37 h 174"/>
                <a:gd name="T4" fmla="*/ 84 w 152"/>
                <a:gd name="T5" fmla="*/ 146 h 174"/>
                <a:gd name="T6" fmla="*/ 5 w 152"/>
                <a:gd name="T7" fmla="*/ 137 h 174"/>
                <a:gd name="T8" fmla="*/ 68 w 152"/>
                <a:gd name="T9" fmla="*/ 27 h 174"/>
                <a:gd name="T10" fmla="*/ 83 w 152"/>
                <a:gd name="T11" fmla="*/ 136 h 174"/>
                <a:gd name="T12" fmla="*/ 134 w 152"/>
                <a:gd name="T13" fmla="*/ 46 h 174"/>
                <a:gd name="T14" fmla="*/ 69 w 152"/>
                <a:gd name="T15" fmla="*/ 38 h 174"/>
                <a:gd name="T16" fmla="*/ 17 w 152"/>
                <a:gd name="T17" fmla="*/ 128 h 174"/>
                <a:gd name="T18" fmla="*/ 83 w 152"/>
                <a:gd name="T19" fmla="*/ 13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74">
                  <a:moveTo>
                    <a:pt x="68" y="27"/>
                  </a:moveTo>
                  <a:cubicBezTo>
                    <a:pt x="107" y="0"/>
                    <a:pt x="143" y="4"/>
                    <a:pt x="147" y="37"/>
                  </a:cubicBezTo>
                  <a:cubicBezTo>
                    <a:pt x="152" y="70"/>
                    <a:pt x="124" y="119"/>
                    <a:pt x="84" y="146"/>
                  </a:cubicBezTo>
                  <a:cubicBezTo>
                    <a:pt x="45" y="174"/>
                    <a:pt x="9" y="170"/>
                    <a:pt x="5" y="137"/>
                  </a:cubicBezTo>
                  <a:cubicBezTo>
                    <a:pt x="0" y="104"/>
                    <a:pt x="28" y="55"/>
                    <a:pt x="68" y="27"/>
                  </a:cubicBezTo>
                  <a:close/>
                  <a:moveTo>
                    <a:pt x="83" y="136"/>
                  </a:moveTo>
                  <a:cubicBezTo>
                    <a:pt x="115" y="113"/>
                    <a:pt x="138" y="73"/>
                    <a:pt x="134" y="46"/>
                  </a:cubicBezTo>
                  <a:cubicBezTo>
                    <a:pt x="131" y="19"/>
                    <a:pt x="101" y="15"/>
                    <a:pt x="69" y="38"/>
                  </a:cubicBezTo>
                  <a:cubicBezTo>
                    <a:pt x="37" y="60"/>
                    <a:pt x="14" y="101"/>
                    <a:pt x="17" y="128"/>
                  </a:cubicBezTo>
                  <a:cubicBezTo>
                    <a:pt x="21" y="155"/>
                    <a:pt x="50" y="158"/>
                    <a:pt x="83" y="136"/>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ar-DZ" sz="2000" b="1" dirty="0">
                  <a:solidFill>
                    <a:schemeClr val="tx2">
                      <a:lumMod val="50000"/>
                    </a:schemeClr>
                  </a:solidFill>
                </a:rPr>
                <a:t>السنة الجامعية:2025/2024</a:t>
              </a:r>
              <a:endParaRPr lang="ru-UA" sz="2000" b="1" dirty="0">
                <a:solidFill>
                  <a:schemeClr val="tx2">
                    <a:lumMod val="50000"/>
                  </a:schemeClr>
                </a:solidFill>
              </a:endParaRPr>
            </a:p>
          </p:txBody>
        </p:sp>
      </p:grpSp>
      <p:grpSp>
        <p:nvGrpSpPr>
          <p:cNvPr id="72" name="Group 71">
            <a:extLst>
              <a:ext uri="{FF2B5EF4-FFF2-40B4-BE49-F238E27FC236}">
                <a16:creationId xmlns:a16="http://schemas.microsoft.com/office/drawing/2014/main" id="{741B3D14-8063-439F-BF16-25EC600934CB}"/>
              </a:ext>
            </a:extLst>
          </p:cNvPr>
          <p:cNvGrpSpPr/>
          <p:nvPr/>
        </p:nvGrpSpPr>
        <p:grpSpPr>
          <a:xfrm>
            <a:off x="7361384" y="3858885"/>
            <a:ext cx="1196602" cy="2373269"/>
            <a:chOff x="7200900" y="4429314"/>
            <a:chExt cx="1276351" cy="1399987"/>
          </a:xfrm>
        </p:grpSpPr>
        <p:sp>
          <p:nvSpPr>
            <p:cNvPr id="45" name="Freeform 32">
              <a:extLst>
                <a:ext uri="{FF2B5EF4-FFF2-40B4-BE49-F238E27FC236}">
                  <a16:creationId xmlns:a16="http://schemas.microsoft.com/office/drawing/2014/main" id="{5C358ABB-C8D1-4C03-8184-4EEB7435F7B0}"/>
                </a:ext>
              </a:extLst>
            </p:cNvPr>
            <p:cNvSpPr>
              <a:spLocks/>
            </p:cNvSpPr>
            <p:nvPr/>
          </p:nvSpPr>
          <p:spPr bwMode="auto">
            <a:xfrm>
              <a:off x="7200900" y="4957763"/>
              <a:ext cx="319088" cy="657225"/>
            </a:xfrm>
            <a:custGeom>
              <a:avLst/>
              <a:gdLst>
                <a:gd name="T0" fmla="*/ 0 w 201"/>
                <a:gd name="T1" fmla="*/ 0 h 414"/>
                <a:gd name="T2" fmla="*/ 85 w 201"/>
                <a:gd name="T3" fmla="*/ 414 h 414"/>
                <a:gd name="T4" fmla="*/ 201 w 201"/>
                <a:gd name="T5" fmla="*/ 67 h 414"/>
                <a:gd name="T6" fmla="*/ 0 w 201"/>
                <a:gd name="T7" fmla="*/ 0 h 414"/>
              </a:gdLst>
              <a:ahLst/>
              <a:cxnLst>
                <a:cxn ang="0">
                  <a:pos x="T0" y="T1"/>
                </a:cxn>
                <a:cxn ang="0">
                  <a:pos x="T2" y="T3"/>
                </a:cxn>
                <a:cxn ang="0">
                  <a:pos x="T4" y="T5"/>
                </a:cxn>
                <a:cxn ang="0">
                  <a:pos x="T6" y="T7"/>
                </a:cxn>
              </a:cxnLst>
              <a:rect l="0" t="0" r="r" b="b"/>
              <a:pathLst>
                <a:path w="201" h="414">
                  <a:moveTo>
                    <a:pt x="0" y="0"/>
                  </a:moveTo>
                  <a:lnTo>
                    <a:pt x="85" y="414"/>
                  </a:lnTo>
                  <a:lnTo>
                    <a:pt x="201" y="67"/>
                  </a:lnTo>
                  <a:lnTo>
                    <a:pt x="0" y="0"/>
                  </a:lnTo>
                  <a:close/>
                </a:path>
              </a:pathLst>
            </a:custGeom>
            <a:solidFill>
              <a:srgbClr val="8615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46" name="Freeform 33">
              <a:extLst>
                <a:ext uri="{FF2B5EF4-FFF2-40B4-BE49-F238E27FC236}">
                  <a16:creationId xmlns:a16="http://schemas.microsoft.com/office/drawing/2014/main" id="{06E2A804-3419-42B1-8227-7B23F02ED93F}"/>
                </a:ext>
              </a:extLst>
            </p:cNvPr>
            <p:cNvSpPr>
              <a:spLocks/>
            </p:cNvSpPr>
            <p:nvPr/>
          </p:nvSpPr>
          <p:spPr bwMode="auto">
            <a:xfrm>
              <a:off x="7704138" y="4511675"/>
              <a:ext cx="638175" cy="434975"/>
            </a:xfrm>
            <a:custGeom>
              <a:avLst/>
              <a:gdLst>
                <a:gd name="T0" fmla="*/ 402 w 402"/>
                <a:gd name="T1" fmla="*/ 135 h 274"/>
                <a:gd name="T2" fmla="*/ 0 w 402"/>
                <a:gd name="T3" fmla="*/ 0 h 274"/>
                <a:gd name="T4" fmla="*/ 244 w 402"/>
                <a:gd name="T5" fmla="*/ 274 h 274"/>
                <a:gd name="T6" fmla="*/ 402 w 402"/>
                <a:gd name="T7" fmla="*/ 135 h 274"/>
              </a:gdLst>
              <a:ahLst/>
              <a:cxnLst>
                <a:cxn ang="0">
                  <a:pos x="T0" y="T1"/>
                </a:cxn>
                <a:cxn ang="0">
                  <a:pos x="T2" y="T3"/>
                </a:cxn>
                <a:cxn ang="0">
                  <a:pos x="T4" y="T5"/>
                </a:cxn>
                <a:cxn ang="0">
                  <a:pos x="T6" y="T7"/>
                </a:cxn>
              </a:cxnLst>
              <a:rect l="0" t="0" r="r" b="b"/>
              <a:pathLst>
                <a:path w="402" h="274">
                  <a:moveTo>
                    <a:pt x="402" y="135"/>
                  </a:moveTo>
                  <a:lnTo>
                    <a:pt x="0" y="0"/>
                  </a:lnTo>
                  <a:lnTo>
                    <a:pt x="244" y="274"/>
                  </a:lnTo>
                  <a:lnTo>
                    <a:pt x="402" y="135"/>
                  </a:lnTo>
                  <a:close/>
                </a:path>
              </a:pathLst>
            </a:custGeom>
            <a:solidFill>
              <a:srgbClr val="740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47" name="Freeform 34">
              <a:extLst>
                <a:ext uri="{FF2B5EF4-FFF2-40B4-BE49-F238E27FC236}">
                  <a16:creationId xmlns:a16="http://schemas.microsoft.com/office/drawing/2014/main" id="{92A426EB-0726-4F78-B374-A1C9D578EBC5}"/>
                </a:ext>
              </a:extLst>
            </p:cNvPr>
            <p:cNvSpPr>
              <a:spLocks/>
            </p:cNvSpPr>
            <p:nvPr/>
          </p:nvSpPr>
          <p:spPr bwMode="auto">
            <a:xfrm>
              <a:off x="7200900" y="4511675"/>
              <a:ext cx="503238" cy="552450"/>
            </a:xfrm>
            <a:custGeom>
              <a:avLst/>
              <a:gdLst>
                <a:gd name="T0" fmla="*/ 317 w 317"/>
                <a:gd name="T1" fmla="*/ 0 h 348"/>
                <a:gd name="T2" fmla="*/ 0 w 317"/>
                <a:gd name="T3" fmla="*/ 281 h 348"/>
                <a:gd name="T4" fmla="*/ 201 w 317"/>
                <a:gd name="T5" fmla="*/ 348 h 348"/>
                <a:gd name="T6" fmla="*/ 317 w 317"/>
                <a:gd name="T7" fmla="*/ 0 h 348"/>
              </a:gdLst>
              <a:ahLst/>
              <a:cxnLst>
                <a:cxn ang="0">
                  <a:pos x="T0" y="T1"/>
                </a:cxn>
                <a:cxn ang="0">
                  <a:pos x="T2" y="T3"/>
                </a:cxn>
                <a:cxn ang="0">
                  <a:pos x="T4" y="T5"/>
                </a:cxn>
                <a:cxn ang="0">
                  <a:pos x="T6" y="T7"/>
                </a:cxn>
              </a:cxnLst>
              <a:rect l="0" t="0" r="r" b="b"/>
              <a:pathLst>
                <a:path w="317" h="348">
                  <a:moveTo>
                    <a:pt x="317" y="0"/>
                  </a:moveTo>
                  <a:lnTo>
                    <a:pt x="0" y="281"/>
                  </a:lnTo>
                  <a:lnTo>
                    <a:pt x="201" y="348"/>
                  </a:lnTo>
                  <a:lnTo>
                    <a:pt x="317" y="0"/>
                  </a:lnTo>
                  <a:close/>
                </a:path>
              </a:pathLst>
            </a:custGeom>
            <a:solidFill>
              <a:srgbClr val="8E21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48" name="Freeform 35">
              <a:extLst>
                <a:ext uri="{FF2B5EF4-FFF2-40B4-BE49-F238E27FC236}">
                  <a16:creationId xmlns:a16="http://schemas.microsoft.com/office/drawing/2014/main" id="{86F1D0D3-0005-4F46-A721-7DB3D999B8F1}"/>
                </a:ext>
              </a:extLst>
            </p:cNvPr>
            <p:cNvSpPr>
              <a:spLocks/>
            </p:cNvSpPr>
            <p:nvPr/>
          </p:nvSpPr>
          <p:spPr bwMode="auto">
            <a:xfrm>
              <a:off x="8091488" y="4725988"/>
              <a:ext cx="385763" cy="660400"/>
            </a:xfrm>
            <a:custGeom>
              <a:avLst/>
              <a:gdLst>
                <a:gd name="T0" fmla="*/ 0 w 243"/>
                <a:gd name="T1" fmla="*/ 139 h 416"/>
                <a:gd name="T2" fmla="*/ 243 w 243"/>
                <a:gd name="T3" fmla="*/ 416 h 416"/>
                <a:gd name="T4" fmla="*/ 158 w 243"/>
                <a:gd name="T5" fmla="*/ 0 h 416"/>
                <a:gd name="T6" fmla="*/ 0 w 243"/>
                <a:gd name="T7" fmla="*/ 139 h 416"/>
              </a:gdLst>
              <a:ahLst/>
              <a:cxnLst>
                <a:cxn ang="0">
                  <a:pos x="T0" y="T1"/>
                </a:cxn>
                <a:cxn ang="0">
                  <a:pos x="T2" y="T3"/>
                </a:cxn>
                <a:cxn ang="0">
                  <a:pos x="T4" y="T5"/>
                </a:cxn>
                <a:cxn ang="0">
                  <a:pos x="T6" y="T7"/>
                </a:cxn>
              </a:cxnLst>
              <a:rect l="0" t="0" r="r" b="b"/>
              <a:pathLst>
                <a:path w="243" h="416">
                  <a:moveTo>
                    <a:pt x="0" y="139"/>
                  </a:moveTo>
                  <a:lnTo>
                    <a:pt x="243" y="416"/>
                  </a:lnTo>
                  <a:lnTo>
                    <a:pt x="158" y="0"/>
                  </a:lnTo>
                  <a:lnTo>
                    <a:pt x="0" y="139"/>
                  </a:lnTo>
                  <a:close/>
                </a:path>
              </a:pathLst>
            </a:custGeom>
            <a:solidFill>
              <a:srgbClr val="650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49" name="Freeform 36">
              <a:extLst>
                <a:ext uri="{FF2B5EF4-FFF2-40B4-BE49-F238E27FC236}">
                  <a16:creationId xmlns:a16="http://schemas.microsoft.com/office/drawing/2014/main" id="{78B7089E-98C8-440A-89CC-FF123EF73CCE}"/>
                </a:ext>
              </a:extLst>
            </p:cNvPr>
            <p:cNvSpPr>
              <a:spLocks/>
            </p:cNvSpPr>
            <p:nvPr/>
          </p:nvSpPr>
          <p:spPr bwMode="auto">
            <a:xfrm>
              <a:off x="7519988" y="4429314"/>
              <a:ext cx="571501" cy="634811"/>
            </a:xfrm>
            <a:custGeom>
              <a:avLst/>
              <a:gdLst>
                <a:gd name="T0" fmla="*/ 360 w 360"/>
                <a:gd name="T1" fmla="*/ 274 h 348"/>
                <a:gd name="T2" fmla="*/ 116 w 360"/>
                <a:gd name="T3" fmla="*/ 0 h 348"/>
                <a:gd name="T4" fmla="*/ 0 w 360"/>
                <a:gd name="T5" fmla="*/ 348 h 348"/>
                <a:gd name="T6" fmla="*/ 360 w 360"/>
                <a:gd name="T7" fmla="*/ 274 h 348"/>
              </a:gdLst>
              <a:ahLst/>
              <a:cxnLst>
                <a:cxn ang="0">
                  <a:pos x="T0" y="T1"/>
                </a:cxn>
                <a:cxn ang="0">
                  <a:pos x="T2" y="T3"/>
                </a:cxn>
                <a:cxn ang="0">
                  <a:pos x="T4" y="T5"/>
                </a:cxn>
                <a:cxn ang="0">
                  <a:pos x="T6" y="T7"/>
                </a:cxn>
              </a:cxnLst>
              <a:rect l="0" t="0" r="r" b="b"/>
              <a:pathLst>
                <a:path w="360" h="348">
                  <a:moveTo>
                    <a:pt x="360" y="274"/>
                  </a:moveTo>
                  <a:lnTo>
                    <a:pt x="116" y="0"/>
                  </a:lnTo>
                  <a:lnTo>
                    <a:pt x="0" y="348"/>
                  </a:lnTo>
                  <a:lnTo>
                    <a:pt x="360" y="274"/>
                  </a:lnTo>
                  <a:close/>
                </a:path>
              </a:pathLst>
            </a:custGeom>
            <a:solidFill>
              <a:srgbClr val="7C0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0" name="Freeform 37">
              <a:extLst>
                <a:ext uri="{FF2B5EF4-FFF2-40B4-BE49-F238E27FC236}">
                  <a16:creationId xmlns:a16="http://schemas.microsoft.com/office/drawing/2014/main" id="{B3AE0585-4816-4918-A24C-26EDCFAB750B}"/>
                </a:ext>
              </a:extLst>
            </p:cNvPr>
            <p:cNvSpPr>
              <a:spLocks/>
            </p:cNvSpPr>
            <p:nvPr/>
          </p:nvSpPr>
          <p:spPr bwMode="auto">
            <a:xfrm>
              <a:off x="7907338" y="4946650"/>
              <a:ext cx="569913" cy="555625"/>
            </a:xfrm>
            <a:custGeom>
              <a:avLst/>
              <a:gdLst>
                <a:gd name="T0" fmla="*/ 0 w 359"/>
                <a:gd name="T1" fmla="*/ 350 h 350"/>
                <a:gd name="T2" fmla="*/ 359 w 359"/>
                <a:gd name="T3" fmla="*/ 277 h 350"/>
                <a:gd name="T4" fmla="*/ 116 w 359"/>
                <a:gd name="T5" fmla="*/ 0 h 350"/>
                <a:gd name="T6" fmla="*/ 0 w 359"/>
                <a:gd name="T7" fmla="*/ 350 h 350"/>
              </a:gdLst>
              <a:ahLst/>
              <a:cxnLst>
                <a:cxn ang="0">
                  <a:pos x="T0" y="T1"/>
                </a:cxn>
                <a:cxn ang="0">
                  <a:pos x="T2" y="T3"/>
                </a:cxn>
                <a:cxn ang="0">
                  <a:pos x="T4" y="T5"/>
                </a:cxn>
                <a:cxn ang="0">
                  <a:pos x="T6" y="T7"/>
                </a:cxn>
              </a:cxnLst>
              <a:rect l="0" t="0" r="r" b="b"/>
              <a:pathLst>
                <a:path w="359" h="350">
                  <a:moveTo>
                    <a:pt x="0" y="350"/>
                  </a:moveTo>
                  <a:lnTo>
                    <a:pt x="359" y="277"/>
                  </a:lnTo>
                  <a:lnTo>
                    <a:pt x="116" y="0"/>
                  </a:lnTo>
                  <a:lnTo>
                    <a:pt x="0" y="350"/>
                  </a:lnTo>
                  <a:close/>
                </a:path>
              </a:pathLst>
            </a:custGeom>
            <a:solidFill>
              <a:srgbClr val="6F00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2" name="Freeform 39">
              <a:extLst>
                <a:ext uri="{FF2B5EF4-FFF2-40B4-BE49-F238E27FC236}">
                  <a16:creationId xmlns:a16="http://schemas.microsoft.com/office/drawing/2014/main" id="{1DD9B741-5530-4923-A292-7FCD013DAD53}"/>
                </a:ext>
              </a:extLst>
            </p:cNvPr>
            <p:cNvSpPr>
              <a:spLocks/>
            </p:cNvSpPr>
            <p:nvPr/>
          </p:nvSpPr>
          <p:spPr bwMode="auto">
            <a:xfrm>
              <a:off x="7335838" y="5502275"/>
              <a:ext cx="638175" cy="327025"/>
            </a:xfrm>
            <a:custGeom>
              <a:avLst/>
              <a:gdLst>
                <a:gd name="T0" fmla="*/ 0 w 402"/>
                <a:gd name="T1" fmla="*/ 71 h 206"/>
                <a:gd name="T2" fmla="*/ 402 w 402"/>
                <a:gd name="T3" fmla="*/ 206 h 206"/>
                <a:gd name="T4" fmla="*/ 360 w 402"/>
                <a:gd name="T5" fmla="*/ 0 h 206"/>
                <a:gd name="T6" fmla="*/ 0 w 402"/>
                <a:gd name="T7" fmla="*/ 71 h 206"/>
              </a:gdLst>
              <a:ahLst/>
              <a:cxnLst>
                <a:cxn ang="0">
                  <a:pos x="T0" y="T1"/>
                </a:cxn>
                <a:cxn ang="0">
                  <a:pos x="T2" y="T3"/>
                </a:cxn>
                <a:cxn ang="0">
                  <a:pos x="T4" y="T5"/>
                </a:cxn>
                <a:cxn ang="0">
                  <a:pos x="T6" y="T7"/>
                </a:cxn>
              </a:cxnLst>
              <a:rect l="0" t="0" r="r" b="b"/>
              <a:pathLst>
                <a:path w="402" h="206">
                  <a:moveTo>
                    <a:pt x="0" y="71"/>
                  </a:moveTo>
                  <a:lnTo>
                    <a:pt x="402" y="206"/>
                  </a:lnTo>
                  <a:lnTo>
                    <a:pt x="360" y="0"/>
                  </a:lnTo>
                  <a:lnTo>
                    <a:pt x="0" y="71"/>
                  </a:lnTo>
                  <a:close/>
                </a:path>
              </a:pathLst>
            </a:custGeom>
            <a:solidFill>
              <a:srgbClr val="740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3" name="Freeform 40">
              <a:extLst>
                <a:ext uri="{FF2B5EF4-FFF2-40B4-BE49-F238E27FC236}">
                  <a16:creationId xmlns:a16="http://schemas.microsoft.com/office/drawing/2014/main" id="{D75D7FFA-289C-488E-8569-0CB61E934D4C}"/>
                </a:ext>
              </a:extLst>
            </p:cNvPr>
            <p:cNvSpPr>
              <a:spLocks/>
            </p:cNvSpPr>
            <p:nvPr/>
          </p:nvSpPr>
          <p:spPr bwMode="auto">
            <a:xfrm>
              <a:off x="7907338" y="5386388"/>
              <a:ext cx="569913" cy="442913"/>
            </a:xfrm>
            <a:custGeom>
              <a:avLst/>
              <a:gdLst>
                <a:gd name="T0" fmla="*/ 0 w 359"/>
                <a:gd name="T1" fmla="*/ 73 h 279"/>
                <a:gd name="T2" fmla="*/ 42 w 359"/>
                <a:gd name="T3" fmla="*/ 279 h 279"/>
                <a:gd name="T4" fmla="*/ 359 w 359"/>
                <a:gd name="T5" fmla="*/ 0 h 279"/>
                <a:gd name="T6" fmla="*/ 0 w 359"/>
                <a:gd name="T7" fmla="*/ 73 h 279"/>
              </a:gdLst>
              <a:ahLst/>
              <a:cxnLst>
                <a:cxn ang="0">
                  <a:pos x="T0" y="T1"/>
                </a:cxn>
                <a:cxn ang="0">
                  <a:pos x="T2" y="T3"/>
                </a:cxn>
                <a:cxn ang="0">
                  <a:pos x="T4" y="T5"/>
                </a:cxn>
                <a:cxn ang="0">
                  <a:pos x="T6" y="T7"/>
                </a:cxn>
              </a:cxnLst>
              <a:rect l="0" t="0" r="r" b="b"/>
              <a:pathLst>
                <a:path w="359" h="279">
                  <a:moveTo>
                    <a:pt x="0" y="73"/>
                  </a:moveTo>
                  <a:lnTo>
                    <a:pt x="42" y="279"/>
                  </a:lnTo>
                  <a:lnTo>
                    <a:pt x="359" y="0"/>
                  </a:lnTo>
                  <a:lnTo>
                    <a:pt x="0" y="73"/>
                  </a:lnTo>
                  <a:close/>
                </a:path>
              </a:pathLst>
            </a:custGeom>
            <a:solidFill>
              <a:srgbClr val="650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4" name="Freeform 41">
              <a:extLst>
                <a:ext uri="{FF2B5EF4-FFF2-40B4-BE49-F238E27FC236}">
                  <a16:creationId xmlns:a16="http://schemas.microsoft.com/office/drawing/2014/main" id="{C59A0ED7-C137-4A39-AAB8-4B18FC08C05D}"/>
                </a:ext>
              </a:extLst>
            </p:cNvPr>
            <p:cNvSpPr>
              <a:spLocks/>
            </p:cNvSpPr>
            <p:nvPr/>
          </p:nvSpPr>
          <p:spPr bwMode="auto">
            <a:xfrm>
              <a:off x="7519988" y="4946650"/>
              <a:ext cx="571500" cy="555625"/>
            </a:xfrm>
            <a:custGeom>
              <a:avLst/>
              <a:gdLst>
                <a:gd name="T0" fmla="*/ 0 w 360"/>
                <a:gd name="T1" fmla="*/ 74 h 350"/>
                <a:gd name="T2" fmla="*/ 360 w 360"/>
                <a:gd name="T3" fmla="*/ 0 h 350"/>
                <a:gd name="T4" fmla="*/ 244 w 360"/>
                <a:gd name="T5" fmla="*/ 350 h 350"/>
                <a:gd name="T6" fmla="*/ 0 w 360"/>
                <a:gd name="T7" fmla="*/ 74 h 350"/>
              </a:gdLst>
              <a:ahLst/>
              <a:cxnLst>
                <a:cxn ang="0">
                  <a:pos x="T0" y="T1"/>
                </a:cxn>
                <a:cxn ang="0">
                  <a:pos x="T2" y="T3"/>
                </a:cxn>
                <a:cxn ang="0">
                  <a:pos x="T4" y="T5"/>
                </a:cxn>
                <a:cxn ang="0">
                  <a:pos x="T6" y="T7"/>
                </a:cxn>
              </a:cxnLst>
              <a:rect l="0" t="0" r="r" b="b"/>
              <a:pathLst>
                <a:path w="360" h="350">
                  <a:moveTo>
                    <a:pt x="0" y="74"/>
                  </a:moveTo>
                  <a:lnTo>
                    <a:pt x="360" y="0"/>
                  </a:lnTo>
                  <a:lnTo>
                    <a:pt x="244" y="350"/>
                  </a:lnTo>
                  <a:lnTo>
                    <a:pt x="0" y="74"/>
                  </a:lnTo>
                  <a:close/>
                </a:path>
              </a:pathLst>
            </a:custGeom>
            <a:solidFill>
              <a:srgbClr val="770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fr-FR" sz="2000" b="1" dirty="0">
                  <a:solidFill>
                    <a:schemeClr val="tx2">
                      <a:lumMod val="50000"/>
                    </a:schemeClr>
                  </a:solidFill>
                </a:rPr>
                <a:t>MOODLE</a:t>
              </a:r>
              <a:endParaRPr lang="ru-UA" sz="2000" b="1" dirty="0">
                <a:solidFill>
                  <a:schemeClr val="tx2">
                    <a:lumMod val="50000"/>
                  </a:schemeClr>
                </a:solidFill>
              </a:endParaRPr>
            </a:p>
          </p:txBody>
        </p:sp>
      </p:grpSp>
      <p:grpSp>
        <p:nvGrpSpPr>
          <p:cNvPr id="77" name="Group 76">
            <a:extLst>
              <a:ext uri="{FF2B5EF4-FFF2-40B4-BE49-F238E27FC236}">
                <a16:creationId xmlns:a16="http://schemas.microsoft.com/office/drawing/2014/main" id="{C6A70B3D-70EE-4802-935E-48DB62042012}"/>
              </a:ext>
            </a:extLst>
          </p:cNvPr>
          <p:cNvGrpSpPr/>
          <p:nvPr/>
        </p:nvGrpSpPr>
        <p:grpSpPr>
          <a:xfrm rot="19614422">
            <a:off x="8632780" y="4739182"/>
            <a:ext cx="2494658" cy="2162502"/>
            <a:chOff x="-2942485" y="-3451101"/>
            <a:chExt cx="6288801" cy="5451465"/>
          </a:xfrm>
        </p:grpSpPr>
        <p:sp>
          <p:nvSpPr>
            <p:cNvPr id="78" name="Freeform 5">
              <a:extLst>
                <a:ext uri="{FF2B5EF4-FFF2-40B4-BE49-F238E27FC236}">
                  <a16:creationId xmlns:a16="http://schemas.microsoft.com/office/drawing/2014/main" id="{98470BD2-B861-4A60-8EC7-3FC03A4D53A7}"/>
                </a:ext>
              </a:extLst>
            </p:cNvPr>
            <p:cNvSpPr>
              <a:spLocks/>
            </p:cNvSpPr>
            <p:nvPr/>
          </p:nvSpPr>
          <p:spPr bwMode="auto">
            <a:xfrm>
              <a:off x="-2942485" y="-3451101"/>
              <a:ext cx="1953279" cy="2996135"/>
            </a:xfrm>
            <a:custGeom>
              <a:avLst/>
              <a:gdLst>
                <a:gd name="T0" fmla="*/ 286 w 571"/>
                <a:gd name="T1" fmla="*/ 286 h 286"/>
                <a:gd name="T2" fmla="*/ 0 w 571"/>
                <a:gd name="T3" fmla="*/ 0 h 286"/>
                <a:gd name="T4" fmla="*/ 112 w 571"/>
                <a:gd name="T5" fmla="*/ 0 h 286"/>
                <a:gd name="T6" fmla="*/ 286 w 571"/>
                <a:gd name="T7" fmla="*/ 174 h 286"/>
                <a:gd name="T8" fmla="*/ 459 w 571"/>
                <a:gd name="T9" fmla="*/ 0 h 286"/>
                <a:gd name="T10" fmla="*/ 571 w 571"/>
                <a:gd name="T11" fmla="*/ 0 h 286"/>
                <a:gd name="T12" fmla="*/ 286 w 571"/>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571" h="286">
                  <a:moveTo>
                    <a:pt x="286" y="286"/>
                  </a:moveTo>
                  <a:cubicBezTo>
                    <a:pt x="128" y="286"/>
                    <a:pt x="0" y="158"/>
                    <a:pt x="0" y="0"/>
                  </a:cubicBezTo>
                  <a:cubicBezTo>
                    <a:pt x="112" y="0"/>
                    <a:pt x="112" y="0"/>
                    <a:pt x="112" y="0"/>
                  </a:cubicBezTo>
                  <a:cubicBezTo>
                    <a:pt x="112" y="96"/>
                    <a:pt x="190" y="174"/>
                    <a:pt x="286" y="174"/>
                  </a:cubicBezTo>
                  <a:cubicBezTo>
                    <a:pt x="381" y="174"/>
                    <a:pt x="459" y="96"/>
                    <a:pt x="459" y="0"/>
                  </a:cubicBezTo>
                  <a:cubicBezTo>
                    <a:pt x="571" y="0"/>
                    <a:pt x="571" y="0"/>
                    <a:pt x="571" y="0"/>
                  </a:cubicBezTo>
                  <a:cubicBezTo>
                    <a:pt x="571" y="158"/>
                    <a:pt x="443" y="286"/>
                    <a:pt x="286" y="286"/>
                  </a:cubicBezTo>
                  <a:close/>
                </a:path>
              </a:pathLst>
            </a:custGeom>
            <a:solidFill>
              <a:schemeClr val="accent1"/>
            </a:solidFill>
            <a:ln>
              <a:noFill/>
            </a:ln>
            <a:scene3d>
              <a:camera prst="orthographicFront"/>
              <a:lightRig rig="soft" dir="t"/>
            </a:scene3d>
            <a:sp3d>
              <a:bevelT h="508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ar-DZ" sz="2800" b="1" dirty="0">
                  <a:latin typeface="Aldhabi" panose="01000000000000000000" pitchFamily="2" charset="-78"/>
                  <a:cs typeface="Aldhabi" panose="01000000000000000000" pitchFamily="2" charset="-78"/>
                </a:rPr>
                <a:t>اعداد الأستاذ: منسول الصالح</a:t>
              </a:r>
              <a:endParaRPr lang="ru-UA" sz="2800" b="1" dirty="0">
                <a:cs typeface="Aldhabi" panose="01000000000000000000" pitchFamily="2" charset="-78"/>
              </a:endParaRPr>
            </a:p>
          </p:txBody>
        </p:sp>
        <p:sp>
          <p:nvSpPr>
            <p:cNvPr id="79" name="Oval 6">
              <a:extLst>
                <a:ext uri="{FF2B5EF4-FFF2-40B4-BE49-F238E27FC236}">
                  <a16:creationId xmlns:a16="http://schemas.microsoft.com/office/drawing/2014/main" id="{C3D9E7E9-C3B8-4BD7-9B80-F10C39693354}"/>
                </a:ext>
              </a:extLst>
            </p:cNvPr>
            <p:cNvSpPr>
              <a:spLocks noChangeArrowheads="1"/>
            </p:cNvSpPr>
            <p:nvPr/>
          </p:nvSpPr>
          <p:spPr bwMode="auto">
            <a:xfrm>
              <a:off x="1393036" y="1869116"/>
              <a:ext cx="384094" cy="13124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80" name="Oval 7">
              <a:extLst>
                <a:ext uri="{FF2B5EF4-FFF2-40B4-BE49-F238E27FC236}">
                  <a16:creationId xmlns:a16="http://schemas.microsoft.com/office/drawing/2014/main" id="{06492647-952B-4462-A8F7-8E55947DB06F}"/>
                </a:ext>
              </a:extLst>
            </p:cNvPr>
            <p:cNvSpPr>
              <a:spLocks noChangeArrowheads="1"/>
            </p:cNvSpPr>
            <p:nvPr/>
          </p:nvSpPr>
          <p:spPr bwMode="auto">
            <a:xfrm>
              <a:off x="2962222" y="1869116"/>
              <a:ext cx="384094" cy="13124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59" name="Group 58">
            <a:extLst>
              <a:ext uri="{FF2B5EF4-FFF2-40B4-BE49-F238E27FC236}">
                <a16:creationId xmlns:a16="http://schemas.microsoft.com/office/drawing/2014/main" id="{A7EDBEED-2142-4D51-912A-D9F440A6ED5B}"/>
              </a:ext>
            </a:extLst>
          </p:cNvPr>
          <p:cNvGrpSpPr/>
          <p:nvPr/>
        </p:nvGrpSpPr>
        <p:grpSpPr>
          <a:xfrm>
            <a:off x="6147284" y="5760491"/>
            <a:ext cx="465347" cy="465347"/>
            <a:chOff x="2335848" y="1439863"/>
            <a:chExt cx="1009650" cy="1009650"/>
          </a:xfrm>
        </p:grpSpPr>
        <p:sp>
          <p:nvSpPr>
            <p:cNvPr id="61" name="Freeform 9">
              <a:extLst>
                <a:ext uri="{FF2B5EF4-FFF2-40B4-BE49-F238E27FC236}">
                  <a16:creationId xmlns:a16="http://schemas.microsoft.com/office/drawing/2014/main" id="{D2C0DB73-99B7-428A-BFED-0A24CFA6CFD7}"/>
                </a:ext>
              </a:extLst>
            </p:cNvPr>
            <p:cNvSpPr>
              <a:spLocks/>
            </p:cNvSpPr>
            <p:nvPr/>
          </p:nvSpPr>
          <p:spPr bwMode="auto">
            <a:xfrm>
              <a:off x="2691448" y="1439863"/>
              <a:ext cx="298450" cy="1009650"/>
            </a:xfrm>
            <a:custGeom>
              <a:avLst/>
              <a:gdLst>
                <a:gd name="T0" fmla="*/ 53 w 106"/>
                <a:gd name="T1" fmla="*/ 358 h 358"/>
                <a:gd name="T2" fmla="*/ 0 w 106"/>
                <a:gd name="T3" fmla="*/ 306 h 358"/>
                <a:gd name="T4" fmla="*/ 0 w 106"/>
                <a:gd name="T5" fmla="*/ 52 h 358"/>
                <a:gd name="T6" fmla="*/ 53 w 106"/>
                <a:gd name="T7" fmla="*/ 0 h 358"/>
                <a:gd name="T8" fmla="*/ 106 w 106"/>
                <a:gd name="T9" fmla="*/ 52 h 358"/>
                <a:gd name="T10" fmla="*/ 106 w 106"/>
                <a:gd name="T11" fmla="*/ 306 h 358"/>
                <a:gd name="T12" fmla="*/ 53 w 106"/>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106" h="358">
                  <a:moveTo>
                    <a:pt x="53" y="358"/>
                  </a:moveTo>
                  <a:cubicBezTo>
                    <a:pt x="24" y="358"/>
                    <a:pt x="0" y="335"/>
                    <a:pt x="0" y="306"/>
                  </a:cubicBezTo>
                  <a:cubicBezTo>
                    <a:pt x="0" y="52"/>
                    <a:pt x="0" y="52"/>
                    <a:pt x="0" y="52"/>
                  </a:cubicBezTo>
                  <a:cubicBezTo>
                    <a:pt x="0" y="23"/>
                    <a:pt x="24" y="0"/>
                    <a:pt x="53" y="0"/>
                  </a:cubicBezTo>
                  <a:cubicBezTo>
                    <a:pt x="82" y="0"/>
                    <a:pt x="106" y="23"/>
                    <a:pt x="106" y="52"/>
                  </a:cubicBezTo>
                  <a:cubicBezTo>
                    <a:pt x="106" y="306"/>
                    <a:pt x="106" y="306"/>
                    <a:pt x="106" y="306"/>
                  </a:cubicBezTo>
                  <a:cubicBezTo>
                    <a:pt x="106" y="335"/>
                    <a:pt x="82" y="358"/>
                    <a:pt x="53" y="358"/>
                  </a:cubicBezTo>
                  <a:close/>
                </a:path>
              </a:pathLst>
            </a:custGeom>
            <a:solidFill>
              <a:schemeClr val="accent3">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62" name="Freeform 10">
              <a:extLst>
                <a:ext uri="{FF2B5EF4-FFF2-40B4-BE49-F238E27FC236}">
                  <a16:creationId xmlns:a16="http://schemas.microsoft.com/office/drawing/2014/main" id="{436B20DB-41D9-421B-98DE-C91CC0446C54}"/>
                </a:ext>
              </a:extLst>
            </p:cNvPr>
            <p:cNvSpPr>
              <a:spLocks/>
            </p:cNvSpPr>
            <p:nvPr/>
          </p:nvSpPr>
          <p:spPr bwMode="auto">
            <a:xfrm>
              <a:off x="2335848" y="1795463"/>
              <a:ext cx="1009650" cy="298450"/>
            </a:xfrm>
            <a:custGeom>
              <a:avLst/>
              <a:gdLst>
                <a:gd name="T0" fmla="*/ 358 w 358"/>
                <a:gd name="T1" fmla="*/ 53 h 106"/>
                <a:gd name="T2" fmla="*/ 306 w 358"/>
                <a:gd name="T3" fmla="*/ 106 h 106"/>
                <a:gd name="T4" fmla="*/ 52 w 358"/>
                <a:gd name="T5" fmla="*/ 106 h 106"/>
                <a:gd name="T6" fmla="*/ 0 w 358"/>
                <a:gd name="T7" fmla="*/ 53 h 106"/>
                <a:gd name="T8" fmla="*/ 52 w 358"/>
                <a:gd name="T9" fmla="*/ 0 h 106"/>
                <a:gd name="T10" fmla="*/ 306 w 358"/>
                <a:gd name="T11" fmla="*/ 0 h 106"/>
                <a:gd name="T12" fmla="*/ 358 w 358"/>
                <a:gd name="T13" fmla="*/ 53 h 106"/>
              </a:gdLst>
              <a:ahLst/>
              <a:cxnLst>
                <a:cxn ang="0">
                  <a:pos x="T0" y="T1"/>
                </a:cxn>
                <a:cxn ang="0">
                  <a:pos x="T2" y="T3"/>
                </a:cxn>
                <a:cxn ang="0">
                  <a:pos x="T4" y="T5"/>
                </a:cxn>
                <a:cxn ang="0">
                  <a:pos x="T6" y="T7"/>
                </a:cxn>
                <a:cxn ang="0">
                  <a:pos x="T8" y="T9"/>
                </a:cxn>
                <a:cxn ang="0">
                  <a:pos x="T10" y="T11"/>
                </a:cxn>
                <a:cxn ang="0">
                  <a:pos x="T12" y="T13"/>
                </a:cxn>
              </a:cxnLst>
              <a:rect l="0" t="0" r="r" b="b"/>
              <a:pathLst>
                <a:path w="358" h="106">
                  <a:moveTo>
                    <a:pt x="358" y="53"/>
                  </a:moveTo>
                  <a:cubicBezTo>
                    <a:pt x="358" y="82"/>
                    <a:pt x="335" y="106"/>
                    <a:pt x="306" y="106"/>
                  </a:cubicBezTo>
                  <a:cubicBezTo>
                    <a:pt x="52" y="106"/>
                    <a:pt x="52" y="106"/>
                    <a:pt x="52" y="106"/>
                  </a:cubicBezTo>
                  <a:cubicBezTo>
                    <a:pt x="23" y="106"/>
                    <a:pt x="0" y="82"/>
                    <a:pt x="0" y="53"/>
                  </a:cubicBezTo>
                  <a:cubicBezTo>
                    <a:pt x="0" y="24"/>
                    <a:pt x="23" y="0"/>
                    <a:pt x="52" y="0"/>
                  </a:cubicBezTo>
                  <a:cubicBezTo>
                    <a:pt x="306" y="0"/>
                    <a:pt x="306" y="0"/>
                    <a:pt x="306" y="0"/>
                  </a:cubicBezTo>
                  <a:cubicBezTo>
                    <a:pt x="335" y="0"/>
                    <a:pt x="358" y="24"/>
                    <a:pt x="358" y="53"/>
                  </a:cubicBezTo>
                  <a:close/>
                </a:path>
              </a:pathLst>
            </a:custGeom>
            <a:solidFill>
              <a:schemeClr val="accent3">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63" name="Group 62">
            <a:extLst>
              <a:ext uri="{FF2B5EF4-FFF2-40B4-BE49-F238E27FC236}">
                <a16:creationId xmlns:a16="http://schemas.microsoft.com/office/drawing/2014/main" id="{30FEE80E-0EA8-4781-9F1F-552EB12A0839}"/>
              </a:ext>
            </a:extLst>
          </p:cNvPr>
          <p:cNvGrpSpPr/>
          <p:nvPr/>
        </p:nvGrpSpPr>
        <p:grpSpPr>
          <a:xfrm rot="2612917">
            <a:off x="8525651" y="1186746"/>
            <a:ext cx="337958" cy="337958"/>
            <a:chOff x="8728347" y="1533511"/>
            <a:chExt cx="465347" cy="465347"/>
          </a:xfrm>
        </p:grpSpPr>
        <p:sp>
          <p:nvSpPr>
            <p:cNvPr id="66" name="Freeform 9">
              <a:extLst>
                <a:ext uri="{FF2B5EF4-FFF2-40B4-BE49-F238E27FC236}">
                  <a16:creationId xmlns:a16="http://schemas.microsoft.com/office/drawing/2014/main" id="{1EE96C10-1ACE-4AD5-8BDF-66B4D65DA45B}"/>
                </a:ext>
              </a:extLst>
            </p:cNvPr>
            <p:cNvSpPr>
              <a:spLocks/>
            </p:cNvSpPr>
            <p:nvPr/>
          </p:nvSpPr>
          <p:spPr bwMode="auto">
            <a:xfrm>
              <a:off x="8892243" y="1533511"/>
              <a:ext cx="137555" cy="465347"/>
            </a:xfrm>
            <a:custGeom>
              <a:avLst/>
              <a:gdLst>
                <a:gd name="T0" fmla="*/ 53 w 106"/>
                <a:gd name="T1" fmla="*/ 358 h 358"/>
                <a:gd name="T2" fmla="*/ 0 w 106"/>
                <a:gd name="T3" fmla="*/ 306 h 358"/>
                <a:gd name="T4" fmla="*/ 0 w 106"/>
                <a:gd name="T5" fmla="*/ 52 h 358"/>
                <a:gd name="T6" fmla="*/ 53 w 106"/>
                <a:gd name="T7" fmla="*/ 0 h 358"/>
                <a:gd name="T8" fmla="*/ 106 w 106"/>
                <a:gd name="T9" fmla="*/ 52 h 358"/>
                <a:gd name="T10" fmla="*/ 106 w 106"/>
                <a:gd name="T11" fmla="*/ 306 h 358"/>
                <a:gd name="T12" fmla="*/ 53 w 106"/>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106" h="358">
                  <a:moveTo>
                    <a:pt x="53" y="358"/>
                  </a:moveTo>
                  <a:cubicBezTo>
                    <a:pt x="24" y="358"/>
                    <a:pt x="0" y="335"/>
                    <a:pt x="0" y="306"/>
                  </a:cubicBezTo>
                  <a:cubicBezTo>
                    <a:pt x="0" y="52"/>
                    <a:pt x="0" y="52"/>
                    <a:pt x="0" y="52"/>
                  </a:cubicBezTo>
                  <a:cubicBezTo>
                    <a:pt x="0" y="23"/>
                    <a:pt x="24" y="0"/>
                    <a:pt x="53" y="0"/>
                  </a:cubicBezTo>
                  <a:cubicBezTo>
                    <a:pt x="82" y="0"/>
                    <a:pt x="106" y="23"/>
                    <a:pt x="106" y="52"/>
                  </a:cubicBezTo>
                  <a:cubicBezTo>
                    <a:pt x="106" y="306"/>
                    <a:pt x="106" y="306"/>
                    <a:pt x="106" y="306"/>
                  </a:cubicBezTo>
                  <a:cubicBezTo>
                    <a:pt x="106" y="335"/>
                    <a:pt x="82" y="358"/>
                    <a:pt x="53" y="358"/>
                  </a:cubicBezTo>
                  <a:close/>
                </a:path>
              </a:pathLst>
            </a:custGeom>
            <a:solidFill>
              <a:schemeClr val="accent4">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67" name="Freeform 10">
              <a:extLst>
                <a:ext uri="{FF2B5EF4-FFF2-40B4-BE49-F238E27FC236}">
                  <a16:creationId xmlns:a16="http://schemas.microsoft.com/office/drawing/2014/main" id="{035C7D18-EB83-46CF-99F4-6730B201B190}"/>
                </a:ext>
              </a:extLst>
            </p:cNvPr>
            <p:cNvSpPr>
              <a:spLocks/>
            </p:cNvSpPr>
            <p:nvPr/>
          </p:nvSpPr>
          <p:spPr bwMode="auto">
            <a:xfrm>
              <a:off x="8728347" y="1697407"/>
              <a:ext cx="465347" cy="137555"/>
            </a:xfrm>
            <a:custGeom>
              <a:avLst/>
              <a:gdLst>
                <a:gd name="T0" fmla="*/ 358 w 358"/>
                <a:gd name="T1" fmla="*/ 53 h 106"/>
                <a:gd name="T2" fmla="*/ 306 w 358"/>
                <a:gd name="T3" fmla="*/ 106 h 106"/>
                <a:gd name="T4" fmla="*/ 52 w 358"/>
                <a:gd name="T5" fmla="*/ 106 h 106"/>
                <a:gd name="T6" fmla="*/ 0 w 358"/>
                <a:gd name="T7" fmla="*/ 53 h 106"/>
                <a:gd name="T8" fmla="*/ 52 w 358"/>
                <a:gd name="T9" fmla="*/ 0 h 106"/>
                <a:gd name="T10" fmla="*/ 306 w 358"/>
                <a:gd name="T11" fmla="*/ 0 h 106"/>
                <a:gd name="T12" fmla="*/ 358 w 358"/>
                <a:gd name="T13" fmla="*/ 53 h 106"/>
              </a:gdLst>
              <a:ahLst/>
              <a:cxnLst>
                <a:cxn ang="0">
                  <a:pos x="T0" y="T1"/>
                </a:cxn>
                <a:cxn ang="0">
                  <a:pos x="T2" y="T3"/>
                </a:cxn>
                <a:cxn ang="0">
                  <a:pos x="T4" y="T5"/>
                </a:cxn>
                <a:cxn ang="0">
                  <a:pos x="T6" y="T7"/>
                </a:cxn>
                <a:cxn ang="0">
                  <a:pos x="T8" y="T9"/>
                </a:cxn>
                <a:cxn ang="0">
                  <a:pos x="T10" y="T11"/>
                </a:cxn>
                <a:cxn ang="0">
                  <a:pos x="T12" y="T13"/>
                </a:cxn>
              </a:cxnLst>
              <a:rect l="0" t="0" r="r" b="b"/>
              <a:pathLst>
                <a:path w="358" h="106">
                  <a:moveTo>
                    <a:pt x="358" y="53"/>
                  </a:moveTo>
                  <a:cubicBezTo>
                    <a:pt x="358" y="82"/>
                    <a:pt x="335" y="106"/>
                    <a:pt x="306" y="106"/>
                  </a:cubicBezTo>
                  <a:cubicBezTo>
                    <a:pt x="52" y="106"/>
                    <a:pt x="52" y="106"/>
                    <a:pt x="52" y="106"/>
                  </a:cubicBezTo>
                  <a:cubicBezTo>
                    <a:pt x="23" y="106"/>
                    <a:pt x="0" y="82"/>
                    <a:pt x="0" y="53"/>
                  </a:cubicBezTo>
                  <a:cubicBezTo>
                    <a:pt x="0" y="24"/>
                    <a:pt x="23" y="0"/>
                    <a:pt x="52" y="0"/>
                  </a:cubicBezTo>
                  <a:cubicBezTo>
                    <a:pt x="306" y="0"/>
                    <a:pt x="306" y="0"/>
                    <a:pt x="306" y="0"/>
                  </a:cubicBezTo>
                  <a:cubicBezTo>
                    <a:pt x="335" y="0"/>
                    <a:pt x="358" y="24"/>
                    <a:pt x="358" y="53"/>
                  </a:cubicBezTo>
                  <a:close/>
                </a:path>
              </a:pathLst>
            </a:custGeom>
            <a:solidFill>
              <a:schemeClr val="accent4">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pic>
        <p:nvPicPr>
          <p:cNvPr id="4" name="Picture 3">
            <a:extLst>
              <a:ext uri="{FF2B5EF4-FFF2-40B4-BE49-F238E27FC236}">
                <a16:creationId xmlns:a16="http://schemas.microsoft.com/office/drawing/2014/main" id="{84239FAD-FD29-637E-B801-9878FF4DF7D1}"/>
              </a:ext>
            </a:extLst>
          </p:cNvPr>
          <p:cNvPicPr>
            <a:picLocks noChangeAspect="1"/>
          </p:cNvPicPr>
          <p:nvPr/>
        </p:nvPicPr>
        <p:blipFill>
          <a:blip r:embed="rId2"/>
          <a:stretch>
            <a:fillRect/>
          </a:stretch>
        </p:blipFill>
        <p:spPr>
          <a:xfrm>
            <a:off x="10193174" y="104776"/>
            <a:ext cx="1847850" cy="2476500"/>
          </a:xfrm>
          <a:prstGeom prst="rect">
            <a:avLst/>
          </a:prstGeom>
        </p:spPr>
      </p:pic>
      <p:pic>
        <p:nvPicPr>
          <p:cNvPr id="1026" name="Picture 2" descr="‫الرئيسية‬‎">
            <a:extLst>
              <a:ext uri="{FF2B5EF4-FFF2-40B4-BE49-F238E27FC236}">
                <a16:creationId xmlns:a16="http://schemas.microsoft.com/office/drawing/2014/main" id="{7ACAD6E4-9A74-DBEB-3F03-4BA285FB9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6" y="36493"/>
            <a:ext cx="4174422" cy="1484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المساق: مقياس: ملتقى التدريب على منهجية البحث س3(2024/2023)‬‎">
            <a:extLst>
              <a:ext uri="{FF2B5EF4-FFF2-40B4-BE49-F238E27FC236}">
                <a16:creationId xmlns:a16="http://schemas.microsoft.com/office/drawing/2014/main" id="{9EC7EA32-EE0F-7AF5-4025-A88767738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88" y="2067639"/>
            <a:ext cx="2761334"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55DE511-434D-2D6A-3326-4C6B0AA9F1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7156" y="2466171"/>
            <a:ext cx="2759582" cy="25914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86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1000" fill="hold"/>
                                        <p:tgtEl>
                                          <p:spTgt spid="77"/>
                                        </p:tgtEl>
                                        <p:attrNameLst>
                                          <p:attrName>ppt_x</p:attrName>
                                        </p:attrNameLst>
                                      </p:cBhvr>
                                      <p:tavLst>
                                        <p:tav tm="0">
                                          <p:val>
                                            <p:strVal val="#ppt_x"/>
                                          </p:val>
                                        </p:tav>
                                        <p:tav tm="100000">
                                          <p:val>
                                            <p:strVal val="#ppt_x"/>
                                          </p:val>
                                        </p:tav>
                                      </p:tavLst>
                                    </p:anim>
                                    <p:anim calcmode="lin" valueType="num">
                                      <p:cBhvr additive="base">
                                        <p:cTn id="12" dur="1000" fill="hold"/>
                                        <p:tgtEl>
                                          <p:spTgt spid="77"/>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25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fill="hold"/>
                                        <p:tgtEl>
                                          <p:spTgt spid="60"/>
                                        </p:tgtEl>
                                        <p:attrNameLst>
                                          <p:attrName>ppt_x</p:attrName>
                                        </p:attrNameLst>
                                      </p:cBhvr>
                                      <p:tavLst>
                                        <p:tav tm="0">
                                          <p:val>
                                            <p:strVal val="#ppt_x"/>
                                          </p:val>
                                        </p:tav>
                                        <p:tav tm="100000">
                                          <p:val>
                                            <p:strVal val="#ppt_x"/>
                                          </p:val>
                                        </p:tav>
                                      </p:tavLst>
                                    </p:anim>
                                    <p:anim calcmode="lin" valueType="num">
                                      <p:cBhvr additive="base">
                                        <p:cTn id="16" dur="1000" fill="hold"/>
                                        <p:tgtEl>
                                          <p:spTgt spid="60"/>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25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1000"/>
                                        <p:tgtEl>
                                          <p:spTgt spid="24">
                                            <p:txEl>
                                              <p:pRg st="0" end="0"/>
                                            </p:txEl>
                                          </p:spTgt>
                                        </p:tgtEl>
                                      </p:cBhvr>
                                    </p:animEffect>
                                  </p:childTnLst>
                                </p:cTn>
                              </p:par>
                              <p:par>
                                <p:cTn id="20" presetID="10" presetClass="entr" presetSubtype="0" fill="hold" nodeType="withEffect">
                                  <p:stCondLst>
                                    <p:cond delay="25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1000"/>
                                        <p:tgtEl>
                                          <p:spTgt spid="24">
                                            <p:txEl>
                                              <p:pRg st="1" end="1"/>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750"/>
                                        <p:tgtEl>
                                          <p:spTgt spid="63"/>
                                        </p:tgtEl>
                                      </p:cBhvr>
                                    </p:animEffect>
                                  </p:childTnLst>
                                </p:cTn>
                              </p:par>
                              <p:par>
                                <p:cTn id="26" presetID="8" presetClass="emph" presetSubtype="0" repeatCount="indefinite" fill="hold" nodeType="withEffect">
                                  <p:stCondLst>
                                    <p:cond delay="0"/>
                                  </p:stCondLst>
                                  <p:childTnLst>
                                    <p:animRot by="-21600000">
                                      <p:cBhvr>
                                        <p:cTn id="27" dur="5000" fill="hold"/>
                                        <p:tgtEl>
                                          <p:spTgt spid="63"/>
                                        </p:tgtEl>
                                        <p:attrNameLst>
                                          <p:attrName>r</p:attrName>
                                        </p:attrNameLst>
                                      </p:cBhvr>
                                    </p:animRot>
                                  </p:childTnLst>
                                </p:cTn>
                              </p:par>
                              <p:par>
                                <p:cTn id="28" presetID="10" presetClass="entr" presetSubtype="0" fill="hold" nodeType="withEffect">
                                  <p:stCondLst>
                                    <p:cond delay="50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750"/>
                                        <p:tgtEl>
                                          <p:spTgt spid="59"/>
                                        </p:tgtEl>
                                      </p:cBhvr>
                                    </p:animEffect>
                                  </p:childTnLst>
                                </p:cTn>
                              </p:par>
                              <p:par>
                                <p:cTn id="31" presetID="8" presetClass="emph" presetSubtype="0" repeatCount="indefinite" fill="hold" nodeType="withEffect">
                                  <p:stCondLst>
                                    <p:cond delay="0"/>
                                  </p:stCondLst>
                                  <p:childTnLst>
                                    <p:animRot by="21600000">
                                      <p:cBhvr>
                                        <p:cTn id="32" dur="5000" fill="hold"/>
                                        <p:tgtEl>
                                          <p:spTgt spid="59"/>
                                        </p:tgtEl>
                                        <p:attrNameLst>
                                          <p:attrName>r</p:attrName>
                                        </p:attrNameLst>
                                      </p:cBhvr>
                                    </p:animRot>
                                  </p:childTnLst>
                                </p:cTn>
                              </p:par>
                              <p:par>
                                <p:cTn id="33" presetID="10" presetClass="entr" presetSubtype="0" fill="hold" grpId="0" nodeType="withEffect">
                                  <p:stCondLst>
                                    <p:cond delay="25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750"/>
                                        <p:tgtEl>
                                          <p:spTgt spid="69"/>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750"/>
                                        <p:tgtEl>
                                          <p:spTgt spid="1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1000"/>
                                        <p:tgtEl>
                                          <p:spTgt spid="71"/>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69" grpId="0" animBg="1"/>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C6F46D3F-C755-42D4-B8DB-0CD0E90ED944}"/>
              </a:ext>
            </a:extLst>
          </p:cNvPr>
          <p:cNvGrpSpPr/>
          <p:nvPr/>
        </p:nvGrpSpPr>
        <p:grpSpPr>
          <a:xfrm>
            <a:off x="1971895" y="620507"/>
            <a:ext cx="8817409" cy="5731090"/>
            <a:chOff x="1971895" y="620507"/>
            <a:chExt cx="8817409" cy="5731090"/>
          </a:xfrm>
        </p:grpSpPr>
        <p:sp>
          <p:nvSpPr>
            <p:cNvPr id="6" name="Oval 6">
              <a:extLst>
                <a:ext uri="{FF2B5EF4-FFF2-40B4-BE49-F238E27FC236}">
                  <a16:creationId xmlns:a16="http://schemas.microsoft.com/office/drawing/2014/main" id="{C022531B-A61D-47F8-8DD0-195D13FCFC7F}"/>
                </a:ext>
              </a:extLst>
            </p:cNvPr>
            <p:cNvSpPr>
              <a:spLocks noChangeArrowheads="1"/>
            </p:cNvSpPr>
            <p:nvPr/>
          </p:nvSpPr>
          <p:spPr bwMode="auto">
            <a:xfrm>
              <a:off x="1971895" y="1356209"/>
              <a:ext cx="2626643" cy="1308428"/>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prstTxWarp prst="textCurveDown">
                <a:avLst/>
              </a:prstTxWarp>
            </a:bodyPr>
            <a:lstStyle/>
            <a:p>
              <a:pPr algn="ctr"/>
              <a:r>
                <a:rPr lang="ar-DZ" b="1" dirty="0"/>
                <a:t>  </a:t>
              </a:r>
              <a:r>
                <a:rPr lang="ar-DZ" sz="2400" b="1" dirty="0">
                  <a:solidFill>
                    <a:schemeClr val="tx2">
                      <a:lumMod val="50000"/>
                    </a:schemeClr>
                  </a:solidFill>
                </a:rPr>
                <a:t>مقــــــــدمة</a:t>
              </a:r>
              <a:endParaRPr lang="ru-UA" b="1" dirty="0">
                <a:solidFill>
                  <a:schemeClr val="tx2">
                    <a:lumMod val="50000"/>
                  </a:schemeClr>
                </a:solidFill>
              </a:endParaRPr>
            </a:p>
          </p:txBody>
        </p:sp>
        <p:sp>
          <p:nvSpPr>
            <p:cNvPr id="7" name="Oval 7">
              <a:extLst>
                <a:ext uri="{FF2B5EF4-FFF2-40B4-BE49-F238E27FC236}">
                  <a16:creationId xmlns:a16="http://schemas.microsoft.com/office/drawing/2014/main" id="{700C2F1C-6D2E-4974-922D-CA63C1BB8F20}"/>
                </a:ext>
              </a:extLst>
            </p:cNvPr>
            <p:cNvSpPr>
              <a:spLocks noChangeArrowheads="1"/>
            </p:cNvSpPr>
            <p:nvPr/>
          </p:nvSpPr>
          <p:spPr bwMode="auto">
            <a:xfrm>
              <a:off x="4313966" y="5116522"/>
              <a:ext cx="2362136" cy="1235075"/>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prstTxWarp prst="textCurveUp">
                <a:avLst/>
              </a:prstTxWarp>
            </a:bodyPr>
            <a:lstStyle/>
            <a:p>
              <a:pPr algn="ctr"/>
              <a:r>
                <a:rPr lang="ar-DZ" sz="2000" b="1" dirty="0">
                  <a:solidFill>
                    <a:schemeClr val="tx2">
                      <a:lumMod val="50000"/>
                    </a:schemeClr>
                  </a:solidFill>
                </a:rPr>
                <a:t>أركان عقد العمل</a:t>
              </a:r>
              <a:endParaRPr lang="ru-UA" sz="2000" b="1" dirty="0">
                <a:solidFill>
                  <a:schemeClr val="tx2">
                    <a:lumMod val="50000"/>
                  </a:schemeClr>
                </a:solidFill>
              </a:endParaRPr>
            </a:p>
          </p:txBody>
        </p:sp>
        <p:sp>
          <p:nvSpPr>
            <p:cNvPr id="8" name="Oval 8">
              <a:extLst>
                <a:ext uri="{FF2B5EF4-FFF2-40B4-BE49-F238E27FC236}">
                  <a16:creationId xmlns:a16="http://schemas.microsoft.com/office/drawing/2014/main" id="{67E06BB8-8C06-4D80-A4E2-DC0AFE929040}"/>
                </a:ext>
              </a:extLst>
            </p:cNvPr>
            <p:cNvSpPr>
              <a:spLocks noChangeArrowheads="1"/>
            </p:cNvSpPr>
            <p:nvPr/>
          </p:nvSpPr>
          <p:spPr bwMode="auto">
            <a:xfrm>
              <a:off x="7796159" y="3260029"/>
              <a:ext cx="2993145" cy="1300183"/>
            </a:xfrm>
            <a:prstGeom prst="ellipse">
              <a:avLst/>
            </a:pr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ar-DZ" b="1" dirty="0">
                  <a:solidFill>
                    <a:schemeClr val="tx2">
                      <a:lumMod val="50000"/>
                    </a:schemeClr>
                  </a:solidFill>
                </a:rPr>
                <a:t>خصائص عقد العمل</a:t>
              </a:r>
              <a:endParaRPr lang="ru-UA" b="1" dirty="0">
                <a:solidFill>
                  <a:schemeClr val="tx2">
                    <a:lumMod val="50000"/>
                  </a:schemeClr>
                </a:solidFill>
              </a:endParaRPr>
            </a:p>
          </p:txBody>
        </p:sp>
        <p:sp>
          <p:nvSpPr>
            <p:cNvPr id="9" name="Oval 9">
              <a:extLst>
                <a:ext uri="{FF2B5EF4-FFF2-40B4-BE49-F238E27FC236}">
                  <a16:creationId xmlns:a16="http://schemas.microsoft.com/office/drawing/2014/main" id="{F22E40C8-163A-4795-9F80-F2DA19B9522E}"/>
                </a:ext>
              </a:extLst>
            </p:cNvPr>
            <p:cNvSpPr>
              <a:spLocks noChangeArrowheads="1"/>
            </p:cNvSpPr>
            <p:nvPr/>
          </p:nvSpPr>
          <p:spPr bwMode="auto">
            <a:xfrm>
              <a:off x="7008812" y="1450975"/>
              <a:ext cx="2559258" cy="1238250"/>
            </a:xfrm>
            <a:prstGeom prst="ellipse">
              <a:avLst/>
            </a:pr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bodyPr>
            <a:lstStyle/>
            <a:p>
              <a:pPr algn="ctr"/>
              <a:r>
                <a:rPr lang="ar-DZ" sz="2000" b="1" dirty="0">
                  <a:solidFill>
                    <a:srgbClr val="FF0000"/>
                  </a:solidFill>
                </a:rPr>
                <a:t>معنى عقد العمل</a:t>
              </a:r>
              <a:endParaRPr lang="ru-UA" sz="2000" b="1" dirty="0">
                <a:solidFill>
                  <a:srgbClr val="FF0000"/>
                </a:solidFill>
              </a:endParaRPr>
            </a:p>
          </p:txBody>
        </p:sp>
        <p:sp>
          <p:nvSpPr>
            <p:cNvPr id="10" name="Oval 10">
              <a:extLst>
                <a:ext uri="{FF2B5EF4-FFF2-40B4-BE49-F238E27FC236}">
                  <a16:creationId xmlns:a16="http://schemas.microsoft.com/office/drawing/2014/main" id="{A6EDD8EC-79FD-4982-975A-81E0EB1D6B0E}"/>
                </a:ext>
              </a:extLst>
            </p:cNvPr>
            <p:cNvSpPr>
              <a:spLocks noChangeArrowheads="1"/>
            </p:cNvSpPr>
            <p:nvPr/>
          </p:nvSpPr>
          <p:spPr bwMode="auto">
            <a:xfrm>
              <a:off x="4769988" y="620507"/>
              <a:ext cx="2256191" cy="1235075"/>
            </a:xfrm>
            <a:prstGeom prst="ellipse">
              <a:avLst/>
            </a:pr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Up">
                <a:avLst/>
              </a:prstTxWarp>
            </a:bodyPr>
            <a:lstStyle/>
            <a:p>
              <a:pPr algn="ctr"/>
              <a:r>
                <a:rPr lang="ar-DZ" sz="2000" b="1" dirty="0">
                  <a:solidFill>
                    <a:srgbClr val="FF0000"/>
                  </a:solidFill>
                </a:rPr>
                <a:t>مفهوم علاقة العمل الفردية</a:t>
              </a:r>
              <a:endParaRPr lang="ru-UA" sz="2000" b="1" dirty="0">
                <a:solidFill>
                  <a:srgbClr val="FF0000"/>
                </a:solidFill>
              </a:endParaRPr>
            </a:p>
          </p:txBody>
        </p:sp>
        <p:sp>
          <p:nvSpPr>
            <p:cNvPr id="13" name="Oval 13">
              <a:extLst>
                <a:ext uri="{FF2B5EF4-FFF2-40B4-BE49-F238E27FC236}">
                  <a16:creationId xmlns:a16="http://schemas.microsoft.com/office/drawing/2014/main" id="{3ADE57DB-EECA-4AFE-8E9D-BCC37707F43D}"/>
                </a:ext>
              </a:extLst>
            </p:cNvPr>
            <p:cNvSpPr>
              <a:spLocks noChangeArrowheads="1"/>
            </p:cNvSpPr>
            <p:nvPr/>
          </p:nvSpPr>
          <p:spPr bwMode="auto">
            <a:xfrm>
              <a:off x="6874017" y="4723717"/>
              <a:ext cx="2686970" cy="1238250"/>
            </a:xfrm>
            <a:prstGeom prst="ellipse">
              <a:avLst/>
            </a:pr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eflateBottom">
                <a:avLst/>
              </a:prstTxWarp>
            </a:bodyPr>
            <a:lstStyle/>
            <a:p>
              <a:pPr algn="ctr"/>
              <a:r>
                <a:rPr lang="ar-DZ" b="1" dirty="0">
                  <a:solidFill>
                    <a:schemeClr val="tx2">
                      <a:lumMod val="50000"/>
                    </a:schemeClr>
                  </a:solidFill>
                </a:rPr>
                <a:t>عناصر عقد العمل</a:t>
              </a:r>
              <a:endParaRPr lang="ru-UA" b="1" dirty="0">
                <a:solidFill>
                  <a:schemeClr val="tx2">
                    <a:lumMod val="50000"/>
                  </a:schemeClr>
                </a:solidFill>
              </a:endParaRPr>
            </a:p>
          </p:txBody>
        </p:sp>
      </p:grpSp>
      <p:grpSp>
        <p:nvGrpSpPr>
          <p:cNvPr id="69" name="Group 68">
            <a:extLst>
              <a:ext uri="{FF2B5EF4-FFF2-40B4-BE49-F238E27FC236}">
                <a16:creationId xmlns:a16="http://schemas.microsoft.com/office/drawing/2014/main" id="{4A30AF25-9D13-4981-A8B9-BA5BD1C270D6}"/>
              </a:ext>
            </a:extLst>
          </p:cNvPr>
          <p:cNvGrpSpPr/>
          <p:nvPr/>
        </p:nvGrpSpPr>
        <p:grpSpPr>
          <a:xfrm>
            <a:off x="3847277" y="1365921"/>
            <a:ext cx="4100162" cy="3840409"/>
            <a:chOff x="3727599" y="1250468"/>
            <a:chExt cx="4538514" cy="4524857"/>
          </a:xfrm>
        </p:grpSpPr>
        <p:sp>
          <p:nvSpPr>
            <p:cNvPr id="14" name="Freeform 14">
              <a:extLst>
                <a:ext uri="{FF2B5EF4-FFF2-40B4-BE49-F238E27FC236}">
                  <a16:creationId xmlns:a16="http://schemas.microsoft.com/office/drawing/2014/main" id="{69C812A7-79EE-489A-B6EA-FB855CC2E28D}"/>
                </a:ext>
              </a:extLst>
            </p:cNvPr>
            <p:cNvSpPr>
              <a:spLocks/>
            </p:cNvSpPr>
            <p:nvPr/>
          </p:nvSpPr>
          <p:spPr bwMode="auto">
            <a:xfrm>
              <a:off x="3929063" y="1436688"/>
              <a:ext cx="4332288" cy="4335463"/>
            </a:xfrm>
            <a:custGeom>
              <a:avLst/>
              <a:gdLst>
                <a:gd name="T0" fmla="*/ 1365 w 2729"/>
                <a:gd name="T1" fmla="*/ 0 h 2731"/>
                <a:gd name="T2" fmla="*/ 2329 w 2729"/>
                <a:gd name="T3" fmla="*/ 401 h 2731"/>
                <a:gd name="T4" fmla="*/ 2729 w 2729"/>
                <a:gd name="T5" fmla="*/ 1365 h 2731"/>
                <a:gd name="T6" fmla="*/ 2329 w 2729"/>
                <a:gd name="T7" fmla="*/ 2330 h 2731"/>
                <a:gd name="T8" fmla="*/ 1365 w 2729"/>
                <a:gd name="T9" fmla="*/ 2731 h 2731"/>
                <a:gd name="T10" fmla="*/ 401 w 2729"/>
                <a:gd name="T11" fmla="*/ 2330 h 2731"/>
                <a:gd name="T12" fmla="*/ 0 w 2729"/>
                <a:gd name="T13" fmla="*/ 1365 h 2731"/>
                <a:gd name="T14" fmla="*/ 401 w 2729"/>
                <a:gd name="T15" fmla="*/ 401 h 2731"/>
                <a:gd name="T16" fmla="*/ 1365 w 2729"/>
                <a:gd name="T17" fmla="*/ 0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9" h="2731">
                  <a:moveTo>
                    <a:pt x="1365" y="0"/>
                  </a:moveTo>
                  <a:lnTo>
                    <a:pt x="2329" y="401"/>
                  </a:lnTo>
                  <a:lnTo>
                    <a:pt x="2729" y="1365"/>
                  </a:lnTo>
                  <a:lnTo>
                    <a:pt x="2329" y="2330"/>
                  </a:lnTo>
                  <a:lnTo>
                    <a:pt x="1365" y="2731"/>
                  </a:lnTo>
                  <a:lnTo>
                    <a:pt x="401" y="2330"/>
                  </a:lnTo>
                  <a:lnTo>
                    <a:pt x="0" y="1365"/>
                  </a:lnTo>
                  <a:lnTo>
                    <a:pt x="401" y="401"/>
                  </a:lnTo>
                  <a:lnTo>
                    <a:pt x="1365" y="0"/>
                  </a:lnTo>
                  <a:close/>
                </a:path>
              </a:pathLst>
            </a:custGeom>
            <a:gradFill>
              <a:gsLst>
                <a:gs pos="0">
                  <a:srgbClr val="5ABDFA"/>
                </a:gs>
                <a:gs pos="100000">
                  <a:srgbClr val="9067EB"/>
                </a:gs>
              </a:gsLst>
              <a:lin ang="2700000" scaled="0"/>
            </a:gradFill>
            <a:ln w="9525">
              <a:noFill/>
              <a:round/>
              <a:headEnd/>
              <a:tailEnd/>
            </a:ln>
            <a:effectLst>
              <a:outerShdw blurRad="279400" dist="292100" dir="2700000" algn="tl" rotWithShape="0">
                <a:schemeClr val="accent3">
                  <a:lumMod val="50000"/>
                  <a:alpha val="28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grpSp>
          <p:nvGrpSpPr>
            <p:cNvPr id="42" name="Group 41">
              <a:extLst>
                <a:ext uri="{FF2B5EF4-FFF2-40B4-BE49-F238E27FC236}">
                  <a16:creationId xmlns:a16="http://schemas.microsoft.com/office/drawing/2014/main" id="{DB1DC9FB-D1D5-4597-9F45-AE52757EADB2}"/>
                </a:ext>
              </a:extLst>
            </p:cNvPr>
            <p:cNvGrpSpPr/>
            <p:nvPr/>
          </p:nvGrpSpPr>
          <p:grpSpPr>
            <a:xfrm>
              <a:off x="3727599" y="1250468"/>
              <a:ext cx="4421038" cy="4393490"/>
              <a:chOff x="3727599" y="1250468"/>
              <a:chExt cx="4421038" cy="4393490"/>
            </a:xfrm>
          </p:grpSpPr>
          <p:sp>
            <p:nvSpPr>
              <p:cNvPr id="34" name="Freeform: Shape 33">
                <a:extLst>
                  <a:ext uri="{FF2B5EF4-FFF2-40B4-BE49-F238E27FC236}">
                    <a16:creationId xmlns:a16="http://schemas.microsoft.com/office/drawing/2014/main" id="{C5A62EEC-192B-4DB1-9B8D-34AC49ACD19C}"/>
                  </a:ext>
                </a:extLst>
              </p:cNvPr>
              <p:cNvSpPr>
                <a:spLocks noChangeArrowheads="1"/>
              </p:cNvSpPr>
              <p:nvPr/>
            </p:nvSpPr>
            <p:spPr bwMode="auto">
              <a:xfrm>
                <a:off x="5182537" y="1250468"/>
                <a:ext cx="1825522" cy="1066178"/>
              </a:xfrm>
              <a:custGeom>
                <a:avLst/>
                <a:gdLst>
                  <a:gd name="connsiteX0" fmla="*/ 570074 w 1138742"/>
                  <a:gd name="connsiteY0" fmla="*/ 0 h 617538"/>
                  <a:gd name="connsiteX1" fmla="*/ 1138742 w 1138742"/>
                  <a:gd name="connsiteY1" fmla="*/ 236552 h 617538"/>
                  <a:gd name="connsiteX2" fmla="*/ 1137557 w 1138742"/>
                  <a:gd name="connsiteY2" fmla="*/ 240374 h 617538"/>
                  <a:gd name="connsiteX3" fmla="*/ 569280 w 1138742"/>
                  <a:gd name="connsiteY3" fmla="*/ 617538 h 617538"/>
                  <a:gd name="connsiteX4" fmla="*/ 1003 w 1138742"/>
                  <a:gd name="connsiteY4" fmla="*/ 240374 h 617538"/>
                  <a:gd name="connsiteX5" fmla="*/ 0 w 1138742"/>
                  <a:gd name="connsiteY5" fmla="*/ 237137 h 617538"/>
                  <a:gd name="connsiteX6" fmla="*/ 570074 w 1138742"/>
                  <a:gd name="connsiteY6" fmla="*/ 0 h 617538"/>
                  <a:gd name="connsiteX0" fmla="*/ 570074 w 1138742"/>
                  <a:gd name="connsiteY0" fmla="*/ 0 h 665071"/>
                  <a:gd name="connsiteX1" fmla="*/ 1138742 w 1138742"/>
                  <a:gd name="connsiteY1" fmla="*/ 236552 h 665071"/>
                  <a:gd name="connsiteX2" fmla="*/ 1137557 w 1138742"/>
                  <a:gd name="connsiteY2" fmla="*/ 240374 h 665071"/>
                  <a:gd name="connsiteX3" fmla="*/ 561358 w 1138742"/>
                  <a:gd name="connsiteY3" fmla="*/ 665071 h 665071"/>
                  <a:gd name="connsiteX4" fmla="*/ 1003 w 1138742"/>
                  <a:gd name="connsiteY4" fmla="*/ 240374 h 665071"/>
                  <a:gd name="connsiteX5" fmla="*/ 0 w 1138742"/>
                  <a:gd name="connsiteY5" fmla="*/ 237137 h 665071"/>
                  <a:gd name="connsiteX6" fmla="*/ 570074 w 1138742"/>
                  <a:gd name="connsiteY6" fmla="*/ 0 h 66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742" h="665071">
                    <a:moveTo>
                      <a:pt x="570074" y="0"/>
                    </a:moveTo>
                    <a:lnTo>
                      <a:pt x="1138742" y="236552"/>
                    </a:lnTo>
                    <a:lnTo>
                      <a:pt x="1137557" y="240374"/>
                    </a:lnTo>
                    <a:cubicBezTo>
                      <a:pt x="1043930" y="462017"/>
                      <a:pt x="816822" y="665071"/>
                      <a:pt x="561358" y="665071"/>
                    </a:cubicBezTo>
                    <a:cubicBezTo>
                      <a:pt x="305895" y="665071"/>
                      <a:pt x="94630" y="462017"/>
                      <a:pt x="1003" y="240374"/>
                    </a:cubicBezTo>
                    <a:lnTo>
                      <a:pt x="0" y="237137"/>
                    </a:lnTo>
                    <a:lnTo>
                      <a:pt x="570074"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35" name="Freeform: Shape 34">
                <a:extLst>
                  <a:ext uri="{FF2B5EF4-FFF2-40B4-BE49-F238E27FC236}">
                    <a16:creationId xmlns:a16="http://schemas.microsoft.com/office/drawing/2014/main" id="{A1577298-CBAE-4012-8F68-834AD66C4789}"/>
                  </a:ext>
                </a:extLst>
              </p:cNvPr>
              <p:cNvSpPr>
                <a:spLocks noChangeArrowheads="1"/>
              </p:cNvSpPr>
              <p:nvPr/>
            </p:nvSpPr>
            <p:spPr bwMode="auto">
              <a:xfrm>
                <a:off x="6780052" y="1573567"/>
                <a:ext cx="1368046" cy="1373664"/>
              </a:xfrm>
              <a:custGeom>
                <a:avLst/>
                <a:gdLst>
                  <a:gd name="connsiteX0" fmla="*/ 46427 w 853374"/>
                  <a:gd name="connsiteY0" fmla="*/ 0 h 853517"/>
                  <a:gd name="connsiteX1" fmla="*/ 617538 w 853374"/>
                  <a:gd name="connsiteY1" fmla="*/ 237568 h 853517"/>
                  <a:gd name="connsiteX2" fmla="*/ 853374 w 853374"/>
                  <a:gd name="connsiteY2" fmla="*/ 805933 h 853517"/>
                  <a:gd name="connsiteX3" fmla="*/ 741039 w 853374"/>
                  <a:gd name="connsiteY3" fmla="*/ 840939 h 853517"/>
                  <a:gd name="connsiteX4" fmla="*/ 616744 w 853374"/>
                  <a:gd name="connsiteY4" fmla="*/ 853517 h 853517"/>
                  <a:gd name="connsiteX5" fmla="*/ 0 w 853374"/>
                  <a:gd name="connsiteY5" fmla="*/ 234392 h 853517"/>
                  <a:gd name="connsiteX6" fmla="*/ 12530 w 853374"/>
                  <a:gd name="connsiteY6" fmla="*/ 109617 h 853517"/>
                  <a:gd name="connsiteX7" fmla="*/ 46427 w 853374"/>
                  <a:gd name="connsiteY7" fmla="*/ 0 h 853517"/>
                  <a:gd name="connsiteX0" fmla="*/ 46427 w 853374"/>
                  <a:gd name="connsiteY0" fmla="*/ 0 h 853517"/>
                  <a:gd name="connsiteX1" fmla="*/ 617538 w 853374"/>
                  <a:gd name="connsiteY1" fmla="*/ 237568 h 853517"/>
                  <a:gd name="connsiteX2" fmla="*/ 853374 w 853374"/>
                  <a:gd name="connsiteY2" fmla="*/ 805933 h 853517"/>
                  <a:gd name="connsiteX3" fmla="*/ 741039 w 853374"/>
                  <a:gd name="connsiteY3" fmla="*/ 840939 h 853517"/>
                  <a:gd name="connsiteX4" fmla="*/ 616744 w 853374"/>
                  <a:gd name="connsiteY4" fmla="*/ 853517 h 853517"/>
                  <a:gd name="connsiteX5" fmla="*/ 0 w 853374"/>
                  <a:gd name="connsiteY5" fmla="*/ 234392 h 853517"/>
                  <a:gd name="connsiteX6" fmla="*/ 12530 w 853374"/>
                  <a:gd name="connsiteY6" fmla="*/ 109617 h 853517"/>
                  <a:gd name="connsiteX7" fmla="*/ 46427 w 853374"/>
                  <a:gd name="connsiteY7" fmla="*/ 0 h 853517"/>
                  <a:gd name="connsiteX0" fmla="*/ 46427 w 853374"/>
                  <a:gd name="connsiteY0" fmla="*/ 0 h 856877"/>
                  <a:gd name="connsiteX1" fmla="*/ 617538 w 853374"/>
                  <a:gd name="connsiteY1" fmla="*/ 237568 h 856877"/>
                  <a:gd name="connsiteX2" fmla="*/ 853374 w 853374"/>
                  <a:gd name="connsiteY2" fmla="*/ 805933 h 856877"/>
                  <a:gd name="connsiteX3" fmla="*/ 741039 w 853374"/>
                  <a:gd name="connsiteY3" fmla="*/ 840939 h 856877"/>
                  <a:gd name="connsiteX4" fmla="*/ 616744 w 853374"/>
                  <a:gd name="connsiteY4" fmla="*/ 853517 h 856877"/>
                  <a:gd name="connsiteX5" fmla="*/ 0 w 853374"/>
                  <a:gd name="connsiteY5" fmla="*/ 234392 h 856877"/>
                  <a:gd name="connsiteX6" fmla="*/ 12530 w 853374"/>
                  <a:gd name="connsiteY6" fmla="*/ 109617 h 856877"/>
                  <a:gd name="connsiteX7" fmla="*/ 46427 w 853374"/>
                  <a:gd name="connsiteY7" fmla="*/ 0 h 85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374" h="856877">
                    <a:moveTo>
                      <a:pt x="46427" y="0"/>
                    </a:moveTo>
                    <a:lnTo>
                      <a:pt x="617538" y="237568"/>
                    </a:lnTo>
                    <a:lnTo>
                      <a:pt x="853374" y="805933"/>
                    </a:lnTo>
                    <a:lnTo>
                      <a:pt x="741039" y="840939"/>
                    </a:lnTo>
                    <a:cubicBezTo>
                      <a:pt x="700891" y="849186"/>
                      <a:pt x="659190" y="850175"/>
                      <a:pt x="616744" y="853517"/>
                    </a:cubicBezTo>
                    <a:cubicBezTo>
                      <a:pt x="113722" y="893128"/>
                      <a:pt x="0" y="576325"/>
                      <a:pt x="0" y="234392"/>
                    </a:cubicBezTo>
                    <a:cubicBezTo>
                      <a:pt x="0" y="191650"/>
                      <a:pt x="4315" y="149920"/>
                      <a:pt x="12530" y="109617"/>
                    </a:cubicBezTo>
                    <a:lnTo>
                      <a:pt x="46427" y="0"/>
                    </a:ln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6" name="Freeform: Shape 35">
                <a:extLst>
                  <a:ext uri="{FF2B5EF4-FFF2-40B4-BE49-F238E27FC236}">
                    <a16:creationId xmlns:a16="http://schemas.microsoft.com/office/drawing/2014/main" id="{F3F48ACB-C2E6-4A87-A6F3-34425ED4C37C}"/>
                  </a:ext>
                </a:extLst>
              </p:cNvPr>
              <p:cNvSpPr>
                <a:spLocks noChangeArrowheads="1"/>
              </p:cNvSpPr>
              <p:nvPr/>
            </p:nvSpPr>
            <p:spPr bwMode="auto">
              <a:xfrm>
                <a:off x="4072041" y="1579090"/>
                <a:ext cx="1368660" cy="1373935"/>
              </a:xfrm>
              <a:custGeom>
                <a:avLst/>
                <a:gdLst>
                  <a:gd name="connsiteX0" fmla="*/ 806245 w 852490"/>
                  <a:gd name="connsiteY0" fmla="*/ 0 h 852932"/>
                  <a:gd name="connsiteX1" fmla="*/ 839960 w 852490"/>
                  <a:gd name="connsiteY1" fmla="*/ 109032 h 852932"/>
                  <a:gd name="connsiteX2" fmla="*/ 852490 w 852490"/>
                  <a:gd name="connsiteY2" fmla="*/ 233807 h 852932"/>
                  <a:gd name="connsiteX3" fmla="*/ 235746 w 852490"/>
                  <a:gd name="connsiteY3" fmla="*/ 852932 h 852932"/>
                  <a:gd name="connsiteX4" fmla="*/ 111451 w 852490"/>
                  <a:gd name="connsiteY4" fmla="*/ 840354 h 852932"/>
                  <a:gd name="connsiteX5" fmla="*/ 0 w 852490"/>
                  <a:gd name="connsiteY5" fmla="*/ 805623 h 852932"/>
                  <a:gd name="connsiteX6" fmla="*/ 236540 w 852490"/>
                  <a:gd name="connsiteY6" fmla="*/ 236983 h 852932"/>
                  <a:gd name="connsiteX7" fmla="*/ 806245 w 852490"/>
                  <a:gd name="connsiteY7" fmla="*/ 0 h 852932"/>
                  <a:gd name="connsiteX0" fmla="*/ 806245 w 852490"/>
                  <a:gd name="connsiteY0" fmla="*/ 0 h 862293"/>
                  <a:gd name="connsiteX1" fmla="*/ 839960 w 852490"/>
                  <a:gd name="connsiteY1" fmla="*/ 109032 h 862293"/>
                  <a:gd name="connsiteX2" fmla="*/ 852490 w 852490"/>
                  <a:gd name="connsiteY2" fmla="*/ 233807 h 862293"/>
                  <a:gd name="connsiteX3" fmla="*/ 235746 w 852490"/>
                  <a:gd name="connsiteY3" fmla="*/ 852932 h 862293"/>
                  <a:gd name="connsiteX4" fmla="*/ 111451 w 852490"/>
                  <a:gd name="connsiteY4" fmla="*/ 840354 h 862293"/>
                  <a:gd name="connsiteX5" fmla="*/ 0 w 852490"/>
                  <a:gd name="connsiteY5" fmla="*/ 805623 h 862293"/>
                  <a:gd name="connsiteX6" fmla="*/ 236540 w 852490"/>
                  <a:gd name="connsiteY6" fmla="*/ 236983 h 862293"/>
                  <a:gd name="connsiteX7" fmla="*/ 806245 w 852490"/>
                  <a:gd name="connsiteY7" fmla="*/ 0 h 862293"/>
                  <a:gd name="connsiteX0" fmla="*/ 806245 w 852490"/>
                  <a:gd name="connsiteY0" fmla="*/ 0 h 856916"/>
                  <a:gd name="connsiteX1" fmla="*/ 839960 w 852490"/>
                  <a:gd name="connsiteY1" fmla="*/ 109032 h 856916"/>
                  <a:gd name="connsiteX2" fmla="*/ 852490 w 852490"/>
                  <a:gd name="connsiteY2" fmla="*/ 233807 h 856916"/>
                  <a:gd name="connsiteX3" fmla="*/ 235746 w 852490"/>
                  <a:gd name="connsiteY3" fmla="*/ 852932 h 856916"/>
                  <a:gd name="connsiteX4" fmla="*/ 111451 w 852490"/>
                  <a:gd name="connsiteY4" fmla="*/ 840354 h 856916"/>
                  <a:gd name="connsiteX5" fmla="*/ 0 w 852490"/>
                  <a:gd name="connsiteY5" fmla="*/ 805623 h 856916"/>
                  <a:gd name="connsiteX6" fmla="*/ 236540 w 852490"/>
                  <a:gd name="connsiteY6" fmla="*/ 236983 h 856916"/>
                  <a:gd name="connsiteX7" fmla="*/ 806245 w 852490"/>
                  <a:gd name="connsiteY7" fmla="*/ 0 h 856916"/>
                  <a:gd name="connsiteX0" fmla="*/ 806245 w 853756"/>
                  <a:gd name="connsiteY0" fmla="*/ 0 h 857047"/>
                  <a:gd name="connsiteX1" fmla="*/ 839960 w 853756"/>
                  <a:gd name="connsiteY1" fmla="*/ 109032 h 857047"/>
                  <a:gd name="connsiteX2" fmla="*/ 852490 w 853756"/>
                  <a:gd name="connsiteY2" fmla="*/ 233807 h 857047"/>
                  <a:gd name="connsiteX3" fmla="*/ 235746 w 853756"/>
                  <a:gd name="connsiteY3" fmla="*/ 852932 h 857047"/>
                  <a:gd name="connsiteX4" fmla="*/ 111451 w 853756"/>
                  <a:gd name="connsiteY4" fmla="*/ 840354 h 857047"/>
                  <a:gd name="connsiteX5" fmla="*/ 0 w 853756"/>
                  <a:gd name="connsiteY5" fmla="*/ 805623 h 857047"/>
                  <a:gd name="connsiteX6" fmla="*/ 236540 w 853756"/>
                  <a:gd name="connsiteY6" fmla="*/ 236983 h 857047"/>
                  <a:gd name="connsiteX7" fmla="*/ 806245 w 853756"/>
                  <a:gd name="connsiteY7"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756" h="857047">
                    <a:moveTo>
                      <a:pt x="806245" y="0"/>
                    </a:moveTo>
                    <a:lnTo>
                      <a:pt x="839960" y="109032"/>
                    </a:lnTo>
                    <a:cubicBezTo>
                      <a:pt x="848176" y="149335"/>
                      <a:pt x="850101" y="191132"/>
                      <a:pt x="852490" y="233807"/>
                    </a:cubicBezTo>
                    <a:cubicBezTo>
                      <a:pt x="872295" y="587623"/>
                      <a:pt x="659546" y="896504"/>
                      <a:pt x="235746" y="852932"/>
                    </a:cubicBezTo>
                    <a:cubicBezTo>
                      <a:pt x="193392" y="848577"/>
                      <a:pt x="151599" y="848601"/>
                      <a:pt x="111451" y="840354"/>
                    </a:cubicBezTo>
                    <a:lnTo>
                      <a:pt x="0" y="805623"/>
                    </a:lnTo>
                    <a:lnTo>
                      <a:pt x="236540" y="236983"/>
                    </a:lnTo>
                    <a:lnTo>
                      <a:pt x="806245" y="0"/>
                    </a:ln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37" name="Freeform: Shape 36">
                <a:extLst>
                  <a:ext uri="{FF2B5EF4-FFF2-40B4-BE49-F238E27FC236}">
                    <a16:creationId xmlns:a16="http://schemas.microsoft.com/office/drawing/2014/main" id="{D5B3347E-CA8A-4BC3-BD0A-1DDA45B66DAA}"/>
                  </a:ext>
                </a:extLst>
              </p:cNvPr>
              <p:cNvSpPr>
                <a:spLocks noChangeArrowheads="1"/>
              </p:cNvSpPr>
              <p:nvPr/>
            </p:nvSpPr>
            <p:spPr bwMode="auto">
              <a:xfrm>
                <a:off x="7389961" y="2680325"/>
                <a:ext cx="685177" cy="1834332"/>
              </a:xfrm>
              <a:custGeom>
                <a:avLst/>
                <a:gdLst>
                  <a:gd name="connsiteX0" fmla="*/ 382750 w 620713"/>
                  <a:gd name="connsiteY0" fmla="*/ 0 h 1144238"/>
                  <a:gd name="connsiteX1" fmla="*/ 620713 w 620713"/>
                  <a:gd name="connsiteY1" fmla="*/ 573492 h 1144238"/>
                  <a:gd name="connsiteX2" fmla="*/ 384135 w 620713"/>
                  <a:gd name="connsiteY2" fmla="*/ 1144238 h 1144238"/>
                  <a:gd name="connsiteX3" fmla="*/ 378134 w 620713"/>
                  <a:gd name="connsiteY3" fmla="*/ 1142375 h 1144238"/>
                  <a:gd name="connsiteX4" fmla="*/ 0 w 620713"/>
                  <a:gd name="connsiteY4" fmla="*/ 571904 h 1144238"/>
                  <a:gd name="connsiteX5" fmla="*/ 378134 w 620713"/>
                  <a:gd name="connsiteY5" fmla="*/ 1433 h 1144238"/>
                  <a:gd name="connsiteX6" fmla="*/ 382750 w 620713"/>
                  <a:gd name="connsiteY6" fmla="*/ 0 h 1144238"/>
                  <a:gd name="connsiteX0" fmla="*/ 434244 w 672207"/>
                  <a:gd name="connsiteY0" fmla="*/ 0 h 1144238"/>
                  <a:gd name="connsiteX1" fmla="*/ 672207 w 672207"/>
                  <a:gd name="connsiteY1" fmla="*/ 573492 h 1144238"/>
                  <a:gd name="connsiteX2" fmla="*/ 435629 w 672207"/>
                  <a:gd name="connsiteY2" fmla="*/ 1144238 h 1144238"/>
                  <a:gd name="connsiteX3" fmla="*/ 429628 w 672207"/>
                  <a:gd name="connsiteY3" fmla="*/ 1142375 h 1144238"/>
                  <a:gd name="connsiteX4" fmla="*/ 0 w 672207"/>
                  <a:gd name="connsiteY4" fmla="*/ 567943 h 1144238"/>
                  <a:gd name="connsiteX5" fmla="*/ 429628 w 672207"/>
                  <a:gd name="connsiteY5" fmla="*/ 1433 h 1144238"/>
                  <a:gd name="connsiteX6" fmla="*/ 434244 w 672207"/>
                  <a:gd name="connsiteY6" fmla="*/ 0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207" h="1144238">
                    <a:moveTo>
                      <a:pt x="434244" y="0"/>
                    </a:moveTo>
                    <a:lnTo>
                      <a:pt x="672207" y="573492"/>
                    </a:lnTo>
                    <a:lnTo>
                      <a:pt x="435629" y="1144238"/>
                    </a:lnTo>
                    <a:lnTo>
                      <a:pt x="429628" y="1142375"/>
                    </a:lnTo>
                    <a:cubicBezTo>
                      <a:pt x="207415" y="1048387"/>
                      <a:pt x="0" y="824393"/>
                      <a:pt x="0" y="567943"/>
                    </a:cubicBezTo>
                    <a:cubicBezTo>
                      <a:pt x="0" y="311493"/>
                      <a:pt x="207415" y="95421"/>
                      <a:pt x="429628" y="1433"/>
                    </a:cubicBezTo>
                    <a:lnTo>
                      <a:pt x="434244"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38" name="Freeform: Shape 37">
                <a:extLst>
                  <a:ext uri="{FF2B5EF4-FFF2-40B4-BE49-F238E27FC236}">
                    <a16:creationId xmlns:a16="http://schemas.microsoft.com/office/drawing/2014/main" id="{45BF1794-F502-456F-8C11-135DA8E2C168}"/>
                  </a:ext>
                </a:extLst>
              </p:cNvPr>
              <p:cNvSpPr>
                <a:spLocks noChangeArrowheads="1"/>
              </p:cNvSpPr>
              <p:nvPr/>
            </p:nvSpPr>
            <p:spPr bwMode="auto">
              <a:xfrm>
                <a:off x="3727599" y="2685133"/>
                <a:ext cx="1033167" cy="1834242"/>
              </a:xfrm>
              <a:custGeom>
                <a:avLst/>
                <a:gdLst>
                  <a:gd name="connsiteX0" fmla="*/ 238547 w 620714"/>
                  <a:gd name="connsiteY0" fmla="*/ 0 h 1144182"/>
                  <a:gd name="connsiteX1" fmla="*/ 243065 w 620714"/>
                  <a:gd name="connsiteY1" fmla="*/ 1404 h 1144182"/>
                  <a:gd name="connsiteX2" fmla="*/ 620714 w 620714"/>
                  <a:gd name="connsiteY2" fmla="*/ 571875 h 1144182"/>
                  <a:gd name="connsiteX3" fmla="*/ 243065 w 620714"/>
                  <a:gd name="connsiteY3" fmla="*/ 1142346 h 1144182"/>
                  <a:gd name="connsiteX4" fmla="*/ 237159 w 620714"/>
                  <a:gd name="connsiteY4" fmla="*/ 1144182 h 1144182"/>
                  <a:gd name="connsiteX5" fmla="*/ 0 w 620714"/>
                  <a:gd name="connsiteY5" fmla="*/ 573463 h 1144182"/>
                  <a:gd name="connsiteX6" fmla="*/ 238547 w 620714"/>
                  <a:gd name="connsiteY6" fmla="*/ 0 h 1144182"/>
                  <a:gd name="connsiteX0" fmla="*/ 238547 w 644480"/>
                  <a:gd name="connsiteY0" fmla="*/ 0 h 1144182"/>
                  <a:gd name="connsiteX1" fmla="*/ 243065 w 644480"/>
                  <a:gd name="connsiteY1" fmla="*/ 1404 h 1144182"/>
                  <a:gd name="connsiteX2" fmla="*/ 644480 w 644480"/>
                  <a:gd name="connsiteY2" fmla="*/ 571875 h 1144182"/>
                  <a:gd name="connsiteX3" fmla="*/ 243065 w 644480"/>
                  <a:gd name="connsiteY3" fmla="*/ 1142346 h 1144182"/>
                  <a:gd name="connsiteX4" fmla="*/ 237159 w 644480"/>
                  <a:gd name="connsiteY4" fmla="*/ 1144182 h 1144182"/>
                  <a:gd name="connsiteX5" fmla="*/ 0 w 644480"/>
                  <a:gd name="connsiteY5" fmla="*/ 573463 h 1144182"/>
                  <a:gd name="connsiteX6" fmla="*/ 238547 w 644480"/>
                  <a:gd name="connsiteY6" fmla="*/ 0 h 114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480" h="1144182">
                    <a:moveTo>
                      <a:pt x="238547" y="0"/>
                    </a:moveTo>
                    <a:lnTo>
                      <a:pt x="243065" y="1404"/>
                    </a:lnTo>
                    <a:cubicBezTo>
                      <a:pt x="464993" y="95392"/>
                      <a:pt x="644480" y="315425"/>
                      <a:pt x="644480" y="571875"/>
                    </a:cubicBezTo>
                    <a:cubicBezTo>
                      <a:pt x="644480" y="828325"/>
                      <a:pt x="464993" y="1048358"/>
                      <a:pt x="243065" y="1142346"/>
                    </a:cubicBezTo>
                    <a:lnTo>
                      <a:pt x="237159" y="1144182"/>
                    </a:lnTo>
                    <a:lnTo>
                      <a:pt x="0" y="573463"/>
                    </a:lnTo>
                    <a:lnTo>
                      <a:pt x="238547"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39" name="Freeform: Shape 38">
                <a:extLst>
                  <a:ext uri="{FF2B5EF4-FFF2-40B4-BE49-F238E27FC236}">
                    <a16:creationId xmlns:a16="http://schemas.microsoft.com/office/drawing/2014/main" id="{F511FA94-F753-4037-A2E1-3C03BFFBCDC8}"/>
                  </a:ext>
                </a:extLst>
              </p:cNvPr>
              <p:cNvSpPr>
                <a:spLocks noChangeArrowheads="1"/>
              </p:cNvSpPr>
              <p:nvPr/>
            </p:nvSpPr>
            <p:spPr bwMode="auto">
              <a:xfrm>
                <a:off x="4052454" y="4273678"/>
                <a:ext cx="1371264" cy="1370280"/>
              </a:xfrm>
              <a:custGeom>
                <a:avLst/>
                <a:gdLst>
                  <a:gd name="connsiteX0" fmla="*/ 236159 w 852903"/>
                  <a:gd name="connsiteY0" fmla="*/ 0 h 854091"/>
                  <a:gd name="connsiteX1" fmla="*/ 852903 w 852903"/>
                  <a:gd name="connsiteY1" fmla="*/ 617538 h 854091"/>
                  <a:gd name="connsiteX2" fmla="*/ 840373 w 852903"/>
                  <a:gd name="connsiteY2" fmla="*/ 741993 h 854091"/>
                  <a:gd name="connsiteX3" fmla="*/ 805621 w 852903"/>
                  <a:gd name="connsiteY3" fmla="*/ 854091 h 854091"/>
                  <a:gd name="connsiteX4" fmla="*/ 236953 w 852903"/>
                  <a:gd name="connsiteY4" fmla="*/ 617539 h 854091"/>
                  <a:gd name="connsiteX5" fmla="*/ 0 w 852903"/>
                  <a:gd name="connsiteY5" fmla="*/ 47316 h 854091"/>
                  <a:gd name="connsiteX6" fmla="*/ 111864 w 852903"/>
                  <a:gd name="connsiteY6" fmla="*/ 12546 h 854091"/>
                  <a:gd name="connsiteX7" fmla="*/ 236159 w 852903"/>
                  <a:gd name="connsiteY7" fmla="*/ 0 h 854091"/>
                  <a:gd name="connsiteX0" fmla="*/ 236159 w 852903"/>
                  <a:gd name="connsiteY0" fmla="*/ 615 h 854706"/>
                  <a:gd name="connsiteX1" fmla="*/ 852903 w 852903"/>
                  <a:gd name="connsiteY1" fmla="*/ 618153 h 854706"/>
                  <a:gd name="connsiteX2" fmla="*/ 840373 w 852903"/>
                  <a:gd name="connsiteY2" fmla="*/ 742608 h 854706"/>
                  <a:gd name="connsiteX3" fmla="*/ 805621 w 852903"/>
                  <a:gd name="connsiteY3" fmla="*/ 854706 h 854706"/>
                  <a:gd name="connsiteX4" fmla="*/ 236953 w 852903"/>
                  <a:gd name="connsiteY4" fmla="*/ 618154 h 854706"/>
                  <a:gd name="connsiteX5" fmla="*/ 0 w 852903"/>
                  <a:gd name="connsiteY5" fmla="*/ 47931 h 854706"/>
                  <a:gd name="connsiteX6" fmla="*/ 111864 w 852903"/>
                  <a:gd name="connsiteY6" fmla="*/ 13161 h 854706"/>
                  <a:gd name="connsiteX7" fmla="*/ 236159 w 852903"/>
                  <a:gd name="connsiteY7" fmla="*/ 615 h 854706"/>
                  <a:gd name="connsiteX0" fmla="*/ 236159 w 855381"/>
                  <a:gd name="connsiteY0" fmla="*/ 675 h 854766"/>
                  <a:gd name="connsiteX1" fmla="*/ 852903 w 855381"/>
                  <a:gd name="connsiteY1" fmla="*/ 618213 h 854766"/>
                  <a:gd name="connsiteX2" fmla="*/ 840373 w 855381"/>
                  <a:gd name="connsiteY2" fmla="*/ 742668 h 854766"/>
                  <a:gd name="connsiteX3" fmla="*/ 805621 w 855381"/>
                  <a:gd name="connsiteY3" fmla="*/ 854766 h 854766"/>
                  <a:gd name="connsiteX4" fmla="*/ 236953 w 855381"/>
                  <a:gd name="connsiteY4" fmla="*/ 618214 h 854766"/>
                  <a:gd name="connsiteX5" fmla="*/ 0 w 855381"/>
                  <a:gd name="connsiteY5" fmla="*/ 47991 h 854766"/>
                  <a:gd name="connsiteX6" fmla="*/ 111864 w 855381"/>
                  <a:gd name="connsiteY6" fmla="*/ 13221 h 854766"/>
                  <a:gd name="connsiteX7" fmla="*/ 236159 w 855381"/>
                  <a:gd name="connsiteY7" fmla="*/ 675 h 85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381" h="854766">
                    <a:moveTo>
                      <a:pt x="236159" y="675"/>
                    </a:moveTo>
                    <a:cubicBezTo>
                      <a:pt x="675803" y="-15169"/>
                      <a:pt x="880630" y="249428"/>
                      <a:pt x="852903" y="618213"/>
                    </a:cubicBezTo>
                    <a:cubicBezTo>
                      <a:pt x="849707" y="660725"/>
                      <a:pt x="848589" y="702468"/>
                      <a:pt x="840373" y="742668"/>
                    </a:cubicBezTo>
                    <a:lnTo>
                      <a:pt x="805621" y="854766"/>
                    </a:lnTo>
                    <a:lnTo>
                      <a:pt x="236953" y="618214"/>
                    </a:lnTo>
                    <a:lnTo>
                      <a:pt x="0" y="47991"/>
                    </a:lnTo>
                    <a:lnTo>
                      <a:pt x="111864" y="13221"/>
                    </a:lnTo>
                    <a:cubicBezTo>
                      <a:pt x="152012" y="4995"/>
                      <a:pt x="193582" y="675"/>
                      <a:pt x="236159" y="675"/>
                    </a:cubicBez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0" name="Freeform: Shape 39">
                <a:extLst>
                  <a:ext uri="{FF2B5EF4-FFF2-40B4-BE49-F238E27FC236}">
                    <a16:creationId xmlns:a16="http://schemas.microsoft.com/office/drawing/2014/main" id="{C915C408-0668-409F-B89A-CA3A171806CE}"/>
                  </a:ext>
                </a:extLst>
              </p:cNvPr>
              <p:cNvSpPr>
                <a:spLocks noChangeArrowheads="1"/>
              </p:cNvSpPr>
              <p:nvPr/>
            </p:nvSpPr>
            <p:spPr bwMode="auto">
              <a:xfrm>
                <a:off x="6777804" y="4265058"/>
                <a:ext cx="1370833" cy="1370134"/>
              </a:xfrm>
              <a:custGeom>
                <a:avLst/>
                <a:gdLst>
                  <a:gd name="connsiteX0" fmla="*/ 616744 w 853787"/>
                  <a:gd name="connsiteY0" fmla="*/ 0 h 854676"/>
                  <a:gd name="connsiteX1" fmla="*/ 741039 w 853787"/>
                  <a:gd name="connsiteY1" fmla="*/ 12546 h 854676"/>
                  <a:gd name="connsiteX2" fmla="*/ 853787 w 853787"/>
                  <a:gd name="connsiteY2" fmla="*/ 47590 h 854676"/>
                  <a:gd name="connsiteX3" fmla="*/ 617538 w 853787"/>
                  <a:gd name="connsiteY3" fmla="*/ 617539 h 854676"/>
                  <a:gd name="connsiteX4" fmla="*/ 47464 w 853787"/>
                  <a:gd name="connsiteY4" fmla="*/ 854676 h 854676"/>
                  <a:gd name="connsiteX5" fmla="*/ 12530 w 853787"/>
                  <a:gd name="connsiteY5" fmla="*/ 741993 h 854676"/>
                  <a:gd name="connsiteX6" fmla="*/ 0 w 853787"/>
                  <a:gd name="connsiteY6" fmla="*/ 617538 h 854676"/>
                  <a:gd name="connsiteX7" fmla="*/ 616744 w 853787"/>
                  <a:gd name="connsiteY7" fmla="*/ 0 h 854676"/>
                  <a:gd name="connsiteX0" fmla="*/ 618067 w 855110"/>
                  <a:gd name="connsiteY0" fmla="*/ 0 h 854676"/>
                  <a:gd name="connsiteX1" fmla="*/ 742362 w 855110"/>
                  <a:gd name="connsiteY1" fmla="*/ 12546 h 854676"/>
                  <a:gd name="connsiteX2" fmla="*/ 855110 w 855110"/>
                  <a:gd name="connsiteY2" fmla="*/ 47590 h 854676"/>
                  <a:gd name="connsiteX3" fmla="*/ 618861 w 855110"/>
                  <a:gd name="connsiteY3" fmla="*/ 617539 h 854676"/>
                  <a:gd name="connsiteX4" fmla="*/ 48787 w 855110"/>
                  <a:gd name="connsiteY4" fmla="*/ 854676 h 854676"/>
                  <a:gd name="connsiteX5" fmla="*/ 13853 w 855110"/>
                  <a:gd name="connsiteY5" fmla="*/ 741993 h 854676"/>
                  <a:gd name="connsiteX6" fmla="*/ 1323 w 855110"/>
                  <a:gd name="connsiteY6" fmla="*/ 617538 h 854676"/>
                  <a:gd name="connsiteX7" fmla="*/ 618067 w 855110"/>
                  <a:gd name="connsiteY7" fmla="*/ 0 h 85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110" h="854676">
                    <a:moveTo>
                      <a:pt x="618067" y="0"/>
                    </a:moveTo>
                    <a:cubicBezTo>
                      <a:pt x="660644" y="0"/>
                      <a:pt x="702214" y="4320"/>
                      <a:pt x="742362" y="12546"/>
                    </a:cubicBezTo>
                    <a:lnTo>
                      <a:pt x="855110" y="47590"/>
                    </a:lnTo>
                    <a:lnTo>
                      <a:pt x="618861" y="617539"/>
                    </a:lnTo>
                    <a:lnTo>
                      <a:pt x="48787" y="854676"/>
                    </a:lnTo>
                    <a:lnTo>
                      <a:pt x="13853" y="741993"/>
                    </a:lnTo>
                    <a:cubicBezTo>
                      <a:pt x="5638" y="701793"/>
                      <a:pt x="1323" y="660170"/>
                      <a:pt x="1323" y="617538"/>
                    </a:cubicBezTo>
                    <a:cubicBezTo>
                      <a:pt x="-22443" y="145766"/>
                      <a:pt x="277449" y="0"/>
                      <a:pt x="618067" y="0"/>
                    </a:cubicBez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1" name="Freeform: Shape 40">
                <a:extLst>
                  <a:ext uri="{FF2B5EF4-FFF2-40B4-BE49-F238E27FC236}">
                    <a16:creationId xmlns:a16="http://schemas.microsoft.com/office/drawing/2014/main" id="{43D08DCB-1A0E-42D3-AE33-FE9B9218ED08}"/>
                  </a:ext>
                </a:extLst>
              </p:cNvPr>
              <p:cNvSpPr>
                <a:spLocks noChangeArrowheads="1"/>
              </p:cNvSpPr>
              <p:nvPr/>
            </p:nvSpPr>
            <p:spPr bwMode="auto">
              <a:xfrm>
                <a:off x="5181574" y="4908700"/>
                <a:ext cx="1827448" cy="597758"/>
              </a:xfrm>
              <a:custGeom>
                <a:avLst/>
                <a:gdLst>
                  <a:gd name="connsiteX0" fmla="*/ 569882 w 1139946"/>
                  <a:gd name="connsiteY0" fmla="*/ 0 h 620713"/>
                  <a:gd name="connsiteX1" fmla="*/ 1138159 w 1139946"/>
                  <a:gd name="connsiteY1" fmla="*/ 378134 h 620713"/>
                  <a:gd name="connsiteX2" fmla="*/ 1139946 w 1139946"/>
                  <a:gd name="connsiteY2" fmla="*/ 383912 h 620713"/>
                  <a:gd name="connsiteX3" fmla="*/ 570676 w 1139946"/>
                  <a:gd name="connsiteY3" fmla="*/ 620713 h 620713"/>
                  <a:gd name="connsiteX4" fmla="*/ 0 w 1139946"/>
                  <a:gd name="connsiteY4" fmla="*/ 383326 h 620713"/>
                  <a:gd name="connsiteX5" fmla="*/ 1605 w 1139946"/>
                  <a:gd name="connsiteY5" fmla="*/ 378134 h 620713"/>
                  <a:gd name="connsiteX6" fmla="*/ 569882 w 1139946"/>
                  <a:gd name="connsiteY6" fmla="*/ 0 h 620713"/>
                  <a:gd name="connsiteX0" fmla="*/ 565921 w 1139946"/>
                  <a:gd name="connsiteY0" fmla="*/ 0 h 664285"/>
                  <a:gd name="connsiteX1" fmla="*/ 1138159 w 1139946"/>
                  <a:gd name="connsiteY1" fmla="*/ 421706 h 664285"/>
                  <a:gd name="connsiteX2" fmla="*/ 1139946 w 1139946"/>
                  <a:gd name="connsiteY2" fmla="*/ 427484 h 664285"/>
                  <a:gd name="connsiteX3" fmla="*/ 570676 w 1139946"/>
                  <a:gd name="connsiteY3" fmla="*/ 664285 h 664285"/>
                  <a:gd name="connsiteX4" fmla="*/ 0 w 1139946"/>
                  <a:gd name="connsiteY4" fmla="*/ 426898 h 664285"/>
                  <a:gd name="connsiteX5" fmla="*/ 1605 w 1139946"/>
                  <a:gd name="connsiteY5" fmla="*/ 421706 h 664285"/>
                  <a:gd name="connsiteX6" fmla="*/ 565921 w 1139946"/>
                  <a:gd name="connsiteY6" fmla="*/ 0 h 6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946" h="664285">
                    <a:moveTo>
                      <a:pt x="565921" y="0"/>
                    </a:moveTo>
                    <a:cubicBezTo>
                      <a:pt x="821385" y="0"/>
                      <a:pt x="1044532" y="199493"/>
                      <a:pt x="1138159" y="421706"/>
                    </a:cubicBezTo>
                    <a:lnTo>
                      <a:pt x="1139946" y="427484"/>
                    </a:lnTo>
                    <a:lnTo>
                      <a:pt x="570676" y="664285"/>
                    </a:lnTo>
                    <a:lnTo>
                      <a:pt x="0" y="426898"/>
                    </a:lnTo>
                    <a:lnTo>
                      <a:pt x="1605" y="421706"/>
                    </a:lnTo>
                    <a:cubicBezTo>
                      <a:pt x="95232" y="199493"/>
                      <a:pt x="310458" y="0"/>
                      <a:pt x="565921" y="0"/>
                    </a:cubicBez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grpSp>
        <p:grpSp>
          <p:nvGrpSpPr>
            <p:cNvPr id="31" name="Group 30">
              <a:extLst>
                <a:ext uri="{FF2B5EF4-FFF2-40B4-BE49-F238E27FC236}">
                  <a16:creationId xmlns:a16="http://schemas.microsoft.com/office/drawing/2014/main" id="{F1D36084-1A61-4680-850B-9B525F890BE6}"/>
                </a:ext>
              </a:extLst>
            </p:cNvPr>
            <p:cNvGrpSpPr/>
            <p:nvPr/>
          </p:nvGrpSpPr>
          <p:grpSpPr>
            <a:xfrm>
              <a:off x="3925888" y="1431925"/>
              <a:ext cx="4340225" cy="4343400"/>
              <a:chOff x="3925888" y="1431925"/>
              <a:chExt cx="4340225" cy="4343400"/>
            </a:xfrm>
          </p:grpSpPr>
          <p:sp>
            <p:nvSpPr>
              <p:cNvPr id="15" name="Freeform 15">
                <a:extLst>
                  <a:ext uri="{FF2B5EF4-FFF2-40B4-BE49-F238E27FC236}">
                    <a16:creationId xmlns:a16="http://schemas.microsoft.com/office/drawing/2014/main" id="{7804D4AC-39E5-45DD-9269-47338E648849}"/>
                  </a:ext>
                </a:extLst>
              </p:cNvPr>
              <p:cNvSpPr>
                <a:spLocks/>
              </p:cNvSpPr>
              <p:nvPr/>
            </p:nvSpPr>
            <p:spPr bwMode="auto">
              <a:xfrm>
                <a:off x="4261821" y="1699262"/>
                <a:ext cx="3999529" cy="3479164"/>
              </a:xfrm>
              <a:custGeom>
                <a:avLst/>
                <a:gdLst>
                  <a:gd name="T0" fmla="*/ 1365 w 2729"/>
                  <a:gd name="T1" fmla="*/ 0 h 2731"/>
                  <a:gd name="T2" fmla="*/ 2329 w 2729"/>
                  <a:gd name="T3" fmla="*/ 401 h 2731"/>
                  <a:gd name="T4" fmla="*/ 2729 w 2729"/>
                  <a:gd name="T5" fmla="*/ 1365 h 2731"/>
                  <a:gd name="T6" fmla="*/ 2329 w 2729"/>
                  <a:gd name="T7" fmla="*/ 2330 h 2731"/>
                  <a:gd name="T8" fmla="*/ 1365 w 2729"/>
                  <a:gd name="T9" fmla="*/ 2731 h 2731"/>
                  <a:gd name="T10" fmla="*/ 401 w 2729"/>
                  <a:gd name="T11" fmla="*/ 2330 h 2731"/>
                  <a:gd name="T12" fmla="*/ 0 w 2729"/>
                  <a:gd name="T13" fmla="*/ 1365 h 2731"/>
                  <a:gd name="T14" fmla="*/ 401 w 2729"/>
                  <a:gd name="T15" fmla="*/ 401 h 2731"/>
                  <a:gd name="T16" fmla="*/ 1365 w 2729"/>
                  <a:gd name="T17" fmla="*/ 0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9" h="2731">
                    <a:moveTo>
                      <a:pt x="1365" y="0"/>
                    </a:moveTo>
                    <a:lnTo>
                      <a:pt x="2329" y="401"/>
                    </a:lnTo>
                    <a:lnTo>
                      <a:pt x="2729" y="1365"/>
                    </a:lnTo>
                    <a:lnTo>
                      <a:pt x="2329" y="2330"/>
                    </a:lnTo>
                    <a:lnTo>
                      <a:pt x="1365" y="2731"/>
                    </a:lnTo>
                    <a:lnTo>
                      <a:pt x="401" y="2330"/>
                    </a:lnTo>
                    <a:lnTo>
                      <a:pt x="0" y="1365"/>
                    </a:lnTo>
                    <a:lnTo>
                      <a:pt x="401" y="401"/>
                    </a:lnTo>
                    <a:lnTo>
                      <a:pt x="1365" y="0"/>
                    </a:lnTo>
                    <a:close/>
                  </a:path>
                </a:pathLst>
              </a:custGeom>
              <a:gradFill>
                <a:gsLst>
                  <a:gs pos="0">
                    <a:srgbClr val="FFFFFF">
                      <a:alpha val="11000"/>
                    </a:srgbClr>
                  </a:gs>
                  <a:gs pos="100000">
                    <a:srgbClr val="FFFFFF">
                      <a:alpha val="18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26" name="Freeform 26">
                <a:extLst>
                  <a:ext uri="{FF2B5EF4-FFF2-40B4-BE49-F238E27FC236}">
                    <a16:creationId xmlns:a16="http://schemas.microsoft.com/office/drawing/2014/main" id="{95E6B122-CE15-4773-816F-7B5DFC0D8298}"/>
                  </a:ext>
                </a:extLst>
              </p:cNvPr>
              <p:cNvSpPr>
                <a:spLocks noEditPoints="1"/>
              </p:cNvSpPr>
              <p:nvPr/>
            </p:nvSpPr>
            <p:spPr bwMode="auto">
              <a:xfrm>
                <a:off x="3925888" y="1431925"/>
                <a:ext cx="4340225" cy="4343400"/>
              </a:xfrm>
              <a:custGeom>
                <a:avLst/>
                <a:gdLst>
                  <a:gd name="T0" fmla="*/ 1367 w 2734"/>
                  <a:gd name="T1" fmla="*/ 2736 h 2736"/>
                  <a:gd name="T2" fmla="*/ 1367 w 2734"/>
                  <a:gd name="T3" fmla="*/ 2736 h 2736"/>
                  <a:gd name="T4" fmla="*/ 400 w 2734"/>
                  <a:gd name="T5" fmla="*/ 2336 h 2736"/>
                  <a:gd name="T6" fmla="*/ 400 w 2734"/>
                  <a:gd name="T7" fmla="*/ 2333 h 2736"/>
                  <a:gd name="T8" fmla="*/ 0 w 2734"/>
                  <a:gd name="T9" fmla="*/ 1368 h 2736"/>
                  <a:gd name="T10" fmla="*/ 0 w 2734"/>
                  <a:gd name="T11" fmla="*/ 1366 h 2736"/>
                  <a:gd name="T12" fmla="*/ 400 w 2734"/>
                  <a:gd name="T13" fmla="*/ 401 h 2736"/>
                  <a:gd name="T14" fmla="*/ 400 w 2734"/>
                  <a:gd name="T15" fmla="*/ 401 h 2736"/>
                  <a:gd name="T16" fmla="*/ 1367 w 2734"/>
                  <a:gd name="T17" fmla="*/ 0 h 2736"/>
                  <a:gd name="T18" fmla="*/ 1367 w 2734"/>
                  <a:gd name="T19" fmla="*/ 0 h 2736"/>
                  <a:gd name="T20" fmla="*/ 2333 w 2734"/>
                  <a:gd name="T21" fmla="*/ 401 h 2736"/>
                  <a:gd name="T22" fmla="*/ 2333 w 2734"/>
                  <a:gd name="T23" fmla="*/ 401 h 2736"/>
                  <a:gd name="T24" fmla="*/ 2734 w 2734"/>
                  <a:gd name="T25" fmla="*/ 1368 h 2736"/>
                  <a:gd name="T26" fmla="*/ 2734 w 2734"/>
                  <a:gd name="T27" fmla="*/ 1368 h 2736"/>
                  <a:gd name="T28" fmla="*/ 2333 w 2734"/>
                  <a:gd name="T29" fmla="*/ 2336 h 2736"/>
                  <a:gd name="T30" fmla="*/ 2333 w 2734"/>
                  <a:gd name="T31" fmla="*/ 2336 h 2736"/>
                  <a:gd name="T32" fmla="*/ 1367 w 2734"/>
                  <a:gd name="T33" fmla="*/ 2736 h 2736"/>
                  <a:gd name="T34" fmla="*/ 405 w 2734"/>
                  <a:gd name="T35" fmla="*/ 2331 h 2736"/>
                  <a:gd name="T36" fmla="*/ 1367 w 2734"/>
                  <a:gd name="T37" fmla="*/ 2729 h 2736"/>
                  <a:gd name="T38" fmla="*/ 2328 w 2734"/>
                  <a:gd name="T39" fmla="*/ 2331 h 2736"/>
                  <a:gd name="T40" fmla="*/ 2727 w 2734"/>
                  <a:gd name="T41" fmla="*/ 1368 h 2736"/>
                  <a:gd name="T42" fmla="*/ 2328 w 2734"/>
                  <a:gd name="T43" fmla="*/ 406 h 2736"/>
                  <a:gd name="T44" fmla="*/ 1367 w 2734"/>
                  <a:gd name="T45" fmla="*/ 5 h 2736"/>
                  <a:gd name="T46" fmla="*/ 405 w 2734"/>
                  <a:gd name="T47" fmla="*/ 406 h 2736"/>
                  <a:gd name="T48" fmla="*/ 7 w 2734"/>
                  <a:gd name="T49" fmla="*/ 1368 h 2736"/>
                  <a:gd name="T50" fmla="*/ 405 w 2734"/>
                  <a:gd name="T51" fmla="*/ 2331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4" h="2736">
                    <a:moveTo>
                      <a:pt x="1367" y="2736"/>
                    </a:moveTo>
                    <a:lnTo>
                      <a:pt x="1367" y="2736"/>
                    </a:lnTo>
                    <a:lnTo>
                      <a:pt x="400" y="2336"/>
                    </a:lnTo>
                    <a:lnTo>
                      <a:pt x="400" y="2333"/>
                    </a:lnTo>
                    <a:lnTo>
                      <a:pt x="0" y="1368"/>
                    </a:lnTo>
                    <a:lnTo>
                      <a:pt x="0" y="1366"/>
                    </a:lnTo>
                    <a:lnTo>
                      <a:pt x="400" y="401"/>
                    </a:lnTo>
                    <a:lnTo>
                      <a:pt x="400" y="401"/>
                    </a:lnTo>
                    <a:lnTo>
                      <a:pt x="1367" y="0"/>
                    </a:lnTo>
                    <a:lnTo>
                      <a:pt x="1367" y="0"/>
                    </a:lnTo>
                    <a:lnTo>
                      <a:pt x="2333" y="401"/>
                    </a:lnTo>
                    <a:lnTo>
                      <a:pt x="2333" y="401"/>
                    </a:lnTo>
                    <a:lnTo>
                      <a:pt x="2734" y="1368"/>
                    </a:lnTo>
                    <a:lnTo>
                      <a:pt x="2734" y="1368"/>
                    </a:lnTo>
                    <a:lnTo>
                      <a:pt x="2333" y="2336"/>
                    </a:lnTo>
                    <a:lnTo>
                      <a:pt x="2333" y="2336"/>
                    </a:lnTo>
                    <a:lnTo>
                      <a:pt x="1367" y="2736"/>
                    </a:lnTo>
                    <a:close/>
                    <a:moveTo>
                      <a:pt x="405" y="2331"/>
                    </a:moveTo>
                    <a:lnTo>
                      <a:pt x="1367" y="2729"/>
                    </a:lnTo>
                    <a:lnTo>
                      <a:pt x="2328" y="2331"/>
                    </a:lnTo>
                    <a:lnTo>
                      <a:pt x="2727" y="1368"/>
                    </a:lnTo>
                    <a:lnTo>
                      <a:pt x="2328" y="406"/>
                    </a:lnTo>
                    <a:lnTo>
                      <a:pt x="1367" y="5"/>
                    </a:lnTo>
                    <a:lnTo>
                      <a:pt x="405" y="406"/>
                    </a:lnTo>
                    <a:lnTo>
                      <a:pt x="7" y="1368"/>
                    </a:lnTo>
                    <a:lnTo>
                      <a:pt x="405" y="2331"/>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43" name="Group 42">
              <a:extLst>
                <a:ext uri="{FF2B5EF4-FFF2-40B4-BE49-F238E27FC236}">
                  <a16:creationId xmlns:a16="http://schemas.microsoft.com/office/drawing/2014/main" id="{2DE31DA4-0549-4161-B4E4-C12457D92521}"/>
                </a:ext>
              </a:extLst>
            </p:cNvPr>
            <p:cNvGrpSpPr/>
            <p:nvPr/>
          </p:nvGrpSpPr>
          <p:grpSpPr>
            <a:xfrm>
              <a:off x="4189641" y="1714500"/>
              <a:ext cx="3873920" cy="3728710"/>
              <a:chOff x="4189641" y="1714500"/>
              <a:chExt cx="3873920" cy="3728710"/>
            </a:xfrm>
          </p:grpSpPr>
          <p:sp>
            <p:nvSpPr>
              <p:cNvPr id="16" name="Rectangle 16">
                <a:extLst>
                  <a:ext uri="{FF2B5EF4-FFF2-40B4-BE49-F238E27FC236}">
                    <a16:creationId xmlns:a16="http://schemas.microsoft.com/office/drawing/2014/main" id="{0F5DAD91-7BBA-433E-9E6E-6F7AF3A4F850}"/>
                  </a:ext>
                </a:extLst>
              </p:cNvPr>
              <p:cNvSpPr>
                <a:spLocks noChangeArrowheads="1"/>
              </p:cNvSpPr>
              <p:nvPr/>
            </p:nvSpPr>
            <p:spPr bwMode="auto">
              <a:xfrm>
                <a:off x="4650016" y="3330575"/>
                <a:ext cx="2886919" cy="5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DZ" altLang="ru-UA" sz="2800" b="1" i="0" u="none" strike="noStrike" normalizeH="0" baseline="0" dirty="0">
                    <a:ln/>
                    <a:solidFill>
                      <a:schemeClr val="accent3"/>
                    </a:solidFill>
                    <a:latin typeface="Andalus" panose="02020603050405020304" pitchFamily="18" charset="-78"/>
                    <a:cs typeface="Andalus" panose="02020603050405020304" pitchFamily="18" charset="-78"/>
                  </a:rPr>
                  <a:t>مخطط العرض </a:t>
                </a:r>
                <a:r>
                  <a:rPr kumimoji="0" lang="ar-DZ" altLang="ru-UA" sz="3200" b="1" i="0" u="none" strike="noStrike" normalizeH="0" baseline="0" dirty="0">
                    <a:ln/>
                    <a:solidFill>
                      <a:schemeClr val="accent3"/>
                    </a:solidFill>
                    <a:latin typeface="Andalus" panose="02020603050405020304" pitchFamily="18" charset="-78"/>
                    <a:cs typeface="Andalus" panose="02020603050405020304" pitchFamily="18" charset="-78"/>
                  </a:rPr>
                  <a:t>التقديمي</a:t>
                </a:r>
                <a:endParaRPr kumimoji="0" lang="ru-UA" altLang="ru-UA" sz="3200" b="1" i="0" u="none" strike="noStrike" normalizeH="0" baseline="0" dirty="0">
                  <a:ln/>
                  <a:solidFill>
                    <a:schemeClr val="accent3"/>
                  </a:solidFill>
                  <a:latin typeface="Montserrat ExtraBold" panose="00000900000000000000" pitchFamily="50" charset="-52"/>
                  <a:cs typeface="Andalus" panose="02020603050405020304" pitchFamily="18" charset="-78"/>
                </a:endParaRPr>
              </a:p>
            </p:txBody>
          </p:sp>
          <p:sp>
            <p:nvSpPr>
              <p:cNvPr id="18" name="Rectangle 18">
                <a:extLst>
                  <a:ext uri="{FF2B5EF4-FFF2-40B4-BE49-F238E27FC236}">
                    <a16:creationId xmlns:a16="http://schemas.microsoft.com/office/drawing/2014/main" id="{F34597F7-945E-4B0C-8318-1D3BED4C8A84}"/>
                  </a:ext>
                </a:extLst>
              </p:cNvPr>
              <p:cNvSpPr>
                <a:spLocks noChangeArrowheads="1"/>
              </p:cNvSpPr>
              <p:nvPr/>
            </p:nvSpPr>
            <p:spPr bwMode="auto">
              <a:xfrm>
                <a:off x="4805826" y="2171700"/>
                <a:ext cx="2324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ru-UA" altLang="ru-UA" sz="1700" b="1" dirty="0">
                    <a:solidFill>
                      <a:schemeClr val="bg2">
                        <a:alpha val="50000"/>
                      </a:schemeClr>
                    </a:solidFill>
                    <a:latin typeface="Montserrat SemiBold" panose="00000700000000000000" pitchFamily="50" charset="-52"/>
                  </a:rPr>
                  <a:t>01</a:t>
                </a:r>
              </a:p>
            </p:txBody>
          </p:sp>
          <p:sp>
            <p:nvSpPr>
              <p:cNvPr id="19" name="Rectangle 19">
                <a:extLst>
                  <a:ext uri="{FF2B5EF4-FFF2-40B4-BE49-F238E27FC236}">
                    <a16:creationId xmlns:a16="http://schemas.microsoft.com/office/drawing/2014/main" id="{E261FBCB-974D-4238-8605-84F911135EF1}"/>
                  </a:ext>
                </a:extLst>
              </p:cNvPr>
              <p:cNvSpPr>
                <a:spLocks noChangeArrowheads="1"/>
              </p:cNvSpPr>
              <p:nvPr/>
            </p:nvSpPr>
            <p:spPr bwMode="auto">
              <a:xfrm>
                <a:off x="7299571" y="2171700"/>
                <a:ext cx="2773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ru-UA" altLang="ru-UA" sz="1700" b="1" dirty="0">
                    <a:solidFill>
                      <a:schemeClr val="bg2">
                        <a:alpha val="50000"/>
                      </a:schemeClr>
                    </a:solidFill>
                    <a:latin typeface="Montserrat SemiBold" panose="00000700000000000000" pitchFamily="50" charset="-52"/>
                  </a:rPr>
                  <a:t>03</a:t>
                </a:r>
              </a:p>
            </p:txBody>
          </p:sp>
          <p:sp>
            <p:nvSpPr>
              <p:cNvPr id="20" name="Rectangle 20">
                <a:extLst>
                  <a:ext uri="{FF2B5EF4-FFF2-40B4-BE49-F238E27FC236}">
                    <a16:creationId xmlns:a16="http://schemas.microsoft.com/office/drawing/2014/main" id="{13438706-CBE2-4F52-8747-7D535D1B71AE}"/>
                  </a:ext>
                </a:extLst>
              </p:cNvPr>
              <p:cNvSpPr>
                <a:spLocks noChangeArrowheads="1"/>
              </p:cNvSpPr>
              <p:nvPr/>
            </p:nvSpPr>
            <p:spPr bwMode="auto">
              <a:xfrm>
                <a:off x="7299571" y="4637088"/>
                <a:ext cx="2773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ru-UA" altLang="ru-UA" sz="1700" b="1">
                    <a:solidFill>
                      <a:schemeClr val="bg2">
                        <a:alpha val="50000"/>
                      </a:schemeClr>
                    </a:solidFill>
                    <a:latin typeface="Montserrat SemiBold" panose="00000700000000000000" pitchFamily="50" charset="-52"/>
                  </a:rPr>
                  <a:t>05</a:t>
                </a:r>
              </a:p>
            </p:txBody>
          </p:sp>
          <p:sp>
            <p:nvSpPr>
              <p:cNvPr id="21" name="Rectangle 21">
                <a:extLst>
                  <a:ext uri="{FF2B5EF4-FFF2-40B4-BE49-F238E27FC236}">
                    <a16:creationId xmlns:a16="http://schemas.microsoft.com/office/drawing/2014/main" id="{2BD9A4D1-374A-43BA-B994-43CD8D197CC9}"/>
                  </a:ext>
                </a:extLst>
              </p:cNvPr>
              <p:cNvSpPr>
                <a:spLocks noChangeArrowheads="1"/>
              </p:cNvSpPr>
              <p:nvPr/>
            </p:nvSpPr>
            <p:spPr bwMode="auto">
              <a:xfrm>
                <a:off x="4189641" y="4072785"/>
                <a:ext cx="2821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ru-UA" altLang="ru-UA" sz="1700" b="1" dirty="0">
                    <a:solidFill>
                      <a:schemeClr val="bg2">
                        <a:alpha val="50000"/>
                      </a:schemeClr>
                    </a:solidFill>
                    <a:latin typeface="Montserrat SemiBold" panose="00000700000000000000" pitchFamily="50" charset="-52"/>
                  </a:rPr>
                  <a:t>07</a:t>
                </a:r>
              </a:p>
            </p:txBody>
          </p:sp>
          <p:sp>
            <p:nvSpPr>
              <p:cNvPr id="22" name="Rectangle 22">
                <a:extLst>
                  <a:ext uri="{FF2B5EF4-FFF2-40B4-BE49-F238E27FC236}">
                    <a16:creationId xmlns:a16="http://schemas.microsoft.com/office/drawing/2014/main" id="{C6B4AED7-AF88-44F9-9577-0BC5550D6236}"/>
                  </a:ext>
                </a:extLst>
              </p:cNvPr>
              <p:cNvSpPr>
                <a:spLocks noChangeArrowheads="1"/>
              </p:cNvSpPr>
              <p:nvPr/>
            </p:nvSpPr>
            <p:spPr bwMode="auto">
              <a:xfrm>
                <a:off x="6031112" y="5181600"/>
                <a:ext cx="28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ru-UA" altLang="ru-UA" sz="1700" b="1" dirty="0">
                    <a:solidFill>
                      <a:schemeClr val="bg2">
                        <a:alpha val="50000"/>
                      </a:schemeClr>
                    </a:solidFill>
                    <a:latin typeface="Montserrat SemiBold" panose="00000700000000000000" pitchFamily="50" charset="-52"/>
                  </a:rPr>
                  <a:t>06</a:t>
                </a:r>
              </a:p>
            </p:txBody>
          </p:sp>
          <p:sp>
            <p:nvSpPr>
              <p:cNvPr id="23" name="Rectangle 23">
                <a:extLst>
                  <a:ext uri="{FF2B5EF4-FFF2-40B4-BE49-F238E27FC236}">
                    <a16:creationId xmlns:a16="http://schemas.microsoft.com/office/drawing/2014/main" id="{45C8AEC9-C7F9-400D-80E4-3AF18C54283E}"/>
                  </a:ext>
                </a:extLst>
              </p:cNvPr>
              <p:cNvSpPr>
                <a:spLocks noChangeArrowheads="1"/>
              </p:cNvSpPr>
              <p:nvPr/>
            </p:nvSpPr>
            <p:spPr bwMode="auto">
              <a:xfrm>
                <a:off x="7765402" y="3421063"/>
                <a:ext cx="2981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ru-UA" altLang="ru-UA" sz="1700" b="1" dirty="0">
                    <a:solidFill>
                      <a:schemeClr val="bg2">
                        <a:alpha val="50000"/>
                      </a:schemeClr>
                    </a:solidFill>
                    <a:latin typeface="Montserrat SemiBold" panose="00000700000000000000" pitchFamily="50" charset="-52"/>
                  </a:rPr>
                  <a:t>04</a:t>
                </a:r>
              </a:p>
            </p:txBody>
          </p:sp>
          <p:sp>
            <p:nvSpPr>
              <p:cNvPr id="25" name="Rectangle 25">
                <a:extLst>
                  <a:ext uri="{FF2B5EF4-FFF2-40B4-BE49-F238E27FC236}">
                    <a16:creationId xmlns:a16="http://schemas.microsoft.com/office/drawing/2014/main" id="{B76F9368-6F0C-401F-9DFB-37AE489E57BA}"/>
                  </a:ext>
                </a:extLst>
              </p:cNvPr>
              <p:cNvSpPr>
                <a:spLocks noChangeArrowheads="1"/>
              </p:cNvSpPr>
              <p:nvPr/>
            </p:nvSpPr>
            <p:spPr bwMode="auto">
              <a:xfrm>
                <a:off x="6028785" y="1714500"/>
                <a:ext cx="2757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UA" altLang="ru-UA" sz="1700" b="1" i="0" u="none" strike="noStrike" cap="none" normalizeH="0" baseline="0">
                    <a:ln>
                      <a:noFill/>
                    </a:ln>
                    <a:solidFill>
                      <a:schemeClr val="bg2">
                        <a:alpha val="50000"/>
                      </a:schemeClr>
                    </a:solidFill>
                    <a:effectLst/>
                    <a:latin typeface="Montserrat SemiBold" panose="00000700000000000000" pitchFamily="50" charset="-52"/>
                  </a:rPr>
                  <a:t>02</a:t>
                </a:r>
                <a:endParaRPr kumimoji="0" lang="ru-UA" altLang="ru-UA" sz="1800" b="0" i="0" u="none" strike="noStrike" cap="none" normalizeH="0" baseline="0">
                  <a:ln>
                    <a:noFill/>
                  </a:ln>
                  <a:solidFill>
                    <a:schemeClr val="bg2">
                      <a:alpha val="50000"/>
                    </a:schemeClr>
                  </a:solidFill>
                  <a:effectLst/>
                  <a:latin typeface="Montserrat SemiBold" panose="00000700000000000000" pitchFamily="50" charset="-52"/>
                </a:endParaRPr>
              </a:p>
            </p:txBody>
          </p:sp>
        </p:grpSp>
      </p:grpSp>
      <p:sp>
        <p:nvSpPr>
          <p:cNvPr id="2" name="Oval 1">
            <a:extLst>
              <a:ext uri="{FF2B5EF4-FFF2-40B4-BE49-F238E27FC236}">
                <a16:creationId xmlns:a16="http://schemas.microsoft.com/office/drawing/2014/main" id="{65CDCCF9-332F-49B9-845C-78F1FDE451D7}"/>
              </a:ext>
            </a:extLst>
          </p:cNvPr>
          <p:cNvSpPr/>
          <p:nvPr/>
        </p:nvSpPr>
        <p:spPr>
          <a:xfrm>
            <a:off x="225287" y="53214"/>
            <a:ext cx="11754678" cy="597938"/>
          </a:xfrm>
          <a:prstGeom prst="ellipse">
            <a:avLst/>
          </a:prstGeom>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ar-DZ" sz="3200" b="1" dirty="0">
                <a:solidFill>
                  <a:schemeClr val="tx2">
                    <a:lumMod val="50000"/>
                  </a:schemeClr>
                </a:solidFill>
              </a:rPr>
              <a:t>هيكلة المحاضرة</a:t>
            </a:r>
            <a:endParaRPr lang="fr-FR" sz="3200" b="1" dirty="0">
              <a:solidFill>
                <a:schemeClr val="tx2">
                  <a:lumMod val="50000"/>
                </a:schemeClr>
              </a:solidFill>
            </a:endParaRPr>
          </a:p>
        </p:txBody>
      </p:sp>
      <p:sp>
        <p:nvSpPr>
          <p:cNvPr id="4" name="Oval 9">
            <a:extLst>
              <a:ext uri="{FF2B5EF4-FFF2-40B4-BE49-F238E27FC236}">
                <a16:creationId xmlns:a16="http://schemas.microsoft.com/office/drawing/2014/main" id="{DF950B49-4C45-1FE0-06CA-182A7CADF35A}"/>
              </a:ext>
            </a:extLst>
          </p:cNvPr>
          <p:cNvSpPr>
            <a:spLocks noChangeArrowheads="1"/>
          </p:cNvSpPr>
          <p:nvPr/>
        </p:nvSpPr>
        <p:spPr bwMode="auto">
          <a:xfrm>
            <a:off x="1637250" y="3691740"/>
            <a:ext cx="2559258" cy="1238250"/>
          </a:xfrm>
          <a:prstGeom prst="ellipse">
            <a:avLst/>
          </a:pr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bodyPr>
          <a:lstStyle/>
          <a:p>
            <a:pPr algn="ctr"/>
            <a:r>
              <a:rPr lang="ar-DZ" sz="2000" b="1" dirty="0">
                <a:solidFill>
                  <a:srgbClr val="FF0000"/>
                </a:solidFill>
              </a:rPr>
              <a:t>خاتمة</a:t>
            </a:r>
            <a:endParaRPr lang="ru-UA" sz="2000" b="1" dirty="0">
              <a:solidFill>
                <a:srgbClr val="FF0000"/>
              </a:solidFill>
            </a:endParaRPr>
          </a:p>
        </p:txBody>
      </p:sp>
    </p:spTree>
    <p:extLst>
      <p:ext uri="{BB962C8B-B14F-4D97-AF65-F5344CB8AC3E}">
        <p14:creationId xmlns:p14="http://schemas.microsoft.com/office/powerpoint/2010/main" val="21511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9FBD2C77-FC09-4D31-B871-18303032991C}"/>
              </a:ext>
            </a:extLst>
          </p:cNvPr>
          <p:cNvGrpSpPr/>
          <p:nvPr/>
        </p:nvGrpSpPr>
        <p:grpSpPr>
          <a:xfrm>
            <a:off x="8878957" y="967"/>
            <a:ext cx="2694023" cy="1361817"/>
            <a:chOff x="6854711" y="61656"/>
            <a:chExt cx="2694023" cy="1361817"/>
          </a:xfrm>
        </p:grpSpPr>
        <p:sp>
          <p:nvSpPr>
            <p:cNvPr id="48" name="Oval 7">
              <a:extLst>
                <a:ext uri="{FF2B5EF4-FFF2-40B4-BE49-F238E27FC236}">
                  <a16:creationId xmlns:a16="http://schemas.microsoft.com/office/drawing/2014/main" id="{E9C158E0-6BD7-45EF-8F18-48BC7F2E087D}"/>
                </a:ext>
              </a:extLst>
            </p:cNvPr>
            <p:cNvSpPr>
              <a:spLocks noChangeArrowheads="1"/>
            </p:cNvSpPr>
            <p:nvPr/>
          </p:nvSpPr>
          <p:spPr bwMode="auto">
            <a:xfrm>
              <a:off x="6854711" y="190499"/>
              <a:ext cx="2694023" cy="1232974"/>
            </a:xfrm>
            <a:prstGeom prst="ellipse">
              <a:avLst/>
            </a:prstGeom>
            <a:gradFill flip="none" rotWithShape="1">
              <a:gsLst>
                <a:gs pos="100000">
                  <a:schemeClr val="accent5">
                    <a:lumMod val="50000"/>
                  </a:schemeClr>
                </a:gs>
                <a:gs pos="23000">
                  <a:schemeClr val="accent5">
                    <a:lumMod val="60000"/>
                    <a:lumOff val="40000"/>
                  </a:schemeClr>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solidFill>
                    <a:schemeClr val="lt1"/>
                  </a:solidFill>
                </a:rPr>
                <a:t>ا</a:t>
              </a:r>
              <a:r>
                <a:rPr lang="ar-DZ" b="1" dirty="0">
                  <a:solidFill>
                    <a:srgbClr val="FF0000"/>
                  </a:solidFill>
                </a:rPr>
                <a:t>لأستاذ: منسول الصالح</a:t>
              </a:r>
              <a:endParaRPr lang="ru-UA" b="1" dirty="0">
                <a:solidFill>
                  <a:srgbClr val="FF0000"/>
                </a:solidFill>
              </a:endParaRPr>
            </a:p>
          </p:txBody>
        </p:sp>
        <p:sp>
          <p:nvSpPr>
            <p:cNvPr id="49" name="Oval 7">
              <a:extLst>
                <a:ext uri="{FF2B5EF4-FFF2-40B4-BE49-F238E27FC236}">
                  <a16:creationId xmlns:a16="http://schemas.microsoft.com/office/drawing/2014/main" id="{0C10B7D9-9533-4BA5-A6F7-38EED23D528F}"/>
                </a:ext>
              </a:extLst>
            </p:cNvPr>
            <p:cNvSpPr>
              <a:spLocks noChangeArrowheads="1"/>
            </p:cNvSpPr>
            <p:nvPr/>
          </p:nvSpPr>
          <p:spPr bwMode="auto">
            <a:xfrm>
              <a:off x="8266112" y="61656"/>
              <a:ext cx="1019232" cy="1016257"/>
            </a:xfrm>
            <a:prstGeom prst="ellipse">
              <a:avLst/>
            </a:prstGeom>
            <a:solidFill>
              <a:schemeClr val="accent5">
                <a:lumMod val="40000"/>
                <a:lumOff val="60000"/>
              </a:schemeClr>
            </a:solidFill>
            <a:ln>
              <a:noFill/>
            </a:ln>
            <a:effectLst>
              <a:softEdge rad="3175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grpSp>
      <p:sp>
        <p:nvSpPr>
          <p:cNvPr id="46" name="Rectangle 45">
            <a:extLst>
              <a:ext uri="{FF2B5EF4-FFF2-40B4-BE49-F238E27FC236}">
                <a16:creationId xmlns:a16="http://schemas.microsoft.com/office/drawing/2014/main" id="{F3F288BA-4195-4491-81A9-B153289DF697}"/>
              </a:ext>
            </a:extLst>
          </p:cNvPr>
          <p:cNvSpPr>
            <a:spLocks noChangeArrowheads="1"/>
          </p:cNvSpPr>
          <p:nvPr/>
        </p:nvSpPr>
        <p:spPr bwMode="auto">
          <a:xfrm>
            <a:off x="3474618" y="1403349"/>
            <a:ext cx="8531853" cy="5286082"/>
          </a:xfrm>
          <a:prstGeom prst="rect">
            <a:avLst/>
          </a:prstGeom>
          <a:gradFill>
            <a:gsLst>
              <a:gs pos="0">
                <a:schemeClr val="accent3">
                  <a:lumMod val="60000"/>
                  <a:lumOff val="40000"/>
                </a:schemeClr>
              </a:gs>
              <a:gs pos="100000">
                <a:schemeClr val="accent5"/>
              </a:gs>
            </a:gsLst>
            <a:lin ang="2700000" scaled="0"/>
          </a:gradFill>
          <a:ln w="9525">
            <a:noFill/>
            <a:round/>
            <a:headEnd/>
            <a:tailEnd/>
          </a:ln>
          <a:effectLst>
            <a:outerShdw blurRad="330200" dist="342900" dir="2700000" algn="tl" rotWithShape="0">
              <a:schemeClr val="accent5">
                <a:lumMod val="75000"/>
                <a:alpha val="26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solidFill>
                <a:schemeClr val="tx1"/>
              </a:solidFill>
            </a:endParaRPr>
          </a:p>
        </p:txBody>
      </p:sp>
      <p:sp>
        <p:nvSpPr>
          <p:cNvPr id="51" name="Freeform 5">
            <a:extLst>
              <a:ext uri="{FF2B5EF4-FFF2-40B4-BE49-F238E27FC236}">
                <a16:creationId xmlns:a16="http://schemas.microsoft.com/office/drawing/2014/main" id="{4C2BCCC1-911C-491E-B43E-1F6B8B311A36}"/>
              </a:ext>
            </a:extLst>
          </p:cNvPr>
          <p:cNvSpPr>
            <a:spLocks/>
          </p:cNvSpPr>
          <p:nvPr/>
        </p:nvSpPr>
        <p:spPr bwMode="auto">
          <a:xfrm>
            <a:off x="9248774" y="1163636"/>
            <a:ext cx="1890714" cy="1210191"/>
          </a:xfrm>
          <a:custGeom>
            <a:avLst/>
            <a:gdLst>
              <a:gd name="T0" fmla="*/ 4 w 592"/>
              <a:gd name="T1" fmla="*/ 0 h 343"/>
              <a:gd name="T2" fmla="*/ 0 w 592"/>
              <a:gd name="T3" fmla="*/ 47 h 343"/>
              <a:gd name="T4" fmla="*/ 296 w 592"/>
              <a:gd name="T5" fmla="*/ 343 h 343"/>
              <a:gd name="T6" fmla="*/ 592 w 592"/>
              <a:gd name="T7" fmla="*/ 47 h 343"/>
              <a:gd name="T8" fmla="*/ 588 w 592"/>
              <a:gd name="T9" fmla="*/ 0 h 343"/>
              <a:gd name="T10" fmla="*/ 4 w 592"/>
              <a:gd name="T11" fmla="*/ 0 h 343"/>
            </a:gdLst>
            <a:ahLst/>
            <a:cxnLst>
              <a:cxn ang="0">
                <a:pos x="T0" y="T1"/>
              </a:cxn>
              <a:cxn ang="0">
                <a:pos x="T2" y="T3"/>
              </a:cxn>
              <a:cxn ang="0">
                <a:pos x="T4" y="T5"/>
              </a:cxn>
              <a:cxn ang="0">
                <a:pos x="T6" y="T7"/>
              </a:cxn>
              <a:cxn ang="0">
                <a:pos x="T8" y="T9"/>
              </a:cxn>
              <a:cxn ang="0">
                <a:pos x="T10" y="T11"/>
              </a:cxn>
            </a:cxnLst>
            <a:rect l="0" t="0" r="r" b="b"/>
            <a:pathLst>
              <a:path w="592" h="343">
                <a:moveTo>
                  <a:pt x="4" y="0"/>
                </a:moveTo>
                <a:cubicBezTo>
                  <a:pt x="1" y="16"/>
                  <a:pt x="0" y="31"/>
                  <a:pt x="0" y="47"/>
                </a:cubicBezTo>
                <a:cubicBezTo>
                  <a:pt x="0" y="211"/>
                  <a:pt x="133" y="343"/>
                  <a:pt x="296" y="343"/>
                </a:cubicBezTo>
                <a:cubicBezTo>
                  <a:pt x="459" y="343"/>
                  <a:pt x="592" y="211"/>
                  <a:pt x="592" y="47"/>
                </a:cubicBezTo>
                <a:cubicBezTo>
                  <a:pt x="592" y="31"/>
                  <a:pt x="591" y="16"/>
                  <a:pt x="588" y="0"/>
                </a:cubicBezTo>
                <a:lnTo>
                  <a:pt x="4" y="0"/>
                </a:lnTo>
                <a:close/>
              </a:path>
            </a:pathLst>
          </a:custGeom>
          <a:gradFill flip="none" rotWithShape="1">
            <a:gsLst>
              <a:gs pos="100000">
                <a:schemeClr val="accent5">
                  <a:lumMod val="50000"/>
                </a:schemeClr>
              </a:gs>
              <a:gs pos="23000">
                <a:schemeClr val="accent5">
                  <a:lumMod val="60000"/>
                  <a:lumOff val="40000"/>
                </a:schemeClr>
              </a:gs>
            </a:gsLst>
            <a:path path="circle">
              <a:fillToRect r="100000" b="100000"/>
            </a:path>
            <a:tileRect l="-100000" t="-100000"/>
          </a:gradFill>
          <a:ln>
            <a:noFill/>
          </a:ln>
          <a:effectLst>
            <a:softEdge rad="2540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grpSp>
        <p:nvGrpSpPr>
          <p:cNvPr id="47" name="Glass">
            <a:extLst>
              <a:ext uri="{FF2B5EF4-FFF2-40B4-BE49-F238E27FC236}">
                <a16:creationId xmlns:a16="http://schemas.microsoft.com/office/drawing/2014/main" id="{96FE6CBE-E04F-4D83-A568-ECD93D261B99}"/>
              </a:ext>
            </a:extLst>
          </p:cNvPr>
          <p:cNvGrpSpPr/>
          <p:nvPr/>
        </p:nvGrpSpPr>
        <p:grpSpPr>
          <a:xfrm>
            <a:off x="3379304" y="1443914"/>
            <a:ext cx="7251513" cy="5286082"/>
            <a:chOff x="6700838" y="1390650"/>
            <a:chExt cx="5532438" cy="4076700"/>
          </a:xfrm>
        </p:grpSpPr>
        <p:sp>
          <p:nvSpPr>
            <p:cNvPr id="7" name="Rectangle 6">
              <a:extLst>
                <a:ext uri="{FF2B5EF4-FFF2-40B4-BE49-F238E27FC236}">
                  <a16:creationId xmlns:a16="http://schemas.microsoft.com/office/drawing/2014/main" id="{4FF63F77-7379-40D8-92EA-094140B977F0}"/>
                </a:ext>
              </a:extLst>
            </p:cNvPr>
            <p:cNvSpPr>
              <a:spLocks noChangeArrowheads="1"/>
            </p:cNvSpPr>
            <p:nvPr/>
          </p:nvSpPr>
          <p:spPr bwMode="auto">
            <a:xfrm>
              <a:off x="6708775" y="1398588"/>
              <a:ext cx="5516563" cy="4065588"/>
            </a:xfrm>
            <a:prstGeom prst="rect">
              <a:avLst/>
            </a:pr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a:solidFill>
                    <a:schemeClr val="tx1"/>
                  </a:solidFill>
                </a:rPr>
                <a:t>يساهم عقد العمل في شقه القانوني والتنظيمي في ضبط العلاقات الفردية والجماعية للعمل، اذ أن علاقة العمل الفردية تحمل المعنى الإزدواجي في التعبير عن عقد العمل بين الطرفين والتزامات كل منهما تجاه الاخر </a:t>
              </a:r>
              <a:endParaRPr lang="ru-UA" b="1" dirty="0">
                <a:solidFill>
                  <a:schemeClr val="tx1"/>
                </a:solidFill>
              </a:endParaRPr>
            </a:p>
          </p:txBody>
        </p:sp>
        <p:sp>
          <p:nvSpPr>
            <p:cNvPr id="8" name="Freeform 7">
              <a:extLst>
                <a:ext uri="{FF2B5EF4-FFF2-40B4-BE49-F238E27FC236}">
                  <a16:creationId xmlns:a16="http://schemas.microsoft.com/office/drawing/2014/main" id="{4AFF1C1C-4D30-4E52-841C-156DB4B04792}"/>
                </a:ext>
              </a:extLst>
            </p:cNvPr>
            <p:cNvSpPr>
              <a:spLocks noEditPoints="1"/>
            </p:cNvSpPr>
            <p:nvPr/>
          </p:nvSpPr>
          <p:spPr bwMode="auto">
            <a:xfrm>
              <a:off x="6700838" y="1390650"/>
              <a:ext cx="5532438" cy="4076700"/>
            </a:xfrm>
            <a:custGeom>
              <a:avLst/>
              <a:gdLst>
                <a:gd name="T0" fmla="*/ 3485 w 3485"/>
                <a:gd name="T1" fmla="*/ 2568 h 2568"/>
                <a:gd name="T2" fmla="*/ 0 w 3485"/>
                <a:gd name="T3" fmla="*/ 2568 h 2568"/>
                <a:gd name="T4" fmla="*/ 0 w 3485"/>
                <a:gd name="T5" fmla="*/ 0 h 2568"/>
                <a:gd name="T6" fmla="*/ 3485 w 3485"/>
                <a:gd name="T7" fmla="*/ 0 h 2568"/>
                <a:gd name="T8" fmla="*/ 3485 w 3485"/>
                <a:gd name="T9" fmla="*/ 2568 h 2568"/>
                <a:gd name="T10" fmla="*/ 10 w 3485"/>
                <a:gd name="T11" fmla="*/ 2561 h 2568"/>
                <a:gd name="T12" fmla="*/ 3478 w 3485"/>
                <a:gd name="T13" fmla="*/ 2561 h 2568"/>
                <a:gd name="T14" fmla="*/ 3478 w 3485"/>
                <a:gd name="T15" fmla="*/ 10 h 2568"/>
                <a:gd name="T16" fmla="*/ 10 w 3485"/>
                <a:gd name="T17" fmla="*/ 10 h 2568"/>
                <a:gd name="T18" fmla="*/ 10 w 3485"/>
                <a:gd name="T19" fmla="*/ 2561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5" h="2568">
                  <a:moveTo>
                    <a:pt x="3485" y="2568"/>
                  </a:moveTo>
                  <a:lnTo>
                    <a:pt x="0" y="2568"/>
                  </a:lnTo>
                  <a:lnTo>
                    <a:pt x="0" y="0"/>
                  </a:lnTo>
                  <a:lnTo>
                    <a:pt x="3485" y="0"/>
                  </a:lnTo>
                  <a:lnTo>
                    <a:pt x="3485" y="2568"/>
                  </a:lnTo>
                  <a:close/>
                  <a:moveTo>
                    <a:pt x="10" y="2561"/>
                  </a:moveTo>
                  <a:lnTo>
                    <a:pt x="3478" y="2561"/>
                  </a:lnTo>
                  <a:lnTo>
                    <a:pt x="3478" y="10"/>
                  </a:lnTo>
                  <a:lnTo>
                    <a:pt x="10" y="10"/>
                  </a:lnTo>
                  <a:lnTo>
                    <a:pt x="10" y="2561"/>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
        <p:nvSpPr>
          <p:cNvPr id="43" name="Rectangle 42">
            <a:extLst>
              <a:ext uri="{FF2B5EF4-FFF2-40B4-BE49-F238E27FC236}">
                <a16:creationId xmlns:a16="http://schemas.microsoft.com/office/drawing/2014/main" id="{D192F0F4-0A70-42AA-BB7E-6FD05CBCE460}"/>
              </a:ext>
            </a:extLst>
          </p:cNvPr>
          <p:cNvSpPr>
            <a:spLocks noChangeArrowheads="1"/>
          </p:cNvSpPr>
          <p:nvPr/>
        </p:nvSpPr>
        <p:spPr bwMode="auto">
          <a:xfrm>
            <a:off x="1431738" y="2411005"/>
            <a:ext cx="22463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ar-DZ" altLang="ru-UA" sz="6000" b="1" i="0" u="none" strike="noStrike" cap="none" normalizeH="0" baseline="0" dirty="0">
                <a:ln>
                  <a:noFill/>
                </a:ln>
                <a:solidFill>
                  <a:schemeClr val="bg2"/>
                </a:solidFill>
                <a:latin typeface="Andalus" panose="02020603050405020304" pitchFamily="18" charset="-78"/>
                <a:cs typeface="Andalus" panose="02020603050405020304" pitchFamily="18" charset="-78"/>
              </a:rPr>
              <a:t>مقــــــــدمة</a:t>
            </a:r>
            <a:endParaRPr kumimoji="0" lang="ru-UA" altLang="ru-UA" sz="6000" b="1" i="0" u="none" strike="noStrike" cap="none" normalizeH="0" baseline="0" dirty="0">
              <a:ln>
                <a:noFill/>
              </a:ln>
              <a:solidFill>
                <a:schemeClr val="bg2"/>
              </a:solidFill>
              <a:latin typeface="+mn-lt"/>
              <a:cs typeface="Andalus" panose="02020603050405020304" pitchFamily="18" charset="-78"/>
            </a:endParaRPr>
          </a:p>
        </p:txBody>
      </p:sp>
      <p:grpSp>
        <p:nvGrpSpPr>
          <p:cNvPr id="70" name="Group 69">
            <a:extLst>
              <a:ext uri="{FF2B5EF4-FFF2-40B4-BE49-F238E27FC236}">
                <a16:creationId xmlns:a16="http://schemas.microsoft.com/office/drawing/2014/main" id="{F2BCA01D-FC68-44FF-9369-BDD39CF0ABCB}"/>
              </a:ext>
            </a:extLst>
          </p:cNvPr>
          <p:cNvGrpSpPr/>
          <p:nvPr/>
        </p:nvGrpSpPr>
        <p:grpSpPr>
          <a:xfrm rot="19614422">
            <a:off x="4170222" y="607412"/>
            <a:ext cx="2476946" cy="848166"/>
            <a:chOff x="1102291" y="1450277"/>
            <a:chExt cx="2251821" cy="1468819"/>
          </a:xfrm>
        </p:grpSpPr>
        <p:sp>
          <p:nvSpPr>
            <p:cNvPr id="71" name="Freeform 5">
              <a:extLst>
                <a:ext uri="{FF2B5EF4-FFF2-40B4-BE49-F238E27FC236}">
                  <a16:creationId xmlns:a16="http://schemas.microsoft.com/office/drawing/2014/main" id="{B71284BA-D054-44D4-BB24-1E9C51E648FF}"/>
                </a:ext>
              </a:extLst>
            </p:cNvPr>
            <p:cNvSpPr>
              <a:spLocks/>
            </p:cNvSpPr>
            <p:nvPr/>
          </p:nvSpPr>
          <p:spPr bwMode="auto">
            <a:xfrm>
              <a:off x="1102291" y="1450277"/>
              <a:ext cx="2251821" cy="1468819"/>
            </a:xfrm>
            <a:custGeom>
              <a:avLst/>
              <a:gdLst>
                <a:gd name="T0" fmla="*/ 286 w 571"/>
                <a:gd name="T1" fmla="*/ 286 h 286"/>
                <a:gd name="T2" fmla="*/ 0 w 571"/>
                <a:gd name="T3" fmla="*/ 0 h 286"/>
                <a:gd name="T4" fmla="*/ 112 w 571"/>
                <a:gd name="T5" fmla="*/ 0 h 286"/>
                <a:gd name="T6" fmla="*/ 286 w 571"/>
                <a:gd name="T7" fmla="*/ 174 h 286"/>
                <a:gd name="T8" fmla="*/ 459 w 571"/>
                <a:gd name="T9" fmla="*/ 0 h 286"/>
                <a:gd name="T10" fmla="*/ 571 w 571"/>
                <a:gd name="T11" fmla="*/ 0 h 286"/>
                <a:gd name="T12" fmla="*/ 286 w 571"/>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571" h="286">
                  <a:moveTo>
                    <a:pt x="286" y="286"/>
                  </a:moveTo>
                  <a:cubicBezTo>
                    <a:pt x="128" y="286"/>
                    <a:pt x="0" y="158"/>
                    <a:pt x="0" y="0"/>
                  </a:cubicBezTo>
                  <a:cubicBezTo>
                    <a:pt x="112" y="0"/>
                    <a:pt x="112" y="0"/>
                    <a:pt x="112" y="0"/>
                  </a:cubicBezTo>
                  <a:cubicBezTo>
                    <a:pt x="112" y="96"/>
                    <a:pt x="190" y="174"/>
                    <a:pt x="286" y="174"/>
                  </a:cubicBezTo>
                  <a:cubicBezTo>
                    <a:pt x="381" y="174"/>
                    <a:pt x="459" y="96"/>
                    <a:pt x="459" y="0"/>
                  </a:cubicBezTo>
                  <a:cubicBezTo>
                    <a:pt x="571" y="0"/>
                    <a:pt x="571" y="0"/>
                    <a:pt x="571" y="0"/>
                  </a:cubicBezTo>
                  <a:cubicBezTo>
                    <a:pt x="571" y="158"/>
                    <a:pt x="443" y="286"/>
                    <a:pt x="286" y="286"/>
                  </a:cubicBezTo>
                  <a:close/>
                </a:path>
              </a:pathLst>
            </a:custGeom>
            <a:solidFill>
              <a:schemeClr val="accent1"/>
            </a:solidFill>
            <a:ln>
              <a:noFill/>
            </a:ln>
            <a:scene3d>
              <a:camera prst="orthographicFront"/>
              <a:lightRig rig="soft" dir="t"/>
            </a:scene3d>
            <a:sp3d>
              <a:bevelT w="95250" h="508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ar-DZ" sz="3600" b="1" dirty="0">
                  <a:solidFill>
                    <a:srgbClr val="FF0000"/>
                  </a:solidFill>
                  <a:latin typeface="Aldhabi" panose="01000000000000000000" pitchFamily="2" charset="-78"/>
                  <a:cs typeface="Aldhabi" panose="01000000000000000000" pitchFamily="2" charset="-78"/>
                </a:rPr>
                <a:t>مقدمـــــــــــــــــــــــــة</a:t>
              </a:r>
              <a:endParaRPr lang="ru-UA" sz="3600" b="1" dirty="0">
                <a:solidFill>
                  <a:srgbClr val="FF0000"/>
                </a:solidFill>
                <a:cs typeface="Aldhabi" panose="01000000000000000000" pitchFamily="2" charset="-78"/>
              </a:endParaRPr>
            </a:p>
          </p:txBody>
        </p:sp>
        <p:sp>
          <p:nvSpPr>
            <p:cNvPr id="72" name="Oval 6">
              <a:extLst>
                <a:ext uri="{FF2B5EF4-FFF2-40B4-BE49-F238E27FC236}">
                  <a16:creationId xmlns:a16="http://schemas.microsoft.com/office/drawing/2014/main" id="{DB62CA95-58E1-4CCE-90FC-B9DE6543E6FC}"/>
                </a:ext>
              </a:extLst>
            </p:cNvPr>
            <p:cNvSpPr>
              <a:spLocks noChangeArrowheads="1"/>
            </p:cNvSpPr>
            <p:nvPr/>
          </p:nvSpPr>
          <p:spPr bwMode="auto">
            <a:xfrm>
              <a:off x="1393036" y="1869116"/>
              <a:ext cx="384094" cy="13124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73" name="Oval 7">
              <a:extLst>
                <a:ext uri="{FF2B5EF4-FFF2-40B4-BE49-F238E27FC236}">
                  <a16:creationId xmlns:a16="http://schemas.microsoft.com/office/drawing/2014/main" id="{3D657983-D039-40FD-81A8-6200D58E43F1}"/>
                </a:ext>
              </a:extLst>
            </p:cNvPr>
            <p:cNvSpPr>
              <a:spLocks noChangeArrowheads="1"/>
            </p:cNvSpPr>
            <p:nvPr/>
          </p:nvSpPr>
          <p:spPr bwMode="auto">
            <a:xfrm>
              <a:off x="2962222" y="1869116"/>
              <a:ext cx="384094" cy="13124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pic>
        <p:nvPicPr>
          <p:cNvPr id="2054" name="Picture 6" descr="صور - التعلم عن بعد">
            <a:extLst>
              <a:ext uri="{FF2B5EF4-FFF2-40B4-BE49-F238E27FC236}">
                <a16:creationId xmlns:a16="http://schemas.microsoft.com/office/drawing/2014/main" id="{388C3F2E-1530-E971-1C35-EB6F71789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5" y="3429000"/>
            <a:ext cx="3037594" cy="270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0-#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9" decel="10000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0-#ppt_w/2"/>
                                          </p:val>
                                        </p:tav>
                                        <p:tav tm="100000">
                                          <p:val>
                                            <p:strVal val="#ppt_x"/>
                                          </p:val>
                                        </p:tav>
                                      </p:tavLst>
                                    </p:anim>
                                    <p:anim calcmode="lin" valueType="num">
                                      <p:cBhvr additive="base">
                                        <p:cTn id="12" dur="1000" fill="hold"/>
                                        <p:tgtEl>
                                          <p:spTgt spid="70"/>
                                        </p:tgtEl>
                                        <p:attrNameLst>
                                          <p:attrName>ppt_y</p:attrName>
                                        </p:attrNameLst>
                                      </p:cBhvr>
                                      <p:tavLst>
                                        <p:tav tm="0">
                                          <p:val>
                                            <p:strVal val="0-#ppt_h/2"/>
                                          </p:val>
                                        </p:tav>
                                        <p:tav tm="100000">
                                          <p:val>
                                            <p:strVal val="#ppt_y"/>
                                          </p:val>
                                        </p:tav>
                                      </p:tavLst>
                                    </p:anim>
                                  </p:childTnLst>
                                </p:cTn>
                              </p:par>
                              <p:par>
                                <p:cTn id="13" presetID="42" presetClass="path" presetSubtype="0" repeatCount="indefinite" autoRev="1" fill="hold" nodeType="withEffect">
                                  <p:stCondLst>
                                    <p:cond delay="980"/>
                                  </p:stCondLst>
                                  <p:childTnLst>
                                    <p:animMotion origin="layout" path="M 2.08333E-7 -2.96296E-6 L 0.01758 0.07338 " pathEditMode="relative" rAng="0" ptsTypes="AA">
                                      <p:cBhvr>
                                        <p:cTn id="14" dur="6750" fill="hold"/>
                                        <p:tgtEl>
                                          <p:spTgt spid="70"/>
                                        </p:tgtEl>
                                        <p:attrNameLst>
                                          <p:attrName>ppt_x</p:attrName>
                                          <p:attrName>ppt_y</p:attrName>
                                        </p:attrNameLst>
                                      </p:cBhvr>
                                      <p:rCtr x="872" y="3657"/>
                                    </p:animMotion>
                                  </p:childTnLst>
                                </p:cTn>
                              </p:par>
                              <p:par>
                                <p:cTn id="15" presetID="2" presetClass="entr" presetSubtype="2" decel="10000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1500" fill="hold"/>
                                        <p:tgtEl>
                                          <p:spTgt spid="50"/>
                                        </p:tgtEl>
                                        <p:attrNameLst>
                                          <p:attrName>ppt_x</p:attrName>
                                        </p:attrNameLst>
                                      </p:cBhvr>
                                      <p:tavLst>
                                        <p:tav tm="0">
                                          <p:val>
                                            <p:strVal val="1+#ppt_w/2"/>
                                          </p:val>
                                        </p:tav>
                                        <p:tav tm="100000">
                                          <p:val>
                                            <p:strVal val="#ppt_x"/>
                                          </p:val>
                                        </p:tav>
                                      </p:tavLst>
                                    </p:anim>
                                    <p:anim calcmode="lin" valueType="num">
                                      <p:cBhvr additive="base">
                                        <p:cTn id="18" dur="1500" fill="hold"/>
                                        <p:tgtEl>
                                          <p:spTgt spid="50"/>
                                        </p:tgtEl>
                                        <p:attrNameLst>
                                          <p:attrName>ppt_y</p:attrName>
                                        </p:attrNameLst>
                                      </p:cBhvr>
                                      <p:tavLst>
                                        <p:tav tm="0">
                                          <p:val>
                                            <p:strVal val="#ppt_y"/>
                                          </p:val>
                                        </p:tav>
                                        <p:tav tm="100000">
                                          <p:val>
                                            <p:strVal val="#ppt_y"/>
                                          </p:val>
                                        </p:tav>
                                      </p:tavLst>
                                    </p:anim>
                                  </p:childTnLst>
                                </p:cTn>
                              </p:par>
                              <p:par>
                                <p:cTn id="19" presetID="42" presetClass="path" presetSubtype="0" repeatCount="indefinite" autoRev="1" fill="hold" nodeType="withEffect">
                                  <p:stCondLst>
                                    <p:cond delay="1500"/>
                                  </p:stCondLst>
                                  <p:childTnLst>
                                    <p:animMotion origin="layout" path="M 2.91667E-6 3.7037E-6 L -0.11641 3.7037E-6 " pathEditMode="relative" rAng="0" ptsTypes="AA">
                                      <p:cBhvr>
                                        <p:cTn id="20" dur="6750" fill="hold"/>
                                        <p:tgtEl>
                                          <p:spTgt spid="50"/>
                                        </p:tgtEl>
                                        <p:attrNameLst>
                                          <p:attrName>ppt_x</p:attrName>
                                          <p:attrName>ppt_y</p:attrName>
                                        </p:attrNameLst>
                                      </p:cBhvr>
                                      <p:rCtr x="-5820" y="0"/>
                                    </p:animMotion>
                                  </p:childTnLst>
                                </p:cTn>
                              </p:par>
                              <p:par>
                                <p:cTn id="21" presetID="2" presetClass="entr" presetSubtype="2" decel="10000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500" fill="hold"/>
                                        <p:tgtEl>
                                          <p:spTgt spid="51"/>
                                        </p:tgtEl>
                                        <p:attrNameLst>
                                          <p:attrName>ppt_x</p:attrName>
                                        </p:attrNameLst>
                                      </p:cBhvr>
                                      <p:tavLst>
                                        <p:tav tm="0">
                                          <p:val>
                                            <p:strVal val="1+#ppt_w/2"/>
                                          </p:val>
                                        </p:tav>
                                        <p:tav tm="100000">
                                          <p:val>
                                            <p:strVal val="#ppt_x"/>
                                          </p:val>
                                        </p:tav>
                                      </p:tavLst>
                                    </p:anim>
                                    <p:anim calcmode="lin" valueType="num">
                                      <p:cBhvr additive="base">
                                        <p:cTn id="24" dur="1500" fill="hold"/>
                                        <p:tgtEl>
                                          <p:spTgt spid="51"/>
                                        </p:tgtEl>
                                        <p:attrNameLst>
                                          <p:attrName>ppt_y</p:attrName>
                                        </p:attrNameLst>
                                      </p:cBhvr>
                                      <p:tavLst>
                                        <p:tav tm="0">
                                          <p:val>
                                            <p:strVal val="#ppt_y"/>
                                          </p:val>
                                        </p:tav>
                                        <p:tav tm="100000">
                                          <p:val>
                                            <p:strVal val="#ppt_y"/>
                                          </p:val>
                                        </p:tav>
                                      </p:tavLst>
                                    </p:anim>
                                  </p:childTnLst>
                                </p:cTn>
                              </p:par>
                              <p:par>
                                <p:cTn id="25" presetID="42" presetClass="path" presetSubtype="0" repeatCount="indefinite" autoRev="1" fill="hold" grpId="1" nodeType="withEffect">
                                  <p:stCondLst>
                                    <p:cond delay="1500"/>
                                  </p:stCondLst>
                                  <p:childTnLst>
                                    <p:animMotion origin="layout" path="M 2.91667E-6 3.7037E-6 L -0.11641 3.7037E-6 " pathEditMode="relative" rAng="0" ptsTypes="AA">
                                      <p:cBhvr>
                                        <p:cTn id="26" dur="6750" fill="hold"/>
                                        <p:tgtEl>
                                          <p:spTgt spid="51"/>
                                        </p:tgtEl>
                                        <p:attrNameLst>
                                          <p:attrName>ppt_x</p:attrName>
                                          <p:attrName>ppt_y</p:attrName>
                                        </p:attrNameLst>
                                      </p:cBhvr>
                                      <p:rCtr x="-58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C87063AB-EE2B-403F-B82D-EA2887EE6D53}"/>
              </a:ext>
            </a:extLst>
          </p:cNvPr>
          <p:cNvGrpSpPr/>
          <p:nvPr/>
        </p:nvGrpSpPr>
        <p:grpSpPr>
          <a:xfrm>
            <a:off x="3967545" y="1296844"/>
            <a:ext cx="4264721" cy="4272238"/>
            <a:chOff x="3967545" y="1296844"/>
            <a:chExt cx="4264721" cy="4272238"/>
          </a:xfrm>
        </p:grpSpPr>
        <p:sp>
          <p:nvSpPr>
            <p:cNvPr id="28" name="Oval 23">
              <a:extLst>
                <a:ext uri="{FF2B5EF4-FFF2-40B4-BE49-F238E27FC236}">
                  <a16:creationId xmlns:a16="http://schemas.microsoft.com/office/drawing/2014/main" id="{1D7A98A5-9C78-4DFB-B03D-1F0401F8C8E5}"/>
                </a:ext>
              </a:extLst>
            </p:cNvPr>
            <p:cNvSpPr>
              <a:spLocks noChangeArrowheads="1"/>
            </p:cNvSpPr>
            <p:nvPr/>
          </p:nvSpPr>
          <p:spPr bwMode="auto">
            <a:xfrm>
              <a:off x="3967545" y="1296844"/>
              <a:ext cx="1750188" cy="1755060"/>
            </a:xfrm>
            <a:prstGeom prst="ellipse">
              <a:avLst/>
            </a:pr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32" name="Oval 5">
              <a:extLst>
                <a:ext uri="{FF2B5EF4-FFF2-40B4-BE49-F238E27FC236}">
                  <a16:creationId xmlns:a16="http://schemas.microsoft.com/office/drawing/2014/main" id="{F32BC952-1CC6-49E7-AB9C-DA8AE1CAFE4D}"/>
                </a:ext>
              </a:extLst>
            </p:cNvPr>
            <p:cNvSpPr>
              <a:spLocks noChangeArrowheads="1"/>
            </p:cNvSpPr>
            <p:nvPr/>
          </p:nvSpPr>
          <p:spPr bwMode="auto">
            <a:xfrm>
              <a:off x="6463811" y="1303233"/>
              <a:ext cx="1768455" cy="1770156"/>
            </a:xfrm>
            <a:prstGeom prst="ellipse">
              <a:avLst/>
            </a:pr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33" name="Oval 23">
              <a:extLst>
                <a:ext uri="{FF2B5EF4-FFF2-40B4-BE49-F238E27FC236}">
                  <a16:creationId xmlns:a16="http://schemas.microsoft.com/office/drawing/2014/main" id="{18357746-BF47-4A85-9257-C10F85BAC92C}"/>
                </a:ext>
              </a:extLst>
            </p:cNvPr>
            <p:cNvSpPr>
              <a:spLocks noChangeArrowheads="1"/>
            </p:cNvSpPr>
            <p:nvPr/>
          </p:nvSpPr>
          <p:spPr bwMode="auto">
            <a:xfrm>
              <a:off x="3967545" y="3792537"/>
              <a:ext cx="1750188" cy="1755060"/>
            </a:xfrm>
            <a:prstGeom prst="ellipse">
              <a:avLst/>
            </a:pr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34" name="Oval 5">
              <a:extLst>
                <a:ext uri="{FF2B5EF4-FFF2-40B4-BE49-F238E27FC236}">
                  <a16:creationId xmlns:a16="http://schemas.microsoft.com/office/drawing/2014/main" id="{56E965EA-FD99-4357-8211-D3FC68C03052}"/>
                </a:ext>
              </a:extLst>
            </p:cNvPr>
            <p:cNvSpPr>
              <a:spLocks noChangeArrowheads="1"/>
            </p:cNvSpPr>
            <p:nvPr/>
          </p:nvSpPr>
          <p:spPr bwMode="auto">
            <a:xfrm>
              <a:off x="6463811" y="3798926"/>
              <a:ext cx="1768455" cy="1770156"/>
            </a:xfrm>
            <a:prstGeom prst="ellipse">
              <a:avLst/>
            </a:pr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outerShdw blurRad="254000" dist="228600" dir="2700000" sx="98000" sy="98000" algn="tl" rotWithShape="0">
                <a:schemeClr val="accent3">
                  <a:lumMod val="50000"/>
                  <a:alpha val="27000"/>
                </a:scheme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grpSp>
      <p:sp>
        <p:nvSpPr>
          <p:cNvPr id="21" name="Rectangle 11">
            <a:extLst>
              <a:ext uri="{FF2B5EF4-FFF2-40B4-BE49-F238E27FC236}">
                <a16:creationId xmlns:a16="http://schemas.microsoft.com/office/drawing/2014/main" id="{3520BE39-74EF-4C02-BD1D-A5BEAB1A288D}"/>
              </a:ext>
            </a:extLst>
          </p:cNvPr>
          <p:cNvSpPr>
            <a:spLocks noChangeArrowheads="1"/>
          </p:cNvSpPr>
          <p:nvPr/>
        </p:nvSpPr>
        <p:spPr bwMode="auto">
          <a:xfrm>
            <a:off x="4814888" y="2149475"/>
            <a:ext cx="2559050" cy="2562225"/>
          </a:xfrm>
          <a:prstGeom prst="rect">
            <a:avLst/>
          </a:prstGeom>
          <a:gradFill>
            <a:gsLst>
              <a:gs pos="0">
                <a:srgbClr val="56C0FA"/>
              </a:gs>
              <a:gs pos="100000">
                <a:srgbClr val="8B75ED"/>
              </a:gs>
            </a:gsLst>
            <a:lin ang="2700000" scaled="0"/>
          </a:gradFill>
          <a:ln w="9525">
            <a:noFill/>
            <a:round/>
            <a:headEnd/>
            <a:tailEnd/>
          </a:ln>
          <a:effectLst>
            <a:outerShdw blurRad="279400" dist="292100" dir="2700000" algn="tl" rotWithShape="0">
              <a:schemeClr val="accent3">
                <a:lumMod val="50000"/>
                <a:alpha val="20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42" name="Freeform: Shape 41">
            <a:extLst>
              <a:ext uri="{FF2B5EF4-FFF2-40B4-BE49-F238E27FC236}">
                <a16:creationId xmlns:a16="http://schemas.microsoft.com/office/drawing/2014/main" id="{693C95FB-497F-4927-BFF9-DD839D4FE811}"/>
              </a:ext>
            </a:extLst>
          </p:cNvPr>
          <p:cNvSpPr>
            <a:spLocks noChangeArrowheads="1"/>
          </p:cNvSpPr>
          <p:nvPr/>
        </p:nvSpPr>
        <p:spPr bwMode="auto">
          <a:xfrm>
            <a:off x="4657794" y="1990261"/>
            <a:ext cx="1338046" cy="1320695"/>
          </a:xfrm>
          <a:custGeom>
            <a:avLst/>
            <a:gdLst>
              <a:gd name="connsiteX0" fmla="*/ 0 w 910127"/>
              <a:gd name="connsiteY0" fmla="*/ 0 h 896859"/>
              <a:gd name="connsiteX1" fmla="*/ 909154 w 910127"/>
              <a:gd name="connsiteY1" fmla="*/ 0 h 896859"/>
              <a:gd name="connsiteX2" fmla="*/ 910127 w 910127"/>
              <a:gd name="connsiteY2" fmla="*/ 19329 h 896859"/>
              <a:gd name="connsiteX3" fmla="*/ 35033 w 910127"/>
              <a:gd name="connsiteY3" fmla="*/ 896859 h 896859"/>
              <a:gd name="connsiteX4" fmla="*/ 0 w 910127"/>
              <a:gd name="connsiteY4" fmla="*/ 895085 h 896859"/>
              <a:gd name="connsiteX0" fmla="*/ 0 w 910127"/>
              <a:gd name="connsiteY0" fmla="*/ 0 h 896859"/>
              <a:gd name="connsiteX1" fmla="*/ 909154 w 910127"/>
              <a:gd name="connsiteY1" fmla="*/ 12958 h 896859"/>
              <a:gd name="connsiteX2" fmla="*/ 910127 w 910127"/>
              <a:gd name="connsiteY2" fmla="*/ 19329 h 896859"/>
              <a:gd name="connsiteX3" fmla="*/ 35033 w 910127"/>
              <a:gd name="connsiteY3" fmla="*/ 896859 h 896859"/>
              <a:gd name="connsiteX4" fmla="*/ 0 w 910127"/>
              <a:gd name="connsiteY4" fmla="*/ 895085 h 896859"/>
              <a:gd name="connsiteX5" fmla="*/ 0 w 910127"/>
              <a:gd name="connsiteY5" fmla="*/ 0 h 896859"/>
              <a:gd name="connsiteX0" fmla="*/ 0 w 910127"/>
              <a:gd name="connsiteY0" fmla="*/ 0 h 896859"/>
              <a:gd name="connsiteX1" fmla="*/ 909154 w 910127"/>
              <a:gd name="connsiteY1" fmla="*/ 12958 h 896859"/>
              <a:gd name="connsiteX2" fmla="*/ 910127 w 910127"/>
              <a:gd name="connsiteY2" fmla="*/ 19329 h 896859"/>
              <a:gd name="connsiteX3" fmla="*/ 35033 w 910127"/>
              <a:gd name="connsiteY3" fmla="*/ 896859 h 896859"/>
              <a:gd name="connsiteX4" fmla="*/ 12958 w 910127"/>
              <a:gd name="connsiteY4" fmla="*/ 896705 h 896859"/>
              <a:gd name="connsiteX5" fmla="*/ 0 w 910127"/>
              <a:gd name="connsiteY5" fmla="*/ 0 h 896859"/>
              <a:gd name="connsiteX0" fmla="*/ 0 w 910127"/>
              <a:gd name="connsiteY0" fmla="*/ 0 h 898325"/>
              <a:gd name="connsiteX1" fmla="*/ 909154 w 910127"/>
              <a:gd name="connsiteY1" fmla="*/ 12958 h 898325"/>
              <a:gd name="connsiteX2" fmla="*/ 910127 w 910127"/>
              <a:gd name="connsiteY2" fmla="*/ 19329 h 898325"/>
              <a:gd name="connsiteX3" fmla="*/ 35033 w 910127"/>
              <a:gd name="connsiteY3" fmla="*/ 896859 h 898325"/>
              <a:gd name="connsiteX4" fmla="*/ 19437 w 910127"/>
              <a:gd name="connsiteY4" fmla="*/ 898325 h 898325"/>
              <a:gd name="connsiteX5" fmla="*/ 0 w 910127"/>
              <a:gd name="connsiteY5" fmla="*/ 0 h 89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127" h="898325">
                <a:moveTo>
                  <a:pt x="0" y="0"/>
                </a:moveTo>
                <a:lnTo>
                  <a:pt x="909154" y="12958"/>
                </a:lnTo>
                <a:cubicBezTo>
                  <a:pt x="909478" y="19401"/>
                  <a:pt x="909803" y="12886"/>
                  <a:pt x="910127" y="19329"/>
                </a:cubicBezTo>
                <a:cubicBezTo>
                  <a:pt x="910127" y="503975"/>
                  <a:pt x="518334" y="896859"/>
                  <a:pt x="35033" y="896859"/>
                </a:cubicBezTo>
                <a:lnTo>
                  <a:pt x="19437" y="898325"/>
                </a:lnTo>
                <a:lnTo>
                  <a:pt x="0" y="0"/>
                </a:lnTo>
                <a:close/>
              </a:path>
            </a:pathLst>
          </a:custGeom>
          <a:gradFill flip="none" rotWithShape="1">
            <a:gsLst>
              <a:gs pos="76000">
                <a:schemeClr val="accent3">
                  <a:alpha val="31000"/>
                </a:schemeClr>
              </a:gs>
              <a:gs pos="0">
                <a:schemeClr val="accent1">
                  <a:lumMod val="60000"/>
                  <a:lumOff val="40000"/>
                  <a:alpha val="56000"/>
                </a:schemeClr>
              </a:gs>
            </a:gsLst>
            <a:path path="circle">
              <a:fillToRect r="100000" b="100000"/>
            </a:path>
            <a:tileRect l="-100000" t="-100000"/>
          </a:gradFill>
          <a:ln>
            <a:noFill/>
          </a:ln>
          <a:effectLst>
            <a:softEdge rad="1524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43" name="Freeform: Shape 42">
            <a:extLst>
              <a:ext uri="{FF2B5EF4-FFF2-40B4-BE49-F238E27FC236}">
                <a16:creationId xmlns:a16="http://schemas.microsoft.com/office/drawing/2014/main" id="{C18859F2-356F-4A6A-8633-9A08E911974A}"/>
              </a:ext>
            </a:extLst>
          </p:cNvPr>
          <p:cNvSpPr>
            <a:spLocks noChangeArrowheads="1"/>
          </p:cNvSpPr>
          <p:nvPr/>
        </p:nvSpPr>
        <p:spPr bwMode="auto">
          <a:xfrm>
            <a:off x="6222512" y="1985915"/>
            <a:ext cx="1335576" cy="1355840"/>
          </a:xfrm>
          <a:custGeom>
            <a:avLst/>
            <a:gdLst>
              <a:gd name="connsiteX0" fmla="*/ 1959 w 910127"/>
              <a:gd name="connsiteY0" fmla="*/ 0 h 923914"/>
              <a:gd name="connsiteX1" fmla="*/ 910127 w 910127"/>
              <a:gd name="connsiteY1" fmla="*/ 0 h 923914"/>
              <a:gd name="connsiteX2" fmla="*/ 910127 w 910127"/>
              <a:gd name="connsiteY2" fmla="*/ 922605 h 923914"/>
              <a:gd name="connsiteX3" fmla="*/ 884228 w 910127"/>
              <a:gd name="connsiteY3" fmla="*/ 923914 h 923914"/>
              <a:gd name="connsiteX4" fmla="*/ 0 w 910127"/>
              <a:gd name="connsiteY4" fmla="*/ 38836 h 923914"/>
              <a:gd name="connsiteX0" fmla="*/ 1959 w 910127"/>
              <a:gd name="connsiteY0" fmla="*/ 0 h 923914"/>
              <a:gd name="connsiteX1" fmla="*/ 910127 w 910127"/>
              <a:gd name="connsiteY1" fmla="*/ 0 h 923914"/>
              <a:gd name="connsiteX2" fmla="*/ 892277 w 910127"/>
              <a:gd name="connsiteY2" fmla="*/ 922605 h 923914"/>
              <a:gd name="connsiteX3" fmla="*/ 884228 w 910127"/>
              <a:gd name="connsiteY3" fmla="*/ 923914 h 923914"/>
              <a:gd name="connsiteX4" fmla="*/ 0 w 910127"/>
              <a:gd name="connsiteY4" fmla="*/ 38836 h 923914"/>
              <a:gd name="connsiteX5" fmla="*/ 1959 w 910127"/>
              <a:gd name="connsiteY5" fmla="*/ 0 h 923914"/>
              <a:gd name="connsiteX0" fmla="*/ 1959 w 910127"/>
              <a:gd name="connsiteY0" fmla="*/ 0 h 923914"/>
              <a:gd name="connsiteX1" fmla="*/ 910127 w 910127"/>
              <a:gd name="connsiteY1" fmla="*/ 0 h 923914"/>
              <a:gd name="connsiteX2" fmla="*/ 892277 w 910127"/>
              <a:gd name="connsiteY2" fmla="*/ 922605 h 923914"/>
              <a:gd name="connsiteX3" fmla="*/ 887474 w 910127"/>
              <a:gd name="connsiteY3" fmla="*/ 923914 h 923914"/>
              <a:gd name="connsiteX4" fmla="*/ 0 w 910127"/>
              <a:gd name="connsiteY4" fmla="*/ 38836 h 923914"/>
              <a:gd name="connsiteX5" fmla="*/ 1959 w 910127"/>
              <a:gd name="connsiteY5" fmla="*/ 0 h 923914"/>
              <a:gd name="connsiteX0" fmla="*/ 3582 w 910127"/>
              <a:gd name="connsiteY0" fmla="*/ 16227 h 923914"/>
              <a:gd name="connsiteX1" fmla="*/ 910127 w 910127"/>
              <a:gd name="connsiteY1" fmla="*/ 0 h 923914"/>
              <a:gd name="connsiteX2" fmla="*/ 892277 w 910127"/>
              <a:gd name="connsiteY2" fmla="*/ 922605 h 923914"/>
              <a:gd name="connsiteX3" fmla="*/ 887474 w 910127"/>
              <a:gd name="connsiteY3" fmla="*/ 923914 h 923914"/>
              <a:gd name="connsiteX4" fmla="*/ 0 w 910127"/>
              <a:gd name="connsiteY4" fmla="*/ 38836 h 923914"/>
              <a:gd name="connsiteX5" fmla="*/ 3582 w 910127"/>
              <a:gd name="connsiteY5" fmla="*/ 16227 h 923914"/>
              <a:gd name="connsiteX0" fmla="*/ 3582 w 910127"/>
              <a:gd name="connsiteY0" fmla="*/ 16227 h 923933"/>
              <a:gd name="connsiteX1" fmla="*/ 910127 w 910127"/>
              <a:gd name="connsiteY1" fmla="*/ 0 h 923933"/>
              <a:gd name="connsiteX2" fmla="*/ 892277 w 910127"/>
              <a:gd name="connsiteY2" fmla="*/ 922605 h 923933"/>
              <a:gd name="connsiteX3" fmla="*/ 887474 w 910127"/>
              <a:gd name="connsiteY3" fmla="*/ 923914 h 923933"/>
              <a:gd name="connsiteX4" fmla="*/ 0 w 910127"/>
              <a:gd name="connsiteY4" fmla="*/ 38836 h 923933"/>
              <a:gd name="connsiteX5" fmla="*/ 3582 w 910127"/>
              <a:gd name="connsiteY5" fmla="*/ 16227 h 923933"/>
              <a:gd name="connsiteX0" fmla="*/ 3582 w 910127"/>
              <a:gd name="connsiteY0" fmla="*/ 16227 h 923936"/>
              <a:gd name="connsiteX1" fmla="*/ 910127 w 910127"/>
              <a:gd name="connsiteY1" fmla="*/ 0 h 923936"/>
              <a:gd name="connsiteX2" fmla="*/ 892277 w 910127"/>
              <a:gd name="connsiteY2" fmla="*/ 922605 h 923936"/>
              <a:gd name="connsiteX3" fmla="*/ 887474 w 910127"/>
              <a:gd name="connsiteY3" fmla="*/ 923914 h 923936"/>
              <a:gd name="connsiteX4" fmla="*/ 0 w 910127"/>
              <a:gd name="connsiteY4" fmla="*/ 38836 h 923936"/>
              <a:gd name="connsiteX5" fmla="*/ 3582 w 910127"/>
              <a:gd name="connsiteY5" fmla="*/ 16227 h 92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127" h="923936">
                <a:moveTo>
                  <a:pt x="3582" y="16227"/>
                </a:moveTo>
                <a:lnTo>
                  <a:pt x="910127" y="0"/>
                </a:lnTo>
                <a:lnTo>
                  <a:pt x="892277" y="922605"/>
                </a:lnTo>
                <a:cubicBezTo>
                  <a:pt x="883644" y="923041"/>
                  <a:pt x="896107" y="923478"/>
                  <a:pt x="887474" y="923914"/>
                </a:cubicBezTo>
                <a:cubicBezTo>
                  <a:pt x="311502" y="927160"/>
                  <a:pt x="0" y="576332"/>
                  <a:pt x="0" y="38836"/>
                </a:cubicBezTo>
                <a:lnTo>
                  <a:pt x="3582" y="16227"/>
                </a:lnTo>
                <a:close/>
              </a:path>
            </a:pathLst>
          </a:custGeom>
          <a:gradFill flip="none" rotWithShape="1">
            <a:gsLst>
              <a:gs pos="100000">
                <a:schemeClr val="accent3">
                  <a:lumMod val="75000"/>
                  <a:alpha val="38000"/>
                </a:schemeClr>
              </a:gs>
              <a:gs pos="23000">
                <a:schemeClr val="accent3">
                  <a:lumMod val="60000"/>
                  <a:lumOff val="40000"/>
                  <a:alpha val="56000"/>
                </a:schemeClr>
              </a:gs>
            </a:gsLst>
            <a:path path="circle">
              <a:fillToRect r="100000" b="100000"/>
            </a:path>
            <a:tileRect l="-100000" t="-100000"/>
          </a:gradFill>
          <a:ln>
            <a:noFill/>
          </a:ln>
          <a:effectLst>
            <a:softEdge rad="1524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44" name="Freeform: Shape 43">
            <a:extLst>
              <a:ext uri="{FF2B5EF4-FFF2-40B4-BE49-F238E27FC236}">
                <a16:creationId xmlns:a16="http://schemas.microsoft.com/office/drawing/2014/main" id="{3DB01288-034F-468D-9034-0552E4094B6A}"/>
              </a:ext>
            </a:extLst>
          </p:cNvPr>
          <p:cNvSpPr>
            <a:spLocks noChangeArrowheads="1"/>
          </p:cNvSpPr>
          <p:nvPr/>
        </p:nvSpPr>
        <p:spPr bwMode="auto">
          <a:xfrm>
            <a:off x="4661265" y="3556795"/>
            <a:ext cx="1301698" cy="1317624"/>
          </a:xfrm>
          <a:custGeom>
            <a:avLst/>
            <a:gdLst>
              <a:gd name="connsiteX0" fmla="*/ 31392 w 906486"/>
              <a:gd name="connsiteY0" fmla="*/ 0 h 917575"/>
              <a:gd name="connsiteX1" fmla="*/ 906486 w 906486"/>
              <a:gd name="connsiteY1" fmla="*/ 877530 h 917575"/>
              <a:gd name="connsiteX2" fmla="*/ 904470 w 906486"/>
              <a:gd name="connsiteY2" fmla="*/ 917575 h 917575"/>
              <a:gd name="connsiteX3" fmla="*/ 0 w 906486"/>
              <a:gd name="connsiteY3" fmla="*/ 917575 h 917575"/>
              <a:gd name="connsiteX4" fmla="*/ 0 w 906486"/>
              <a:gd name="connsiteY4" fmla="*/ 1590 h 917575"/>
              <a:gd name="connsiteX0" fmla="*/ 31392 w 906486"/>
              <a:gd name="connsiteY0" fmla="*/ 0 h 917575"/>
              <a:gd name="connsiteX1" fmla="*/ 906486 w 906486"/>
              <a:gd name="connsiteY1" fmla="*/ 877530 h 917575"/>
              <a:gd name="connsiteX2" fmla="*/ 904470 w 906486"/>
              <a:gd name="connsiteY2" fmla="*/ 917575 h 917575"/>
              <a:gd name="connsiteX3" fmla="*/ 0 w 906486"/>
              <a:gd name="connsiteY3" fmla="*/ 917575 h 917575"/>
              <a:gd name="connsiteX4" fmla="*/ 11608 w 906486"/>
              <a:gd name="connsiteY4" fmla="*/ 1590 h 917575"/>
              <a:gd name="connsiteX5" fmla="*/ 31392 w 906486"/>
              <a:gd name="connsiteY5" fmla="*/ 0 h 917575"/>
              <a:gd name="connsiteX0" fmla="*/ 31392 w 906486"/>
              <a:gd name="connsiteY0" fmla="*/ 0 h 917575"/>
              <a:gd name="connsiteX1" fmla="*/ 906486 w 906486"/>
              <a:gd name="connsiteY1" fmla="*/ 877530 h 917575"/>
              <a:gd name="connsiteX2" fmla="*/ 904470 w 906486"/>
              <a:gd name="connsiteY2" fmla="*/ 917575 h 917575"/>
              <a:gd name="connsiteX3" fmla="*/ 0 w 906486"/>
              <a:gd name="connsiteY3" fmla="*/ 917575 h 917575"/>
              <a:gd name="connsiteX4" fmla="*/ 19899 w 906486"/>
              <a:gd name="connsiteY4" fmla="*/ 3248 h 917575"/>
              <a:gd name="connsiteX5" fmla="*/ 31392 w 906486"/>
              <a:gd name="connsiteY5" fmla="*/ 0 h 917575"/>
              <a:gd name="connsiteX0" fmla="*/ 31392 w 906486"/>
              <a:gd name="connsiteY0" fmla="*/ 0 h 917575"/>
              <a:gd name="connsiteX1" fmla="*/ 906486 w 906486"/>
              <a:gd name="connsiteY1" fmla="*/ 877530 h 917575"/>
              <a:gd name="connsiteX2" fmla="*/ 904470 w 906486"/>
              <a:gd name="connsiteY2" fmla="*/ 899334 h 917575"/>
              <a:gd name="connsiteX3" fmla="*/ 0 w 906486"/>
              <a:gd name="connsiteY3" fmla="*/ 917575 h 917575"/>
              <a:gd name="connsiteX4" fmla="*/ 19899 w 906486"/>
              <a:gd name="connsiteY4" fmla="*/ 3248 h 917575"/>
              <a:gd name="connsiteX5" fmla="*/ 31392 w 906486"/>
              <a:gd name="connsiteY5" fmla="*/ 0 h 9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486" h="917575">
                <a:moveTo>
                  <a:pt x="31392" y="0"/>
                </a:moveTo>
                <a:cubicBezTo>
                  <a:pt x="514693" y="0"/>
                  <a:pt x="906486" y="392884"/>
                  <a:pt x="906486" y="877530"/>
                </a:cubicBezTo>
                <a:lnTo>
                  <a:pt x="904470" y="899334"/>
                </a:lnTo>
                <a:lnTo>
                  <a:pt x="0" y="917575"/>
                </a:lnTo>
                <a:cubicBezTo>
                  <a:pt x="0" y="612247"/>
                  <a:pt x="19899" y="308576"/>
                  <a:pt x="19899" y="3248"/>
                </a:cubicBezTo>
                <a:cubicBezTo>
                  <a:pt x="30363" y="2718"/>
                  <a:pt x="20928" y="530"/>
                  <a:pt x="31392" y="0"/>
                </a:cubicBezTo>
                <a:close/>
              </a:path>
            </a:pathLst>
          </a:custGeom>
          <a:gradFill flip="none" rotWithShape="1">
            <a:gsLst>
              <a:gs pos="100000">
                <a:schemeClr val="accent3">
                  <a:alpha val="43000"/>
                </a:schemeClr>
              </a:gs>
              <a:gs pos="23000">
                <a:schemeClr val="accent1">
                  <a:lumMod val="60000"/>
                  <a:lumOff val="40000"/>
                  <a:alpha val="69000"/>
                </a:schemeClr>
              </a:gs>
            </a:gsLst>
            <a:path path="circle">
              <a:fillToRect r="100000" b="100000"/>
            </a:path>
            <a:tileRect l="-100000" t="-100000"/>
          </a:gradFill>
          <a:ln>
            <a:noFill/>
          </a:ln>
          <a:effectLst>
            <a:softEdge rad="1524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45" name="Freeform: Shape 44">
            <a:extLst>
              <a:ext uri="{FF2B5EF4-FFF2-40B4-BE49-F238E27FC236}">
                <a16:creationId xmlns:a16="http://schemas.microsoft.com/office/drawing/2014/main" id="{37E2BFB9-1744-47EC-BBCC-870824616093}"/>
              </a:ext>
            </a:extLst>
          </p:cNvPr>
          <p:cNvSpPr>
            <a:spLocks noChangeArrowheads="1"/>
          </p:cNvSpPr>
          <p:nvPr/>
        </p:nvSpPr>
        <p:spPr bwMode="auto">
          <a:xfrm>
            <a:off x="6242293" y="3556990"/>
            <a:ext cx="1291981" cy="1301669"/>
          </a:xfrm>
          <a:custGeom>
            <a:avLst/>
            <a:gdLst>
              <a:gd name="connsiteX0" fmla="*/ 884228 w 910127"/>
              <a:gd name="connsiteY0" fmla="*/ 0 h 918344"/>
              <a:gd name="connsiteX1" fmla="*/ 910127 w 910127"/>
              <a:gd name="connsiteY1" fmla="*/ 1309 h 918344"/>
              <a:gd name="connsiteX2" fmla="*/ 910127 w 910127"/>
              <a:gd name="connsiteY2" fmla="*/ 918344 h 918344"/>
              <a:gd name="connsiteX3" fmla="*/ 1678 w 910127"/>
              <a:gd name="connsiteY3" fmla="*/ 918344 h 918344"/>
              <a:gd name="connsiteX4" fmla="*/ 0 w 910127"/>
              <a:gd name="connsiteY4" fmla="*/ 885078 h 918344"/>
              <a:gd name="connsiteX5" fmla="*/ 884228 w 910127"/>
              <a:gd name="connsiteY5" fmla="*/ 0 h 918344"/>
              <a:gd name="connsiteX0" fmla="*/ 884228 w 910127"/>
              <a:gd name="connsiteY0" fmla="*/ 3751 h 922095"/>
              <a:gd name="connsiteX1" fmla="*/ 889885 w 910127"/>
              <a:gd name="connsiteY1" fmla="*/ 0 h 922095"/>
              <a:gd name="connsiteX2" fmla="*/ 910127 w 910127"/>
              <a:gd name="connsiteY2" fmla="*/ 922095 h 922095"/>
              <a:gd name="connsiteX3" fmla="*/ 1678 w 910127"/>
              <a:gd name="connsiteY3" fmla="*/ 922095 h 922095"/>
              <a:gd name="connsiteX4" fmla="*/ 0 w 910127"/>
              <a:gd name="connsiteY4" fmla="*/ 888829 h 922095"/>
              <a:gd name="connsiteX5" fmla="*/ 884228 w 910127"/>
              <a:gd name="connsiteY5" fmla="*/ 3751 h 922095"/>
              <a:gd name="connsiteX0" fmla="*/ 889332 w 915231"/>
              <a:gd name="connsiteY0" fmla="*/ 3751 h 922095"/>
              <a:gd name="connsiteX1" fmla="*/ 894989 w 915231"/>
              <a:gd name="connsiteY1" fmla="*/ 0 h 922095"/>
              <a:gd name="connsiteX2" fmla="*/ 915231 w 915231"/>
              <a:gd name="connsiteY2" fmla="*/ 922095 h 922095"/>
              <a:gd name="connsiteX3" fmla="*/ 35 w 915231"/>
              <a:gd name="connsiteY3" fmla="*/ 903539 h 922095"/>
              <a:gd name="connsiteX4" fmla="*/ 5104 w 915231"/>
              <a:gd name="connsiteY4" fmla="*/ 888829 h 922095"/>
              <a:gd name="connsiteX5" fmla="*/ 889332 w 915231"/>
              <a:gd name="connsiteY5" fmla="*/ 3751 h 922095"/>
              <a:gd name="connsiteX0" fmla="*/ 889332 w 915231"/>
              <a:gd name="connsiteY0" fmla="*/ 3751 h 922095"/>
              <a:gd name="connsiteX1" fmla="*/ 894989 w 915231"/>
              <a:gd name="connsiteY1" fmla="*/ 0 h 922095"/>
              <a:gd name="connsiteX2" fmla="*/ 915231 w 915231"/>
              <a:gd name="connsiteY2" fmla="*/ 922095 h 922095"/>
              <a:gd name="connsiteX3" fmla="*/ 35 w 915231"/>
              <a:gd name="connsiteY3" fmla="*/ 903539 h 922095"/>
              <a:gd name="connsiteX4" fmla="*/ 5104 w 915231"/>
              <a:gd name="connsiteY4" fmla="*/ 888829 h 922095"/>
              <a:gd name="connsiteX5" fmla="*/ 889332 w 915231"/>
              <a:gd name="connsiteY5" fmla="*/ 3751 h 922095"/>
              <a:gd name="connsiteX0" fmla="*/ 889332 w 915231"/>
              <a:gd name="connsiteY0" fmla="*/ 3751 h 922095"/>
              <a:gd name="connsiteX1" fmla="*/ 894989 w 915231"/>
              <a:gd name="connsiteY1" fmla="*/ 0 h 922095"/>
              <a:gd name="connsiteX2" fmla="*/ 915231 w 915231"/>
              <a:gd name="connsiteY2" fmla="*/ 922095 h 922095"/>
              <a:gd name="connsiteX3" fmla="*/ 35 w 915231"/>
              <a:gd name="connsiteY3" fmla="*/ 903539 h 922095"/>
              <a:gd name="connsiteX4" fmla="*/ 5104 w 915231"/>
              <a:gd name="connsiteY4" fmla="*/ 888829 h 922095"/>
              <a:gd name="connsiteX5" fmla="*/ 889332 w 915231"/>
              <a:gd name="connsiteY5" fmla="*/ 3751 h 92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31" h="922095">
                <a:moveTo>
                  <a:pt x="889332" y="3751"/>
                </a:moveTo>
                <a:lnTo>
                  <a:pt x="894989" y="0"/>
                </a:lnTo>
                <a:lnTo>
                  <a:pt x="915231" y="922095"/>
                </a:lnTo>
                <a:lnTo>
                  <a:pt x="35" y="903539"/>
                </a:lnTo>
                <a:cubicBezTo>
                  <a:pt x="-524" y="892450"/>
                  <a:pt x="5663" y="899918"/>
                  <a:pt x="5104" y="888829"/>
                </a:cubicBezTo>
                <a:cubicBezTo>
                  <a:pt x="-11765" y="315670"/>
                  <a:pt x="347007" y="377"/>
                  <a:pt x="889332" y="3751"/>
                </a:cubicBezTo>
                <a:close/>
              </a:path>
            </a:pathLst>
          </a:custGeom>
          <a:gradFill flip="none" rotWithShape="1">
            <a:gsLst>
              <a:gs pos="100000">
                <a:schemeClr val="accent3">
                  <a:lumMod val="75000"/>
                  <a:alpha val="58000"/>
                </a:schemeClr>
              </a:gs>
              <a:gs pos="0">
                <a:schemeClr val="accent3">
                  <a:lumMod val="60000"/>
                  <a:lumOff val="40000"/>
                </a:schemeClr>
              </a:gs>
            </a:gsLst>
            <a:path path="circle">
              <a:fillToRect r="100000" b="100000"/>
            </a:path>
            <a:tileRect l="-100000" t="-100000"/>
          </a:gradFill>
          <a:ln>
            <a:noFill/>
          </a:ln>
          <a:effectLst>
            <a:softEdge rad="1524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27" name="Rectangle 17">
            <a:extLst>
              <a:ext uri="{FF2B5EF4-FFF2-40B4-BE49-F238E27FC236}">
                <a16:creationId xmlns:a16="http://schemas.microsoft.com/office/drawing/2014/main" id="{AA909176-6978-48F8-961E-75F51A31549D}"/>
              </a:ext>
            </a:extLst>
          </p:cNvPr>
          <p:cNvSpPr>
            <a:spLocks noChangeArrowheads="1"/>
          </p:cNvSpPr>
          <p:nvPr/>
        </p:nvSpPr>
        <p:spPr bwMode="auto">
          <a:xfrm>
            <a:off x="6835550" y="3964932"/>
            <a:ext cx="43922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ru-UA" altLang="ru-UA" sz="2500" b="1" dirty="0">
                <a:solidFill>
                  <a:schemeClr val="bg2">
                    <a:alpha val="50000"/>
                  </a:schemeClr>
                </a:solidFill>
                <a:latin typeface="+mj-lt"/>
              </a:rPr>
              <a:t>04</a:t>
            </a:r>
          </a:p>
        </p:txBody>
      </p:sp>
      <p:grpSp>
        <p:nvGrpSpPr>
          <p:cNvPr id="47" name="Group 46">
            <a:extLst>
              <a:ext uri="{FF2B5EF4-FFF2-40B4-BE49-F238E27FC236}">
                <a16:creationId xmlns:a16="http://schemas.microsoft.com/office/drawing/2014/main" id="{9E69C86A-69EE-44C8-9348-14F367138C1B}"/>
              </a:ext>
            </a:extLst>
          </p:cNvPr>
          <p:cNvGrpSpPr/>
          <p:nvPr/>
        </p:nvGrpSpPr>
        <p:grpSpPr>
          <a:xfrm>
            <a:off x="1098376" y="4155545"/>
            <a:ext cx="2733625" cy="1609151"/>
            <a:chOff x="1098376" y="4155545"/>
            <a:chExt cx="2081531" cy="1609151"/>
          </a:xfrm>
        </p:grpSpPr>
        <p:sp>
          <p:nvSpPr>
            <p:cNvPr id="48" name="Text Placeholder 53">
              <a:extLst>
                <a:ext uri="{FF2B5EF4-FFF2-40B4-BE49-F238E27FC236}">
                  <a16:creationId xmlns:a16="http://schemas.microsoft.com/office/drawing/2014/main" id="{5AC89482-2EB6-4401-A783-7E5C51F27CAF}"/>
                </a:ext>
              </a:extLst>
            </p:cNvPr>
            <p:cNvSpPr txBox="1">
              <a:spLocks/>
            </p:cNvSpPr>
            <p:nvPr/>
          </p:nvSpPr>
          <p:spPr>
            <a:xfrm>
              <a:off x="1098376" y="4586712"/>
              <a:ext cx="2081531" cy="1177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ar-DZ" sz="1600" b="1" dirty="0">
                  <a:solidFill>
                    <a:srgbClr val="53C2FA"/>
                  </a:solidFill>
                  <a:latin typeface="Montserrat Light" panose="00000400000000000000" pitchFamily="50" charset="-52"/>
                </a:rPr>
                <a:t>اتفاق يتعهد بمقتضاه أحد الأطراف بانجاز أعمال مادية ذات طبيعة حرفية على العموم لصالح طرف أخر وتحت اشرافه مقابل عوض</a:t>
              </a:r>
              <a:endParaRPr lang="en-US" sz="1600" b="1" dirty="0">
                <a:solidFill>
                  <a:srgbClr val="53C2FA"/>
                </a:solidFill>
                <a:latin typeface="Montserrat Light" panose="00000400000000000000" pitchFamily="50" charset="-52"/>
              </a:endParaRPr>
            </a:p>
          </p:txBody>
        </p:sp>
        <p:sp>
          <p:nvSpPr>
            <p:cNvPr id="49" name="Text Placeholder 56">
              <a:extLst>
                <a:ext uri="{FF2B5EF4-FFF2-40B4-BE49-F238E27FC236}">
                  <a16:creationId xmlns:a16="http://schemas.microsoft.com/office/drawing/2014/main" id="{F51704FA-9CA0-4682-AFE7-A998B79B38AE}"/>
                </a:ext>
              </a:extLst>
            </p:cNvPr>
            <p:cNvSpPr txBox="1">
              <a:spLocks/>
            </p:cNvSpPr>
            <p:nvPr/>
          </p:nvSpPr>
          <p:spPr>
            <a:xfrm>
              <a:off x="1476200" y="4155545"/>
              <a:ext cx="1701802" cy="37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ar-DZ" sz="3200" b="1" dirty="0">
                  <a:solidFill>
                    <a:srgbClr val="FF0000"/>
                  </a:solidFill>
                </a:rPr>
                <a:t>أولا</a:t>
              </a:r>
              <a:endParaRPr lang="ru-RU" sz="3200" b="1" dirty="0">
                <a:solidFill>
                  <a:srgbClr val="FF0000"/>
                </a:solidFill>
              </a:endParaRPr>
            </a:p>
          </p:txBody>
        </p:sp>
      </p:grpSp>
      <p:grpSp>
        <p:nvGrpSpPr>
          <p:cNvPr id="56" name="Group 55">
            <a:extLst>
              <a:ext uri="{FF2B5EF4-FFF2-40B4-BE49-F238E27FC236}">
                <a16:creationId xmlns:a16="http://schemas.microsoft.com/office/drawing/2014/main" id="{FBF68047-323D-49C1-A2DE-77048795702F}"/>
              </a:ext>
            </a:extLst>
          </p:cNvPr>
          <p:cNvGrpSpPr/>
          <p:nvPr/>
        </p:nvGrpSpPr>
        <p:grpSpPr>
          <a:xfrm>
            <a:off x="9012093" y="1686665"/>
            <a:ext cx="2081531" cy="2105872"/>
            <a:chOff x="9012093" y="1686665"/>
            <a:chExt cx="2081531" cy="1332552"/>
          </a:xfrm>
        </p:grpSpPr>
        <p:sp>
          <p:nvSpPr>
            <p:cNvPr id="57" name="Text Placeholder 53">
              <a:extLst>
                <a:ext uri="{FF2B5EF4-FFF2-40B4-BE49-F238E27FC236}">
                  <a16:creationId xmlns:a16="http://schemas.microsoft.com/office/drawing/2014/main" id="{CEFB12E5-E7AA-41AD-8927-416328EB9BAE}"/>
                </a:ext>
              </a:extLst>
            </p:cNvPr>
            <p:cNvSpPr txBox="1">
              <a:spLocks/>
            </p:cNvSpPr>
            <p:nvPr/>
          </p:nvSpPr>
          <p:spPr>
            <a:xfrm>
              <a:off x="9012093" y="2117832"/>
              <a:ext cx="2081531" cy="901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ar-DZ" sz="1400" dirty="0">
                  <a:solidFill>
                    <a:srgbClr val="FF0000"/>
                  </a:solidFill>
                  <a:latin typeface="Montserrat Light" panose="00000400000000000000" pitchFamily="50" charset="-52"/>
                </a:rPr>
                <a:t>تعبر عن تعهد أحد المتعاقدين بأن يعمل تحت سلطة المتعاقد الأخر وتحت إدارته واشرافه مقابل أجر يتعهد به المتعاقد الأخر</a:t>
              </a:r>
              <a:endParaRPr lang="en-US" sz="1800" b="1" dirty="0">
                <a:solidFill>
                  <a:srgbClr val="FF0000"/>
                </a:solidFill>
                <a:latin typeface="Montserrat Light" panose="00000400000000000000" pitchFamily="50" charset="-52"/>
              </a:endParaRPr>
            </a:p>
          </p:txBody>
        </p:sp>
        <p:sp>
          <p:nvSpPr>
            <p:cNvPr id="58" name="Text Placeholder 56">
              <a:extLst>
                <a:ext uri="{FF2B5EF4-FFF2-40B4-BE49-F238E27FC236}">
                  <a16:creationId xmlns:a16="http://schemas.microsoft.com/office/drawing/2014/main" id="{9FB11943-F1BB-4E12-AD95-834B5CD87C45}"/>
                </a:ext>
              </a:extLst>
            </p:cNvPr>
            <p:cNvSpPr txBox="1">
              <a:spLocks/>
            </p:cNvSpPr>
            <p:nvPr/>
          </p:nvSpPr>
          <p:spPr>
            <a:xfrm>
              <a:off x="9038009" y="1686665"/>
              <a:ext cx="1701802" cy="374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ar-DZ" sz="2400" b="1" dirty="0">
                  <a:solidFill>
                    <a:srgbClr val="FF0000"/>
                  </a:solidFill>
                </a:rPr>
                <a:t>ثانيا</a:t>
              </a:r>
              <a:endParaRPr lang="ru-RU" sz="2400" b="1" dirty="0">
                <a:solidFill>
                  <a:srgbClr val="FF0000"/>
                </a:solidFill>
              </a:endParaRPr>
            </a:p>
          </p:txBody>
        </p:sp>
      </p:grpSp>
      <p:sp>
        <p:nvSpPr>
          <p:cNvPr id="2" name="Rectangle 1">
            <a:extLst>
              <a:ext uri="{FF2B5EF4-FFF2-40B4-BE49-F238E27FC236}">
                <a16:creationId xmlns:a16="http://schemas.microsoft.com/office/drawing/2014/main" id="{320718EA-8279-D0B6-9705-9BAE1F134AEE}"/>
              </a:ext>
            </a:extLst>
          </p:cNvPr>
          <p:cNvSpPr/>
          <p:nvPr/>
        </p:nvSpPr>
        <p:spPr>
          <a:xfrm>
            <a:off x="3074504" y="768626"/>
            <a:ext cx="5605670" cy="3908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400" b="1" dirty="0">
                <a:solidFill>
                  <a:srgbClr val="FF0000"/>
                </a:solidFill>
              </a:rPr>
              <a:t>مفهوم علاقة العمل الفردية</a:t>
            </a:r>
            <a:endParaRPr lang="fr-FR" sz="2400" b="1" dirty="0">
              <a:solidFill>
                <a:srgbClr val="FF0000"/>
              </a:solidFill>
            </a:endParaRPr>
          </a:p>
        </p:txBody>
      </p:sp>
      <p:pic>
        <p:nvPicPr>
          <p:cNvPr id="4" name="Picture 3">
            <a:extLst>
              <a:ext uri="{FF2B5EF4-FFF2-40B4-BE49-F238E27FC236}">
                <a16:creationId xmlns:a16="http://schemas.microsoft.com/office/drawing/2014/main" id="{5D5AC516-B200-3133-7FCC-2C7807E4A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300" y="2339975"/>
            <a:ext cx="1066051" cy="2189902"/>
          </a:xfrm>
          <a:prstGeom prst="rect">
            <a:avLst/>
          </a:prstGeom>
        </p:spPr>
      </p:pic>
    </p:spTree>
    <p:extLst>
      <p:ext uri="{BB962C8B-B14F-4D97-AF65-F5344CB8AC3E}">
        <p14:creationId xmlns:p14="http://schemas.microsoft.com/office/powerpoint/2010/main" val="7977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750"/>
                                        <p:tgtEl>
                                          <p:spTgt spid="47"/>
                                        </p:tgtEl>
                                      </p:cBhvr>
                                    </p:animEffect>
                                  </p:childTnLst>
                                </p:cTn>
                              </p:par>
                              <p:par>
                                <p:cTn id="8" presetID="10" presetClass="entr" presetSubtype="0" fill="hold" nodeType="withEffect">
                                  <p:stCondLst>
                                    <p:cond delay="125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56E77D69-BB8F-4BA8-AB51-78E5BA831C32}"/>
              </a:ext>
            </a:extLst>
          </p:cNvPr>
          <p:cNvGrpSpPr/>
          <p:nvPr/>
        </p:nvGrpSpPr>
        <p:grpSpPr>
          <a:xfrm>
            <a:off x="4224338" y="3425830"/>
            <a:ext cx="3743325" cy="1049337"/>
            <a:chOff x="4224338" y="1260475"/>
            <a:chExt cx="3743325" cy="2306637"/>
          </a:xfrm>
        </p:grpSpPr>
        <p:sp>
          <p:nvSpPr>
            <p:cNvPr id="115" name="Freeform 14">
              <a:extLst>
                <a:ext uri="{FF2B5EF4-FFF2-40B4-BE49-F238E27FC236}">
                  <a16:creationId xmlns:a16="http://schemas.microsoft.com/office/drawing/2014/main" id="{D0C2A2FE-1B17-4A67-9907-B6104A681374}"/>
                </a:ext>
              </a:extLst>
            </p:cNvPr>
            <p:cNvSpPr>
              <a:spLocks/>
            </p:cNvSpPr>
            <p:nvPr/>
          </p:nvSpPr>
          <p:spPr bwMode="auto">
            <a:xfrm>
              <a:off x="4224338" y="1260475"/>
              <a:ext cx="3743325" cy="2108200"/>
            </a:xfrm>
            <a:custGeom>
              <a:avLst/>
              <a:gdLst>
                <a:gd name="T0" fmla="*/ 957 w 982"/>
                <a:gd name="T1" fmla="*/ 307 h 552"/>
                <a:gd name="T2" fmla="*/ 535 w 982"/>
                <a:gd name="T3" fmla="*/ 537 h 552"/>
                <a:gd name="T4" fmla="*/ 446 w 982"/>
                <a:gd name="T5" fmla="*/ 537 h 552"/>
                <a:gd name="T6" fmla="*/ 25 w 982"/>
                <a:gd name="T7" fmla="*/ 307 h 552"/>
                <a:gd name="T8" fmla="*/ 25 w 982"/>
                <a:gd name="T9" fmla="*/ 245 h 552"/>
                <a:gd name="T10" fmla="*/ 446 w 982"/>
                <a:gd name="T11" fmla="*/ 14 h 552"/>
                <a:gd name="T12" fmla="*/ 535 w 982"/>
                <a:gd name="T13" fmla="*/ 14 h 552"/>
                <a:gd name="T14" fmla="*/ 957 w 982"/>
                <a:gd name="T15" fmla="*/ 245 h 552"/>
                <a:gd name="T16" fmla="*/ 957 w 982"/>
                <a:gd name="T17" fmla="*/ 3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552">
                  <a:moveTo>
                    <a:pt x="957" y="307"/>
                  </a:moveTo>
                  <a:cubicBezTo>
                    <a:pt x="535" y="537"/>
                    <a:pt x="535" y="537"/>
                    <a:pt x="535" y="537"/>
                  </a:cubicBezTo>
                  <a:cubicBezTo>
                    <a:pt x="508" y="552"/>
                    <a:pt x="474" y="552"/>
                    <a:pt x="446" y="537"/>
                  </a:cubicBezTo>
                  <a:cubicBezTo>
                    <a:pt x="25" y="307"/>
                    <a:pt x="25" y="307"/>
                    <a:pt x="25" y="307"/>
                  </a:cubicBezTo>
                  <a:cubicBezTo>
                    <a:pt x="0" y="294"/>
                    <a:pt x="0" y="258"/>
                    <a:pt x="25" y="245"/>
                  </a:cubicBezTo>
                  <a:cubicBezTo>
                    <a:pt x="446" y="14"/>
                    <a:pt x="446" y="14"/>
                    <a:pt x="446" y="14"/>
                  </a:cubicBezTo>
                  <a:cubicBezTo>
                    <a:pt x="474" y="0"/>
                    <a:pt x="508" y="0"/>
                    <a:pt x="535" y="14"/>
                  </a:cubicBezTo>
                  <a:cubicBezTo>
                    <a:pt x="957" y="245"/>
                    <a:pt x="957" y="245"/>
                    <a:pt x="957" y="245"/>
                  </a:cubicBezTo>
                  <a:cubicBezTo>
                    <a:pt x="982" y="258"/>
                    <a:pt x="982" y="294"/>
                    <a:pt x="957" y="307"/>
                  </a:cubicBezTo>
                  <a:close/>
                </a:path>
              </a:pathLst>
            </a:custGeom>
            <a:gradFill>
              <a:gsLst>
                <a:gs pos="0">
                  <a:srgbClr val="69AEF7"/>
                </a:gs>
                <a:gs pos="100000">
                  <a:srgbClr val="8C72ED"/>
                </a:gs>
              </a:gsLst>
              <a:lin ang="2700000" scaled="0"/>
            </a:gradFill>
            <a:ln w="9525">
              <a:noFill/>
              <a:round/>
              <a:headEnd/>
              <a:tailEnd/>
            </a:ln>
            <a:effectLst>
              <a:outerShdw blurRad="279400" dist="241300" dir="5400000" algn="tl" rotWithShape="0">
                <a:schemeClr val="accent3">
                  <a:lumMod val="75000"/>
                  <a:alpha val="17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grpSp>
          <p:nvGrpSpPr>
            <p:cNvPr id="116" name="Group 115">
              <a:extLst>
                <a:ext uri="{FF2B5EF4-FFF2-40B4-BE49-F238E27FC236}">
                  <a16:creationId xmlns:a16="http://schemas.microsoft.com/office/drawing/2014/main" id="{ABAB0361-B58E-4E79-B788-FA90D71F0990}"/>
                </a:ext>
              </a:extLst>
            </p:cNvPr>
            <p:cNvGrpSpPr/>
            <p:nvPr/>
          </p:nvGrpSpPr>
          <p:grpSpPr>
            <a:xfrm>
              <a:off x="4224338" y="1260475"/>
              <a:ext cx="3743325" cy="2306637"/>
              <a:chOff x="4224338" y="1260475"/>
              <a:chExt cx="3743325" cy="2306637"/>
            </a:xfrm>
          </p:grpSpPr>
          <p:sp>
            <p:nvSpPr>
              <p:cNvPr id="117" name="Blur_Shape_01">
                <a:extLst>
                  <a:ext uri="{FF2B5EF4-FFF2-40B4-BE49-F238E27FC236}">
                    <a16:creationId xmlns:a16="http://schemas.microsoft.com/office/drawing/2014/main" id="{BD505176-EA8D-489F-BAB5-9FF0ED6EAAB5}"/>
                  </a:ext>
                </a:extLst>
              </p:cNvPr>
              <p:cNvSpPr>
                <a:spLocks/>
              </p:cNvSpPr>
              <p:nvPr/>
            </p:nvSpPr>
            <p:spPr bwMode="auto">
              <a:xfrm>
                <a:off x="4254738" y="1701804"/>
                <a:ext cx="3649874" cy="1865308"/>
              </a:xfrm>
              <a:custGeom>
                <a:avLst/>
                <a:gdLst>
                  <a:gd name="connsiteX0" fmla="*/ 1396180 w 2792412"/>
                  <a:gd name="connsiteY0" fmla="*/ 0 h 1427093"/>
                  <a:gd name="connsiteX1" fmla="*/ 1564382 w 2792412"/>
                  <a:gd name="connsiteY1" fmla="*/ 42966 h 1427093"/>
                  <a:gd name="connsiteX2" fmla="*/ 2780287 w 2792412"/>
                  <a:gd name="connsiteY2" fmla="*/ 706926 h 1427093"/>
                  <a:gd name="connsiteX3" fmla="*/ 2792412 w 2792412"/>
                  <a:gd name="connsiteY3" fmla="*/ 713547 h 1427093"/>
                  <a:gd name="connsiteX4" fmla="*/ 2642044 w 2792412"/>
                  <a:gd name="connsiteY4" fmla="*/ 795657 h 1427093"/>
                  <a:gd name="connsiteX5" fmla="*/ 1564382 w 2792412"/>
                  <a:gd name="connsiteY5" fmla="*/ 1384127 h 1427093"/>
                  <a:gd name="connsiteX6" fmla="*/ 1225119 w 2792412"/>
                  <a:gd name="connsiteY6" fmla="*/ 1384127 h 1427093"/>
                  <a:gd name="connsiteX7" fmla="*/ 12096 w 2792412"/>
                  <a:gd name="connsiteY7" fmla="*/ 720168 h 1427093"/>
                  <a:gd name="connsiteX8" fmla="*/ 0 w 2792412"/>
                  <a:gd name="connsiteY8" fmla="*/ 713547 h 1427093"/>
                  <a:gd name="connsiteX9" fmla="*/ 150011 w 2792412"/>
                  <a:gd name="connsiteY9" fmla="*/ 631437 h 1427093"/>
                  <a:gd name="connsiteX10" fmla="*/ 1225119 w 2792412"/>
                  <a:gd name="connsiteY10" fmla="*/ 42966 h 1427093"/>
                  <a:gd name="connsiteX11" fmla="*/ 1396180 w 2792412"/>
                  <a:gd name="connsiteY11" fmla="*/ 0 h 14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412" h="1427093">
                    <a:moveTo>
                      <a:pt x="1396180" y="0"/>
                    </a:moveTo>
                    <a:cubicBezTo>
                      <a:pt x="1454789" y="0"/>
                      <a:pt x="1512921" y="14322"/>
                      <a:pt x="1564382" y="42966"/>
                    </a:cubicBezTo>
                    <a:cubicBezTo>
                      <a:pt x="2167622" y="372372"/>
                      <a:pt x="2544646" y="578251"/>
                      <a:pt x="2780287" y="706926"/>
                    </a:cubicBezTo>
                    <a:lnTo>
                      <a:pt x="2792412" y="713547"/>
                    </a:lnTo>
                    <a:lnTo>
                      <a:pt x="2642044" y="795657"/>
                    </a:lnTo>
                    <a:cubicBezTo>
                      <a:pt x="1564382" y="1384127"/>
                      <a:pt x="1564382" y="1384127"/>
                      <a:pt x="1564382" y="1384127"/>
                    </a:cubicBezTo>
                    <a:cubicBezTo>
                      <a:pt x="1461460" y="1441415"/>
                      <a:pt x="1331854" y="1441415"/>
                      <a:pt x="1225119" y="1384127"/>
                    </a:cubicBezTo>
                    <a:cubicBezTo>
                      <a:pt x="623309" y="1054721"/>
                      <a:pt x="247178" y="848842"/>
                      <a:pt x="12096" y="720168"/>
                    </a:cubicBezTo>
                    <a:lnTo>
                      <a:pt x="0" y="713547"/>
                    </a:lnTo>
                    <a:lnTo>
                      <a:pt x="150011" y="631437"/>
                    </a:lnTo>
                    <a:cubicBezTo>
                      <a:pt x="1225119" y="42966"/>
                      <a:pt x="1225119" y="42966"/>
                      <a:pt x="1225119" y="42966"/>
                    </a:cubicBezTo>
                    <a:cubicBezTo>
                      <a:pt x="1278487" y="14322"/>
                      <a:pt x="1337572" y="0"/>
                      <a:pt x="1396180" y="0"/>
                    </a:cubicBezTo>
                    <a:close/>
                  </a:path>
                </a:pathLst>
              </a:custGeom>
              <a:solidFill>
                <a:srgbClr val="FFFFFF">
                  <a:alpha val="24000"/>
                </a:srgbClr>
              </a:solidFill>
              <a:ln>
                <a:noFill/>
              </a:ln>
              <a:effectLst>
                <a:softEdge rad="2032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ru-UA"/>
              </a:p>
            </p:txBody>
          </p:sp>
          <p:grpSp>
            <p:nvGrpSpPr>
              <p:cNvPr id="118" name="Glass_01">
                <a:extLst>
                  <a:ext uri="{FF2B5EF4-FFF2-40B4-BE49-F238E27FC236}">
                    <a16:creationId xmlns:a16="http://schemas.microsoft.com/office/drawing/2014/main" id="{9DD74420-A2E2-4DF7-8818-56E9FE5D1408}"/>
                  </a:ext>
                </a:extLst>
              </p:cNvPr>
              <p:cNvGrpSpPr/>
              <p:nvPr/>
            </p:nvGrpSpPr>
            <p:grpSpPr>
              <a:xfrm>
                <a:off x="4224338" y="1260475"/>
                <a:ext cx="3743325" cy="2114550"/>
                <a:chOff x="4224338" y="1260475"/>
                <a:chExt cx="3743325" cy="2114550"/>
              </a:xfrm>
            </p:grpSpPr>
            <p:sp>
              <p:nvSpPr>
                <p:cNvPr id="119" name="Freeform 14">
                  <a:extLst>
                    <a:ext uri="{FF2B5EF4-FFF2-40B4-BE49-F238E27FC236}">
                      <a16:creationId xmlns:a16="http://schemas.microsoft.com/office/drawing/2014/main" id="{DCFB0E54-577E-4D70-8D78-789A497F6474}"/>
                    </a:ext>
                  </a:extLst>
                </p:cNvPr>
                <p:cNvSpPr>
                  <a:spLocks/>
                </p:cNvSpPr>
                <p:nvPr/>
              </p:nvSpPr>
              <p:spPr bwMode="auto">
                <a:xfrm>
                  <a:off x="4224338" y="1266825"/>
                  <a:ext cx="3743325" cy="2108200"/>
                </a:xfrm>
                <a:custGeom>
                  <a:avLst/>
                  <a:gdLst>
                    <a:gd name="T0" fmla="*/ 957 w 982"/>
                    <a:gd name="T1" fmla="*/ 307 h 552"/>
                    <a:gd name="T2" fmla="*/ 535 w 982"/>
                    <a:gd name="T3" fmla="*/ 537 h 552"/>
                    <a:gd name="T4" fmla="*/ 446 w 982"/>
                    <a:gd name="T5" fmla="*/ 537 h 552"/>
                    <a:gd name="T6" fmla="*/ 25 w 982"/>
                    <a:gd name="T7" fmla="*/ 307 h 552"/>
                    <a:gd name="T8" fmla="*/ 25 w 982"/>
                    <a:gd name="T9" fmla="*/ 245 h 552"/>
                    <a:gd name="T10" fmla="*/ 446 w 982"/>
                    <a:gd name="T11" fmla="*/ 14 h 552"/>
                    <a:gd name="T12" fmla="*/ 535 w 982"/>
                    <a:gd name="T13" fmla="*/ 14 h 552"/>
                    <a:gd name="T14" fmla="*/ 957 w 982"/>
                    <a:gd name="T15" fmla="*/ 245 h 552"/>
                    <a:gd name="T16" fmla="*/ 957 w 982"/>
                    <a:gd name="T17" fmla="*/ 3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552">
                      <a:moveTo>
                        <a:pt x="957" y="307"/>
                      </a:moveTo>
                      <a:cubicBezTo>
                        <a:pt x="535" y="537"/>
                        <a:pt x="535" y="537"/>
                        <a:pt x="535" y="537"/>
                      </a:cubicBezTo>
                      <a:cubicBezTo>
                        <a:pt x="508" y="552"/>
                        <a:pt x="474" y="552"/>
                        <a:pt x="446" y="537"/>
                      </a:cubicBezTo>
                      <a:cubicBezTo>
                        <a:pt x="25" y="307"/>
                        <a:pt x="25" y="307"/>
                        <a:pt x="25" y="307"/>
                      </a:cubicBezTo>
                      <a:cubicBezTo>
                        <a:pt x="0" y="294"/>
                        <a:pt x="0" y="258"/>
                        <a:pt x="25" y="245"/>
                      </a:cubicBezTo>
                      <a:cubicBezTo>
                        <a:pt x="446" y="14"/>
                        <a:pt x="446" y="14"/>
                        <a:pt x="446" y="14"/>
                      </a:cubicBezTo>
                      <a:cubicBezTo>
                        <a:pt x="474" y="0"/>
                        <a:pt x="508" y="0"/>
                        <a:pt x="535" y="14"/>
                      </a:cubicBezTo>
                      <a:cubicBezTo>
                        <a:pt x="957" y="245"/>
                        <a:pt x="957" y="245"/>
                        <a:pt x="957" y="245"/>
                      </a:cubicBezTo>
                      <a:cubicBezTo>
                        <a:pt x="982" y="258"/>
                        <a:pt x="982" y="294"/>
                        <a:pt x="957" y="307"/>
                      </a:cubicBezTo>
                      <a:close/>
                    </a:path>
                  </a:pathLst>
                </a:cu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solidFill>
                        <a:schemeClr val="lt1"/>
                      </a:solidFill>
                    </a:rPr>
                    <a:t>عقد العمل مرتبط بمدة زمنية</a:t>
                  </a:r>
                  <a:endParaRPr lang="ru-UA" dirty="0">
                    <a:solidFill>
                      <a:schemeClr val="lt1"/>
                    </a:solidFill>
                  </a:endParaRPr>
                </a:p>
              </p:txBody>
            </p:sp>
            <p:sp>
              <p:nvSpPr>
                <p:cNvPr id="120" name="Freeform 15">
                  <a:extLst>
                    <a:ext uri="{FF2B5EF4-FFF2-40B4-BE49-F238E27FC236}">
                      <a16:creationId xmlns:a16="http://schemas.microsoft.com/office/drawing/2014/main" id="{DC346792-900F-469C-BA80-795DE97E474A}"/>
                    </a:ext>
                  </a:extLst>
                </p:cNvPr>
                <p:cNvSpPr>
                  <a:spLocks noEditPoints="1"/>
                </p:cNvSpPr>
                <p:nvPr/>
              </p:nvSpPr>
              <p:spPr bwMode="auto">
                <a:xfrm>
                  <a:off x="4243388" y="1260475"/>
                  <a:ext cx="3705225" cy="2106613"/>
                </a:xfrm>
                <a:custGeom>
                  <a:avLst/>
                  <a:gdLst>
                    <a:gd name="T0" fmla="*/ 486 w 972"/>
                    <a:gd name="T1" fmla="*/ 552 h 552"/>
                    <a:gd name="T2" fmla="*/ 440 w 972"/>
                    <a:gd name="T3" fmla="*/ 541 h 552"/>
                    <a:gd name="T4" fmla="*/ 19 w 972"/>
                    <a:gd name="T5" fmla="*/ 311 h 552"/>
                    <a:gd name="T6" fmla="*/ 0 w 972"/>
                    <a:gd name="T7" fmla="*/ 278 h 552"/>
                    <a:gd name="T8" fmla="*/ 19 w 972"/>
                    <a:gd name="T9" fmla="*/ 245 h 552"/>
                    <a:gd name="T10" fmla="*/ 440 w 972"/>
                    <a:gd name="T11" fmla="*/ 15 h 552"/>
                    <a:gd name="T12" fmla="*/ 531 w 972"/>
                    <a:gd name="T13" fmla="*/ 15 h 552"/>
                    <a:gd name="T14" fmla="*/ 953 w 972"/>
                    <a:gd name="T15" fmla="*/ 245 h 552"/>
                    <a:gd name="T16" fmla="*/ 972 w 972"/>
                    <a:gd name="T17" fmla="*/ 278 h 552"/>
                    <a:gd name="T18" fmla="*/ 953 w 972"/>
                    <a:gd name="T19" fmla="*/ 311 h 552"/>
                    <a:gd name="T20" fmla="*/ 531 w 972"/>
                    <a:gd name="T21" fmla="*/ 541 h 552"/>
                    <a:gd name="T22" fmla="*/ 486 w 972"/>
                    <a:gd name="T23" fmla="*/ 552 h 552"/>
                    <a:gd name="T24" fmla="*/ 486 w 972"/>
                    <a:gd name="T25" fmla="*/ 7 h 552"/>
                    <a:gd name="T26" fmla="*/ 442 w 972"/>
                    <a:gd name="T27" fmla="*/ 18 h 552"/>
                    <a:gd name="T28" fmla="*/ 21 w 972"/>
                    <a:gd name="T29" fmla="*/ 248 h 552"/>
                    <a:gd name="T30" fmla="*/ 3 w 972"/>
                    <a:gd name="T31" fmla="*/ 278 h 552"/>
                    <a:gd name="T32" fmla="*/ 21 w 972"/>
                    <a:gd name="T33" fmla="*/ 307 h 552"/>
                    <a:gd name="T34" fmla="*/ 442 w 972"/>
                    <a:gd name="T35" fmla="*/ 538 h 552"/>
                    <a:gd name="T36" fmla="*/ 529 w 972"/>
                    <a:gd name="T37" fmla="*/ 538 h 552"/>
                    <a:gd name="T38" fmla="*/ 951 w 972"/>
                    <a:gd name="T39" fmla="*/ 307 h 552"/>
                    <a:gd name="T40" fmla="*/ 969 w 972"/>
                    <a:gd name="T41" fmla="*/ 278 h 552"/>
                    <a:gd name="T42" fmla="*/ 951 w 972"/>
                    <a:gd name="T43" fmla="*/ 248 h 552"/>
                    <a:gd name="T44" fmla="*/ 529 w 972"/>
                    <a:gd name="T45" fmla="*/ 18 h 552"/>
                    <a:gd name="T46" fmla="*/ 486 w 972"/>
                    <a:gd name="T47" fmla="*/ 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2" h="552">
                      <a:moveTo>
                        <a:pt x="486" y="552"/>
                      </a:moveTo>
                      <a:cubicBezTo>
                        <a:pt x="470" y="552"/>
                        <a:pt x="454" y="549"/>
                        <a:pt x="440" y="541"/>
                      </a:cubicBezTo>
                      <a:cubicBezTo>
                        <a:pt x="19" y="311"/>
                        <a:pt x="19" y="311"/>
                        <a:pt x="19" y="311"/>
                      </a:cubicBezTo>
                      <a:cubicBezTo>
                        <a:pt x="7" y="304"/>
                        <a:pt x="0" y="292"/>
                        <a:pt x="0" y="278"/>
                      </a:cubicBezTo>
                      <a:cubicBezTo>
                        <a:pt x="0" y="264"/>
                        <a:pt x="7" y="252"/>
                        <a:pt x="19" y="245"/>
                      </a:cubicBezTo>
                      <a:cubicBezTo>
                        <a:pt x="440" y="15"/>
                        <a:pt x="440" y="15"/>
                        <a:pt x="440" y="15"/>
                      </a:cubicBezTo>
                      <a:cubicBezTo>
                        <a:pt x="469" y="0"/>
                        <a:pt x="503" y="0"/>
                        <a:pt x="531" y="15"/>
                      </a:cubicBezTo>
                      <a:cubicBezTo>
                        <a:pt x="953" y="245"/>
                        <a:pt x="953" y="245"/>
                        <a:pt x="953" y="245"/>
                      </a:cubicBezTo>
                      <a:cubicBezTo>
                        <a:pt x="965" y="252"/>
                        <a:pt x="972" y="264"/>
                        <a:pt x="972" y="278"/>
                      </a:cubicBezTo>
                      <a:cubicBezTo>
                        <a:pt x="972" y="292"/>
                        <a:pt x="965" y="304"/>
                        <a:pt x="953" y="311"/>
                      </a:cubicBezTo>
                      <a:cubicBezTo>
                        <a:pt x="531" y="541"/>
                        <a:pt x="531" y="541"/>
                        <a:pt x="531" y="541"/>
                      </a:cubicBezTo>
                      <a:cubicBezTo>
                        <a:pt x="517" y="548"/>
                        <a:pt x="501" y="552"/>
                        <a:pt x="486" y="552"/>
                      </a:cubicBezTo>
                      <a:close/>
                      <a:moveTo>
                        <a:pt x="486" y="7"/>
                      </a:moveTo>
                      <a:cubicBezTo>
                        <a:pt x="471" y="7"/>
                        <a:pt x="455" y="11"/>
                        <a:pt x="442" y="18"/>
                      </a:cubicBezTo>
                      <a:cubicBezTo>
                        <a:pt x="21" y="248"/>
                        <a:pt x="21" y="248"/>
                        <a:pt x="21" y="248"/>
                      </a:cubicBezTo>
                      <a:cubicBezTo>
                        <a:pt x="10" y="254"/>
                        <a:pt x="3" y="265"/>
                        <a:pt x="3" y="278"/>
                      </a:cubicBezTo>
                      <a:cubicBezTo>
                        <a:pt x="3" y="290"/>
                        <a:pt x="10" y="301"/>
                        <a:pt x="21" y="307"/>
                      </a:cubicBezTo>
                      <a:cubicBezTo>
                        <a:pt x="442" y="538"/>
                        <a:pt x="442" y="538"/>
                        <a:pt x="442" y="538"/>
                      </a:cubicBezTo>
                      <a:cubicBezTo>
                        <a:pt x="469" y="552"/>
                        <a:pt x="503" y="552"/>
                        <a:pt x="529" y="538"/>
                      </a:cubicBezTo>
                      <a:cubicBezTo>
                        <a:pt x="951" y="307"/>
                        <a:pt x="951" y="307"/>
                        <a:pt x="951" y="307"/>
                      </a:cubicBezTo>
                      <a:cubicBezTo>
                        <a:pt x="962" y="301"/>
                        <a:pt x="969" y="290"/>
                        <a:pt x="969" y="278"/>
                      </a:cubicBezTo>
                      <a:cubicBezTo>
                        <a:pt x="969" y="265"/>
                        <a:pt x="962" y="254"/>
                        <a:pt x="951" y="248"/>
                      </a:cubicBezTo>
                      <a:cubicBezTo>
                        <a:pt x="529" y="18"/>
                        <a:pt x="529" y="18"/>
                        <a:pt x="529" y="18"/>
                      </a:cubicBezTo>
                      <a:cubicBezTo>
                        <a:pt x="516" y="11"/>
                        <a:pt x="501" y="7"/>
                        <a:pt x="486" y="7"/>
                      </a:cubicBez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grpSp>
      <p:grpSp>
        <p:nvGrpSpPr>
          <p:cNvPr id="107" name="Group 106">
            <a:extLst>
              <a:ext uri="{FF2B5EF4-FFF2-40B4-BE49-F238E27FC236}">
                <a16:creationId xmlns:a16="http://schemas.microsoft.com/office/drawing/2014/main" id="{DC934786-C5D6-496C-85CF-CC541CC774C3}"/>
              </a:ext>
            </a:extLst>
          </p:cNvPr>
          <p:cNvGrpSpPr/>
          <p:nvPr/>
        </p:nvGrpSpPr>
        <p:grpSpPr>
          <a:xfrm>
            <a:off x="4294544" y="4373154"/>
            <a:ext cx="3743325" cy="1106487"/>
            <a:chOff x="4224338" y="1260475"/>
            <a:chExt cx="3743325" cy="2306637"/>
          </a:xfrm>
        </p:grpSpPr>
        <p:sp>
          <p:nvSpPr>
            <p:cNvPr id="108" name="Freeform 14">
              <a:extLst>
                <a:ext uri="{FF2B5EF4-FFF2-40B4-BE49-F238E27FC236}">
                  <a16:creationId xmlns:a16="http://schemas.microsoft.com/office/drawing/2014/main" id="{E914D8A1-D22F-40BC-AEA7-A4BD179AD131}"/>
                </a:ext>
              </a:extLst>
            </p:cNvPr>
            <p:cNvSpPr>
              <a:spLocks/>
            </p:cNvSpPr>
            <p:nvPr/>
          </p:nvSpPr>
          <p:spPr bwMode="auto">
            <a:xfrm>
              <a:off x="4224338" y="1260475"/>
              <a:ext cx="3743325" cy="2108200"/>
            </a:xfrm>
            <a:custGeom>
              <a:avLst/>
              <a:gdLst>
                <a:gd name="T0" fmla="*/ 957 w 982"/>
                <a:gd name="T1" fmla="*/ 307 h 552"/>
                <a:gd name="T2" fmla="*/ 535 w 982"/>
                <a:gd name="T3" fmla="*/ 537 h 552"/>
                <a:gd name="T4" fmla="*/ 446 w 982"/>
                <a:gd name="T5" fmla="*/ 537 h 552"/>
                <a:gd name="T6" fmla="*/ 25 w 982"/>
                <a:gd name="T7" fmla="*/ 307 h 552"/>
                <a:gd name="T8" fmla="*/ 25 w 982"/>
                <a:gd name="T9" fmla="*/ 245 h 552"/>
                <a:gd name="T10" fmla="*/ 446 w 982"/>
                <a:gd name="T11" fmla="*/ 14 h 552"/>
                <a:gd name="T12" fmla="*/ 535 w 982"/>
                <a:gd name="T13" fmla="*/ 14 h 552"/>
                <a:gd name="T14" fmla="*/ 957 w 982"/>
                <a:gd name="T15" fmla="*/ 245 h 552"/>
                <a:gd name="T16" fmla="*/ 957 w 982"/>
                <a:gd name="T17" fmla="*/ 3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552">
                  <a:moveTo>
                    <a:pt x="957" y="307"/>
                  </a:moveTo>
                  <a:cubicBezTo>
                    <a:pt x="535" y="537"/>
                    <a:pt x="535" y="537"/>
                    <a:pt x="535" y="537"/>
                  </a:cubicBezTo>
                  <a:cubicBezTo>
                    <a:pt x="508" y="552"/>
                    <a:pt x="474" y="552"/>
                    <a:pt x="446" y="537"/>
                  </a:cubicBezTo>
                  <a:cubicBezTo>
                    <a:pt x="25" y="307"/>
                    <a:pt x="25" y="307"/>
                    <a:pt x="25" y="307"/>
                  </a:cubicBezTo>
                  <a:cubicBezTo>
                    <a:pt x="0" y="294"/>
                    <a:pt x="0" y="258"/>
                    <a:pt x="25" y="245"/>
                  </a:cubicBezTo>
                  <a:cubicBezTo>
                    <a:pt x="446" y="14"/>
                    <a:pt x="446" y="14"/>
                    <a:pt x="446" y="14"/>
                  </a:cubicBezTo>
                  <a:cubicBezTo>
                    <a:pt x="474" y="0"/>
                    <a:pt x="508" y="0"/>
                    <a:pt x="535" y="14"/>
                  </a:cubicBezTo>
                  <a:cubicBezTo>
                    <a:pt x="957" y="245"/>
                    <a:pt x="957" y="245"/>
                    <a:pt x="957" y="245"/>
                  </a:cubicBezTo>
                  <a:cubicBezTo>
                    <a:pt x="982" y="258"/>
                    <a:pt x="982" y="294"/>
                    <a:pt x="957" y="307"/>
                  </a:cubicBezTo>
                  <a:close/>
                </a:path>
              </a:pathLst>
            </a:custGeom>
            <a:gradFill>
              <a:gsLst>
                <a:gs pos="0">
                  <a:srgbClr val="60B6F7"/>
                </a:gs>
                <a:gs pos="100000">
                  <a:srgbClr val="887DEF"/>
                </a:gs>
              </a:gsLst>
              <a:lin ang="2700000" scaled="0"/>
            </a:gradFill>
            <a:ln w="9525">
              <a:noFill/>
              <a:round/>
              <a:headEnd/>
              <a:tailEnd/>
            </a:ln>
            <a:effectLst>
              <a:outerShdw blurRad="279400" dist="241300" dir="5400000" algn="tl" rotWithShape="0">
                <a:schemeClr val="accent3">
                  <a:lumMod val="75000"/>
                  <a:alpha val="17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grpSp>
          <p:nvGrpSpPr>
            <p:cNvPr id="109" name="Group 108">
              <a:extLst>
                <a:ext uri="{FF2B5EF4-FFF2-40B4-BE49-F238E27FC236}">
                  <a16:creationId xmlns:a16="http://schemas.microsoft.com/office/drawing/2014/main" id="{0B091AE5-AA09-4FC4-9AE7-57AAE6F97E4D}"/>
                </a:ext>
              </a:extLst>
            </p:cNvPr>
            <p:cNvGrpSpPr/>
            <p:nvPr/>
          </p:nvGrpSpPr>
          <p:grpSpPr>
            <a:xfrm>
              <a:off x="4224338" y="1260475"/>
              <a:ext cx="3743325" cy="2306637"/>
              <a:chOff x="4224338" y="1260475"/>
              <a:chExt cx="3743325" cy="2306637"/>
            </a:xfrm>
          </p:grpSpPr>
          <p:sp>
            <p:nvSpPr>
              <p:cNvPr id="110" name="Blur_Shape_01">
                <a:extLst>
                  <a:ext uri="{FF2B5EF4-FFF2-40B4-BE49-F238E27FC236}">
                    <a16:creationId xmlns:a16="http://schemas.microsoft.com/office/drawing/2014/main" id="{A2778619-8F57-4760-AD59-1EE4C8BE9854}"/>
                  </a:ext>
                </a:extLst>
              </p:cNvPr>
              <p:cNvSpPr>
                <a:spLocks/>
              </p:cNvSpPr>
              <p:nvPr/>
            </p:nvSpPr>
            <p:spPr bwMode="auto">
              <a:xfrm>
                <a:off x="4254738" y="1701804"/>
                <a:ext cx="3649874" cy="1865308"/>
              </a:xfrm>
              <a:custGeom>
                <a:avLst/>
                <a:gdLst>
                  <a:gd name="connsiteX0" fmla="*/ 1396180 w 2792412"/>
                  <a:gd name="connsiteY0" fmla="*/ 0 h 1427093"/>
                  <a:gd name="connsiteX1" fmla="*/ 1564382 w 2792412"/>
                  <a:gd name="connsiteY1" fmla="*/ 42966 h 1427093"/>
                  <a:gd name="connsiteX2" fmla="*/ 2780287 w 2792412"/>
                  <a:gd name="connsiteY2" fmla="*/ 706926 h 1427093"/>
                  <a:gd name="connsiteX3" fmla="*/ 2792412 w 2792412"/>
                  <a:gd name="connsiteY3" fmla="*/ 713547 h 1427093"/>
                  <a:gd name="connsiteX4" fmla="*/ 2642044 w 2792412"/>
                  <a:gd name="connsiteY4" fmla="*/ 795657 h 1427093"/>
                  <a:gd name="connsiteX5" fmla="*/ 1564382 w 2792412"/>
                  <a:gd name="connsiteY5" fmla="*/ 1384127 h 1427093"/>
                  <a:gd name="connsiteX6" fmla="*/ 1225119 w 2792412"/>
                  <a:gd name="connsiteY6" fmla="*/ 1384127 h 1427093"/>
                  <a:gd name="connsiteX7" fmla="*/ 12096 w 2792412"/>
                  <a:gd name="connsiteY7" fmla="*/ 720168 h 1427093"/>
                  <a:gd name="connsiteX8" fmla="*/ 0 w 2792412"/>
                  <a:gd name="connsiteY8" fmla="*/ 713547 h 1427093"/>
                  <a:gd name="connsiteX9" fmla="*/ 150011 w 2792412"/>
                  <a:gd name="connsiteY9" fmla="*/ 631437 h 1427093"/>
                  <a:gd name="connsiteX10" fmla="*/ 1225119 w 2792412"/>
                  <a:gd name="connsiteY10" fmla="*/ 42966 h 1427093"/>
                  <a:gd name="connsiteX11" fmla="*/ 1396180 w 2792412"/>
                  <a:gd name="connsiteY11" fmla="*/ 0 h 14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412" h="1427093">
                    <a:moveTo>
                      <a:pt x="1396180" y="0"/>
                    </a:moveTo>
                    <a:cubicBezTo>
                      <a:pt x="1454789" y="0"/>
                      <a:pt x="1512921" y="14322"/>
                      <a:pt x="1564382" y="42966"/>
                    </a:cubicBezTo>
                    <a:cubicBezTo>
                      <a:pt x="2167622" y="372372"/>
                      <a:pt x="2544646" y="578251"/>
                      <a:pt x="2780287" y="706926"/>
                    </a:cubicBezTo>
                    <a:lnTo>
                      <a:pt x="2792412" y="713547"/>
                    </a:lnTo>
                    <a:lnTo>
                      <a:pt x="2642044" y="795657"/>
                    </a:lnTo>
                    <a:cubicBezTo>
                      <a:pt x="1564382" y="1384127"/>
                      <a:pt x="1564382" y="1384127"/>
                      <a:pt x="1564382" y="1384127"/>
                    </a:cubicBezTo>
                    <a:cubicBezTo>
                      <a:pt x="1461460" y="1441415"/>
                      <a:pt x="1331854" y="1441415"/>
                      <a:pt x="1225119" y="1384127"/>
                    </a:cubicBezTo>
                    <a:cubicBezTo>
                      <a:pt x="623309" y="1054721"/>
                      <a:pt x="247178" y="848842"/>
                      <a:pt x="12096" y="720168"/>
                    </a:cubicBezTo>
                    <a:lnTo>
                      <a:pt x="0" y="713547"/>
                    </a:lnTo>
                    <a:lnTo>
                      <a:pt x="150011" y="631437"/>
                    </a:lnTo>
                    <a:cubicBezTo>
                      <a:pt x="1225119" y="42966"/>
                      <a:pt x="1225119" y="42966"/>
                      <a:pt x="1225119" y="42966"/>
                    </a:cubicBezTo>
                    <a:cubicBezTo>
                      <a:pt x="1278487" y="14322"/>
                      <a:pt x="1337572" y="0"/>
                      <a:pt x="1396180" y="0"/>
                    </a:cubicBezTo>
                    <a:close/>
                  </a:path>
                </a:pathLst>
              </a:custGeom>
              <a:solidFill>
                <a:srgbClr val="FFFFFF">
                  <a:alpha val="28000"/>
                </a:srgbClr>
              </a:solidFill>
              <a:ln>
                <a:noFill/>
              </a:ln>
              <a:effectLst>
                <a:softEdge rad="2032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ru-UA"/>
              </a:p>
            </p:txBody>
          </p:sp>
          <p:grpSp>
            <p:nvGrpSpPr>
              <p:cNvPr id="111" name="Glass_01">
                <a:extLst>
                  <a:ext uri="{FF2B5EF4-FFF2-40B4-BE49-F238E27FC236}">
                    <a16:creationId xmlns:a16="http://schemas.microsoft.com/office/drawing/2014/main" id="{DA435DDD-4E1D-46E4-BEB5-BDBDBD370303}"/>
                  </a:ext>
                </a:extLst>
              </p:cNvPr>
              <p:cNvGrpSpPr/>
              <p:nvPr/>
            </p:nvGrpSpPr>
            <p:grpSpPr>
              <a:xfrm>
                <a:off x="4224338" y="1260475"/>
                <a:ext cx="3743325" cy="2114550"/>
                <a:chOff x="4224338" y="1260475"/>
                <a:chExt cx="3743325" cy="2114550"/>
              </a:xfrm>
            </p:grpSpPr>
            <p:sp>
              <p:nvSpPr>
                <p:cNvPr id="112" name="Freeform 14">
                  <a:extLst>
                    <a:ext uri="{FF2B5EF4-FFF2-40B4-BE49-F238E27FC236}">
                      <a16:creationId xmlns:a16="http://schemas.microsoft.com/office/drawing/2014/main" id="{CFBAB2EA-724A-48CE-8383-131B22DC810F}"/>
                    </a:ext>
                  </a:extLst>
                </p:cNvPr>
                <p:cNvSpPr>
                  <a:spLocks/>
                </p:cNvSpPr>
                <p:nvPr/>
              </p:nvSpPr>
              <p:spPr bwMode="auto">
                <a:xfrm>
                  <a:off x="4224338" y="1266825"/>
                  <a:ext cx="3743325" cy="2108200"/>
                </a:xfrm>
                <a:custGeom>
                  <a:avLst/>
                  <a:gdLst>
                    <a:gd name="T0" fmla="*/ 957 w 982"/>
                    <a:gd name="T1" fmla="*/ 307 h 552"/>
                    <a:gd name="T2" fmla="*/ 535 w 982"/>
                    <a:gd name="T3" fmla="*/ 537 h 552"/>
                    <a:gd name="T4" fmla="*/ 446 w 982"/>
                    <a:gd name="T5" fmla="*/ 537 h 552"/>
                    <a:gd name="T6" fmla="*/ 25 w 982"/>
                    <a:gd name="T7" fmla="*/ 307 h 552"/>
                    <a:gd name="T8" fmla="*/ 25 w 982"/>
                    <a:gd name="T9" fmla="*/ 245 h 552"/>
                    <a:gd name="T10" fmla="*/ 446 w 982"/>
                    <a:gd name="T11" fmla="*/ 14 h 552"/>
                    <a:gd name="T12" fmla="*/ 535 w 982"/>
                    <a:gd name="T13" fmla="*/ 14 h 552"/>
                    <a:gd name="T14" fmla="*/ 957 w 982"/>
                    <a:gd name="T15" fmla="*/ 245 h 552"/>
                    <a:gd name="T16" fmla="*/ 957 w 982"/>
                    <a:gd name="T17" fmla="*/ 3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552">
                      <a:moveTo>
                        <a:pt x="957" y="307"/>
                      </a:moveTo>
                      <a:cubicBezTo>
                        <a:pt x="535" y="537"/>
                        <a:pt x="535" y="537"/>
                        <a:pt x="535" y="537"/>
                      </a:cubicBezTo>
                      <a:cubicBezTo>
                        <a:pt x="508" y="552"/>
                        <a:pt x="474" y="552"/>
                        <a:pt x="446" y="537"/>
                      </a:cubicBezTo>
                      <a:cubicBezTo>
                        <a:pt x="25" y="307"/>
                        <a:pt x="25" y="307"/>
                        <a:pt x="25" y="307"/>
                      </a:cubicBezTo>
                      <a:cubicBezTo>
                        <a:pt x="0" y="294"/>
                        <a:pt x="0" y="258"/>
                        <a:pt x="25" y="245"/>
                      </a:cubicBezTo>
                      <a:cubicBezTo>
                        <a:pt x="446" y="14"/>
                        <a:pt x="446" y="14"/>
                        <a:pt x="446" y="14"/>
                      </a:cubicBezTo>
                      <a:cubicBezTo>
                        <a:pt x="474" y="0"/>
                        <a:pt x="508" y="0"/>
                        <a:pt x="535" y="14"/>
                      </a:cubicBezTo>
                      <a:cubicBezTo>
                        <a:pt x="957" y="245"/>
                        <a:pt x="957" y="245"/>
                        <a:pt x="957" y="245"/>
                      </a:cubicBezTo>
                      <a:cubicBezTo>
                        <a:pt x="982" y="258"/>
                        <a:pt x="982" y="294"/>
                        <a:pt x="957" y="307"/>
                      </a:cubicBezTo>
                      <a:close/>
                    </a:path>
                  </a:pathLst>
                </a:cu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عقد العمل عقد قانوني تنظيمي</a:t>
                  </a:r>
                  <a:endParaRPr lang="ru-UA" dirty="0">
                    <a:solidFill>
                      <a:schemeClr val="lt1"/>
                    </a:solidFill>
                  </a:endParaRPr>
                </a:p>
              </p:txBody>
            </p:sp>
            <p:sp>
              <p:nvSpPr>
                <p:cNvPr id="113" name="Freeform 15">
                  <a:extLst>
                    <a:ext uri="{FF2B5EF4-FFF2-40B4-BE49-F238E27FC236}">
                      <a16:creationId xmlns:a16="http://schemas.microsoft.com/office/drawing/2014/main" id="{4F2BBC9E-0500-4C55-81D9-CDC8985267F2}"/>
                    </a:ext>
                  </a:extLst>
                </p:cNvPr>
                <p:cNvSpPr>
                  <a:spLocks noEditPoints="1"/>
                </p:cNvSpPr>
                <p:nvPr/>
              </p:nvSpPr>
              <p:spPr bwMode="auto">
                <a:xfrm>
                  <a:off x="4243388" y="1260475"/>
                  <a:ext cx="3705225" cy="2106613"/>
                </a:xfrm>
                <a:custGeom>
                  <a:avLst/>
                  <a:gdLst>
                    <a:gd name="T0" fmla="*/ 486 w 972"/>
                    <a:gd name="T1" fmla="*/ 552 h 552"/>
                    <a:gd name="T2" fmla="*/ 440 w 972"/>
                    <a:gd name="T3" fmla="*/ 541 h 552"/>
                    <a:gd name="T4" fmla="*/ 19 w 972"/>
                    <a:gd name="T5" fmla="*/ 311 h 552"/>
                    <a:gd name="T6" fmla="*/ 0 w 972"/>
                    <a:gd name="T7" fmla="*/ 278 h 552"/>
                    <a:gd name="T8" fmla="*/ 19 w 972"/>
                    <a:gd name="T9" fmla="*/ 245 h 552"/>
                    <a:gd name="T10" fmla="*/ 440 w 972"/>
                    <a:gd name="T11" fmla="*/ 15 h 552"/>
                    <a:gd name="T12" fmla="*/ 531 w 972"/>
                    <a:gd name="T13" fmla="*/ 15 h 552"/>
                    <a:gd name="T14" fmla="*/ 953 w 972"/>
                    <a:gd name="T15" fmla="*/ 245 h 552"/>
                    <a:gd name="T16" fmla="*/ 972 w 972"/>
                    <a:gd name="T17" fmla="*/ 278 h 552"/>
                    <a:gd name="T18" fmla="*/ 953 w 972"/>
                    <a:gd name="T19" fmla="*/ 311 h 552"/>
                    <a:gd name="T20" fmla="*/ 531 w 972"/>
                    <a:gd name="T21" fmla="*/ 541 h 552"/>
                    <a:gd name="T22" fmla="*/ 486 w 972"/>
                    <a:gd name="T23" fmla="*/ 552 h 552"/>
                    <a:gd name="T24" fmla="*/ 486 w 972"/>
                    <a:gd name="T25" fmla="*/ 7 h 552"/>
                    <a:gd name="T26" fmla="*/ 442 w 972"/>
                    <a:gd name="T27" fmla="*/ 18 h 552"/>
                    <a:gd name="T28" fmla="*/ 21 w 972"/>
                    <a:gd name="T29" fmla="*/ 248 h 552"/>
                    <a:gd name="T30" fmla="*/ 3 w 972"/>
                    <a:gd name="T31" fmla="*/ 278 h 552"/>
                    <a:gd name="T32" fmla="*/ 21 w 972"/>
                    <a:gd name="T33" fmla="*/ 307 h 552"/>
                    <a:gd name="T34" fmla="*/ 442 w 972"/>
                    <a:gd name="T35" fmla="*/ 538 h 552"/>
                    <a:gd name="T36" fmla="*/ 529 w 972"/>
                    <a:gd name="T37" fmla="*/ 538 h 552"/>
                    <a:gd name="T38" fmla="*/ 951 w 972"/>
                    <a:gd name="T39" fmla="*/ 307 h 552"/>
                    <a:gd name="T40" fmla="*/ 969 w 972"/>
                    <a:gd name="T41" fmla="*/ 278 h 552"/>
                    <a:gd name="T42" fmla="*/ 951 w 972"/>
                    <a:gd name="T43" fmla="*/ 248 h 552"/>
                    <a:gd name="T44" fmla="*/ 529 w 972"/>
                    <a:gd name="T45" fmla="*/ 18 h 552"/>
                    <a:gd name="T46" fmla="*/ 486 w 972"/>
                    <a:gd name="T47" fmla="*/ 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2" h="552">
                      <a:moveTo>
                        <a:pt x="486" y="552"/>
                      </a:moveTo>
                      <a:cubicBezTo>
                        <a:pt x="470" y="552"/>
                        <a:pt x="454" y="549"/>
                        <a:pt x="440" y="541"/>
                      </a:cubicBezTo>
                      <a:cubicBezTo>
                        <a:pt x="19" y="311"/>
                        <a:pt x="19" y="311"/>
                        <a:pt x="19" y="311"/>
                      </a:cubicBezTo>
                      <a:cubicBezTo>
                        <a:pt x="7" y="304"/>
                        <a:pt x="0" y="292"/>
                        <a:pt x="0" y="278"/>
                      </a:cubicBezTo>
                      <a:cubicBezTo>
                        <a:pt x="0" y="264"/>
                        <a:pt x="7" y="252"/>
                        <a:pt x="19" y="245"/>
                      </a:cubicBezTo>
                      <a:cubicBezTo>
                        <a:pt x="440" y="15"/>
                        <a:pt x="440" y="15"/>
                        <a:pt x="440" y="15"/>
                      </a:cubicBezTo>
                      <a:cubicBezTo>
                        <a:pt x="469" y="0"/>
                        <a:pt x="503" y="0"/>
                        <a:pt x="531" y="15"/>
                      </a:cubicBezTo>
                      <a:cubicBezTo>
                        <a:pt x="953" y="245"/>
                        <a:pt x="953" y="245"/>
                        <a:pt x="953" y="245"/>
                      </a:cubicBezTo>
                      <a:cubicBezTo>
                        <a:pt x="965" y="252"/>
                        <a:pt x="972" y="264"/>
                        <a:pt x="972" y="278"/>
                      </a:cubicBezTo>
                      <a:cubicBezTo>
                        <a:pt x="972" y="292"/>
                        <a:pt x="965" y="304"/>
                        <a:pt x="953" y="311"/>
                      </a:cubicBezTo>
                      <a:cubicBezTo>
                        <a:pt x="531" y="541"/>
                        <a:pt x="531" y="541"/>
                        <a:pt x="531" y="541"/>
                      </a:cubicBezTo>
                      <a:cubicBezTo>
                        <a:pt x="517" y="548"/>
                        <a:pt x="501" y="552"/>
                        <a:pt x="486" y="552"/>
                      </a:cubicBezTo>
                      <a:close/>
                      <a:moveTo>
                        <a:pt x="486" y="7"/>
                      </a:moveTo>
                      <a:cubicBezTo>
                        <a:pt x="471" y="7"/>
                        <a:pt x="455" y="11"/>
                        <a:pt x="442" y="18"/>
                      </a:cubicBezTo>
                      <a:cubicBezTo>
                        <a:pt x="21" y="248"/>
                        <a:pt x="21" y="248"/>
                        <a:pt x="21" y="248"/>
                      </a:cubicBezTo>
                      <a:cubicBezTo>
                        <a:pt x="10" y="254"/>
                        <a:pt x="3" y="265"/>
                        <a:pt x="3" y="278"/>
                      </a:cubicBezTo>
                      <a:cubicBezTo>
                        <a:pt x="3" y="290"/>
                        <a:pt x="10" y="301"/>
                        <a:pt x="21" y="307"/>
                      </a:cubicBezTo>
                      <a:cubicBezTo>
                        <a:pt x="442" y="538"/>
                        <a:pt x="442" y="538"/>
                        <a:pt x="442" y="538"/>
                      </a:cubicBezTo>
                      <a:cubicBezTo>
                        <a:pt x="469" y="552"/>
                        <a:pt x="503" y="552"/>
                        <a:pt x="529" y="538"/>
                      </a:cubicBezTo>
                      <a:cubicBezTo>
                        <a:pt x="951" y="307"/>
                        <a:pt x="951" y="307"/>
                        <a:pt x="951" y="307"/>
                      </a:cubicBezTo>
                      <a:cubicBezTo>
                        <a:pt x="962" y="301"/>
                        <a:pt x="969" y="290"/>
                        <a:pt x="969" y="278"/>
                      </a:cubicBezTo>
                      <a:cubicBezTo>
                        <a:pt x="969" y="265"/>
                        <a:pt x="962" y="254"/>
                        <a:pt x="951" y="248"/>
                      </a:cubicBezTo>
                      <a:cubicBezTo>
                        <a:pt x="529" y="18"/>
                        <a:pt x="529" y="18"/>
                        <a:pt x="529" y="18"/>
                      </a:cubicBezTo>
                      <a:cubicBezTo>
                        <a:pt x="516" y="11"/>
                        <a:pt x="501" y="7"/>
                        <a:pt x="486" y="7"/>
                      </a:cubicBez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grpSp>
      <p:grpSp>
        <p:nvGrpSpPr>
          <p:cNvPr id="100" name="Group 99">
            <a:extLst>
              <a:ext uri="{FF2B5EF4-FFF2-40B4-BE49-F238E27FC236}">
                <a16:creationId xmlns:a16="http://schemas.microsoft.com/office/drawing/2014/main" id="{6047578C-B0E9-491A-B5E2-AA0513D5A8DF}"/>
              </a:ext>
            </a:extLst>
          </p:cNvPr>
          <p:cNvGrpSpPr/>
          <p:nvPr/>
        </p:nvGrpSpPr>
        <p:grpSpPr>
          <a:xfrm>
            <a:off x="4249601" y="2231692"/>
            <a:ext cx="3743325" cy="1334306"/>
            <a:chOff x="4224338" y="1260475"/>
            <a:chExt cx="3743325" cy="2306637"/>
          </a:xfrm>
        </p:grpSpPr>
        <p:sp>
          <p:nvSpPr>
            <p:cNvPr id="101" name="Freeform 14">
              <a:extLst>
                <a:ext uri="{FF2B5EF4-FFF2-40B4-BE49-F238E27FC236}">
                  <a16:creationId xmlns:a16="http://schemas.microsoft.com/office/drawing/2014/main" id="{5323E64B-65E4-4279-B4AC-73D2F9D7EFBE}"/>
                </a:ext>
              </a:extLst>
            </p:cNvPr>
            <p:cNvSpPr>
              <a:spLocks/>
            </p:cNvSpPr>
            <p:nvPr/>
          </p:nvSpPr>
          <p:spPr bwMode="auto">
            <a:xfrm>
              <a:off x="4224338" y="1260475"/>
              <a:ext cx="3743325" cy="2108200"/>
            </a:xfrm>
            <a:custGeom>
              <a:avLst/>
              <a:gdLst>
                <a:gd name="T0" fmla="*/ 957 w 982"/>
                <a:gd name="T1" fmla="*/ 307 h 552"/>
                <a:gd name="T2" fmla="*/ 535 w 982"/>
                <a:gd name="T3" fmla="*/ 537 h 552"/>
                <a:gd name="T4" fmla="*/ 446 w 982"/>
                <a:gd name="T5" fmla="*/ 537 h 552"/>
                <a:gd name="T6" fmla="*/ 25 w 982"/>
                <a:gd name="T7" fmla="*/ 307 h 552"/>
                <a:gd name="T8" fmla="*/ 25 w 982"/>
                <a:gd name="T9" fmla="*/ 245 h 552"/>
                <a:gd name="T10" fmla="*/ 446 w 982"/>
                <a:gd name="T11" fmla="*/ 14 h 552"/>
                <a:gd name="T12" fmla="*/ 535 w 982"/>
                <a:gd name="T13" fmla="*/ 14 h 552"/>
                <a:gd name="T14" fmla="*/ 957 w 982"/>
                <a:gd name="T15" fmla="*/ 245 h 552"/>
                <a:gd name="T16" fmla="*/ 957 w 982"/>
                <a:gd name="T17" fmla="*/ 3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552">
                  <a:moveTo>
                    <a:pt x="957" y="307"/>
                  </a:moveTo>
                  <a:cubicBezTo>
                    <a:pt x="535" y="537"/>
                    <a:pt x="535" y="537"/>
                    <a:pt x="535" y="537"/>
                  </a:cubicBezTo>
                  <a:cubicBezTo>
                    <a:pt x="508" y="552"/>
                    <a:pt x="474" y="552"/>
                    <a:pt x="446" y="537"/>
                  </a:cubicBezTo>
                  <a:cubicBezTo>
                    <a:pt x="25" y="307"/>
                    <a:pt x="25" y="307"/>
                    <a:pt x="25" y="307"/>
                  </a:cubicBezTo>
                  <a:cubicBezTo>
                    <a:pt x="0" y="294"/>
                    <a:pt x="0" y="258"/>
                    <a:pt x="25" y="245"/>
                  </a:cubicBezTo>
                  <a:cubicBezTo>
                    <a:pt x="446" y="14"/>
                    <a:pt x="446" y="14"/>
                    <a:pt x="446" y="14"/>
                  </a:cubicBezTo>
                  <a:cubicBezTo>
                    <a:pt x="474" y="0"/>
                    <a:pt x="508" y="0"/>
                    <a:pt x="535" y="14"/>
                  </a:cubicBezTo>
                  <a:cubicBezTo>
                    <a:pt x="957" y="245"/>
                    <a:pt x="957" y="245"/>
                    <a:pt x="957" y="245"/>
                  </a:cubicBezTo>
                  <a:cubicBezTo>
                    <a:pt x="982" y="258"/>
                    <a:pt x="982" y="294"/>
                    <a:pt x="957" y="307"/>
                  </a:cubicBezTo>
                  <a:close/>
                </a:path>
              </a:pathLst>
            </a:custGeom>
            <a:gradFill>
              <a:gsLst>
                <a:gs pos="0">
                  <a:srgbClr val="59BDFA"/>
                </a:gs>
                <a:gs pos="100000">
                  <a:srgbClr val="8188F0"/>
                </a:gs>
              </a:gsLst>
              <a:lin ang="2700000" scaled="0"/>
            </a:gradFill>
            <a:ln w="9525">
              <a:noFill/>
              <a:round/>
              <a:headEnd/>
              <a:tailEnd/>
            </a:ln>
            <a:effectLst>
              <a:outerShdw blurRad="279400" dist="241300" dir="5400000" algn="tl" rotWithShape="0">
                <a:schemeClr val="accent3">
                  <a:lumMod val="75000"/>
                  <a:alpha val="17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grpSp>
          <p:nvGrpSpPr>
            <p:cNvPr id="102" name="Group 101">
              <a:extLst>
                <a:ext uri="{FF2B5EF4-FFF2-40B4-BE49-F238E27FC236}">
                  <a16:creationId xmlns:a16="http://schemas.microsoft.com/office/drawing/2014/main" id="{3FC65724-7B20-48B5-A8B1-99440D3AF4D8}"/>
                </a:ext>
              </a:extLst>
            </p:cNvPr>
            <p:cNvGrpSpPr/>
            <p:nvPr/>
          </p:nvGrpSpPr>
          <p:grpSpPr>
            <a:xfrm>
              <a:off x="4224338" y="1260475"/>
              <a:ext cx="3743325" cy="2306637"/>
              <a:chOff x="4224338" y="1260475"/>
              <a:chExt cx="3743325" cy="2306637"/>
            </a:xfrm>
          </p:grpSpPr>
          <p:sp>
            <p:nvSpPr>
              <p:cNvPr id="103" name="Blur_Shape_01">
                <a:extLst>
                  <a:ext uri="{FF2B5EF4-FFF2-40B4-BE49-F238E27FC236}">
                    <a16:creationId xmlns:a16="http://schemas.microsoft.com/office/drawing/2014/main" id="{C698A353-507B-4CE0-994D-52F62670FECF}"/>
                  </a:ext>
                </a:extLst>
              </p:cNvPr>
              <p:cNvSpPr>
                <a:spLocks/>
              </p:cNvSpPr>
              <p:nvPr/>
            </p:nvSpPr>
            <p:spPr bwMode="auto">
              <a:xfrm>
                <a:off x="4254738" y="1701804"/>
                <a:ext cx="3649874" cy="1865308"/>
              </a:xfrm>
              <a:custGeom>
                <a:avLst/>
                <a:gdLst>
                  <a:gd name="connsiteX0" fmla="*/ 1396180 w 2792412"/>
                  <a:gd name="connsiteY0" fmla="*/ 0 h 1427093"/>
                  <a:gd name="connsiteX1" fmla="*/ 1564382 w 2792412"/>
                  <a:gd name="connsiteY1" fmla="*/ 42966 h 1427093"/>
                  <a:gd name="connsiteX2" fmla="*/ 2780287 w 2792412"/>
                  <a:gd name="connsiteY2" fmla="*/ 706926 h 1427093"/>
                  <a:gd name="connsiteX3" fmla="*/ 2792412 w 2792412"/>
                  <a:gd name="connsiteY3" fmla="*/ 713547 h 1427093"/>
                  <a:gd name="connsiteX4" fmla="*/ 2642044 w 2792412"/>
                  <a:gd name="connsiteY4" fmla="*/ 795657 h 1427093"/>
                  <a:gd name="connsiteX5" fmla="*/ 1564382 w 2792412"/>
                  <a:gd name="connsiteY5" fmla="*/ 1384127 h 1427093"/>
                  <a:gd name="connsiteX6" fmla="*/ 1225119 w 2792412"/>
                  <a:gd name="connsiteY6" fmla="*/ 1384127 h 1427093"/>
                  <a:gd name="connsiteX7" fmla="*/ 12096 w 2792412"/>
                  <a:gd name="connsiteY7" fmla="*/ 720168 h 1427093"/>
                  <a:gd name="connsiteX8" fmla="*/ 0 w 2792412"/>
                  <a:gd name="connsiteY8" fmla="*/ 713547 h 1427093"/>
                  <a:gd name="connsiteX9" fmla="*/ 150011 w 2792412"/>
                  <a:gd name="connsiteY9" fmla="*/ 631437 h 1427093"/>
                  <a:gd name="connsiteX10" fmla="*/ 1225119 w 2792412"/>
                  <a:gd name="connsiteY10" fmla="*/ 42966 h 1427093"/>
                  <a:gd name="connsiteX11" fmla="*/ 1396180 w 2792412"/>
                  <a:gd name="connsiteY11" fmla="*/ 0 h 14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412" h="1427093">
                    <a:moveTo>
                      <a:pt x="1396180" y="0"/>
                    </a:moveTo>
                    <a:cubicBezTo>
                      <a:pt x="1454789" y="0"/>
                      <a:pt x="1512921" y="14322"/>
                      <a:pt x="1564382" y="42966"/>
                    </a:cubicBezTo>
                    <a:cubicBezTo>
                      <a:pt x="2167622" y="372372"/>
                      <a:pt x="2544646" y="578251"/>
                      <a:pt x="2780287" y="706926"/>
                    </a:cubicBezTo>
                    <a:lnTo>
                      <a:pt x="2792412" y="713547"/>
                    </a:lnTo>
                    <a:lnTo>
                      <a:pt x="2642044" y="795657"/>
                    </a:lnTo>
                    <a:cubicBezTo>
                      <a:pt x="1564382" y="1384127"/>
                      <a:pt x="1564382" y="1384127"/>
                      <a:pt x="1564382" y="1384127"/>
                    </a:cubicBezTo>
                    <a:cubicBezTo>
                      <a:pt x="1461460" y="1441415"/>
                      <a:pt x="1331854" y="1441415"/>
                      <a:pt x="1225119" y="1384127"/>
                    </a:cubicBezTo>
                    <a:cubicBezTo>
                      <a:pt x="623309" y="1054721"/>
                      <a:pt x="247178" y="848842"/>
                      <a:pt x="12096" y="720168"/>
                    </a:cubicBezTo>
                    <a:lnTo>
                      <a:pt x="0" y="713547"/>
                    </a:lnTo>
                    <a:lnTo>
                      <a:pt x="150011" y="631437"/>
                    </a:lnTo>
                    <a:cubicBezTo>
                      <a:pt x="1225119" y="42966"/>
                      <a:pt x="1225119" y="42966"/>
                      <a:pt x="1225119" y="42966"/>
                    </a:cubicBezTo>
                    <a:cubicBezTo>
                      <a:pt x="1278487" y="14322"/>
                      <a:pt x="1337572" y="0"/>
                      <a:pt x="1396180" y="0"/>
                    </a:cubicBezTo>
                    <a:close/>
                  </a:path>
                </a:pathLst>
              </a:custGeom>
              <a:solidFill>
                <a:srgbClr val="FFFFFF">
                  <a:alpha val="38000"/>
                </a:srgbClr>
              </a:solidFill>
              <a:ln>
                <a:noFill/>
              </a:ln>
              <a:effectLst>
                <a:softEdge rad="2032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ru-UA"/>
              </a:p>
            </p:txBody>
          </p:sp>
          <p:grpSp>
            <p:nvGrpSpPr>
              <p:cNvPr id="104" name="Glass_01">
                <a:extLst>
                  <a:ext uri="{FF2B5EF4-FFF2-40B4-BE49-F238E27FC236}">
                    <a16:creationId xmlns:a16="http://schemas.microsoft.com/office/drawing/2014/main" id="{6479B86B-913F-4A3D-ACE9-3730474BB624}"/>
                  </a:ext>
                </a:extLst>
              </p:cNvPr>
              <p:cNvGrpSpPr/>
              <p:nvPr/>
            </p:nvGrpSpPr>
            <p:grpSpPr>
              <a:xfrm>
                <a:off x="4224338" y="1260475"/>
                <a:ext cx="3743325" cy="2114550"/>
                <a:chOff x="4224338" y="1260475"/>
                <a:chExt cx="3743325" cy="2114550"/>
              </a:xfrm>
            </p:grpSpPr>
            <p:sp>
              <p:nvSpPr>
                <p:cNvPr id="105" name="Freeform 14">
                  <a:extLst>
                    <a:ext uri="{FF2B5EF4-FFF2-40B4-BE49-F238E27FC236}">
                      <a16:creationId xmlns:a16="http://schemas.microsoft.com/office/drawing/2014/main" id="{6636E209-0665-4AFA-B3D4-396E0CC342F8}"/>
                    </a:ext>
                  </a:extLst>
                </p:cNvPr>
                <p:cNvSpPr>
                  <a:spLocks/>
                </p:cNvSpPr>
                <p:nvPr/>
              </p:nvSpPr>
              <p:spPr bwMode="auto">
                <a:xfrm>
                  <a:off x="4224338" y="1266825"/>
                  <a:ext cx="3743325" cy="2108200"/>
                </a:xfrm>
                <a:custGeom>
                  <a:avLst/>
                  <a:gdLst>
                    <a:gd name="T0" fmla="*/ 957 w 982"/>
                    <a:gd name="T1" fmla="*/ 307 h 552"/>
                    <a:gd name="T2" fmla="*/ 535 w 982"/>
                    <a:gd name="T3" fmla="*/ 537 h 552"/>
                    <a:gd name="T4" fmla="*/ 446 w 982"/>
                    <a:gd name="T5" fmla="*/ 537 h 552"/>
                    <a:gd name="T6" fmla="*/ 25 w 982"/>
                    <a:gd name="T7" fmla="*/ 307 h 552"/>
                    <a:gd name="T8" fmla="*/ 25 w 982"/>
                    <a:gd name="T9" fmla="*/ 245 h 552"/>
                    <a:gd name="T10" fmla="*/ 446 w 982"/>
                    <a:gd name="T11" fmla="*/ 14 h 552"/>
                    <a:gd name="T12" fmla="*/ 535 w 982"/>
                    <a:gd name="T13" fmla="*/ 14 h 552"/>
                    <a:gd name="T14" fmla="*/ 957 w 982"/>
                    <a:gd name="T15" fmla="*/ 245 h 552"/>
                    <a:gd name="T16" fmla="*/ 957 w 982"/>
                    <a:gd name="T17" fmla="*/ 3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552">
                      <a:moveTo>
                        <a:pt x="957" y="307"/>
                      </a:moveTo>
                      <a:cubicBezTo>
                        <a:pt x="535" y="537"/>
                        <a:pt x="535" y="537"/>
                        <a:pt x="535" y="537"/>
                      </a:cubicBezTo>
                      <a:cubicBezTo>
                        <a:pt x="508" y="552"/>
                        <a:pt x="474" y="552"/>
                        <a:pt x="446" y="537"/>
                      </a:cubicBezTo>
                      <a:cubicBezTo>
                        <a:pt x="25" y="307"/>
                        <a:pt x="25" y="307"/>
                        <a:pt x="25" y="307"/>
                      </a:cubicBezTo>
                      <a:cubicBezTo>
                        <a:pt x="0" y="294"/>
                        <a:pt x="0" y="258"/>
                        <a:pt x="25" y="245"/>
                      </a:cubicBezTo>
                      <a:cubicBezTo>
                        <a:pt x="446" y="14"/>
                        <a:pt x="446" y="14"/>
                        <a:pt x="446" y="14"/>
                      </a:cubicBezTo>
                      <a:cubicBezTo>
                        <a:pt x="474" y="0"/>
                        <a:pt x="508" y="0"/>
                        <a:pt x="535" y="14"/>
                      </a:cubicBezTo>
                      <a:cubicBezTo>
                        <a:pt x="957" y="245"/>
                        <a:pt x="957" y="245"/>
                        <a:pt x="957" y="245"/>
                      </a:cubicBezTo>
                      <a:cubicBezTo>
                        <a:pt x="982" y="258"/>
                        <a:pt x="982" y="294"/>
                        <a:pt x="957" y="307"/>
                      </a:cubicBezTo>
                      <a:close/>
                    </a:path>
                  </a:pathLst>
                </a:cu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solidFill>
                        <a:schemeClr val="lt1"/>
                      </a:solidFill>
                    </a:rPr>
                    <a:t>عقد العمل عقد معاوضة</a:t>
                  </a:r>
                  <a:endParaRPr lang="ru-UA" dirty="0">
                    <a:solidFill>
                      <a:schemeClr val="lt1"/>
                    </a:solidFill>
                  </a:endParaRPr>
                </a:p>
              </p:txBody>
            </p:sp>
            <p:sp>
              <p:nvSpPr>
                <p:cNvPr id="106" name="Freeform 15">
                  <a:extLst>
                    <a:ext uri="{FF2B5EF4-FFF2-40B4-BE49-F238E27FC236}">
                      <a16:creationId xmlns:a16="http://schemas.microsoft.com/office/drawing/2014/main" id="{0F25A305-6E39-4C4C-8D64-93102BD6EA5C}"/>
                    </a:ext>
                  </a:extLst>
                </p:cNvPr>
                <p:cNvSpPr>
                  <a:spLocks noEditPoints="1"/>
                </p:cNvSpPr>
                <p:nvPr/>
              </p:nvSpPr>
              <p:spPr bwMode="auto">
                <a:xfrm>
                  <a:off x="4243388" y="1260475"/>
                  <a:ext cx="3705225" cy="2106613"/>
                </a:xfrm>
                <a:custGeom>
                  <a:avLst/>
                  <a:gdLst>
                    <a:gd name="T0" fmla="*/ 486 w 972"/>
                    <a:gd name="T1" fmla="*/ 552 h 552"/>
                    <a:gd name="T2" fmla="*/ 440 w 972"/>
                    <a:gd name="T3" fmla="*/ 541 h 552"/>
                    <a:gd name="T4" fmla="*/ 19 w 972"/>
                    <a:gd name="T5" fmla="*/ 311 h 552"/>
                    <a:gd name="T6" fmla="*/ 0 w 972"/>
                    <a:gd name="T7" fmla="*/ 278 h 552"/>
                    <a:gd name="T8" fmla="*/ 19 w 972"/>
                    <a:gd name="T9" fmla="*/ 245 h 552"/>
                    <a:gd name="T10" fmla="*/ 440 w 972"/>
                    <a:gd name="T11" fmla="*/ 15 h 552"/>
                    <a:gd name="T12" fmla="*/ 531 w 972"/>
                    <a:gd name="T13" fmla="*/ 15 h 552"/>
                    <a:gd name="T14" fmla="*/ 953 w 972"/>
                    <a:gd name="T15" fmla="*/ 245 h 552"/>
                    <a:gd name="T16" fmla="*/ 972 w 972"/>
                    <a:gd name="T17" fmla="*/ 278 h 552"/>
                    <a:gd name="T18" fmla="*/ 953 w 972"/>
                    <a:gd name="T19" fmla="*/ 311 h 552"/>
                    <a:gd name="T20" fmla="*/ 531 w 972"/>
                    <a:gd name="T21" fmla="*/ 541 h 552"/>
                    <a:gd name="T22" fmla="*/ 486 w 972"/>
                    <a:gd name="T23" fmla="*/ 552 h 552"/>
                    <a:gd name="T24" fmla="*/ 486 w 972"/>
                    <a:gd name="T25" fmla="*/ 7 h 552"/>
                    <a:gd name="T26" fmla="*/ 442 w 972"/>
                    <a:gd name="T27" fmla="*/ 18 h 552"/>
                    <a:gd name="T28" fmla="*/ 21 w 972"/>
                    <a:gd name="T29" fmla="*/ 248 h 552"/>
                    <a:gd name="T30" fmla="*/ 3 w 972"/>
                    <a:gd name="T31" fmla="*/ 278 h 552"/>
                    <a:gd name="T32" fmla="*/ 21 w 972"/>
                    <a:gd name="T33" fmla="*/ 307 h 552"/>
                    <a:gd name="T34" fmla="*/ 442 w 972"/>
                    <a:gd name="T35" fmla="*/ 538 h 552"/>
                    <a:gd name="T36" fmla="*/ 529 w 972"/>
                    <a:gd name="T37" fmla="*/ 538 h 552"/>
                    <a:gd name="T38" fmla="*/ 951 w 972"/>
                    <a:gd name="T39" fmla="*/ 307 h 552"/>
                    <a:gd name="T40" fmla="*/ 969 w 972"/>
                    <a:gd name="T41" fmla="*/ 278 h 552"/>
                    <a:gd name="T42" fmla="*/ 951 w 972"/>
                    <a:gd name="T43" fmla="*/ 248 h 552"/>
                    <a:gd name="T44" fmla="*/ 529 w 972"/>
                    <a:gd name="T45" fmla="*/ 18 h 552"/>
                    <a:gd name="T46" fmla="*/ 486 w 972"/>
                    <a:gd name="T47" fmla="*/ 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2" h="552">
                      <a:moveTo>
                        <a:pt x="486" y="552"/>
                      </a:moveTo>
                      <a:cubicBezTo>
                        <a:pt x="470" y="552"/>
                        <a:pt x="454" y="549"/>
                        <a:pt x="440" y="541"/>
                      </a:cubicBezTo>
                      <a:cubicBezTo>
                        <a:pt x="19" y="311"/>
                        <a:pt x="19" y="311"/>
                        <a:pt x="19" y="311"/>
                      </a:cubicBezTo>
                      <a:cubicBezTo>
                        <a:pt x="7" y="304"/>
                        <a:pt x="0" y="292"/>
                        <a:pt x="0" y="278"/>
                      </a:cubicBezTo>
                      <a:cubicBezTo>
                        <a:pt x="0" y="264"/>
                        <a:pt x="7" y="252"/>
                        <a:pt x="19" y="245"/>
                      </a:cubicBezTo>
                      <a:cubicBezTo>
                        <a:pt x="440" y="15"/>
                        <a:pt x="440" y="15"/>
                        <a:pt x="440" y="15"/>
                      </a:cubicBezTo>
                      <a:cubicBezTo>
                        <a:pt x="469" y="0"/>
                        <a:pt x="503" y="0"/>
                        <a:pt x="531" y="15"/>
                      </a:cubicBezTo>
                      <a:cubicBezTo>
                        <a:pt x="953" y="245"/>
                        <a:pt x="953" y="245"/>
                        <a:pt x="953" y="245"/>
                      </a:cubicBezTo>
                      <a:cubicBezTo>
                        <a:pt x="965" y="252"/>
                        <a:pt x="972" y="264"/>
                        <a:pt x="972" y="278"/>
                      </a:cubicBezTo>
                      <a:cubicBezTo>
                        <a:pt x="972" y="292"/>
                        <a:pt x="965" y="304"/>
                        <a:pt x="953" y="311"/>
                      </a:cubicBezTo>
                      <a:cubicBezTo>
                        <a:pt x="531" y="541"/>
                        <a:pt x="531" y="541"/>
                        <a:pt x="531" y="541"/>
                      </a:cubicBezTo>
                      <a:cubicBezTo>
                        <a:pt x="517" y="548"/>
                        <a:pt x="501" y="552"/>
                        <a:pt x="486" y="552"/>
                      </a:cubicBezTo>
                      <a:close/>
                      <a:moveTo>
                        <a:pt x="486" y="7"/>
                      </a:moveTo>
                      <a:cubicBezTo>
                        <a:pt x="471" y="7"/>
                        <a:pt x="455" y="11"/>
                        <a:pt x="442" y="18"/>
                      </a:cubicBezTo>
                      <a:cubicBezTo>
                        <a:pt x="21" y="248"/>
                        <a:pt x="21" y="248"/>
                        <a:pt x="21" y="248"/>
                      </a:cubicBezTo>
                      <a:cubicBezTo>
                        <a:pt x="10" y="254"/>
                        <a:pt x="3" y="265"/>
                        <a:pt x="3" y="278"/>
                      </a:cubicBezTo>
                      <a:cubicBezTo>
                        <a:pt x="3" y="290"/>
                        <a:pt x="10" y="301"/>
                        <a:pt x="21" y="307"/>
                      </a:cubicBezTo>
                      <a:cubicBezTo>
                        <a:pt x="442" y="538"/>
                        <a:pt x="442" y="538"/>
                        <a:pt x="442" y="538"/>
                      </a:cubicBezTo>
                      <a:cubicBezTo>
                        <a:pt x="469" y="552"/>
                        <a:pt x="503" y="552"/>
                        <a:pt x="529" y="538"/>
                      </a:cubicBezTo>
                      <a:cubicBezTo>
                        <a:pt x="951" y="307"/>
                        <a:pt x="951" y="307"/>
                        <a:pt x="951" y="307"/>
                      </a:cubicBezTo>
                      <a:cubicBezTo>
                        <a:pt x="962" y="301"/>
                        <a:pt x="969" y="290"/>
                        <a:pt x="969" y="278"/>
                      </a:cubicBezTo>
                      <a:cubicBezTo>
                        <a:pt x="969" y="265"/>
                        <a:pt x="962" y="254"/>
                        <a:pt x="951" y="248"/>
                      </a:cubicBezTo>
                      <a:cubicBezTo>
                        <a:pt x="529" y="18"/>
                        <a:pt x="529" y="18"/>
                        <a:pt x="529" y="18"/>
                      </a:cubicBezTo>
                      <a:cubicBezTo>
                        <a:pt x="516" y="11"/>
                        <a:pt x="501" y="7"/>
                        <a:pt x="486" y="7"/>
                      </a:cubicBez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dirty="0"/>
                </a:p>
              </p:txBody>
            </p:sp>
          </p:grpSp>
        </p:grpSp>
      </p:grpSp>
      <p:grpSp>
        <p:nvGrpSpPr>
          <p:cNvPr id="64" name="Group 63">
            <a:extLst>
              <a:ext uri="{FF2B5EF4-FFF2-40B4-BE49-F238E27FC236}">
                <a16:creationId xmlns:a16="http://schemas.microsoft.com/office/drawing/2014/main" id="{F95EA949-041C-4305-AD8F-46F66209DDA1}"/>
              </a:ext>
            </a:extLst>
          </p:cNvPr>
          <p:cNvGrpSpPr/>
          <p:nvPr/>
        </p:nvGrpSpPr>
        <p:grpSpPr>
          <a:xfrm>
            <a:off x="4224338" y="1260476"/>
            <a:ext cx="3743325" cy="1200158"/>
            <a:chOff x="4224338" y="1260475"/>
            <a:chExt cx="3743325" cy="2306637"/>
          </a:xfrm>
        </p:grpSpPr>
        <p:sp>
          <p:nvSpPr>
            <p:cNvPr id="44" name="Freeform 14">
              <a:extLst>
                <a:ext uri="{FF2B5EF4-FFF2-40B4-BE49-F238E27FC236}">
                  <a16:creationId xmlns:a16="http://schemas.microsoft.com/office/drawing/2014/main" id="{9C0F2A03-CBAA-47A3-8305-EB16BBF9B618}"/>
                </a:ext>
              </a:extLst>
            </p:cNvPr>
            <p:cNvSpPr>
              <a:spLocks/>
            </p:cNvSpPr>
            <p:nvPr/>
          </p:nvSpPr>
          <p:spPr bwMode="auto">
            <a:xfrm>
              <a:off x="4224338" y="1260475"/>
              <a:ext cx="3743325" cy="2108200"/>
            </a:xfrm>
            <a:custGeom>
              <a:avLst/>
              <a:gdLst>
                <a:gd name="T0" fmla="*/ 957 w 982"/>
                <a:gd name="T1" fmla="*/ 307 h 552"/>
                <a:gd name="T2" fmla="*/ 535 w 982"/>
                <a:gd name="T3" fmla="*/ 537 h 552"/>
                <a:gd name="T4" fmla="*/ 446 w 982"/>
                <a:gd name="T5" fmla="*/ 537 h 552"/>
                <a:gd name="T6" fmla="*/ 25 w 982"/>
                <a:gd name="T7" fmla="*/ 307 h 552"/>
                <a:gd name="T8" fmla="*/ 25 w 982"/>
                <a:gd name="T9" fmla="*/ 245 h 552"/>
                <a:gd name="T10" fmla="*/ 446 w 982"/>
                <a:gd name="T11" fmla="*/ 14 h 552"/>
                <a:gd name="T12" fmla="*/ 535 w 982"/>
                <a:gd name="T13" fmla="*/ 14 h 552"/>
                <a:gd name="T14" fmla="*/ 957 w 982"/>
                <a:gd name="T15" fmla="*/ 245 h 552"/>
                <a:gd name="T16" fmla="*/ 957 w 982"/>
                <a:gd name="T17" fmla="*/ 3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552">
                  <a:moveTo>
                    <a:pt x="957" y="307"/>
                  </a:moveTo>
                  <a:cubicBezTo>
                    <a:pt x="535" y="537"/>
                    <a:pt x="535" y="537"/>
                    <a:pt x="535" y="537"/>
                  </a:cubicBezTo>
                  <a:cubicBezTo>
                    <a:pt x="508" y="552"/>
                    <a:pt x="474" y="552"/>
                    <a:pt x="446" y="537"/>
                  </a:cubicBezTo>
                  <a:cubicBezTo>
                    <a:pt x="25" y="307"/>
                    <a:pt x="25" y="307"/>
                    <a:pt x="25" y="307"/>
                  </a:cubicBezTo>
                  <a:cubicBezTo>
                    <a:pt x="0" y="294"/>
                    <a:pt x="0" y="258"/>
                    <a:pt x="25" y="245"/>
                  </a:cubicBezTo>
                  <a:cubicBezTo>
                    <a:pt x="446" y="14"/>
                    <a:pt x="446" y="14"/>
                    <a:pt x="446" y="14"/>
                  </a:cubicBezTo>
                  <a:cubicBezTo>
                    <a:pt x="474" y="0"/>
                    <a:pt x="508" y="0"/>
                    <a:pt x="535" y="14"/>
                  </a:cubicBezTo>
                  <a:cubicBezTo>
                    <a:pt x="957" y="245"/>
                    <a:pt x="957" y="245"/>
                    <a:pt x="957" y="245"/>
                  </a:cubicBezTo>
                  <a:cubicBezTo>
                    <a:pt x="982" y="258"/>
                    <a:pt x="982" y="294"/>
                    <a:pt x="957" y="307"/>
                  </a:cubicBezTo>
                  <a:close/>
                </a:path>
              </a:pathLst>
            </a:custGeom>
            <a:gradFill>
              <a:gsLst>
                <a:gs pos="0">
                  <a:srgbClr val="58BEFA"/>
                </a:gs>
                <a:gs pos="100000">
                  <a:srgbClr val="7B95F3"/>
                </a:gs>
              </a:gsLst>
              <a:lin ang="2700000" scaled="0"/>
            </a:gradFill>
            <a:ln w="9525">
              <a:noFill/>
              <a:round/>
              <a:headEnd/>
              <a:tailEnd/>
            </a:ln>
            <a:effectLst>
              <a:outerShdw blurRad="279400" dist="241300" dir="5400000" algn="tl" rotWithShape="0">
                <a:schemeClr val="accent3">
                  <a:lumMod val="75000"/>
                  <a:alpha val="17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grpSp>
          <p:nvGrpSpPr>
            <p:cNvPr id="48" name="Group 47">
              <a:extLst>
                <a:ext uri="{FF2B5EF4-FFF2-40B4-BE49-F238E27FC236}">
                  <a16:creationId xmlns:a16="http://schemas.microsoft.com/office/drawing/2014/main" id="{C4559034-2970-427C-815C-C9BB3D34DEF3}"/>
                </a:ext>
              </a:extLst>
            </p:cNvPr>
            <p:cNvGrpSpPr/>
            <p:nvPr/>
          </p:nvGrpSpPr>
          <p:grpSpPr>
            <a:xfrm>
              <a:off x="4224338" y="1260475"/>
              <a:ext cx="3743325" cy="2306637"/>
              <a:chOff x="4224338" y="1260475"/>
              <a:chExt cx="3743325" cy="2306637"/>
            </a:xfrm>
          </p:grpSpPr>
          <p:sp>
            <p:nvSpPr>
              <p:cNvPr id="47" name="Blur_Shape_01">
                <a:extLst>
                  <a:ext uri="{FF2B5EF4-FFF2-40B4-BE49-F238E27FC236}">
                    <a16:creationId xmlns:a16="http://schemas.microsoft.com/office/drawing/2014/main" id="{66E858BC-80F6-4712-B425-0FFBFD7C9CFD}"/>
                  </a:ext>
                </a:extLst>
              </p:cNvPr>
              <p:cNvSpPr>
                <a:spLocks/>
              </p:cNvSpPr>
              <p:nvPr/>
            </p:nvSpPr>
            <p:spPr bwMode="auto">
              <a:xfrm>
                <a:off x="4254738" y="1701804"/>
                <a:ext cx="3649874" cy="1865308"/>
              </a:xfrm>
              <a:custGeom>
                <a:avLst/>
                <a:gdLst>
                  <a:gd name="connsiteX0" fmla="*/ 1396180 w 2792412"/>
                  <a:gd name="connsiteY0" fmla="*/ 0 h 1427093"/>
                  <a:gd name="connsiteX1" fmla="*/ 1564382 w 2792412"/>
                  <a:gd name="connsiteY1" fmla="*/ 42966 h 1427093"/>
                  <a:gd name="connsiteX2" fmla="*/ 2780287 w 2792412"/>
                  <a:gd name="connsiteY2" fmla="*/ 706926 h 1427093"/>
                  <a:gd name="connsiteX3" fmla="*/ 2792412 w 2792412"/>
                  <a:gd name="connsiteY3" fmla="*/ 713547 h 1427093"/>
                  <a:gd name="connsiteX4" fmla="*/ 2642044 w 2792412"/>
                  <a:gd name="connsiteY4" fmla="*/ 795657 h 1427093"/>
                  <a:gd name="connsiteX5" fmla="*/ 1564382 w 2792412"/>
                  <a:gd name="connsiteY5" fmla="*/ 1384127 h 1427093"/>
                  <a:gd name="connsiteX6" fmla="*/ 1225119 w 2792412"/>
                  <a:gd name="connsiteY6" fmla="*/ 1384127 h 1427093"/>
                  <a:gd name="connsiteX7" fmla="*/ 12096 w 2792412"/>
                  <a:gd name="connsiteY7" fmla="*/ 720168 h 1427093"/>
                  <a:gd name="connsiteX8" fmla="*/ 0 w 2792412"/>
                  <a:gd name="connsiteY8" fmla="*/ 713547 h 1427093"/>
                  <a:gd name="connsiteX9" fmla="*/ 150011 w 2792412"/>
                  <a:gd name="connsiteY9" fmla="*/ 631437 h 1427093"/>
                  <a:gd name="connsiteX10" fmla="*/ 1225119 w 2792412"/>
                  <a:gd name="connsiteY10" fmla="*/ 42966 h 1427093"/>
                  <a:gd name="connsiteX11" fmla="*/ 1396180 w 2792412"/>
                  <a:gd name="connsiteY11" fmla="*/ 0 h 14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412" h="1427093">
                    <a:moveTo>
                      <a:pt x="1396180" y="0"/>
                    </a:moveTo>
                    <a:cubicBezTo>
                      <a:pt x="1454789" y="0"/>
                      <a:pt x="1512921" y="14322"/>
                      <a:pt x="1564382" y="42966"/>
                    </a:cubicBezTo>
                    <a:cubicBezTo>
                      <a:pt x="2167622" y="372372"/>
                      <a:pt x="2544646" y="578251"/>
                      <a:pt x="2780287" y="706926"/>
                    </a:cubicBezTo>
                    <a:lnTo>
                      <a:pt x="2792412" y="713547"/>
                    </a:lnTo>
                    <a:lnTo>
                      <a:pt x="2642044" y="795657"/>
                    </a:lnTo>
                    <a:cubicBezTo>
                      <a:pt x="1564382" y="1384127"/>
                      <a:pt x="1564382" y="1384127"/>
                      <a:pt x="1564382" y="1384127"/>
                    </a:cubicBezTo>
                    <a:cubicBezTo>
                      <a:pt x="1461460" y="1441415"/>
                      <a:pt x="1331854" y="1441415"/>
                      <a:pt x="1225119" y="1384127"/>
                    </a:cubicBezTo>
                    <a:cubicBezTo>
                      <a:pt x="623309" y="1054721"/>
                      <a:pt x="247178" y="848842"/>
                      <a:pt x="12096" y="720168"/>
                    </a:cubicBezTo>
                    <a:lnTo>
                      <a:pt x="0" y="713547"/>
                    </a:lnTo>
                    <a:lnTo>
                      <a:pt x="150011" y="631437"/>
                    </a:lnTo>
                    <a:cubicBezTo>
                      <a:pt x="1225119" y="42966"/>
                      <a:pt x="1225119" y="42966"/>
                      <a:pt x="1225119" y="42966"/>
                    </a:cubicBezTo>
                    <a:cubicBezTo>
                      <a:pt x="1278487" y="14322"/>
                      <a:pt x="1337572" y="0"/>
                      <a:pt x="1396180" y="0"/>
                    </a:cubicBezTo>
                    <a:close/>
                  </a:path>
                </a:pathLst>
              </a:custGeom>
              <a:solidFill>
                <a:srgbClr val="FFFFFF">
                  <a:alpha val="30000"/>
                </a:srgbClr>
              </a:solidFill>
              <a:ln>
                <a:noFill/>
              </a:ln>
              <a:effectLst>
                <a:softEdge rad="2159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ru-UA"/>
              </a:p>
            </p:txBody>
          </p:sp>
          <p:grpSp>
            <p:nvGrpSpPr>
              <p:cNvPr id="45" name="Glass_01">
                <a:extLst>
                  <a:ext uri="{FF2B5EF4-FFF2-40B4-BE49-F238E27FC236}">
                    <a16:creationId xmlns:a16="http://schemas.microsoft.com/office/drawing/2014/main" id="{DBFE8D85-5C5E-4EAB-98FB-6417D83C5082}"/>
                  </a:ext>
                </a:extLst>
              </p:cNvPr>
              <p:cNvGrpSpPr/>
              <p:nvPr/>
            </p:nvGrpSpPr>
            <p:grpSpPr>
              <a:xfrm>
                <a:off x="4224338" y="1260475"/>
                <a:ext cx="3743325" cy="2114550"/>
                <a:chOff x="4224338" y="1260475"/>
                <a:chExt cx="3743325" cy="2114550"/>
              </a:xfrm>
            </p:grpSpPr>
            <p:sp>
              <p:nvSpPr>
                <p:cNvPr id="20" name="Freeform 14">
                  <a:extLst>
                    <a:ext uri="{FF2B5EF4-FFF2-40B4-BE49-F238E27FC236}">
                      <a16:creationId xmlns:a16="http://schemas.microsoft.com/office/drawing/2014/main" id="{EA40A308-3B7C-41F5-8D6A-1FC58F5C41B6}"/>
                    </a:ext>
                  </a:extLst>
                </p:cNvPr>
                <p:cNvSpPr>
                  <a:spLocks/>
                </p:cNvSpPr>
                <p:nvPr/>
              </p:nvSpPr>
              <p:spPr bwMode="auto">
                <a:xfrm>
                  <a:off x="4224338" y="1266825"/>
                  <a:ext cx="3743325" cy="2108200"/>
                </a:xfrm>
                <a:custGeom>
                  <a:avLst/>
                  <a:gdLst>
                    <a:gd name="T0" fmla="*/ 957 w 982"/>
                    <a:gd name="T1" fmla="*/ 307 h 552"/>
                    <a:gd name="T2" fmla="*/ 535 w 982"/>
                    <a:gd name="T3" fmla="*/ 537 h 552"/>
                    <a:gd name="T4" fmla="*/ 446 w 982"/>
                    <a:gd name="T5" fmla="*/ 537 h 552"/>
                    <a:gd name="T6" fmla="*/ 25 w 982"/>
                    <a:gd name="T7" fmla="*/ 307 h 552"/>
                    <a:gd name="T8" fmla="*/ 25 w 982"/>
                    <a:gd name="T9" fmla="*/ 245 h 552"/>
                    <a:gd name="T10" fmla="*/ 446 w 982"/>
                    <a:gd name="T11" fmla="*/ 14 h 552"/>
                    <a:gd name="T12" fmla="*/ 535 w 982"/>
                    <a:gd name="T13" fmla="*/ 14 h 552"/>
                    <a:gd name="T14" fmla="*/ 957 w 982"/>
                    <a:gd name="T15" fmla="*/ 245 h 552"/>
                    <a:gd name="T16" fmla="*/ 957 w 982"/>
                    <a:gd name="T17" fmla="*/ 30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552">
                      <a:moveTo>
                        <a:pt x="957" y="307"/>
                      </a:moveTo>
                      <a:cubicBezTo>
                        <a:pt x="535" y="537"/>
                        <a:pt x="535" y="537"/>
                        <a:pt x="535" y="537"/>
                      </a:cubicBezTo>
                      <a:cubicBezTo>
                        <a:pt x="508" y="552"/>
                        <a:pt x="474" y="552"/>
                        <a:pt x="446" y="537"/>
                      </a:cubicBezTo>
                      <a:cubicBezTo>
                        <a:pt x="25" y="307"/>
                        <a:pt x="25" y="307"/>
                        <a:pt x="25" y="307"/>
                      </a:cubicBezTo>
                      <a:cubicBezTo>
                        <a:pt x="0" y="294"/>
                        <a:pt x="0" y="258"/>
                        <a:pt x="25" y="245"/>
                      </a:cubicBezTo>
                      <a:cubicBezTo>
                        <a:pt x="446" y="14"/>
                        <a:pt x="446" y="14"/>
                        <a:pt x="446" y="14"/>
                      </a:cubicBezTo>
                      <a:cubicBezTo>
                        <a:pt x="474" y="0"/>
                        <a:pt x="508" y="0"/>
                        <a:pt x="535" y="14"/>
                      </a:cubicBezTo>
                      <a:cubicBezTo>
                        <a:pt x="957" y="245"/>
                        <a:pt x="957" y="245"/>
                        <a:pt x="957" y="245"/>
                      </a:cubicBezTo>
                      <a:cubicBezTo>
                        <a:pt x="982" y="258"/>
                        <a:pt x="982" y="294"/>
                        <a:pt x="957" y="307"/>
                      </a:cubicBezTo>
                      <a:close/>
                    </a:path>
                  </a:pathLst>
                </a:cu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عقد العمل رضائي</a:t>
                  </a:r>
                  <a:endParaRPr lang="ru-UA" dirty="0">
                    <a:solidFill>
                      <a:schemeClr val="lt1"/>
                    </a:solidFill>
                  </a:endParaRPr>
                </a:p>
              </p:txBody>
            </p:sp>
            <p:sp>
              <p:nvSpPr>
                <p:cNvPr id="21" name="Freeform 15">
                  <a:extLst>
                    <a:ext uri="{FF2B5EF4-FFF2-40B4-BE49-F238E27FC236}">
                      <a16:creationId xmlns:a16="http://schemas.microsoft.com/office/drawing/2014/main" id="{A4165181-73DE-489E-8D91-F1582974C4F4}"/>
                    </a:ext>
                  </a:extLst>
                </p:cNvPr>
                <p:cNvSpPr>
                  <a:spLocks noEditPoints="1"/>
                </p:cNvSpPr>
                <p:nvPr/>
              </p:nvSpPr>
              <p:spPr bwMode="auto">
                <a:xfrm>
                  <a:off x="4243388" y="1260475"/>
                  <a:ext cx="3705225" cy="2106613"/>
                </a:xfrm>
                <a:custGeom>
                  <a:avLst/>
                  <a:gdLst>
                    <a:gd name="T0" fmla="*/ 486 w 972"/>
                    <a:gd name="T1" fmla="*/ 552 h 552"/>
                    <a:gd name="T2" fmla="*/ 440 w 972"/>
                    <a:gd name="T3" fmla="*/ 541 h 552"/>
                    <a:gd name="T4" fmla="*/ 19 w 972"/>
                    <a:gd name="T5" fmla="*/ 311 h 552"/>
                    <a:gd name="T6" fmla="*/ 0 w 972"/>
                    <a:gd name="T7" fmla="*/ 278 h 552"/>
                    <a:gd name="T8" fmla="*/ 19 w 972"/>
                    <a:gd name="T9" fmla="*/ 245 h 552"/>
                    <a:gd name="T10" fmla="*/ 440 w 972"/>
                    <a:gd name="T11" fmla="*/ 15 h 552"/>
                    <a:gd name="T12" fmla="*/ 531 w 972"/>
                    <a:gd name="T13" fmla="*/ 15 h 552"/>
                    <a:gd name="T14" fmla="*/ 953 w 972"/>
                    <a:gd name="T15" fmla="*/ 245 h 552"/>
                    <a:gd name="T16" fmla="*/ 972 w 972"/>
                    <a:gd name="T17" fmla="*/ 278 h 552"/>
                    <a:gd name="T18" fmla="*/ 953 w 972"/>
                    <a:gd name="T19" fmla="*/ 311 h 552"/>
                    <a:gd name="T20" fmla="*/ 531 w 972"/>
                    <a:gd name="T21" fmla="*/ 541 h 552"/>
                    <a:gd name="T22" fmla="*/ 486 w 972"/>
                    <a:gd name="T23" fmla="*/ 552 h 552"/>
                    <a:gd name="T24" fmla="*/ 486 w 972"/>
                    <a:gd name="T25" fmla="*/ 7 h 552"/>
                    <a:gd name="T26" fmla="*/ 442 w 972"/>
                    <a:gd name="T27" fmla="*/ 18 h 552"/>
                    <a:gd name="T28" fmla="*/ 21 w 972"/>
                    <a:gd name="T29" fmla="*/ 248 h 552"/>
                    <a:gd name="T30" fmla="*/ 3 w 972"/>
                    <a:gd name="T31" fmla="*/ 278 h 552"/>
                    <a:gd name="T32" fmla="*/ 21 w 972"/>
                    <a:gd name="T33" fmla="*/ 307 h 552"/>
                    <a:gd name="T34" fmla="*/ 442 w 972"/>
                    <a:gd name="T35" fmla="*/ 538 h 552"/>
                    <a:gd name="T36" fmla="*/ 529 w 972"/>
                    <a:gd name="T37" fmla="*/ 538 h 552"/>
                    <a:gd name="T38" fmla="*/ 951 w 972"/>
                    <a:gd name="T39" fmla="*/ 307 h 552"/>
                    <a:gd name="T40" fmla="*/ 969 w 972"/>
                    <a:gd name="T41" fmla="*/ 278 h 552"/>
                    <a:gd name="T42" fmla="*/ 951 w 972"/>
                    <a:gd name="T43" fmla="*/ 248 h 552"/>
                    <a:gd name="T44" fmla="*/ 529 w 972"/>
                    <a:gd name="T45" fmla="*/ 18 h 552"/>
                    <a:gd name="T46" fmla="*/ 486 w 972"/>
                    <a:gd name="T47" fmla="*/ 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2" h="552">
                      <a:moveTo>
                        <a:pt x="486" y="552"/>
                      </a:moveTo>
                      <a:cubicBezTo>
                        <a:pt x="470" y="552"/>
                        <a:pt x="454" y="549"/>
                        <a:pt x="440" y="541"/>
                      </a:cubicBezTo>
                      <a:cubicBezTo>
                        <a:pt x="19" y="311"/>
                        <a:pt x="19" y="311"/>
                        <a:pt x="19" y="311"/>
                      </a:cubicBezTo>
                      <a:cubicBezTo>
                        <a:pt x="7" y="304"/>
                        <a:pt x="0" y="292"/>
                        <a:pt x="0" y="278"/>
                      </a:cubicBezTo>
                      <a:cubicBezTo>
                        <a:pt x="0" y="264"/>
                        <a:pt x="7" y="252"/>
                        <a:pt x="19" y="245"/>
                      </a:cubicBezTo>
                      <a:cubicBezTo>
                        <a:pt x="440" y="15"/>
                        <a:pt x="440" y="15"/>
                        <a:pt x="440" y="15"/>
                      </a:cubicBezTo>
                      <a:cubicBezTo>
                        <a:pt x="469" y="0"/>
                        <a:pt x="503" y="0"/>
                        <a:pt x="531" y="15"/>
                      </a:cubicBezTo>
                      <a:cubicBezTo>
                        <a:pt x="953" y="245"/>
                        <a:pt x="953" y="245"/>
                        <a:pt x="953" y="245"/>
                      </a:cubicBezTo>
                      <a:cubicBezTo>
                        <a:pt x="965" y="252"/>
                        <a:pt x="972" y="264"/>
                        <a:pt x="972" y="278"/>
                      </a:cubicBezTo>
                      <a:cubicBezTo>
                        <a:pt x="972" y="292"/>
                        <a:pt x="965" y="304"/>
                        <a:pt x="953" y="311"/>
                      </a:cubicBezTo>
                      <a:cubicBezTo>
                        <a:pt x="531" y="541"/>
                        <a:pt x="531" y="541"/>
                        <a:pt x="531" y="541"/>
                      </a:cubicBezTo>
                      <a:cubicBezTo>
                        <a:pt x="517" y="548"/>
                        <a:pt x="501" y="552"/>
                        <a:pt x="486" y="552"/>
                      </a:cubicBezTo>
                      <a:close/>
                      <a:moveTo>
                        <a:pt x="486" y="7"/>
                      </a:moveTo>
                      <a:cubicBezTo>
                        <a:pt x="471" y="7"/>
                        <a:pt x="455" y="11"/>
                        <a:pt x="442" y="18"/>
                      </a:cubicBezTo>
                      <a:cubicBezTo>
                        <a:pt x="21" y="248"/>
                        <a:pt x="21" y="248"/>
                        <a:pt x="21" y="248"/>
                      </a:cubicBezTo>
                      <a:cubicBezTo>
                        <a:pt x="10" y="254"/>
                        <a:pt x="3" y="265"/>
                        <a:pt x="3" y="278"/>
                      </a:cubicBezTo>
                      <a:cubicBezTo>
                        <a:pt x="3" y="290"/>
                        <a:pt x="10" y="301"/>
                        <a:pt x="21" y="307"/>
                      </a:cubicBezTo>
                      <a:cubicBezTo>
                        <a:pt x="442" y="538"/>
                        <a:pt x="442" y="538"/>
                        <a:pt x="442" y="538"/>
                      </a:cubicBezTo>
                      <a:cubicBezTo>
                        <a:pt x="469" y="552"/>
                        <a:pt x="503" y="552"/>
                        <a:pt x="529" y="538"/>
                      </a:cubicBezTo>
                      <a:cubicBezTo>
                        <a:pt x="951" y="307"/>
                        <a:pt x="951" y="307"/>
                        <a:pt x="951" y="307"/>
                      </a:cubicBezTo>
                      <a:cubicBezTo>
                        <a:pt x="962" y="301"/>
                        <a:pt x="969" y="290"/>
                        <a:pt x="969" y="278"/>
                      </a:cubicBezTo>
                      <a:cubicBezTo>
                        <a:pt x="969" y="265"/>
                        <a:pt x="962" y="254"/>
                        <a:pt x="951" y="248"/>
                      </a:cubicBezTo>
                      <a:cubicBezTo>
                        <a:pt x="529" y="18"/>
                        <a:pt x="529" y="18"/>
                        <a:pt x="529" y="18"/>
                      </a:cubicBezTo>
                      <a:cubicBezTo>
                        <a:pt x="516" y="11"/>
                        <a:pt x="501" y="7"/>
                        <a:pt x="486" y="7"/>
                      </a:cubicBez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grpSp>
      <p:grpSp>
        <p:nvGrpSpPr>
          <p:cNvPr id="137" name="Group 136">
            <a:extLst>
              <a:ext uri="{FF2B5EF4-FFF2-40B4-BE49-F238E27FC236}">
                <a16:creationId xmlns:a16="http://schemas.microsoft.com/office/drawing/2014/main" id="{0CD412AD-B914-4CA8-B3D7-E2DA0E461EF9}"/>
              </a:ext>
            </a:extLst>
          </p:cNvPr>
          <p:cNvGrpSpPr/>
          <p:nvPr/>
        </p:nvGrpSpPr>
        <p:grpSpPr>
          <a:xfrm>
            <a:off x="3087688" y="2217738"/>
            <a:ext cx="1033463" cy="214313"/>
            <a:chOff x="3087688" y="2217738"/>
            <a:chExt cx="1033463" cy="214313"/>
          </a:xfrm>
        </p:grpSpPr>
        <p:sp>
          <p:nvSpPr>
            <p:cNvPr id="22" name="Freeform 16">
              <a:extLst>
                <a:ext uri="{FF2B5EF4-FFF2-40B4-BE49-F238E27FC236}">
                  <a16:creationId xmlns:a16="http://schemas.microsoft.com/office/drawing/2014/main" id="{372EC50F-7980-42D9-A6B4-AD2E49231990}"/>
                </a:ext>
              </a:extLst>
            </p:cNvPr>
            <p:cNvSpPr>
              <a:spLocks noEditPoints="1"/>
            </p:cNvSpPr>
            <p:nvPr/>
          </p:nvSpPr>
          <p:spPr bwMode="auto">
            <a:xfrm>
              <a:off x="3367088" y="2312988"/>
              <a:ext cx="754063" cy="23813"/>
            </a:xfrm>
            <a:custGeom>
              <a:avLst/>
              <a:gdLst>
                <a:gd name="T0" fmla="*/ 195 w 198"/>
                <a:gd name="T1" fmla="*/ 0 h 6"/>
                <a:gd name="T2" fmla="*/ 198 w 198"/>
                <a:gd name="T3" fmla="*/ 3 h 6"/>
                <a:gd name="T4" fmla="*/ 195 w 198"/>
                <a:gd name="T5" fmla="*/ 6 h 6"/>
                <a:gd name="T6" fmla="*/ 192 w 198"/>
                <a:gd name="T7" fmla="*/ 3 h 6"/>
                <a:gd name="T8" fmla="*/ 179 w 198"/>
                <a:gd name="T9" fmla="*/ 0 h 6"/>
                <a:gd name="T10" fmla="*/ 182 w 198"/>
                <a:gd name="T11" fmla="*/ 3 h 6"/>
                <a:gd name="T12" fmla="*/ 179 w 198"/>
                <a:gd name="T13" fmla="*/ 6 h 6"/>
                <a:gd name="T14" fmla="*/ 176 w 198"/>
                <a:gd name="T15" fmla="*/ 3 h 6"/>
                <a:gd name="T16" fmla="*/ 163 w 198"/>
                <a:gd name="T17" fmla="*/ 0 h 6"/>
                <a:gd name="T18" fmla="*/ 166 w 198"/>
                <a:gd name="T19" fmla="*/ 3 h 6"/>
                <a:gd name="T20" fmla="*/ 163 w 198"/>
                <a:gd name="T21" fmla="*/ 6 h 6"/>
                <a:gd name="T22" fmla="*/ 160 w 198"/>
                <a:gd name="T23" fmla="*/ 3 h 6"/>
                <a:gd name="T24" fmla="*/ 147 w 198"/>
                <a:gd name="T25" fmla="*/ 0 h 6"/>
                <a:gd name="T26" fmla="*/ 150 w 198"/>
                <a:gd name="T27" fmla="*/ 3 h 6"/>
                <a:gd name="T28" fmla="*/ 147 w 198"/>
                <a:gd name="T29" fmla="*/ 6 h 6"/>
                <a:gd name="T30" fmla="*/ 144 w 198"/>
                <a:gd name="T31" fmla="*/ 3 h 6"/>
                <a:gd name="T32" fmla="*/ 131 w 198"/>
                <a:gd name="T33" fmla="*/ 0 h 6"/>
                <a:gd name="T34" fmla="*/ 134 w 198"/>
                <a:gd name="T35" fmla="*/ 3 h 6"/>
                <a:gd name="T36" fmla="*/ 131 w 198"/>
                <a:gd name="T37" fmla="*/ 6 h 6"/>
                <a:gd name="T38" fmla="*/ 128 w 198"/>
                <a:gd name="T39" fmla="*/ 3 h 6"/>
                <a:gd name="T40" fmla="*/ 115 w 198"/>
                <a:gd name="T41" fmla="*/ 0 h 6"/>
                <a:gd name="T42" fmla="*/ 118 w 198"/>
                <a:gd name="T43" fmla="*/ 3 h 6"/>
                <a:gd name="T44" fmla="*/ 115 w 198"/>
                <a:gd name="T45" fmla="*/ 6 h 6"/>
                <a:gd name="T46" fmla="*/ 112 w 198"/>
                <a:gd name="T47" fmla="*/ 3 h 6"/>
                <a:gd name="T48" fmla="*/ 99 w 198"/>
                <a:gd name="T49" fmla="*/ 0 h 6"/>
                <a:gd name="T50" fmla="*/ 102 w 198"/>
                <a:gd name="T51" fmla="*/ 3 h 6"/>
                <a:gd name="T52" fmla="*/ 99 w 198"/>
                <a:gd name="T53" fmla="*/ 6 h 6"/>
                <a:gd name="T54" fmla="*/ 96 w 198"/>
                <a:gd name="T55" fmla="*/ 3 h 6"/>
                <a:gd name="T56" fmla="*/ 83 w 198"/>
                <a:gd name="T57" fmla="*/ 0 h 6"/>
                <a:gd name="T58" fmla="*/ 86 w 198"/>
                <a:gd name="T59" fmla="*/ 3 h 6"/>
                <a:gd name="T60" fmla="*/ 83 w 198"/>
                <a:gd name="T61" fmla="*/ 6 h 6"/>
                <a:gd name="T62" fmla="*/ 80 w 198"/>
                <a:gd name="T63" fmla="*/ 3 h 6"/>
                <a:gd name="T64" fmla="*/ 67 w 198"/>
                <a:gd name="T65" fmla="*/ 0 h 6"/>
                <a:gd name="T66" fmla="*/ 70 w 198"/>
                <a:gd name="T67" fmla="*/ 3 h 6"/>
                <a:gd name="T68" fmla="*/ 67 w 198"/>
                <a:gd name="T69" fmla="*/ 6 h 6"/>
                <a:gd name="T70" fmla="*/ 64 w 198"/>
                <a:gd name="T71" fmla="*/ 3 h 6"/>
                <a:gd name="T72" fmla="*/ 51 w 198"/>
                <a:gd name="T73" fmla="*/ 0 h 6"/>
                <a:gd name="T74" fmla="*/ 54 w 198"/>
                <a:gd name="T75" fmla="*/ 3 h 6"/>
                <a:gd name="T76" fmla="*/ 51 w 198"/>
                <a:gd name="T77" fmla="*/ 6 h 6"/>
                <a:gd name="T78" fmla="*/ 48 w 198"/>
                <a:gd name="T79" fmla="*/ 3 h 6"/>
                <a:gd name="T80" fmla="*/ 35 w 198"/>
                <a:gd name="T81" fmla="*/ 0 h 6"/>
                <a:gd name="T82" fmla="*/ 38 w 198"/>
                <a:gd name="T83" fmla="*/ 3 h 6"/>
                <a:gd name="T84" fmla="*/ 35 w 198"/>
                <a:gd name="T85" fmla="*/ 6 h 6"/>
                <a:gd name="T86" fmla="*/ 32 w 198"/>
                <a:gd name="T87" fmla="*/ 3 h 6"/>
                <a:gd name="T88" fmla="*/ 19 w 198"/>
                <a:gd name="T89" fmla="*/ 0 h 6"/>
                <a:gd name="T90" fmla="*/ 22 w 198"/>
                <a:gd name="T91" fmla="*/ 3 h 6"/>
                <a:gd name="T92" fmla="*/ 19 w 198"/>
                <a:gd name="T93" fmla="*/ 6 h 6"/>
                <a:gd name="T94" fmla="*/ 16 w 198"/>
                <a:gd name="T95" fmla="*/ 3 h 6"/>
                <a:gd name="T96" fmla="*/ 3 w 198"/>
                <a:gd name="T97" fmla="*/ 0 h 6"/>
                <a:gd name="T98" fmla="*/ 6 w 198"/>
                <a:gd name="T99" fmla="*/ 3 h 6"/>
                <a:gd name="T100" fmla="*/ 3 w 198"/>
                <a:gd name="T101" fmla="*/ 6 h 6"/>
                <a:gd name="T102" fmla="*/ 0 w 198"/>
                <a:gd name="T10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6">
                  <a:moveTo>
                    <a:pt x="192" y="3"/>
                  </a:moveTo>
                  <a:cubicBezTo>
                    <a:pt x="192" y="1"/>
                    <a:pt x="193" y="0"/>
                    <a:pt x="195" y="0"/>
                  </a:cubicBezTo>
                  <a:cubicBezTo>
                    <a:pt x="195" y="0"/>
                    <a:pt x="195" y="0"/>
                    <a:pt x="195" y="0"/>
                  </a:cubicBezTo>
                  <a:cubicBezTo>
                    <a:pt x="196" y="0"/>
                    <a:pt x="198" y="1"/>
                    <a:pt x="198" y="3"/>
                  </a:cubicBezTo>
                  <a:cubicBezTo>
                    <a:pt x="198" y="3"/>
                    <a:pt x="198" y="3"/>
                    <a:pt x="198" y="3"/>
                  </a:cubicBezTo>
                  <a:cubicBezTo>
                    <a:pt x="198" y="4"/>
                    <a:pt x="196" y="6"/>
                    <a:pt x="195" y="6"/>
                  </a:cubicBezTo>
                  <a:cubicBezTo>
                    <a:pt x="195" y="6"/>
                    <a:pt x="195" y="6"/>
                    <a:pt x="195" y="6"/>
                  </a:cubicBezTo>
                  <a:cubicBezTo>
                    <a:pt x="193" y="6"/>
                    <a:pt x="192" y="4"/>
                    <a:pt x="192" y="3"/>
                  </a:cubicBezTo>
                  <a:close/>
                  <a:moveTo>
                    <a:pt x="176" y="3"/>
                  </a:moveTo>
                  <a:cubicBezTo>
                    <a:pt x="176" y="1"/>
                    <a:pt x="177" y="0"/>
                    <a:pt x="179" y="0"/>
                  </a:cubicBezTo>
                  <a:cubicBezTo>
                    <a:pt x="179" y="0"/>
                    <a:pt x="179" y="0"/>
                    <a:pt x="179" y="0"/>
                  </a:cubicBezTo>
                  <a:cubicBezTo>
                    <a:pt x="180" y="0"/>
                    <a:pt x="182" y="1"/>
                    <a:pt x="182" y="3"/>
                  </a:cubicBezTo>
                  <a:cubicBezTo>
                    <a:pt x="182" y="3"/>
                    <a:pt x="182" y="3"/>
                    <a:pt x="182" y="3"/>
                  </a:cubicBezTo>
                  <a:cubicBezTo>
                    <a:pt x="182" y="4"/>
                    <a:pt x="180" y="6"/>
                    <a:pt x="179" y="6"/>
                  </a:cubicBezTo>
                  <a:cubicBezTo>
                    <a:pt x="179" y="6"/>
                    <a:pt x="179" y="6"/>
                    <a:pt x="179" y="6"/>
                  </a:cubicBezTo>
                  <a:cubicBezTo>
                    <a:pt x="177" y="6"/>
                    <a:pt x="176" y="4"/>
                    <a:pt x="176" y="3"/>
                  </a:cubicBezTo>
                  <a:close/>
                  <a:moveTo>
                    <a:pt x="160" y="3"/>
                  </a:moveTo>
                  <a:cubicBezTo>
                    <a:pt x="160" y="1"/>
                    <a:pt x="161" y="0"/>
                    <a:pt x="163" y="0"/>
                  </a:cubicBezTo>
                  <a:cubicBezTo>
                    <a:pt x="163" y="0"/>
                    <a:pt x="163" y="0"/>
                    <a:pt x="163" y="0"/>
                  </a:cubicBezTo>
                  <a:cubicBezTo>
                    <a:pt x="164" y="0"/>
                    <a:pt x="166" y="1"/>
                    <a:pt x="166" y="3"/>
                  </a:cubicBezTo>
                  <a:cubicBezTo>
                    <a:pt x="166" y="3"/>
                    <a:pt x="166" y="3"/>
                    <a:pt x="166" y="3"/>
                  </a:cubicBezTo>
                  <a:cubicBezTo>
                    <a:pt x="166" y="4"/>
                    <a:pt x="164" y="6"/>
                    <a:pt x="163" y="6"/>
                  </a:cubicBezTo>
                  <a:cubicBezTo>
                    <a:pt x="163" y="6"/>
                    <a:pt x="163" y="6"/>
                    <a:pt x="163" y="6"/>
                  </a:cubicBezTo>
                  <a:cubicBezTo>
                    <a:pt x="161" y="6"/>
                    <a:pt x="160" y="4"/>
                    <a:pt x="160" y="3"/>
                  </a:cubicBezTo>
                  <a:close/>
                  <a:moveTo>
                    <a:pt x="144" y="3"/>
                  </a:moveTo>
                  <a:cubicBezTo>
                    <a:pt x="144" y="1"/>
                    <a:pt x="145" y="0"/>
                    <a:pt x="147" y="0"/>
                  </a:cubicBezTo>
                  <a:cubicBezTo>
                    <a:pt x="147" y="0"/>
                    <a:pt x="147" y="0"/>
                    <a:pt x="147" y="0"/>
                  </a:cubicBezTo>
                  <a:cubicBezTo>
                    <a:pt x="148" y="0"/>
                    <a:pt x="150" y="1"/>
                    <a:pt x="150" y="3"/>
                  </a:cubicBezTo>
                  <a:cubicBezTo>
                    <a:pt x="150" y="3"/>
                    <a:pt x="150" y="3"/>
                    <a:pt x="150" y="3"/>
                  </a:cubicBezTo>
                  <a:cubicBezTo>
                    <a:pt x="150" y="4"/>
                    <a:pt x="148" y="6"/>
                    <a:pt x="147" y="6"/>
                  </a:cubicBezTo>
                  <a:cubicBezTo>
                    <a:pt x="147" y="6"/>
                    <a:pt x="147" y="6"/>
                    <a:pt x="147" y="6"/>
                  </a:cubicBezTo>
                  <a:cubicBezTo>
                    <a:pt x="145" y="6"/>
                    <a:pt x="144" y="4"/>
                    <a:pt x="144" y="3"/>
                  </a:cubicBezTo>
                  <a:close/>
                  <a:moveTo>
                    <a:pt x="128" y="3"/>
                  </a:moveTo>
                  <a:cubicBezTo>
                    <a:pt x="128" y="1"/>
                    <a:pt x="129" y="0"/>
                    <a:pt x="131" y="0"/>
                  </a:cubicBezTo>
                  <a:cubicBezTo>
                    <a:pt x="131" y="0"/>
                    <a:pt x="131" y="0"/>
                    <a:pt x="131" y="0"/>
                  </a:cubicBezTo>
                  <a:cubicBezTo>
                    <a:pt x="132" y="0"/>
                    <a:pt x="134" y="1"/>
                    <a:pt x="134" y="3"/>
                  </a:cubicBezTo>
                  <a:cubicBezTo>
                    <a:pt x="134" y="3"/>
                    <a:pt x="134" y="3"/>
                    <a:pt x="134" y="3"/>
                  </a:cubicBezTo>
                  <a:cubicBezTo>
                    <a:pt x="134" y="4"/>
                    <a:pt x="132" y="6"/>
                    <a:pt x="131" y="6"/>
                  </a:cubicBezTo>
                  <a:cubicBezTo>
                    <a:pt x="131" y="6"/>
                    <a:pt x="131" y="6"/>
                    <a:pt x="131" y="6"/>
                  </a:cubicBezTo>
                  <a:cubicBezTo>
                    <a:pt x="129" y="6"/>
                    <a:pt x="128" y="4"/>
                    <a:pt x="128" y="3"/>
                  </a:cubicBezTo>
                  <a:close/>
                  <a:moveTo>
                    <a:pt x="112" y="3"/>
                  </a:moveTo>
                  <a:cubicBezTo>
                    <a:pt x="112" y="1"/>
                    <a:pt x="113" y="0"/>
                    <a:pt x="115" y="0"/>
                  </a:cubicBezTo>
                  <a:cubicBezTo>
                    <a:pt x="115" y="0"/>
                    <a:pt x="115" y="0"/>
                    <a:pt x="115" y="0"/>
                  </a:cubicBezTo>
                  <a:cubicBezTo>
                    <a:pt x="116" y="0"/>
                    <a:pt x="118" y="1"/>
                    <a:pt x="118" y="3"/>
                  </a:cubicBezTo>
                  <a:cubicBezTo>
                    <a:pt x="118" y="3"/>
                    <a:pt x="118" y="3"/>
                    <a:pt x="118" y="3"/>
                  </a:cubicBezTo>
                  <a:cubicBezTo>
                    <a:pt x="118" y="4"/>
                    <a:pt x="116" y="6"/>
                    <a:pt x="115" y="6"/>
                  </a:cubicBezTo>
                  <a:cubicBezTo>
                    <a:pt x="115" y="6"/>
                    <a:pt x="115" y="6"/>
                    <a:pt x="115" y="6"/>
                  </a:cubicBezTo>
                  <a:cubicBezTo>
                    <a:pt x="113" y="6"/>
                    <a:pt x="112" y="4"/>
                    <a:pt x="112" y="3"/>
                  </a:cubicBezTo>
                  <a:close/>
                  <a:moveTo>
                    <a:pt x="96" y="3"/>
                  </a:moveTo>
                  <a:cubicBezTo>
                    <a:pt x="96" y="1"/>
                    <a:pt x="97" y="0"/>
                    <a:pt x="99" y="0"/>
                  </a:cubicBezTo>
                  <a:cubicBezTo>
                    <a:pt x="99" y="0"/>
                    <a:pt x="99" y="0"/>
                    <a:pt x="99" y="0"/>
                  </a:cubicBezTo>
                  <a:cubicBezTo>
                    <a:pt x="100" y="0"/>
                    <a:pt x="102" y="1"/>
                    <a:pt x="102" y="3"/>
                  </a:cubicBezTo>
                  <a:cubicBezTo>
                    <a:pt x="102" y="3"/>
                    <a:pt x="102" y="3"/>
                    <a:pt x="102" y="3"/>
                  </a:cubicBezTo>
                  <a:cubicBezTo>
                    <a:pt x="102" y="4"/>
                    <a:pt x="100" y="6"/>
                    <a:pt x="99" y="6"/>
                  </a:cubicBezTo>
                  <a:cubicBezTo>
                    <a:pt x="99" y="6"/>
                    <a:pt x="99" y="6"/>
                    <a:pt x="99" y="6"/>
                  </a:cubicBezTo>
                  <a:cubicBezTo>
                    <a:pt x="97" y="6"/>
                    <a:pt x="96" y="4"/>
                    <a:pt x="96" y="3"/>
                  </a:cubicBezTo>
                  <a:close/>
                  <a:moveTo>
                    <a:pt x="80" y="3"/>
                  </a:moveTo>
                  <a:cubicBezTo>
                    <a:pt x="80" y="1"/>
                    <a:pt x="81" y="0"/>
                    <a:pt x="83" y="0"/>
                  </a:cubicBezTo>
                  <a:cubicBezTo>
                    <a:pt x="83" y="0"/>
                    <a:pt x="83" y="0"/>
                    <a:pt x="83" y="0"/>
                  </a:cubicBezTo>
                  <a:cubicBezTo>
                    <a:pt x="84" y="0"/>
                    <a:pt x="86" y="1"/>
                    <a:pt x="86" y="3"/>
                  </a:cubicBezTo>
                  <a:cubicBezTo>
                    <a:pt x="86" y="3"/>
                    <a:pt x="86" y="3"/>
                    <a:pt x="86" y="3"/>
                  </a:cubicBezTo>
                  <a:cubicBezTo>
                    <a:pt x="86" y="4"/>
                    <a:pt x="84" y="6"/>
                    <a:pt x="83" y="6"/>
                  </a:cubicBezTo>
                  <a:cubicBezTo>
                    <a:pt x="83" y="6"/>
                    <a:pt x="83" y="6"/>
                    <a:pt x="83" y="6"/>
                  </a:cubicBezTo>
                  <a:cubicBezTo>
                    <a:pt x="81" y="6"/>
                    <a:pt x="80" y="4"/>
                    <a:pt x="80" y="3"/>
                  </a:cubicBezTo>
                  <a:close/>
                  <a:moveTo>
                    <a:pt x="64" y="3"/>
                  </a:moveTo>
                  <a:cubicBezTo>
                    <a:pt x="64" y="1"/>
                    <a:pt x="65" y="0"/>
                    <a:pt x="67" y="0"/>
                  </a:cubicBezTo>
                  <a:cubicBezTo>
                    <a:pt x="67" y="0"/>
                    <a:pt x="67" y="0"/>
                    <a:pt x="67" y="0"/>
                  </a:cubicBezTo>
                  <a:cubicBezTo>
                    <a:pt x="68" y="0"/>
                    <a:pt x="70" y="1"/>
                    <a:pt x="70" y="3"/>
                  </a:cubicBezTo>
                  <a:cubicBezTo>
                    <a:pt x="70" y="3"/>
                    <a:pt x="70" y="3"/>
                    <a:pt x="70" y="3"/>
                  </a:cubicBezTo>
                  <a:cubicBezTo>
                    <a:pt x="70" y="4"/>
                    <a:pt x="68" y="6"/>
                    <a:pt x="67" y="6"/>
                  </a:cubicBezTo>
                  <a:cubicBezTo>
                    <a:pt x="67" y="6"/>
                    <a:pt x="67" y="6"/>
                    <a:pt x="67" y="6"/>
                  </a:cubicBezTo>
                  <a:cubicBezTo>
                    <a:pt x="65" y="6"/>
                    <a:pt x="64" y="4"/>
                    <a:pt x="64" y="3"/>
                  </a:cubicBezTo>
                  <a:close/>
                  <a:moveTo>
                    <a:pt x="48" y="3"/>
                  </a:moveTo>
                  <a:cubicBezTo>
                    <a:pt x="48" y="1"/>
                    <a:pt x="49" y="0"/>
                    <a:pt x="51" y="0"/>
                  </a:cubicBezTo>
                  <a:cubicBezTo>
                    <a:pt x="51" y="0"/>
                    <a:pt x="51" y="0"/>
                    <a:pt x="51" y="0"/>
                  </a:cubicBezTo>
                  <a:cubicBezTo>
                    <a:pt x="52" y="0"/>
                    <a:pt x="54" y="1"/>
                    <a:pt x="54" y="3"/>
                  </a:cubicBezTo>
                  <a:cubicBezTo>
                    <a:pt x="54" y="3"/>
                    <a:pt x="54" y="3"/>
                    <a:pt x="54" y="3"/>
                  </a:cubicBezTo>
                  <a:cubicBezTo>
                    <a:pt x="54" y="4"/>
                    <a:pt x="52" y="6"/>
                    <a:pt x="51" y="6"/>
                  </a:cubicBezTo>
                  <a:cubicBezTo>
                    <a:pt x="51" y="6"/>
                    <a:pt x="51" y="6"/>
                    <a:pt x="51" y="6"/>
                  </a:cubicBezTo>
                  <a:cubicBezTo>
                    <a:pt x="49" y="6"/>
                    <a:pt x="48" y="4"/>
                    <a:pt x="48" y="3"/>
                  </a:cubicBezTo>
                  <a:close/>
                  <a:moveTo>
                    <a:pt x="32" y="3"/>
                  </a:moveTo>
                  <a:cubicBezTo>
                    <a:pt x="32" y="1"/>
                    <a:pt x="33" y="0"/>
                    <a:pt x="35" y="0"/>
                  </a:cubicBezTo>
                  <a:cubicBezTo>
                    <a:pt x="35" y="0"/>
                    <a:pt x="35" y="0"/>
                    <a:pt x="35" y="0"/>
                  </a:cubicBezTo>
                  <a:cubicBezTo>
                    <a:pt x="36" y="0"/>
                    <a:pt x="38" y="1"/>
                    <a:pt x="38" y="3"/>
                  </a:cubicBezTo>
                  <a:cubicBezTo>
                    <a:pt x="38" y="3"/>
                    <a:pt x="38" y="3"/>
                    <a:pt x="38" y="3"/>
                  </a:cubicBezTo>
                  <a:cubicBezTo>
                    <a:pt x="38" y="4"/>
                    <a:pt x="36" y="6"/>
                    <a:pt x="35" y="6"/>
                  </a:cubicBezTo>
                  <a:cubicBezTo>
                    <a:pt x="35" y="6"/>
                    <a:pt x="35" y="6"/>
                    <a:pt x="35" y="6"/>
                  </a:cubicBezTo>
                  <a:cubicBezTo>
                    <a:pt x="33" y="6"/>
                    <a:pt x="32" y="4"/>
                    <a:pt x="32" y="3"/>
                  </a:cubicBezTo>
                  <a:close/>
                  <a:moveTo>
                    <a:pt x="16" y="3"/>
                  </a:moveTo>
                  <a:cubicBezTo>
                    <a:pt x="16" y="1"/>
                    <a:pt x="17" y="0"/>
                    <a:pt x="19" y="0"/>
                  </a:cubicBezTo>
                  <a:cubicBezTo>
                    <a:pt x="19" y="0"/>
                    <a:pt x="19" y="0"/>
                    <a:pt x="19" y="0"/>
                  </a:cubicBezTo>
                  <a:cubicBezTo>
                    <a:pt x="20" y="0"/>
                    <a:pt x="22" y="1"/>
                    <a:pt x="22" y="3"/>
                  </a:cubicBezTo>
                  <a:cubicBezTo>
                    <a:pt x="22" y="3"/>
                    <a:pt x="22" y="3"/>
                    <a:pt x="22" y="3"/>
                  </a:cubicBezTo>
                  <a:cubicBezTo>
                    <a:pt x="22" y="4"/>
                    <a:pt x="20" y="6"/>
                    <a:pt x="19" y="6"/>
                  </a:cubicBezTo>
                  <a:cubicBezTo>
                    <a:pt x="19" y="6"/>
                    <a:pt x="19" y="6"/>
                    <a:pt x="19" y="6"/>
                  </a:cubicBezTo>
                  <a:cubicBezTo>
                    <a:pt x="17" y="6"/>
                    <a:pt x="16" y="4"/>
                    <a:pt x="16" y="3"/>
                  </a:cubicBezTo>
                  <a:close/>
                  <a:moveTo>
                    <a:pt x="0" y="3"/>
                  </a:moveTo>
                  <a:cubicBezTo>
                    <a:pt x="0" y="1"/>
                    <a:pt x="1" y="0"/>
                    <a:pt x="3" y="0"/>
                  </a:cubicBezTo>
                  <a:cubicBezTo>
                    <a:pt x="3" y="0"/>
                    <a:pt x="3" y="0"/>
                    <a:pt x="3" y="0"/>
                  </a:cubicBezTo>
                  <a:cubicBezTo>
                    <a:pt x="4" y="0"/>
                    <a:pt x="6" y="1"/>
                    <a:pt x="6" y="3"/>
                  </a:cubicBezTo>
                  <a:cubicBezTo>
                    <a:pt x="6" y="3"/>
                    <a:pt x="6" y="3"/>
                    <a:pt x="6" y="3"/>
                  </a:cubicBezTo>
                  <a:cubicBezTo>
                    <a:pt x="6" y="4"/>
                    <a:pt x="4" y="6"/>
                    <a:pt x="3" y="6"/>
                  </a:cubicBezTo>
                  <a:cubicBezTo>
                    <a:pt x="3" y="6"/>
                    <a:pt x="3" y="6"/>
                    <a:pt x="3" y="6"/>
                  </a:cubicBezTo>
                  <a:cubicBezTo>
                    <a:pt x="1" y="6"/>
                    <a:pt x="0" y="4"/>
                    <a:pt x="0" y="3"/>
                  </a:cubicBezTo>
                  <a:close/>
                </a:path>
              </a:pathLst>
            </a:custGeom>
            <a:solidFill>
              <a:srgbClr val="FFFFF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8" name="Oval 22">
              <a:extLst>
                <a:ext uri="{FF2B5EF4-FFF2-40B4-BE49-F238E27FC236}">
                  <a16:creationId xmlns:a16="http://schemas.microsoft.com/office/drawing/2014/main" id="{FADF7889-0623-495E-8ABF-B6B2571CBA22}"/>
                </a:ext>
              </a:extLst>
            </p:cNvPr>
            <p:cNvSpPr>
              <a:spLocks noChangeArrowheads="1"/>
            </p:cNvSpPr>
            <p:nvPr/>
          </p:nvSpPr>
          <p:spPr bwMode="auto">
            <a:xfrm>
              <a:off x="3087688" y="2217738"/>
              <a:ext cx="214313" cy="214313"/>
            </a:xfrm>
            <a:prstGeom prst="ellipse">
              <a:avLst/>
            </a:prstGeom>
            <a:solidFill>
              <a:srgbClr val="FFFFFF">
                <a:alpha val="2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9" name="Oval 23">
              <a:extLst>
                <a:ext uri="{FF2B5EF4-FFF2-40B4-BE49-F238E27FC236}">
                  <a16:creationId xmlns:a16="http://schemas.microsoft.com/office/drawing/2014/main" id="{7AE0221B-2C4E-4540-AC4F-C0757B1B40E8}"/>
                </a:ext>
              </a:extLst>
            </p:cNvPr>
            <p:cNvSpPr>
              <a:spLocks noChangeArrowheads="1"/>
            </p:cNvSpPr>
            <p:nvPr/>
          </p:nvSpPr>
          <p:spPr bwMode="auto">
            <a:xfrm>
              <a:off x="3141663" y="2271713"/>
              <a:ext cx="103188" cy="103188"/>
            </a:xfrm>
            <a:prstGeom prst="ellipse">
              <a:avLst/>
            </a:prstGeom>
            <a:solidFill>
              <a:srgbClr val="FFFFFF">
                <a:alpha val="3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134" name="Group 133">
            <a:extLst>
              <a:ext uri="{FF2B5EF4-FFF2-40B4-BE49-F238E27FC236}">
                <a16:creationId xmlns:a16="http://schemas.microsoft.com/office/drawing/2014/main" id="{4228F579-0994-47AF-8149-51379BF5692B}"/>
              </a:ext>
            </a:extLst>
          </p:cNvPr>
          <p:cNvGrpSpPr/>
          <p:nvPr/>
        </p:nvGrpSpPr>
        <p:grpSpPr>
          <a:xfrm>
            <a:off x="8128000" y="2914655"/>
            <a:ext cx="998538" cy="214313"/>
            <a:chOff x="8128000" y="2217738"/>
            <a:chExt cx="998538" cy="214313"/>
          </a:xfrm>
        </p:grpSpPr>
        <p:sp>
          <p:nvSpPr>
            <p:cNvPr id="27" name="Freeform 21">
              <a:extLst>
                <a:ext uri="{FF2B5EF4-FFF2-40B4-BE49-F238E27FC236}">
                  <a16:creationId xmlns:a16="http://schemas.microsoft.com/office/drawing/2014/main" id="{27C274CB-0B7A-4DC3-890E-2F36E8854A21}"/>
                </a:ext>
              </a:extLst>
            </p:cNvPr>
            <p:cNvSpPr>
              <a:spLocks noEditPoints="1"/>
            </p:cNvSpPr>
            <p:nvPr/>
          </p:nvSpPr>
          <p:spPr bwMode="auto">
            <a:xfrm>
              <a:off x="8128000" y="2312988"/>
              <a:ext cx="755650" cy="23813"/>
            </a:xfrm>
            <a:custGeom>
              <a:avLst/>
              <a:gdLst>
                <a:gd name="T0" fmla="*/ 195 w 198"/>
                <a:gd name="T1" fmla="*/ 0 h 6"/>
                <a:gd name="T2" fmla="*/ 198 w 198"/>
                <a:gd name="T3" fmla="*/ 3 h 6"/>
                <a:gd name="T4" fmla="*/ 195 w 198"/>
                <a:gd name="T5" fmla="*/ 6 h 6"/>
                <a:gd name="T6" fmla="*/ 192 w 198"/>
                <a:gd name="T7" fmla="*/ 3 h 6"/>
                <a:gd name="T8" fmla="*/ 179 w 198"/>
                <a:gd name="T9" fmla="*/ 0 h 6"/>
                <a:gd name="T10" fmla="*/ 182 w 198"/>
                <a:gd name="T11" fmla="*/ 3 h 6"/>
                <a:gd name="T12" fmla="*/ 179 w 198"/>
                <a:gd name="T13" fmla="*/ 6 h 6"/>
                <a:gd name="T14" fmla="*/ 176 w 198"/>
                <a:gd name="T15" fmla="*/ 3 h 6"/>
                <a:gd name="T16" fmla="*/ 163 w 198"/>
                <a:gd name="T17" fmla="*/ 0 h 6"/>
                <a:gd name="T18" fmla="*/ 166 w 198"/>
                <a:gd name="T19" fmla="*/ 3 h 6"/>
                <a:gd name="T20" fmla="*/ 163 w 198"/>
                <a:gd name="T21" fmla="*/ 6 h 6"/>
                <a:gd name="T22" fmla="*/ 160 w 198"/>
                <a:gd name="T23" fmla="*/ 3 h 6"/>
                <a:gd name="T24" fmla="*/ 147 w 198"/>
                <a:gd name="T25" fmla="*/ 0 h 6"/>
                <a:gd name="T26" fmla="*/ 150 w 198"/>
                <a:gd name="T27" fmla="*/ 3 h 6"/>
                <a:gd name="T28" fmla="*/ 147 w 198"/>
                <a:gd name="T29" fmla="*/ 6 h 6"/>
                <a:gd name="T30" fmla="*/ 144 w 198"/>
                <a:gd name="T31" fmla="*/ 3 h 6"/>
                <a:gd name="T32" fmla="*/ 131 w 198"/>
                <a:gd name="T33" fmla="*/ 0 h 6"/>
                <a:gd name="T34" fmla="*/ 134 w 198"/>
                <a:gd name="T35" fmla="*/ 3 h 6"/>
                <a:gd name="T36" fmla="*/ 131 w 198"/>
                <a:gd name="T37" fmla="*/ 6 h 6"/>
                <a:gd name="T38" fmla="*/ 128 w 198"/>
                <a:gd name="T39" fmla="*/ 3 h 6"/>
                <a:gd name="T40" fmla="*/ 115 w 198"/>
                <a:gd name="T41" fmla="*/ 0 h 6"/>
                <a:gd name="T42" fmla="*/ 118 w 198"/>
                <a:gd name="T43" fmla="*/ 3 h 6"/>
                <a:gd name="T44" fmla="*/ 115 w 198"/>
                <a:gd name="T45" fmla="*/ 6 h 6"/>
                <a:gd name="T46" fmla="*/ 112 w 198"/>
                <a:gd name="T47" fmla="*/ 3 h 6"/>
                <a:gd name="T48" fmla="*/ 99 w 198"/>
                <a:gd name="T49" fmla="*/ 0 h 6"/>
                <a:gd name="T50" fmla="*/ 102 w 198"/>
                <a:gd name="T51" fmla="*/ 3 h 6"/>
                <a:gd name="T52" fmla="*/ 99 w 198"/>
                <a:gd name="T53" fmla="*/ 6 h 6"/>
                <a:gd name="T54" fmla="*/ 96 w 198"/>
                <a:gd name="T55" fmla="*/ 3 h 6"/>
                <a:gd name="T56" fmla="*/ 83 w 198"/>
                <a:gd name="T57" fmla="*/ 0 h 6"/>
                <a:gd name="T58" fmla="*/ 86 w 198"/>
                <a:gd name="T59" fmla="*/ 3 h 6"/>
                <a:gd name="T60" fmla="*/ 83 w 198"/>
                <a:gd name="T61" fmla="*/ 6 h 6"/>
                <a:gd name="T62" fmla="*/ 80 w 198"/>
                <a:gd name="T63" fmla="*/ 3 h 6"/>
                <a:gd name="T64" fmla="*/ 67 w 198"/>
                <a:gd name="T65" fmla="*/ 0 h 6"/>
                <a:gd name="T66" fmla="*/ 70 w 198"/>
                <a:gd name="T67" fmla="*/ 3 h 6"/>
                <a:gd name="T68" fmla="*/ 67 w 198"/>
                <a:gd name="T69" fmla="*/ 6 h 6"/>
                <a:gd name="T70" fmla="*/ 64 w 198"/>
                <a:gd name="T71" fmla="*/ 3 h 6"/>
                <a:gd name="T72" fmla="*/ 51 w 198"/>
                <a:gd name="T73" fmla="*/ 0 h 6"/>
                <a:gd name="T74" fmla="*/ 54 w 198"/>
                <a:gd name="T75" fmla="*/ 3 h 6"/>
                <a:gd name="T76" fmla="*/ 51 w 198"/>
                <a:gd name="T77" fmla="*/ 6 h 6"/>
                <a:gd name="T78" fmla="*/ 48 w 198"/>
                <a:gd name="T79" fmla="*/ 3 h 6"/>
                <a:gd name="T80" fmla="*/ 35 w 198"/>
                <a:gd name="T81" fmla="*/ 0 h 6"/>
                <a:gd name="T82" fmla="*/ 38 w 198"/>
                <a:gd name="T83" fmla="*/ 3 h 6"/>
                <a:gd name="T84" fmla="*/ 35 w 198"/>
                <a:gd name="T85" fmla="*/ 6 h 6"/>
                <a:gd name="T86" fmla="*/ 32 w 198"/>
                <a:gd name="T87" fmla="*/ 3 h 6"/>
                <a:gd name="T88" fmla="*/ 19 w 198"/>
                <a:gd name="T89" fmla="*/ 0 h 6"/>
                <a:gd name="T90" fmla="*/ 22 w 198"/>
                <a:gd name="T91" fmla="*/ 3 h 6"/>
                <a:gd name="T92" fmla="*/ 19 w 198"/>
                <a:gd name="T93" fmla="*/ 6 h 6"/>
                <a:gd name="T94" fmla="*/ 16 w 198"/>
                <a:gd name="T95" fmla="*/ 3 h 6"/>
                <a:gd name="T96" fmla="*/ 3 w 198"/>
                <a:gd name="T97" fmla="*/ 0 h 6"/>
                <a:gd name="T98" fmla="*/ 6 w 198"/>
                <a:gd name="T99" fmla="*/ 3 h 6"/>
                <a:gd name="T100" fmla="*/ 3 w 198"/>
                <a:gd name="T101" fmla="*/ 6 h 6"/>
                <a:gd name="T102" fmla="*/ 0 w 198"/>
                <a:gd name="T10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6">
                  <a:moveTo>
                    <a:pt x="192" y="3"/>
                  </a:moveTo>
                  <a:cubicBezTo>
                    <a:pt x="192" y="1"/>
                    <a:pt x="193" y="0"/>
                    <a:pt x="195" y="0"/>
                  </a:cubicBezTo>
                  <a:cubicBezTo>
                    <a:pt x="195" y="0"/>
                    <a:pt x="195" y="0"/>
                    <a:pt x="195" y="0"/>
                  </a:cubicBezTo>
                  <a:cubicBezTo>
                    <a:pt x="197" y="0"/>
                    <a:pt x="198" y="1"/>
                    <a:pt x="198" y="3"/>
                  </a:cubicBezTo>
                  <a:cubicBezTo>
                    <a:pt x="198" y="3"/>
                    <a:pt x="198" y="3"/>
                    <a:pt x="198" y="3"/>
                  </a:cubicBezTo>
                  <a:cubicBezTo>
                    <a:pt x="198" y="4"/>
                    <a:pt x="197" y="6"/>
                    <a:pt x="195" y="6"/>
                  </a:cubicBezTo>
                  <a:cubicBezTo>
                    <a:pt x="195" y="6"/>
                    <a:pt x="195" y="6"/>
                    <a:pt x="195" y="6"/>
                  </a:cubicBezTo>
                  <a:cubicBezTo>
                    <a:pt x="193" y="6"/>
                    <a:pt x="192" y="4"/>
                    <a:pt x="192" y="3"/>
                  </a:cubicBezTo>
                  <a:close/>
                  <a:moveTo>
                    <a:pt x="176" y="3"/>
                  </a:moveTo>
                  <a:cubicBezTo>
                    <a:pt x="176" y="1"/>
                    <a:pt x="177" y="0"/>
                    <a:pt x="179" y="0"/>
                  </a:cubicBezTo>
                  <a:cubicBezTo>
                    <a:pt x="179" y="0"/>
                    <a:pt x="179" y="0"/>
                    <a:pt x="179" y="0"/>
                  </a:cubicBezTo>
                  <a:cubicBezTo>
                    <a:pt x="181" y="0"/>
                    <a:pt x="182" y="1"/>
                    <a:pt x="182" y="3"/>
                  </a:cubicBezTo>
                  <a:cubicBezTo>
                    <a:pt x="182" y="3"/>
                    <a:pt x="182" y="3"/>
                    <a:pt x="182" y="3"/>
                  </a:cubicBezTo>
                  <a:cubicBezTo>
                    <a:pt x="182" y="4"/>
                    <a:pt x="181" y="6"/>
                    <a:pt x="179" y="6"/>
                  </a:cubicBezTo>
                  <a:cubicBezTo>
                    <a:pt x="179" y="6"/>
                    <a:pt x="179" y="6"/>
                    <a:pt x="179" y="6"/>
                  </a:cubicBezTo>
                  <a:cubicBezTo>
                    <a:pt x="177" y="6"/>
                    <a:pt x="176" y="4"/>
                    <a:pt x="176" y="3"/>
                  </a:cubicBezTo>
                  <a:close/>
                  <a:moveTo>
                    <a:pt x="160" y="3"/>
                  </a:moveTo>
                  <a:cubicBezTo>
                    <a:pt x="160" y="1"/>
                    <a:pt x="161" y="0"/>
                    <a:pt x="163" y="0"/>
                  </a:cubicBezTo>
                  <a:cubicBezTo>
                    <a:pt x="163" y="0"/>
                    <a:pt x="163" y="0"/>
                    <a:pt x="163" y="0"/>
                  </a:cubicBezTo>
                  <a:cubicBezTo>
                    <a:pt x="165" y="0"/>
                    <a:pt x="166" y="1"/>
                    <a:pt x="166" y="3"/>
                  </a:cubicBezTo>
                  <a:cubicBezTo>
                    <a:pt x="166" y="3"/>
                    <a:pt x="166" y="3"/>
                    <a:pt x="166" y="3"/>
                  </a:cubicBezTo>
                  <a:cubicBezTo>
                    <a:pt x="166" y="4"/>
                    <a:pt x="165" y="6"/>
                    <a:pt x="163" y="6"/>
                  </a:cubicBezTo>
                  <a:cubicBezTo>
                    <a:pt x="163" y="6"/>
                    <a:pt x="163" y="6"/>
                    <a:pt x="163" y="6"/>
                  </a:cubicBezTo>
                  <a:cubicBezTo>
                    <a:pt x="161" y="6"/>
                    <a:pt x="160" y="4"/>
                    <a:pt x="160" y="3"/>
                  </a:cubicBezTo>
                  <a:close/>
                  <a:moveTo>
                    <a:pt x="144" y="3"/>
                  </a:moveTo>
                  <a:cubicBezTo>
                    <a:pt x="144" y="1"/>
                    <a:pt x="145" y="0"/>
                    <a:pt x="147" y="0"/>
                  </a:cubicBezTo>
                  <a:cubicBezTo>
                    <a:pt x="147" y="0"/>
                    <a:pt x="147" y="0"/>
                    <a:pt x="147" y="0"/>
                  </a:cubicBezTo>
                  <a:cubicBezTo>
                    <a:pt x="149" y="0"/>
                    <a:pt x="150" y="1"/>
                    <a:pt x="150" y="3"/>
                  </a:cubicBezTo>
                  <a:cubicBezTo>
                    <a:pt x="150" y="3"/>
                    <a:pt x="150" y="3"/>
                    <a:pt x="150" y="3"/>
                  </a:cubicBezTo>
                  <a:cubicBezTo>
                    <a:pt x="150" y="4"/>
                    <a:pt x="149" y="6"/>
                    <a:pt x="147" y="6"/>
                  </a:cubicBezTo>
                  <a:cubicBezTo>
                    <a:pt x="147" y="6"/>
                    <a:pt x="147" y="6"/>
                    <a:pt x="147" y="6"/>
                  </a:cubicBezTo>
                  <a:cubicBezTo>
                    <a:pt x="145" y="6"/>
                    <a:pt x="144" y="4"/>
                    <a:pt x="144" y="3"/>
                  </a:cubicBezTo>
                  <a:close/>
                  <a:moveTo>
                    <a:pt x="128" y="3"/>
                  </a:moveTo>
                  <a:cubicBezTo>
                    <a:pt x="128" y="1"/>
                    <a:pt x="129" y="0"/>
                    <a:pt x="131" y="0"/>
                  </a:cubicBezTo>
                  <a:cubicBezTo>
                    <a:pt x="131" y="0"/>
                    <a:pt x="131" y="0"/>
                    <a:pt x="131" y="0"/>
                  </a:cubicBezTo>
                  <a:cubicBezTo>
                    <a:pt x="133" y="0"/>
                    <a:pt x="134" y="1"/>
                    <a:pt x="134" y="3"/>
                  </a:cubicBezTo>
                  <a:cubicBezTo>
                    <a:pt x="134" y="3"/>
                    <a:pt x="134" y="3"/>
                    <a:pt x="134" y="3"/>
                  </a:cubicBezTo>
                  <a:cubicBezTo>
                    <a:pt x="134" y="4"/>
                    <a:pt x="133" y="6"/>
                    <a:pt x="131" y="6"/>
                  </a:cubicBezTo>
                  <a:cubicBezTo>
                    <a:pt x="131" y="6"/>
                    <a:pt x="131" y="6"/>
                    <a:pt x="131" y="6"/>
                  </a:cubicBezTo>
                  <a:cubicBezTo>
                    <a:pt x="129" y="6"/>
                    <a:pt x="128" y="4"/>
                    <a:pt x="128" y="3"/>
                  </a:cubicBezTo>
                  <a:close/>
                  <a:moveTo>
                    <a:pt x="112" y="3"/>
                  </a:moveTo>
                  <a:cubicBezTo>
                    <a:pt x="112" y="1"/>
                    <a:pt x="113" y="0"/>
                    <a:pt x="115" y="0"/>
                  </a:cubicBezTo>
                  <a:cubicBezTo>
                    <a:pt x="115" y="0"/>
                    <a:pt x="115" y="0"/>
                    <a:pt x="115" y="0"/>
                  </a:cubicBezTo>
                  <a:cubicBezTo>
                    <a:pt x="117" y="0"/>
                    <a:pt x="118" y="1"/>
                    <a:pt x="118" y="3"/>
                  </a:cubicBezTo>
                  <a:cubicBezTo>
                    <a:pt x="118" y="3"/>
                    <a:pt x="118" y="3"/>
                    <a:pt x="118" y="3"/>
                  </a:cubicBezTo>
                  <a:cubicBezTo>
                    <a:pt x="118" y="4"/>
                    <a:pt x="117" y="6"/>
                    <a:pt x="115" y="6"/>
                  </a:cubicBezTo>
                  <a:cubicBezTo>
                    <a:pt x="115" y="6"/>
                    <a:pt x="115" y="6"/>
                    <a:pt x="115" y="6"/>
                  </a:cubicBezTo>
                  <a:cubicBezTo>
                    <a:pt x="113" y="6"/>
                    <a:pt x="112" y="4"/>
                    <a:pt x="112" y="3"/>
                  </a:cubicBezTo>
                  <a:close/>
                  <a:moveTo>
                    <a:pt x="96" y="3"/>
                  </a:moveTo>
                  <a:cubicBezTo>
                    <a:pt x="96" y="1"/>
                    <a:pt x="97" y="0"/>
                    <a:pt x="99" y="0"/>
                  </a:cubicBezTo>
                  <a:cubicBezTo>
                    <a:pt x="99" y="0"/>
                    <a:pt x="99" y="0"/>
                    <a:pt x="99" y="0"/>
                  </a:cubicBezTo>
                  <a:cubicBezTo>
                    <a:pt x="101" y="0"/>
                    <a:pt x="102" y="1"/>
                    <a:pt x="102" y="3"/>
                  </a:cubicBezTo>
                  <a:cubicBezTo>
                    <a:pt x="102" y="3"/>
                    <a:pt x="102" y="3"/>
                    <a:pt x="102" y="3"/>
                  </a:cubicBezTo>
                  <a:cubicBezTo>
                    <a:pt x="102" y="4"/>
                    <a:pt x="101" y="6"/>
                    <a:pt x="99" y="6"/>
                  </a:cubicBezTo>
                  <a:cubicBezTo>
                    <a:pt x="99" y="6"/>
                    <a:pt x="99" y="6"/>
                    <a:pt x="99" y="6"/>
                  </a:cubicBezTo>
                  <a:cubicBezTo>
                    <a:pt x="97" y="6"/>
                    <a:pt x="96" y="4"/>
                    <a:pt x="96" y="3"/>
                  </a:cubicBezTo>
                  <a:close/>
                  <a:moveTo>
                    <a:pt x="80" y="3"/>
                  </a:moveTo>
                  <a:cubicBezTo>
                    <a:pt x="80" y="1"/>
                    <a:pt x="81" y="0"/>
                    <a:pt x="83" y="0"/>
                  </a:cubicBezTo>
                  <a:cubicBezTo>
                    <a:pt x="83" y="0"/>
                    <a:pt x="83" y="0"/>
                    <a:pt x="83" y="0"/>
                  </a:cubicBezTo>
                  <a:cubicBezTo>
                    <a:pt x="85" y="0"/>
                    <a:pt x="86" y="1"/>
                    <a:pt x="86" y="3"/>
                  </a:cubicBezTo>
                  <a:cubicBezTo>
                    <a:pt x="86" y="3"/>
                    <a:pt x="86" y="3"/>
                    <a:pt x="86" y="3"/>
                  </a:cubicBezTo>
                  <a:cubicBezTo>
                    <a:pt x="86" y="4"/>
                    <a:pt x="85" y="6"/>
                    <a:pt x="83" y="6"/>
                  </a:cubicBezTo>
                  <a:cubicBezTo>
                    <a:pt x="83" y="6"/>
                    <a:pt x="83" y="6"/>
                    <a:pt x="83" y="6"/>
                  </a:cubicBezTo>
                  <a:cubicBezTo>
                    <a:pt x="81" y="6"/>
                    <a:pt x="80" y="4"/>
                    <a:pt x="80" y="3"/>
                  </a:cubicBezTo>
                  <a:close/>
                  <a:moveTo>
                    <a:pt x="64" y="3"/>
                  </a:moveTo>
                  <a:cubicBezTo>
                    <a:pt x="64" y="1"/>
                    <a:pt x="65" y="0"/>
                    <a:pt x="67" y="0"/>
                  </a:cubicBezTo>
                  <a:cubicBezTo>
                    <a:pt x="67" y="0"/>
                    <a:pt x="67" y="0"/>
                    <a:pt x="67" y="0"/>
                  </a:cubicBezTo>
                  <a:cubicBezTo>
                    <a:pt x="69" y="0"/>
                    <a:pt x="70" y="1"/>
                    <a:pt x="70" y="3"/>
                  </a:cubicBezTo>
                  <a:cubicBezTo>
                    <a:pt x="70" y="3"/>
                    <a:pt x="70" y="3"/>
                    <a:pt x="70" y="3"/>
                  </a:cubicBezTo>
                  <a:cubicBezTo>
                    <a:pt x="70" y="4"/>
                    <a:pt x="69" y="6"/>
                    <a:pt x="67" y="6"/>
                  </a:cubicBezTo>
                  <a:cubicBezTo>
                    <a:pt x="67" y="6"/>
                    <a:pt x="67" y="6"/>
                    <a:pt x="67" y="6"/>
                  </a:cubicBezTo>
                  <a:cubicBezTo>
                    <a:pt x="65" y="6"/>
                    <a:pt x="64" y="4"/>
                    <a:pt x="64" y="3"/>
                  </a:cubicBezTo>
                  <a:close/>
                  <a:moveTo>
                    <a:pt x="48" y="3"/>
                  </a:moveTo>
                  <a:cubicBezTo>
                    <a:pt x="48" y="1"/>
                    <a:pt x="49" y="0"/>
                    <a:pt x="51" y="0"/>
                  </a:cubicBezTo>
                  <a:cubicBezTo>
                    <a:pt x="51" y="0"/>
                    <a:pt x="51" y="0"/>
                    <a:pt x="51" y="0"/>
                  </a:cubicBezTo>
                  <a:cubicBezTo>
                    <a:pt x="53" y="0"/>
                    <a:pt x="54" y="1"/>
                    <a:pt x="54" y="3"/>
                  </a:cubicBezTo>
                  <a:cubicBezTo>
                    <a:pt x="54" y="3"/>
                    <a:pt x="54" y="3"/>
                    <a:pt x="54" y="3"/>
                  </a:cubicBezTo>
                  <a:cubicBezTo>
                    <a:pt x="54" y="4"/>
                    <a:pt x="53" y="6"/>
                    <a:pt x="51" y="6"/>
                  </a:cubicBezTo>
                  <a:cubicBezTo>
                    <a:pt x="51" y="6"/>
                    <a:pt x="51" y="6"/>
                    <a:pt x="51" y="6"/>
                  </a:cubicBezTo>
                  <a:cubicBezTo>
                    <a:pt x="49" y="6"/>
                    <a:pt x="48" y="4"/>
                    <a:pt x="48" y="3"/>
                  </a:cubicBezTo>
                  <a:close/>
                  <a:moveTo>
                    <a:pt x="32" y="3"/>
                  </a:moveTo>
                  <a:cubicBezTo>
                    <a:pt x="32" y="1"/>
                    <a:pt x="33" y="0"/>
                    <a:pt x="35" y="0"/>
                  </a:cubicBezTo>
                  <a:cubicBezTo>
                    <a:pt x="35" y="0"/>
                    <a:pt x="35" y="0"/>
                    <a:pt x="35" y="0"/>
                  </a:cubicBezTo>
                  <a:cubicBezTo>
                    <a:pt x="37" y="0"/>
                    <a:pt x="38" y="1"/>
                    <a:pt x="38" y="3"/>
                  </a:cubicBezTo>
                  <a:cubicBezTo>
                    <a:pt x="38" y="3"/>
                    <a:pt x="38" y="3"/>
                    <a:pt x="38" y="3"/>
                  </a:cubicBezTo>
                  <a:cubicBezTo>
                    <a:pt x="38" y="4"/>
                    <a:pt x="37" y="6"/>
                    <a:pt x="35" y="6"/>
                  </a:cubicBezTo>
                  <a:cubicBezTo>
                    <a:pt x="35" y="6"/>
                    <a:pt x="35" y="6"/>
                    <a:pt x="35" y="6"/>
                  </a:cubicBezTo>
                  <a:cubicBezTo>
                    <a:pt x="33" y="6"/>
                    <a:pt x="32" y="4"/>
                    <a:pt x="32" y="3"/>
                  </a:cubicBezTo>
                  <a:close/>
                  <a:moveTo>
                    <a:pt x="16" y="3"/>
                  </a:moveTo>
                  <a:cubicBezTo>
                    <a:pt x="16" y="1"/>
                    <a:pt x="17" y="0"/>
                    <a:pt x="19" y="0"/>
                  </a:cubicBezTo>
                  <a:cubicBezTo>
                    <a:pt x="19" y="0"/>
                    <a:pt x="19" y="0"/>
                    <a:pt x="19" y="0"/>
                  </a:cubicBezTo>
                  <a:cubicBezTo>
                    <a:pt x="21" y="0"/>
                    <a:pt x="22" y="1"/>
                    <a:pt x="22" y="3"/>
                  </a:cubicBezTo>
                  <a:cubicBezTo>
                    <a:pt x="22" y="3"/>
                    <a:pt x="22" y="3"/>
                    <a:pt x="22" y="3"/>
                  </a:cubicBezTo>
                  <a:cubicBezTo>
                    <a:pt x="22" y="4"/>
                    <a:pt x="21" y="6"/>
                    <a:pt x="19" y="6"/>
                  </a:cubicBezTo>
                  <a:cubicBezTo>
                    <a:pt x="19" y="6"/>
                    <a:pt x="19" y="6"/>
                    <a:pt x="19" y="6"/>
                  </a:cubicBezTo>
                  <a:cubicBezTo>
                    <a:pt x="17" y="6"/>
                    <a:pt x="16" y="4"/>
                    <a:pt x="16" y="3"/>
                  </a:cubicBezTo>
                  <a:close/>
                  <a:moveTo>
                    <a:pt x="0" y="3"/>
                  </a:moveTo>
                  <a:cubicBezTo>
                    <a:pt x="0" y="1"/>
                    <a:pt x="1" y="0"/>
                    <a:pt x="3" y="0"/>
                  </a:cubicBezTo>
                  <a:cubicBezTo>
                    <a:pt x="3" y="0"/>
                    <a:pt x="3" y="0"/>
                    <a:pt x="3" y="0"/>
                  </a:cubicBezTo>
                  <a:cubicBezTo>
                    <a:pt x="5" y="0"/>
                    <a:pt x="6" y="1"/>
                    <a:pt x="6" y="3"/>
                  </a:cubicBezTo>
                  <a:cubicBezTo>
                    <a:pt x="6" y="3"/>
                    <a:pt x="6" y="3"/>
                    <a:pt x="6" y="3"/>
                  </a:cubicBezTo>
                  <a:cubicBezTo>
                    <a:pt x="6" y="4"/>
                    <a:pt x="5" y="6"/>
                    <a:pt x="3" y="6"/>
                  </a:cubicBezTo>
                  <a:cubicBezTo>
                    <a:pt x="3" y="6"/>
                    <a:pt x="3" y="6"/>
                    <a:pt x="3" y="6"/>
                  </a:cubicBezTo>
                  <a:cubicBezTo>
                    <a:pt x="1" y="6"/>
                    <a:pt x="0" y="4"/>
                    <a:pt x="0" y="3"/>
                  </a:cubicBezTo>
                  <a:close/>
                </a:path>
              </a:pathLst>
            </a:custGeom>
            <a:solidFill>
              <a:srgbClr val="FFFFF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0" name="Oval 24">
              <a:extLst>
                <a:ext uri="{FF2B5EF4-FFF2-40B4-BE49-F238E27FC236}">
                  <a16:creationId xmlns:a16="http://schemas.microsoft.com/office/drawing/2014/main" id="{ED4C67A8-E5A6-40AE-B70E-1AECDE37FC1E}"/>
                </a:ext>
              </a:extLst>
            </p:cNvPr>
            <p:cNvSpPr>
              <a:spLocks noChangeArrowheads="1"/>
            </p:cNvSpPr>
            <p:nvPr/>
          </p:nvSpPr>
          <p:spPr bwMode="auto">
            <a:xfrm>
              <a:off x="8916988" y="2217738"/>
              <a:ext cx="209550" cy="214313"/>
            </a:xfrm>
            <a:prstGeom prst="ellipse">
              <a:avLst/>
            </a:prstGeom>
            <a:solidFill>
              <a:srgbClr val="FFFFFF">
                <a:alpha val="2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1" name="Oval 25">
              <a:extLst>
                <a:ext uri="{FF2B5EF4-FFF2-40B4-BE49-F238E27FC236}">
                  <a16:creationId xmlns:a16="http://schemas.microsoft.com/office/drawing/2014/main" id="{95D9679C-CF50-4222-9D66-D5A2000D1A7C}"/>
                </a:ext>
              </a:extLst>
            </p:cNvPr>
            <p:cNvSpPr>
              <a:spLocks noChangeArrowheads="1"/>
            </p:cNvSpPr>
            <p:nvPr/>
          </p:nvSpPr>
          <p:spPr bwMode="auto">
            <a:xfrm>
              <a:off x="8970963" y="2271713"/>
              <a:ext cx="103188" cy="103188"/>
            </a:xfrm>
            <a:prstGeom prst="ellipse">
              <a:avLst/>
            </a:prstGeom>
            <a:solidFill>
              <a:srgbClr val="FFFFFF">
                <a:alpha val="3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133" name="Group 132">
            <a:extLst>
              <a:ext uri="{FF2B5EF4-FFF2-40B4-BE49-F238E27FC236}">
                <a16:creationId xmlns:a16="http://schemas.microsoft.com/office/drawing/2014/main" id="{FD20C8E9-85F2-4F5F-999E-BD37896AF4D0}"/>
              </a:ext>
            </a:extLst>
          </p:cNvPr>
          <p:cNvGrpSpPr/>
          <p:nvPr/>
        </p:nvGrpSpPr>
        <p:grpSpPr>
          <a:xfrm>
            <a:off x="8128000" y="4379917"/>
            <a:ext cx="998538" cy="212725"/>
            <a:chOff x="8128000" y="3516313"/>
            <a:chExt cx="998538" cy="212725"/>
          </a:xfrm>
        </p:grpSpPr>
        <p:sp>
          <p:nvSpPr>
            <p:cNvPr id="26" name="Freeform 20">
              <a:extLst>
                <a:ext uri="{FF2B5EF4-FFF2-40B4-BE49-F238E27FC236}">
                  <a16:creationId xmlns:a16="http://schemas.microsoft.com/office/drawing/2014/main" id="{CABB89FD-393A-48A7-B9CA-B3A072C2350E}"/>
                </a:ext>
              </a:extLst>
            </p:cNvPr>
            <p:cNvSpPr>
              <a:spLocks noEditPoints="1"/>
            </p:cNvSpPr>
            <p:nvPr/>
          </p:nvSpPr>
          <p:spPr bwMode="auto">
            <a:xfrm>
              <a:off x="8128000" y="3611563"/>
              <a:ext cx="755650" cy="22225"/>
            </a:xfrm>
            <a:custGeom>
              <a:avLst/>
              <a:gdLst>
                <a:gd name="T0" fmla="*/ 195 w 198"/>
                <a:gd name="T1" fmla="*/ 0 h 6"/>
                <a:gd name="T2" fmla="*/ 198 w 198"/>
                <a:gd name="T3" fmla="*/ 3 h 6"/>
                <a:gd name="T4" fmla="*/ 195 w 198"/>
                <a:gd name="T5" fmla="*/ 6 h 6"/>
                <a:gd name="T6" fmla="*/ 192 w 198"/>
                <a:gd name="T7" fmla="*/ 3 h 6"/>
                <a:gd name="T8" fmla="*/ 179 w 198"/>
                <a:gd name="T9" fmla="*/ 0 h 6"/>
                <a:gd name="T10" fmla="*/ 182 w 198"/>
                <a:gd name="T11" fmla="*/ 3 h 6"/>
                <a:gd name="T12" fmla="*/ 179 w 198"/>
                <a:gd name="T13" fmla="*/ 6 h 6"/>
                <a:gd name="T14" fmla="*/ 176 w 198"/>
                <a:gd name="T15" fmla="*/ 3 h 6"/>
                <a:gd name="T16" fmla="*/ 163 w 198"/>
                <a:gd name="T17" fmla="*/ 0 h 6"/>
                <a:gd name="T18" fmla="*/ 166 w 198"/>
                <a:gd name="T19" fmla="*/ 3 h 6"/>
                <a:gd name="T20" fmla="*/ 163 w 198"/>
                <a:gd name="T21" fmla="*/ 6 h 6"/>
                <a:gd name="T22" fmla="*/ 160 w 198"/>
                <a:gd name="T23" fmla="*/ 3 h 6"/>
                <a:gd name="T24" fmla="*/ 147 w 198"/>
                <a:gd name="T25" fmla="*/ 0 h 6"/>
                <a:gd name="T26" fmla="*/ 150 w 198"/>
                <a:gd name="T27" fmla="*/ 3 h 6"/>
                <a:gd name="T28" fmla="*/ 147 w 198"/>
                <a:gd name="T29" fmla="*/ 6 h 6"/>
                <a:gd name="T30" fmla="*/ 144 w 198"/>
                <a:gd name="T31" fmla="*/ 3 h 6"/>
                <a:gd name="T32" fmla="*/ 131 w 198"/>
                <a:gd name="T33" fmla="*/ 0 h 6"/>
                <a:gd name="T34" fmla="*/ 134 w 198"/>
                <a:gd name="T35" fmla="*/ 3 h 6"/>
                <a:gd name="T36" fmla="*/ 131 w 198"/>
                <a:gd name="T37" fmla="*/ 6 h 6"/>
                <a:gd name="T38" fmla="*/ 128 w 198"/>
                <a:gd name="T39" fmla="*/ 3 h 6"/>
                <a:gd name="T40" fmla="*/ 115 w 198"/>
                <a:gd name="T41" fmla="*/ 0 h 6"/>
                <a:gd name="T42" fmla="*/ 118 w 198"/>
                <a:gd name="T43" fmla="*/ 3 h 6"/>
                <a:gd name="T44" fmla="*/ 115 w 198"/>
                <a:gd name="T45" fmla="*/ 6 h 6"/>
                <a:gd name="T46" fmla="*/ 112 w 198"/>
                <a:gd name="T47" fmla="*/ 3 h 6"/>
                <a:gd name="T48" fmla="*/ 99 w 198"/>
                <a:gd name="T49" fmla="*/ 0 h 6"/>
                <a:gd name="T50" fmla="*/ 102 w 198"/>
                <a:gd name="T51" fmla="*/ 3 h 6"/>
                <a:gd name="T52" fmla="*/ 99 w 198"/>
                <a:gd name="T53" fmla="*/ 6 h 6"/>
                <a:gd name="T54" fmla="*/ 96 w 198"/>
                <a:gd name="T55" fmla="*/ 3 h 6"/>
                <a:gd name="T56" fmla="*/ 83 w 198"/>
                <a:gd name="T57" fmla="*/ 0 h 6"/>
                <a:gd name="T58" fmla="*/ 86 w 198"/>
                <a:gd name="T59" fmla="*/ 3 h 6"/>
                <a:gd name="T60" fmla="*/ 83 w 198"/>
                <a:gd name="T61" fmla="*/ 6 h 6"/>
                <a:gd name="T62" fmla="*/ 80 w 198"/>
                <a:gd name="T63" fmla="*/ 3 h 6"/>
                <a:gd name="T64" fmla="*/ 67 w 198"/>
                <a:gd name="T65" fmla="*/ 0 h 6"/>
                <a:gd name="T66" fmla="*/ 70 w 198"/>
                <a:gd name="T67" fmla="*/ 3 h 6"/>
                <a:gd name="T68" fmla="*/ 67 w 198"/>
                <a:gd name="T69" fmla="*/ 6 h 6"/>
                <a:gd name="T70" fmla="*/ 64 w 198"/>
                <a:gd name="T71" fmla="*/ 3 h 6"/>
                <a:gd name="T72" fmla="*/ 51 w 198"/>
                <a:gd name="T73" fmla="*/ 0 h 6"/>
                <a:gd name="T74" fmla="*/ 54 w 198"/>
                <a:gd name="T75" fmla="*/ 3 h 6"/>
                <a:gd name="T76" fmla="*/ 51 w 198"/>
                <a:gd name="T77" fmla="*/ 6 h 6"/>
                <a:gd name="T78" fmla="*/ 48 w 198"/>
                <a:gd name="T79" fmla="*/ 3 h 6"/>
                <a:gd name="T80" fmla="*/ 35 w 198"/>
                <a:gd name="T81" fmla="*/ 0 h 6"/>
                <a:gd name="T82" fmla="*/ 38 w 198"/>
                <a:gd name="T83" fmla="*/ 3 h 6"/>
                <a:gd name="T84" fmla="*/ 35 w 198"/>
                <a:gd name="T85" fmla="*/ 6 h 6"/>
                <a:gd name="T86" fmla="*/ 32 w 198"/>
                <a:gd name="T87" fmla="*/ 3 h 6"/>
                <a:gd name="T88" fmla="*/ 19 w 198"/>
                <a:gd name="T89" fmla="*/ 0 h 6"/>
                <a:gd name="T90" fmla="*/ 22 w 198"/>
                <a:gd name="T91" fmla="*/ 3 h 6"/>
                <a:gd name="T92" fmla="*/ 19 w 198"/>
                <a:gd name="T93" fmla="*/ 6 h 6"/>
                <a:gd name="T94" fmla="*/ 16 w 198"/>
                <a:gd name="T95" fmla="*/ 3 h 6"/>
                <a:gd name="T96" fmla="*/ 3 w 198"/>
                <a:gd name="T97" fmla="*/ 0 h 6"/>
                <a:gd name="T98" fmla="*/ 6 w 198"/>
                <a:gd name="T99" fmla="*/ 3 h 6"/>
                <a:gd name="T100" fmla="*/ 3 w 198"/>
                <a:gd name="T101" fmla="*/ 6 h 6"/>
                <a:gd name="T102" fmla="*/ 0 w 198"/>
                <a:gd name="T10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6">
                  <a:moveTo>
                    <a:pt x="192" y="3"/>
                  </a:moveTo>
                  <a:cubicBezTo>
                    <a:pt x="192" y="2"/>
                    <a:pt x="193" y="0"/>
                    <a:pt x="195" y="0"/>
                  </a:cubicBezTo>
                  <a:cubicBezTo>
                    <a:pt x="195" y="0"/>
                    <a:pt x="195" y="0"/>
                    <a:pt x="195" y="0"/>
                  </a:cubicBezTo>
                  <a:cubicBezTo>
                    <a:pt x="197" y="0"/>
                    <a:pt x="198" y="2"/>
                    <a:pt x="198" y="3"/>
                  </a:cubicBezTo>
                  <a:cubicBezTo>
                    <a:pt x="198" y="3"/>
                    <a:pt x="198" y="3"/>
                    <a:pt x="198" y="3"/>
                  </a:cubicBezTo>
                  <a:cubicBezTo>
                    <a:pt x="198" y="5"/>
                    <a:pt x="197" y="6"/>
                    <a:pt x="195" y="6"/>
                  </a:cubicBezTo>
                  <a:cubicBezTo>
                    <a:pt x="195" y="6"/>
                    <a:pt x="195" y="6"/>
                    <a:pt x="195" y="6"/>
                  </a:cubicBezTo>
                  <a:cubicBezTo>
                    <a:pt x="193" y="6"/>
                    <a:pt x="192" y="5"/>
                    <a:pt x="192" y="3"/>
                  </a:cubicBezTo>
                  <a:close/>
                  <a:moveTo>
                    <a:pt x="176" y="3"/>
                  </a:moveTo>
                  <a:cubicBezTo>
                    <a:pt x="176" y="2"/>
                    <a:pt x="177" y="0"/>
                    <a:pt x="179" y="0"/>
                  </a:cubicBezTo>
                  <a:cubicBezTo>
                    <a:pt x="179" y="0"/>
                    <a:pt x="179" y="0"/>
                    <a:pt x="179" y="0"/>
                  </a:cubicBezTo>
                  <a:cubicBezTo>
                    <a:pt x="181" y="0"/>
                    <a:pt x="182" y="2"/>
                    <a:pt x="182" y="3"/>
                  </a:cubicBezTo>
                  <a:cubicBezTo>
                    <a:pt x="182" y="3"/>
                    <a:pt x="182" y="3"/>
                    <a:pt x="182" y="3"/>
                  </a:cubicBezTo>
                  <a:cubicBezTo>
                    <a:pt x="182" y="5"/>
                    <a:pt x="181" y="6"/>
                    <a:pt x="179" y="6"/>
                  </a:cubicBezTo>
                  <a:cubicBezTo>
                    <a:pt x="179" y="6"/>
                    <a:pt x="179" y="6"/>
                    <a:pt x="179" y="6"/>
                  </a:cubicBezTo>
                  <a:cubicBezTo>
                    <a:pt x="177" y="6"/>
                    <a:pt x="176" y="5"/>
                    <a:pt x="176" y="3"/>
                  </a:cubicBezTo>
                  <a:close/>
                  <a:moveTo>
                    <a:pt x="160" y="3"/>
                  </a:moveTo>
                  <a:cubicBezTo>
                    <a:pt x="160" y="2"/>
                    <a:pt x="161" y="0"/>
                    <a:pt x="163" y="0"/>
                  </a:cubicBezTo>
                  <a:cubicBezTo>
                    <a:pt x="163" y="0"/>
                    <a:pt x="163" y="0"/>
                    <a:pt x="163" y="0"/>
                  </a:cubicBezTo>
                  <a:cubicBezTo>
                    <a:pt x="165" y="0"/>
                    <a:pt x="166" y="2"/>
                    <a:pt x="166" y="3"/>
                  </a:cubicBezTo>
                  <a:cubicBezTo>
                    <a:pt x="166" y="3"/>
                    <a:pt x="166" y="3"/>
                    <a:pt x="166" y="3"/>
                  </a:cubicBezTo>
                  <a:cubicBezTo>
                    <a:pt x="166" y="5"/>
                    <a:pt x="165" y="6"/>
                    <a:pt x="163" y="6"/>
                  </a:cubicBezTo>
                  <a:cubicBezTo>
                    <a:pt x="163" y="6"/>
                    <a:pt x="163" y="6"/>
                    <a:pt x="163" y="6"/>
                  </a:cubicBezTo>
                  <a:cubicBezTo>
                    <a:pt x="161" y="6"/>
                    <a:pt x="160" y="5"/>
                    <a:pt x="160" y="3"/>
                  </a:cubicBezTo>
                  <a:close/>
                  <a:moveTo>
                    <a:pt x="144" y="3"/>
                  </a:moveTo>
                  <a:cubicBezTo>
                    <a:pt x="144" y="2"/>
                    <a:pt x="145" y="0"/>
                    <a:pt x="147" y="0"/>
                  </a:cubicBezTo>
                  <a:cubicBezTo>
                    <a:pt x="147" y="0"/>
                    <a:pt x="147" y="0"/>
                    <a:pt x="147" y="0"/>
                  </a:cubicBezTo>
                  <a:cubicBezTo>
                    <a:pt x="149" y="0"/>
                    <a:pt x="150" y="2"/>
                    <a:pt x="150" y="3"/>
                  </a:cubicBezTo>
                  <a:cubicBezTo>
                    <a:pt x="150" y="3"/>
                    <a:pt x="150" y="3"/>
                    <a:pt x="150" y="3"/>
                  </a:cubicBezTo>
                  <a:cubicBezTo>
                    <a:pt x="150" y="5"/>
                    <a:pt x="149" y="6"/>
                    <a:pt x="147" y="6"/>
                  </a:cubicBezTo>
                  <a:cubicBezTo>
                    <a:pt x="147" y="6"/>
                    <a:pt x="147" y="6"/>
                    <a:pt x="147" y="6"/>
                  </a:cubicBezTo>
                  <a:cubicBezTo>
                    <a:pt x="145" y="6"/>
                    <a:pt x="144" y="5"/>
                    <a:pt x="144" y="3"/>
                  </a:cubicBezTo>
                  <a:close/>
                  <a:moveTo>
                    <a:pt x="128" y="3"/>
                  </a:moveTo>
                  <a:cubicBezTo>
                    <a:pt x="128" y="2"/>
                    <a:pt x="129" y="0"/>
                    <a:pt x="131" y="0"/>
                  </a:cubicBezTo>
                  <a:cubicBezTo>
                    <a:pt x="131" y="0"/>
                    <a:pt x="131" y="0"/>
                    <a:pt x="131" y="0"/>
                  </a:cubicBezTo>
                  <a:cubicBezTo>
                    <a:pt x="133" y="0"/>
                    <a:pt x="134" y="2"/>
                    <a:pt x="134" y="3"/>
                  </a:cubicBezTo>
                  <a:cubicBezTo>
                    <a:pt x="134" y="3"/>
                    <a:pt x="134" y="3"/>
                    <a:pt x="134" y="3"/>
                  </a:cubicBezTo>
                  <a:cubicBezTo>
                    <a:pt x="134" y="5"/>
                    <a:pt x="133" y="6"/>
                    <a:pt x="131" y="6"/>
                  </a:cubicBezTo>
                  <a:cubicBezTo>
                    <a:pt x="131" y="6"/>
                    <a:pt x="131" y="6"/>
                    <a:pt x="131" y="6"/>
                  </a:cubicBezTo>
                  <a:cubicBezTo>
                    <a:pt x="129" y="6"/>
                    <a:pt x="128" y="5"/>
                    <a:pt x="128" y="3"/>
                  </a:cubicBezTo>
                  <a:close/>
                  <a:moveTo>
                    <a:pt x="112" y="3"/>
                  </a:moveTo>
                  <a:cubicBezTo>
                    <a:pt x="112" y="2"/>
                    <a:pt x="113" y="0"/>
                    <a:pt x="115" y="0"/>
                  </a:cubicBezTo>
                  <a:cubicBezTo>
                    <a:pt x="115" y="0"/>
                    <a:pt x="115" y="0"/>
                    <a:pt x="115" y="0"/>
                  </a:cubicBezTo>
                  <a:cubicBezTo>
                    <a:pt x="117" y="0"/>
                    <a:pt x="118" y="2"/>
                    <a:pt x="118" y="3"/>
                  </a:cubicBezTo>
                  <a:cubicBezTo>
                    <a:pt x="118" y="3"/>
                    <a:pt x="118" y="3"/>
                    <a:pt x="118" y="3"/>
                  </a:cubicBezTo>
                  <a:cubicBezTo>
                    <a:pt x="118" y="5"/>
                    <a:pt x="117" y="6"/>
                    <a:pt x="115" y="6"/>
                  </a:cubicBezTo>
                  <a:cubicBezTo>
                    <a:pt x="115" y="6"/>
                    <a:pt x="115" y="6"/>
                    <a:pt x="115" y="6"/>
                  </a:cubicBezTo>
                  <a:cubicBezTo>
                    <a:pt x="113" y="6"/>
                    <a:pt x="112" y="5"/>
                    <a:pt x="112" y="3"/>
                  </a:cubicBezTo>
                  <a:close/>
                  <a:moveTo>
                    <a:pt x="96" y="3"/>
                  </a:moveTo>
                  <a:cubicBezTo>
                    <a:pt x="96" y="2"/>
                    <a:pt x="97" y="0"/>
                    <a:pt x="99" y="0"/>
                  </a:cubicBezTo>
                  <a:cubicBezTo>
                    <a:pt x="99" y="0"/>
                    <a:pt x="99" y="0"/>
                    <a:pt x="99" y="0"/>
                  </a:cubicBezTo>
                  <a:cubicBezTo>
                    <a:pt x="101" y="0"/>
                    <a:pt x="102" y="2"/>
                    <a:pt x="102" y="3"/>
                  </a:cubicBezTo>
                  <a:cubicBezTo>
                    <a:pt x="102" y="3"/>
                    <a:pt x="102" y="3"/>
                    <a:pt x="102" y="3"/>
                  </a:cubicBezTo>
                  <a:cubicBezTo>
                    <a:pt x="102" y="5"/>
                    <a:pt x="101" y="6"/>
                    <a:pt x="99" y="6"/>
                  </a:cubicBezTo>
                  <a:cubicBezTo>
                    <a:pt x="99" y="6"/>
                    <a:pt x="99" y="6"/>
                    <a:pt x="99" y="6"/>
                  </a:cubicBezTo>
                  <a:cubicBezTo>
                    <a:pt x="97" y="6"/>
                    <a:pt x="96" y="5"/>
                    <a:pt x="96" y="3"/>
                  </a:cubicBezTo>
                  <a:close/>
                  <a:moveTo>
                    <a:pt x="80" y="3"/>
                  </a:moveTo>
                  <a:cubicBezTo>
                    <a:pt x="80" y="2"/>
                    <a:pt x="81" y="0"/>
                    <a:pt x="83" y="0"/>
                  </a:cubicBezTo>
                  <a:cubicBezTo>
                    <a:pt x="83" y="0"/>
                    <a:pt x="83" y="0"/>
                    <a:pt x="83" y="0"/>
                  </a:cubicBezTo>
                  <a:cubicBezTo>
                    <a:pt x="85" y="0"/>
                    <a:pt x="86" y="2"/>
                    <a:pt x="86" y="3"/>
                  </a:cubicBezTo>
                  <a:cubicBezTo>
                    <a:pt x="86" y="3"/>
                    <a:pt x="86" y="3"/>
                    <a:pt x="86" y="3"/>
                  </a:cubicBezTo>
                  <a:cubicBezTo>
                    <a:pt x="86" y="5"/>
                    <a:pt x="85" y="6"/>
                    <a:pt x="83" y="6"/>
                  </a:cubicBezTo>
                  <a:cubicBezTo>
                    <a:pt x="83" y="6"/>
                    <a:pt x="83" y="6"/>
                    <a:pt x="83" y="6"/>
                  </a:cubicBezTo>
                  <a:cubicBezTo>
                    <a:pt x="81" y="6"/>
                    <a:pt x="80" y="5"/>
                    <a:pt x="80" y="3"/>
                  </a:cubicBezTo>
                  <a:close/>
                  <a:moveTo>
                    <a:pt x="64" y="3"/>
                  </a:moveTo>
                  <a:cubicBezTo>
                    <a:pt x="64" y="2"/>
                    <a:pt x="65" y="0"/>
                    <a:pt x="67" y="0"/>
                  </a:cubicBezTo>
                  <a:cubicBezTo>
                    <a:pt x="67" y="0"/>
                    <a:pt x="67" y="0"/>
                    <a:pt x="67" y="0"/>
                  </a:cubicBezTo>
                  <a:cubicBezTo>
                    <a:pt x="69" y="0"/>
                    <a:pt x="70" y="2"/>
                    <a:pt x="70" y="3"/>
                  </a:cubicBezTo>
                  <a:cubicBezTo>
                    <a:pt x="70" y="3"/>
                    <a:pt x="70" y="3"/>
                    <a:pt x="70" y="3"/>
                  </a:cubicBezTo>
                  <a:cubicBezTo>
                    <a:pt x="70" y="5"/>
                    <a:pt x="69" y="6"/>
                    <a:pt x="67" y="6"/>
                  </a:cubicBezTo>
                  <a:cubicBezTo>
                    <a:pt x="67" y="6"/>
                    <a:pt x="67" y="6"/>
                    <a:pt x="67" y="6"/>
                  </a:cubicBezTo>
                  <a:cubicBezTo>
                    <a:pt x="65" y="6"/>
                    <a:pt x="64" y="5"/>
                    <a:pt x="64" y="3"/>
                  </a:cubicBezTo>
                  <a:close/>
                  <a:moveTo>
                    <a:pt x="48" y="3"/>
                  </a:moveTo>
                  <a:cubicBezTo>
                    <a:pt x="48" y="2"/>
                    <a:pt x="49" y="0"/>
                    <a:pt x="51" y="0"/>
                  </a:cubicBezTo>
                  <a:cubicBezTo>
                    <a:pt x="51" y="0"/>
                    <a:pt x="51" y="0"/>
                    <a:pt x="51" y="0"/>
                  </a:cubicBezTo>
                  <a:cubicBezTo>
                    <a:pt x="53" y="0"/>
                    <a:pt x="54" y="2"/>
                    <a:pt x="54" y="3"/>
                  </a:cubicBezTo>
                  <a:cubicBezTo>
                    <a:pt x="54" y="3"/>
                    <a:pt x="54" y="3"/>
                    <a:pt x="54" y="3"/>
                  </a:cubicBezTo>
                  <a:cubicBezTo>
                    <a:pt x="54" y="5"/>
                    <a:pt x="53" y="6"/>
                    <a:pt x="51" y="6"/>
                  </a:cubicBezTo>
                  <a:cubicBezTo>
                    <a:pt x="51" y="6"/>
                    <a:pt x="51" y="6"/>
                    <a:pt x="51" y="6"/>
                  </a:cubicBezTo>
                  <a:cubicBezTo>
                    <a:pt x="49" y="6"/>
                    <a:pt x="48" y="5"/>
                    <a:pt x="48" y="3"/>
                  </a:cubicBezTo>
                  <a:close/>
                  <a:moveTo>
                    <a:pt x="32" y="3"/>
                  </a:moveTo>
                  <a:cubicBezTo>
                    <a:pt x="32" y="2"/>
                    <a:pt x="33" y="0"/>
                    <a:pt x="35" y="0"/>
                  </a:cubicBezTo>
                  <a:cubicBezTo>
                    <a:pt x="35" y="0"/>
                    <a:pt x="35" y="0"/>
                    <a:pt x="35" y="0"/>
                  </a:cubicBezTo>
                  <a:cubicBezTo>
                    <a:pt x="37" y="0"/>
                    <a:pt x="38" y="2"/>
                    <a:pt x="38" y="3"/>
                  </a:cubicBezTo>
                  <a:cubicBezTo>
                    <a:pt x="38" y="3"/>
                    <a:pt x="38" y="3"/>
                    <a:pt x="38" y="3"/>
                  </a:cubicBezTo>
                  <a:cubicBezTo>
                    <a:pt x="38" y="5"/>
                    <a:pt x="37" y="6"/>
                    <a:pt x="35" y="6"/>
                  </a:cubicBezTo>
                  <a:cubicBezTo>
                    <a:pt x="35" y="6"/>
                    <a:pt x="35" y="6"/>
                    <a:pt x="35" y="6"/>
                  </a:cubicBezTo>
                  <a:cubicBezTo>
                    <a:pt x="33" y="6"/>
                    <a:pt x="32" y="5"/>
                    <a:pt x="32" y="3"/>
                  </a:cubicBezTo>
                  <a:close/>
                  <a:moveTo>
                    <a:pt x="16" y="3"/>
                  </a:moveTo>
                  <a:cubicBezTo>
                    <a:pt x="16" y="2"/>
                    <a:pt x="17" y="0"/>
                    <a:pt x="19" y="0"/>
                  </a:cubicBezTo>
                  <a:cubicBezTo>
                    <a:pt x="19" y="0"/>
                    <a:pt x="19" y="0"/>
                    <a:pt x="19" y="0"/>
                  </a:cubicBezTo>
                  <a:cubicBezTo>
                    <a:pt x="21" y="0"/>
                    <a:pt x="22" y="2"/>
                    <a:pt x="22" y="3"/>
                  </a:cubicBezTo>
                  <a:cubicBezTo>
                    <a:pt x="22" y="3"/>
                    <a:pt x="22" y="3"/>
                    <a:pt x="22" y="3"/>
                  </a:cubicBezTo>
                  <a:cubicBezTo>
                    <a:pt x="22" y="5"/>
                    <a:pt x="21" y="6"/>
                    <a:pt x="19" y="6"/>
                  </a:cubicBezTo>
                  <a:cubicBezTo>
                    <a:pt x="19" y="6"/>
                    <a:pt x="19" y="6"/>
                    <a:pt x="19" y="6"/>
                  </a:cubicBezTo>
                  <a:cubicBezTo>
                    <a:pt x="17" y="6"/>
                    <a:pt x="16" y="5"/>
                    <a:pt x="16" y="3"/>
                  </a:cubicBezTo>
                  <a:close/>
                  <a:moveTo>
                    <a:pt x="0" y="3"/>
                  </a:moveTo>
                  <a:cubicBezTo>
                    <a:pt x="0" y="2"/>
                    <a:pt x="1" y="0"/>
                    <a:pt x="3" y="0"/>
                  </a:cubicBezTo>
                  <a:cubicBezTo>
                    <a:pt x="3" y="0"/>
                    <a:pt x="3" y="0"/>
                    <a:pt x="3" y="0"/>
                  </a:cubicBezTo>
                  <a:cubicBezTo>
                    <a:pt x="5" y="0"/>
                    <a:pt x="6" y="2"/>
                    <a:pt x="6" y="3"/>
                  </a:cubicBezTo>
                  <a:cubicBezTo>
                    <a:pt x="6" y="3"/>
                    <a:pt x="6" y="3"/>
                    <a:pt x="6" y="3"/>
                  </a:cubicBezTo>
                  <a:cubicBezTo>
                    <a:pt x="6" y="5"/>
                    <a:pt x="5" y="6"/>
                    <a:pt x="3" y="6"/>
                  </a:cubicBezTo>
                  <a:cubicBezTo>
                    <a:pt x="3" y="6"/>
                    <a:pt x="3" y="6"/>
                    <a:pt x="3" y="6"/>
                  </a:cubicBezTo>
                  <a:cubicBezTo>
                    <a:pt x="1" y="6"/>
                    <a:pt x="0" y="5"/>
                    <a:pt x="0" y="3"/>
                  </a:cubicBezTo>
                  <a:close/>
                </a:path>
              </a:pathLst>
            </a:custGeom>
            <a:solidFill>
              <a:srgbClr val="FFFFF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2" name="Oval 26">
              <a:extLst>
                <a:ext uri="{FF2B5EF4-FFF2-40B4-BE49-F238E27FC236}">
                  <a16:creationId xmlns:a16="http://schemas.microsoft.com/office/drawing/2014/main" id="{30F84685-DBB0-453B-9791-4C4E782CAD57}"/>
                </a:ext>
              </a:extLst>
            </p:cNvPr>
            <p:cNvSpPr>
              <a:spLocks noChangeArrowheads="1"/>
            </p:cNvSpPr>
            <p:nvPr/>
          </p:nvSpPr>
          <p:spPr bwMode="auto">
            <a:xfrm>
              <a:off x="8916988" y="3516313"/>
              <a:ext cx="209550" cy="212725"/>
            </a:xfrm>
            <a:prstGeom prst="ellipse">
              <a:avLst/>
            </a:prstGeom>
            <a:solidFill>
              <a:srgbClr val="FFFFFF">
                <a:alpha val="2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3" name="Oval 27">
              <a:extLst>
                <a:ext uri="{FF2B5EF4-FFF2-40B4-BE49-F238E27FC236}">
                  <a16:creationId xmlns:a16="http://schemas.microsoft.com/office/drawing/2014/main" id="{44635058-4098-449B-90C8-856D8DDCDC04}"/>
                </a:ext>
              </a:extLst>
            </p:cNvPr>
            <p:cNvSpPr>
              <a:spLocks noChangeArrowheads="1"/>
            </p:cNvSpPr>
            <p:nvPr/>
          </p:nvSpPr>
          <p:spPr bwMode="auto">
            <a:xfrm>
              <a:off x="8970963" y="3573463"/>
              <a:ext cx="103188" cy="103188"/>
            </a:xfrm>
            <a:prstGeom prst="ellipse">
              <a:avLst/>
            </a:prstGeom>
            <a:solidFill>
              <a:srgbClr val="FFFFFF">
                <a:alpha val="3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136" name="Group 135">
            <a:extLst>
              <a:ext uri="{FF2B5EF4-FFF2-40B4-BE49-F238E27FC236}">
                <a16:creationId xmlns:a16="http://schemas.microsoft.com/office/drawing/2014/main" id="{C204DBCC-6608-4D5E-AA64-F6E7C0E2E883}"/>
              </a:ext>
            </a:extLst>
          </p:cNvPr>
          <p:cNvGrpSpPr/>
          <p:nvPr/>
        </p:nvGrpSpPr>
        <p:grpSpPr>
          <a:xfrm>
            <a:off x="3084513" y="3675063"/>
            <a:ext cx="1036638" cy="214313"/>
            <a:chOff x="3084513" y="3530600"/>
            <a:chExt cx="1036638" cy="214313"/>
          </a:xfrm>
        </p:grpSpPr>
        <p:sp>
          <p:nvSpPr>
            <p:cNvPr id="23" name="Freeform 17">
              <a:extLst>
                <a:ext uri="{FF2B5EF4-FFF2-40B4-BE49-F238E27FC236}">
                  <a16:creationId xmlns:a16="http://schemas.microsoft.com/office/drawing/2014/main" id="{2E6EC65B-36F8-4363-84CF-384D8204DD4B}"/>
                </a:ext>
              </a:extLst>
            </p:cNvPr>
            <p:cNvSpPr>
              <a:spLocks noEditPoints="1"/>
            </p:cNvSpPr>
            <p:nvPr/>
          </p:nvSpPr>
          <p:spPr bwMode="auto">
            <a:xfrm>
              <a:off x="3367088" y="3625850"/>
              <a:ext cx="754063" cy="23813"/>
            </a:xfrm>
            <a:custGeom>
              <a:avLst/>
              <a:gdLst>
                <a:gd name="T0" fmla="*/ 195 w 198"/>
                <a:gd name="T1" fmla="*/ 0 h 6"/>
                <a:gd name="T2" fmla="*/ 198 w 198"/>
                <a:gd name="T3" fmla="*/ 3 h 6"/>
                <a:gd name="T4" fmla="*/ 195 w 198"/>
                <a:gd name="T5" fmla="*/ 6 h 6"/>
                <a:gd name="T6" fmla="*/ 192 w 198"/>
                <a:gd name="T7" fmla="*/ 3 h 6"/>
                <a:gd name="T8" fmla="*/ 179 w 198"/>
                <a:gd name="T9" fmla="*/ 0 h 6"/>
                <a:gd name="T10" fmla="*/ 182 w 198"/>
                <a:gd name="T11" fmla="*/ 3 h 6"/>
                <a:gd name="T12" fmla="*/ 179 w 198"/>
                <a:gd name="T13" fmla="*/ 6 h 6"/>
                <a:gd name="T14" fmla="*/ 176 w 198"/>
                <a:gd name="T15" fmla="*/ 3 h 6"/>
                <a:gd name="T16" fmla="*/ 163 w 198"/>
                <a:gd name="T17" fmla="*/ 0 h 6"/>
                <a:gd name="T18" fmla="*/ 166 w 198"/>
                <a:gd name="T19" fmla="*/ 3 h 6"/>
                <a:gd name="T20" fmla="*/ 163 w 198"/>
                <a:gd name="T21" fmla="*/ 6 h 6"/>
                <a:gd name="T22" fmla="*/ 160 w 198"/>
                <a:gd name="T23" fmla="*/ 3 h 6"/>
                <a:gd name="T24" fmla="*/ 147 w 198"/>
                <a:gd name="T25" fmla="*/ 0 h 6"/>
                <a:gd name="T26" fmla="*/ 150 w 198"/>
                <a:gd name="T27" fmla="*/ 3 h 6"/>
                <a:gd name="T28" fmla="*/ 147 w 198"/>
                <a:gd name="T29" fmla="*/ 6 h 6"/>
                <a:gd name="T30" fmla="*/ 144 w 198"/>
                <a:gd name="T31" fmla="*/ 3 h 6"/>
                <a:gd name="T32" fmla="*/ 131 w 198"/>
                <a:gd name="T33" fmla="*/ 0 h 6"/>
                <a:gd name="T34" fmla="*/ 134 w 198"/>
                <a:gd name="T35" fmla="*/ 3 h 6"/>
                <a:gd name="T36" fmla="*/ 131 w 198"/>
                <a:gd name="T37" fmla="*/ 6 h 6"/>
                <a:gd name="T38" fmla="*/ 128 w 198"/>
                <a:gd name="T39" fmla="*/ 3 h 6"/>
                <a:gd name="T40" fmla="*/ 115 w 198"/>
                <a:gd name="T41" fmla="*/ 0 h 6"/>
                <a:gd name="T42" fmla="*/ 118 w 198"/>
                <a:gd name="T43" fmla="*/ 3 h 6"/>
                <a:gd name="T44" fmla="*/ 115 w 198"/>
                <a:gd name="T45" fmla="*/ 6 h 6"/>
                <a:gd name="T46" fmla="*/ 112 w 198"/>
                <a:gd name="T47" fmla="*/ 3 h 6"/>
                <a:gd name="T48" fmla="*/ 99 w 198"/>
                <a:gd name="T49" fmla="*/ 0 h 6"/>
                <a:gd name="T50" fmla="*/ 102 w 198"/>
                <a:gd name="T51" fmla="*/ 3 h 6"/>
                <a:gd name="T52" fmla="*/ 99 w 198"/>
                <a:gd name="T53" fmla="*/ 6 h 6"/>
                <a:gd name="T54" fmla="*/ 96 w 198"/>
                <a:gd name="T55" fmla="*/ 3 h 6"/>
                <a:gd name="T56" fmla="*/ 83 w 198"/>
                <a:gd name="T57" fmla="*/ 0 h 6"/>
                <a:gd name="T58" fmla="*/ 86 w 198"/>
                <a:gd name="T59" fmla="*/ 3 h 6"/>
                <a:gd name="T60" fmla="*/ 83 w 198"/>
                <a:gd name="T61" fmla="*/ 6 h 6"/>
                <a:gd name="T62" fmla="*/ 80 w 198"/>
                <a:gd name="T63" fmla="*/ 3 h 6"/>
                <a:gd name="T64" fmla="*/ 67 w 198"/>
                <a:gd name="T65" fmla="*/ 0 h 6"/>
                <a:gd name="T66" fmla="*/ 70 w 198"/>
                <a:gd name="T67" fmla="*/ 3 h 6"/>
                <a:gd name="T68" fmla="*/ 67 w 198"/>
                <a:gd name="T69" fmla="*/ 6 h 6"/>
                <a:gd name="T70" fmla="*/ 64 w 198"/>
                <a:gd name="T71" fmla="*/ 3 h 6"/>
                <a:gd name="T72" fmla="*/ 51 w 198"/>
                <a:gd name="T73" fmla="*/ 0 h 6"/>
                <a:gd name="T74" fmla="*/ 54 w 198"/>
                <a:gd name="T75" fmla="*/ 3 h 6"/>
                <a:gd name="T76" fmla="*/ 51 w 198"/>
                <a:gd name="T77" fmla="*/ 6 h 6"/>
                <a:gd name="T78" fmla="*/ 48 w 198"/>
                <a:gd name="T79" fmla="*/ 3 h 6"/>
                <a:gd name="T80" fmla="*/ 35 w 198"/>
                <a:gd name="T81" fmla="*/ 0 h 6"/>
                <a:gd name="T82" fmla="*/ 38 w 198"/>
                <a:gd name="T83" fmla="*/ 3 h 6"/>
                <a:gd name="T84" fmla="*/ 35 w 198"/>
                <a:gd name="T85" fmla="*/ 6 h 6"/>
                <a:gd name="T86" fmla="*/ 32 w 198"/>
                <a:gd name="T87" fmla="*/ 3 h 6"/>
                <a:gd name="T88" fmla="*/ 19 w 198"/>
                <a:gd name="T89" fmla="*/ 0 h 6"/>
                <a:gd name="T90" fmla="*/ 22 w 198"/>
                <a:gd name="T91" fmla="*/ 3 h 6"/>
                <a:gd name="T92" fmla="*/ 19 w 198"/>
                <a:gd name="T93" fmla="*/ 6 h 6"/>
                <a:gd name="T94" fmla="*/ 16 w 198"/>
                <a:gd name="T95" fmla="*/ 3 h 6"/>
                <a:gd name="T96" fmla="*/ 3 w 198"/>
                <a:gd name="T97" fmla="*/ 0 h 6"/>
                <a:gd name="T98" fmla="*/ 6 w 198"/>
                <a:gd name="T99" fmla="*/ 3 h 6"/>
                <a:gd name="T100" fmla="*/ 3 w 198"/>
                <a:gd name="T101" fmla="*/ 6 h 6"/>
                <a:gd name="T102" fmla="*/ 0 w 198"/>
                <a:gd name="T10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6">
                  <a:moveTo>
                    <a:pt x="192" y="3"/>
                  </a:moveTo>
                  <a:cubicBezTo>
                    <a:pt x="192" y="2"/>
                    <a:pt x="193" y="0"/>
                    <a:pt x="195" y="0"/>
                  </a:cubicBezTo>
                  <a:cubicBezTo>
                    <a:pt x="195" y="0"/>
                    <a:pt x="195" y="0"/>
                    <a:pt x="195" y="0"/>
                  </a:cubicBezTo>
                  <a:cubicBezTo>
                    <a:pt x="196" y="0"/>
                    <a:pt x="198" y="2"/>
                    <a:pt x="198" y="3"/>
                  </a:cubicBezTo>
                  <a:cubicBezTo>
                    <a:pt x="198" y="3"/>
                    <a:pt x="198" y="3"/>
                    <a:pt x="198" y="3"/>
                  </a:cubicBezTo>
                  <a:cubicBezTo>
                    <a:pt x="198" y="5"/>
                    <a:pt x="196" y="6"/>
                    <a:pt x="195" y="6"/>
                  </a:cubicBezTo>
                  <a:cubicBezTo>
                    <a:pt x="195" y="6"/>
                    <a:pt x="195" y="6"/>
                    <a:pt x="195" y="6"/>
                  </a:cubicBezTo>
                  <a:cubicBezTo>
                    <a:pt x="193" y="6"/>
                    <a:pt x="192" y="5"/>
                    <a:pt x="192" y="3"/>
                  </a:cubicBezTo>
                  <a:close/>
                  <a:moveTo>
                    <a:pt x="176" y="3"/>
                  </a:moveTo>
                  <a:cubicBezTo>
                    <a:pt x="176" y="2"/>
                    <a:pt x="177" y="0"/>
                    <a:pt x="179" y="0"/>
                  </a:cubicBezTo>
                  <a:cubicBezTo>
                    <a:pt x="179" y="0"/>
                    <a:pt x="179" y="0"/>
                    <a:pt x="179" y="0"/>
                  </a:cubicBezTo>
                  <a:cubicBezTo>
                    <a:pt x="180" y="0"/>
                    <a:pt x="182" y="2"/>
                    <a:pt x="182" y="3"/>
                  </a:cubicBezTo>
                  <a:cubicBezTo>
                    <a:pt x="182" y="3"/>
                    <a:pt x="182" y="3"/>
                    <a:pt x="182" y="3"/>
                  </a:cubicBezTo>
                  <a:cubicBezTo>
                    <a:pt x="182" y="5"/>
                    <a:pt x="180" y="6"/>
                    <a:pt x="179" y="6"/>
                  </a:cubicBezTo>
                  <a:cubicBezTo>
                    <a:pt x="179" y="6"/>
                    <a:pt x="179" y="6"/>
                    <a:pt x="179" y="6"/>
                  </a:cubicBezTo>
                  <a:cubicBezTo>
                    <a:pt x="177" y="6"/>
                    <a:pt x="176" y="5"/>
                    <a:pt x="176" y="3"/>
                  </a:cubicBezTo>
                  <a:close/>
                  <a:moveTo>
                    <a:pt x="160" y="3"/>
                  </a:moveTo>
                  <a:cubicBezTo>
                    <a:pt x="160" y="2"/>
                    <a:pt x="161" y="0"/>
                    <a:pt x="163" y="0"/>
                  </a:cubicBezTo>
                  <a:cubicBezTo>
                    <a:pt x="163" y="0"/>
                    <a:pt x="163" y="0"/>
                    <a:pt x="163" y="0"/>
                  </a:cubicBezTo>
                  <a:cubicBezTo>
                    <a:pt x="164" y="0"/>
                    <a:pt x="166" y="2"/>
                    <a:pt x="166" y="3"/>
                  </a:cubicBezTo>
                  <a:cubicBezTo>
                    <a:pt x="166" y="3"/>
                    <a:pt x="166" y="3"/>
                    <a:pt x="166" y="3"/>
                  </a:cubicBezTo>
                  <a:cubicBezTo>
                    <a:pt x="166" y="5"/>
                    <a:pt x="164" y="6"/>
                    <a:pt x="163" y="6"/>
                  </a:cubicBezTo>
                  <a:cubicBezTo>
                    <a:pt x="163" y="6"/>
                    <a:pt x="163" y="6"/>
                    <a:pt x="163" y="6"/>
                  </a:cubicBezTo>
                  <a:cubicBezTo>
                    <a:pt x="161" y="6"/>
                    <a:pt x="160" y="5"/>
                    <a:pt x="160" y="3"/>
                  </a:cubicBezTo>
                  <a:close/>
                  <a:moveTo>
                    <a:pt x="144" y="3"/>
                  </a:moveTo>
                  <a:cubicBezTo>
                    <a:pt x="144" y="2"/>
                    <a:pt x="145" y="0"/>
                    <a:pt x="147" y="0"/>
                  </a:cubicBezTo>
                  <a:cubicBezTo>
                    <a:pt x="147" y="0"/>
                    <a:pt x="147" y="0"/>
                    <a:pt x="147" y="0"/>
                  </a:cubicBezTo>
                  <a:cubicBezTo>
                    <a:pt x="148" y="0"/>
                    <a:pt x="150" y="2"/>
                    <a:pt x="150" y="3"/>
                  </a:cubicBezTo>
                  <a:cubicBezTo>
                    <a:pt x="150" y="3"/>
                    <a:pt x="150" y="3"/>
                    <a:pt x="150" y="3"/>
                  </a:cubicBezTo>
                  <a:cubicBezTo>
                    <a:pt x="150" y="5"/>
                    <a:pt x="148" y="6"/>
                    <a:pt x="147" y="6"/>
                  </a:cubicBezTo>
                  <a:cubicBezTo>
                    <a:pt x="147" y="6"/>
                    <a:pt x="147" y="6"/>
                    <a:pt x="147" y="6"/>
                  </a:cubicBezTo>
                  <a:cubicBezTo>
                    <a:pt x="145" y="6"/>
                    <a:pt x="144" y="5"/>
                    <a:pt x="144" y="3"/>
                  </a:cubicBezTo>
                  <a:close/>
                  <a:moveTo>
                    <a:pt x="128" y="3"/>
                  </a:moveTo>
                  <a:cubicBezTo>
                    <a:pt x="128" y="2"/>
                    <a:pt x="129" y="0"/>
                    <a:pt x="131" y="0"/>
                  </a:cubicBezTo>
                  <a:cubicBezTo>
                    <a:pt x="131" y="0"/>
                    <a:pt x="131" y="0"/>
                    <a:pt x="131" y="0"/>
                  </a:cubicBezTo>
                  <a:cubicBezTo>
                    <a:pt x="132" y="0"/>
                    <a:pt x="134" y="2"/>
                    <a:pt x="134" y="3"/>
                  </a:cubicBezTo>
                  <a:cubicBezTo>
                    <a:pt x="134" y="3"/>
                    <a:pt x="134" y="3"/>
                    <a:pt x="134" y="3"/>
                  </a:cubicBezTo>
                  <a:cubicBezTo>
                    <a:pt x="134" y="5"/>
                    <a:pt x="132" y="6"/>
                    <a:pt x="131" y="6"/>
                  </a:cubicBezTo>
                  <a:cubicBezTo>
                    <a:pt x="131" y="6"/>
                    <a:pt x="131" y="6"/>
                    <a:pt x="131" y="6"/>
                  </a:cubicBezTo>
                  <a:cubicBezTo>
                    <a:pt x="129" y="6"/>
                    <a:pt x="128" y="5"/>
                    <a:pt x="128" y="3"/>
                  </a:cubicBezTo>
                  <a:close/>
                  <a:moveTo>
                    <a:pt x="112" y="3"/>
                  </a:moveTo>
                  <a:cubicBezTo>
                    <a:pt x="112" y="2"/>
                    <a:pt x="113" y="0"/>
                    <a:pt x="115" y="0"/>
                  </a:cubicBezTo>
                  <a:cubicBezTo>
                    <a:pt x="115" y="0"/>
                    <a:pt x="115" y="0"/>
                    <a:pt x="115" y="0"/>
                  </a:cubicBezTo>
                  <a:cubicBezTo>
                    <a:pt x="116" y="0"/>
                    <a:pt x="118" y="2"/>
                    <a:pt x="118" y="3"/>
                  </a:cubicBezTo>
                  <a:cubicBezTo>
                    <a:pt x="118" y="3"/>
                    <a:pt x="118" y="3"/>
                    <a:pt x="118" y="3"/>
                  </a:cubicBezTo>
                  <a:cubicBezTo>
                    <a:pt x="118" y="5"/>
                    <a:pt x="116" y="6"/>
                    <a:pt x="115" y="6"/>
                  </a:cubicBezTo>
                  <a:cubicBezTo>
                    <a:pt x="115" y="6"/>
                    <a:pt x="115" y="6"/>
                    <a:pt x="115" y="6"/>
                  </a:cubicBezTo>
                  <a:cubicBezTo>
                    <a:pt x="113" y="6"/>
                    <a:pt x="112" y="5"/>
                    <a:pt x="112" y="3"/>
                  </a:cubicBezTo>
                  <a:close/>
                  <a:moveTo>
                    <a:pt x="96" y="3"/>
                  </a:moveTo>
                  <a:cubicBezTo>
                    <a:pt x="96" y="2"/>
                    <a:pt x="97" y="0"/>
                    <a:pt x="99" y="0"/>
                  </a:cubicBezTo>
                  <a:cubicBezTo>
                    <a:pt x="99" y="0"/>
                    <a:pt x="99" y="0"/>
                    <a:pt x="99" y="0"/>
                  </a:cubicBezTo>
                  <a:cubicBezTo>
                    <a:pt x="100" y="0"/>
                    <a:pt x="102" y="2"/>
                    <a:pt x="102" y="3"/>
                  </a:cubicBezTo>
                  <a:cubicBezTo>
                    <a:pt x="102" y="3"/>
                    <a:pt x="102" y="3"/>
                    <a:pt x="102" y="3"/>
                  </a:cubicBezTo>
                  <a:cubicBezTo>
                    <a:pt x="102" y="5"/>
                    <a:pt x="100" y="6"/>
                    <a:pt x="99" y="6"/>
                  </a:cubicBezTo>
                  <a:cubicBezTo>
                    <a:pt x="99" y="6"/>
                    <a:pt x="99" y="6"/>
                    <a:pt x="99" y="6"/>
                  </a:cubicBezTo>
                  <a:cubicBezTo>
                    <a:pt x="97" y="6"/>
                    <a:pt x="96" y="5"/>
                    <a:pt x="96" y="3"/>
                  </a:cubicBezTo>
                  <a:close/>
                  <a:moveTo>
                    <a:pt x="80" y="3"/>
                  </a:moveTo>
                  <a:cubicBezTo>
                    <a:pt x="80" y="2"/>
                    <a:pt x="81" y="0"/>
                    <a:pt x="83" y="0"/>
                  </a:cubicBezTo>
                  <a:cubicBezTo>
                    <a:pt x="83" y="0"/>
                    <a:pt x="83" y="0"/>
                    <a:pt x="83" y="0"/>
                  </a:cubicBezTo>
                  <a:cubicBezTo>
                    <a:pt x="84" y="0"/>
                    <a:pt x="86" y="2"/>
                    <a:pt x="86" y="3"/>
                  </a:cubicBezTo>
                  <a:cubicBezTo>
                    <a:pt x="86" y="3"/>
                    <a:pt x="86" y="3"/>
                    <a:pt x="86" y="3"/>
                  </a:cubicBezTo>
                  <a:cubicBezTo>
                    <a:pt x="86" y="5"/>
                    <a:pt x="84" y="6"/>
                    <a:pt x="83" y="6"/>
                  </a:cubicBezTo>
                  <a:cubicBezTo>
                    <a:pt x="83" y="6"/>
                    <a:pt x="83" y="6"/>
                    <a:pt x="83" y="6"/>
                  </a:cubicBezTo>
                  <a:cubicBezTo>
                    <a:pt x="81" y="6"/>
                    <a:pt x="80" y="5"/>
                    <a:pt x="80" y="3"/>
                  </a:cubicBezTo>
                  <a:close/>
                  <a:moveTo>
                    <a:pt x="64" y="3"/>
                  </a:moveTo>
                  <a:cubicBezTo>
                    <a:pt x="64" y="2"/>
                    <a:pt x="65" y="0"/>
                    <a:pt x="67" y="0"/>
                  </a:cubicBezTo>
                  <a:cubicBezTo>
                    <a:pt x="67" y="0"/>
                    <a:pt x="67" y="0"/>
                    <a:pt x="67" y="0"/>
                  </a:cubicBezTo>
                  <a:cubicBezTo>
                    <a:pt x="68" y="0"/>
                    <a:pt x="70" y="2"/>
                    <a:pt x="70" y="3"/>
                  </a:cubicBezTo>
                  <a:cubicBezTo>
                    <a:pt x="70" y="3"/>
                    <a:pt x="70" y="3"/>
                    <a:pt x="70" y="3"/>
                  </a:cubicBezTo>
                  <a:cubicBezTo>
                    <a:pt x="70" y="5"/>
                    <a:pt x="68" y="6"/>
                    <a:pt x="67" y="6"/>
                  </a:cubicBezTo>
                  <a:cubicBezTo>
                    <a:pt x="67" y="6"/>
                    <a:pt x="67" y="6"/>
                    <a:pt x="67" y="6"/>
                  </a:cubicBezTo>
                  <a:cubicBezTo>
                    <a:pt x="65" y="6"/>
                    <a:pt x="64" y="5"/>
                    <a:pt x="64" y="3"/>
                  </a:cubicBezTo>
                  <a:close/>
                  <a:moveTo>
                    <a:pt x="48" y="3"/>
                  </a:moveTo>
                  <a:cubicBezTo>
                    <a:pt x="48" y="2"/>
                    <a:pt x="49" y="0"/>
                    <a:pt x="51" y="0"/>
                  </a:cubicBezTo>
                  <a:cubicBezTo>
                    <a:pt x="51" y="0"/>
                    <a:pt x="51" y="0"/>
                    <a:pt x="51" y="0"/>
                  </a:cubicBezTo>
                  <a:cubicBezTo>
                    <a:pt x="52" y="0"/>
                    <a:pt x="54" y="2"/>
                    <a:pt x="54" y="3"/>
                  </a:cubicBezTo>
                  <a:cubicBezTo>
                    <a:pt x="54" y="3"/>
                    <a:pt x="54" y="3"/>
                    <a:pt x="54" y="3"/>
                  </a:cubicBezTo>
                  <a:cubicBezTo>
                    <a:pt x="54" y="5"/>
                    <a:pt x="52" y="6"/>
                    <a:pt x="51" y="6"/>
                  </a:cubicBezTo>
                  <a:cubicBezTo>
                    <a:pt x="51" y="6"/>
                    <a:pt x="51" y="6"/>
                    <a:pt x="51" y="6"/>
                  </a:cubicBezTo>
                  <a:cubicBezTo>
                    <a:pt x="49" y="6"/>
                    <a:pt x="48" y="5"/>
                    <a:pt x="48" y="3"/>
                  </a:cubicBezTo>
                  <a:close/>
                  <a:moveTo>
                    <a:pt x="32" y="3"/>
                  </a:moveTo>
                  <a:cubicBezTo>
                    <a:pt x="32" y="2"/>
                    <a:pt x="33" y="0"/>
                    <a:pt x="35" y="0"/>
                  </a:cubicBezTo>
                  <a:cubicBezTo>
                    <a:pt x="35" y="0"/>
                    <a:pt x="35" y="0"/>
                    <a:pt x="35" y="0"/>
                  </a:cubicBezTo>
                  <a:cubicBezTo>
                    <a:pt x="36" y="0"/>
                    <a:pt x="38" y="2"/>
                    <a:pt x="38" y="3"/>
                  </a:cubicBezTo>
                  <a:cubicBezTo>
                    <a:pt x="38" y="3"/>
                    <a:pt x="38" y="3"/>
                    <a:pt x="38" y="3"/>
                  </a:cubicBezTo>
                  <a:cubicBezTo>
                    <a:pt x="38" y="5"/>
                    <a:pt x="36" y="6"/>
                    <a:pt x="35" y="6"/>
                  </a:cubicBezTo>
                  <a:cubicBezTo>
                    <a:pt x="35" y="6"/>
                    <a:pt x="35" y="6"/>
                    <a:pt x="35" y="6"/>
                  </a:cubicBezTo>
                  <a:cubicBezTo>
                    <a:pt x="33" y="6"/>
                    <a:pt x="32" y="5"/>
                    <a:pt x="32" y="3"/>
                  </a:cubicBezTo>
                  <a:close/>
                  <a:moveTo>
                    <a:pt x="16" y="3"/>
                  </a:moveTo>
                  <a:cubicBezTo>
                    <a:pt x="16" y="2"/>
                    <a:pt x="17" y="0"/>
                    <a:pt x="19" y="0"/>
                  </a:cubicBezTo>
                  <a:cubicBezTo>
                    <a:pt x="19" y="0"/>
                    <a:pt x="19" y="0"/>
                    <a:pt x="19" y="0"/>
                  </a:cubicBezTo>
                  <a:cubicBezTo>
                    <a:pt x="20" y="0"/>
                    <a:pt x="22" y="2"/>
                    <a:pt x="22" y="3"/>
                  </a:cubicBezTo>
                  <a:cubicBezTo>
                    <a:pt x="22" y="3"/>
                    <a:pt x="22" y="3"/>
                    <a:pt x="22" y="3"/>
                  </a:cubicBezTo>
                  <a:cubicBezTo>
                    <a:pt x="22" y="5"/>
                    <a:pt x="20" y="6"/>
                    <a:pt x="19" y="6"/>
                  </a:cubicBezTo>
                  <a:cubicBezTo>
                    <a:pt x="19" y="6"/>
                    <a:pt x="19" y="6"/>
                    <a:pt x="19" y="6"/>
                  </a:cubicBezTo>
                  <a:cubicBezTo>
                    <a:pt x="17" y="6"/>
                    <a:pt x="16" y="5"/>
                    <a:pt x="16" y="3"/>
                  </a:cubicBezTo>
                  <a:close/>
                  <a:moveTo>
                    <a:pt x="0" y="3"/>
                  </a:moveTo>
                  <a:cubicBezTo>
                    <a:pt x="0" y="2"/>
                    <a:pt x="1" y="0"/>
                    <a:pt x="3" y="0"/>
                  </a:cubicBezTo>
                  <a:cubicBezTo>
                    <a:pt x="3" y="0"/>
                    <a:pt x="3" y="0"/>
                    <a:pt x="3" y="0"/>
                  </a:cubicBezTo>
                  <a:cubicBezTo>
                    <a:pt x="4" y="0"/>
                    <a:pt x="6" y="2"/>
                    <a:pt x="6" y="3"/>
                  </a:cubicBezTo>
                  <a:cubicBezTo>
                    <a:pt x="6" y="3"/>
                    <a:pt x="6" y="3"/>
                    <a:pt x="6" y="3"/>
                  </a:cubicBezTo>
                  <a:cubicBezTo>
                    <a:pt x="6" y="5"/>
                    <a:pt x="4" y="6"/>
                    <a:pt x="3" y="6"/>
                  </a:cubicBezTo>
                  <a:cubicBezTo>
                    <a:pt x="3" y="6"/>
                    <a:pt x="3" y="6"/>
                    <a:pt x="3" y="6"/>
                  </a:cubicBezTo>
                  <a:cubicBezTo>
                    <a:pt x="1" y="6"/>
                    <a:pt x="0" y="5"/>
                    <a:pt x="0" y="3"/>
                  </a:cubicBezTo>
                  <a:close/>
                </a:path>
              </a:pathLst>
            </a:custGeom>
            <a:solidFill>
              <a:srgbClr val="FFFFF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4" name="Oval 28">
              <a:extLst>
                <a:ext uri="{FF2B5EF4-FFF2-40B4-BE49-F238E27FC236}">
                  <a16:creationId xmlns:a16="http://schemas.microsoft.com/office/drawing/2014/main" id="{BBA8B5B2-C08B-4DAE-BBD9-239D184F0665}"/>
                </a:ext>
              </a:extLst>
            </p:cNvPr>
            <p:cNvSpPr>
              <a:spLocks noChangeArrowheads="1"/>
            </p:cNvSpPr>
            <p:nvPr/>
          </p:nvSpPr>
          <p:spPr bwMode="auto">
            <a:xfrm>
              <a:off x="3084513" y="3530600"/>
              <a:ext cx="209550" cy="214313"/>
            </a:xfrm>
            <a:prstGeom prst="ellipse">
              <a:avLst/>
            </a:prstGeom>
            <a:solidFill>
              <a:srgbClr val="FFFFFF">
                <a:alpha val="2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5" name="Oval 29">
              <a:extLst>
                <a:ext uri="{FF2B5EF4-FFF2-40B4-BE49-F238E27FC236}">
                  <a16:creationId xmlns:a16="http://schemas.microsoft.com/office/drawing/2014/main" id="{45DE1192-7E7E-4D9F-A90C-E65E4FB1C206}"/>
                </a:ext>
              </a:extLst>
            </p:cNvPr>
            <p:cNvSpPr>
              <a:spLocks noChangeArrowheads="1"/>
            </p:cNvSpPr>
            <p:nvPr/>
          </p:nvSpPr>
          <p:spPr bwMode="auto">
            <a:xfrm>
              <a:off x="3136900" y="3587750"/>
              <a:ext cx="103188" cy="103188"/>
            </a:xfrm>
            <a:prstGeom prst="ellipse">
              <a:avLst/>
            </a:prstGeom>
            <a:solidFill>
              <a:srgbClr val="FFFFFF">
                <a:alpha val="3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
        <p:nvSpPr>
          <p:cNvPr id="2" name="Rectangle: Diagonal Corners Snipped 1">
            <a:extLst>
              <a:ext uri="{FF2B5EF4-FFF2-40B4-BE49-F238E27FC236}">
                <a16:creationId xmlns:a16="http://schemas.microsoft.com/office/drawing/2014/main" id="{F14D2DF9-04AA-628B-F696-F421B642F483}"/>
              </a:ext>
            </a:extLst>
          </p:cNvPr>
          <p:cNvSpPr/>
          <p:nvPr/>
        </p:nvSpPr>
        <p:spPr>
          <a:xfrm>
            <a:off x="3240088" y="715194"/>
            <a:ext cx="4943296" cy="401607"/>
          </a:xfrm>
          <a:prstGeom prst="snip2Diag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DZ"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خصائص عقد العمل</a:t>
            </a:r>
            <a:endParaRPr lang="fr-FR"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082" name="Picture 10" descr="فوائد العمل الجماعي | المرسال">
            <a:extLst>
              <a:ext uri="{FF2B5EF4-FFF2-40B4-BE49-F238E27FC236}">
                <a16:creationId xmlns:a16="http://schemas.microsoft.com/office/drawing/2014/main" id="{EAEA79C9-2BFE-B22E-B99C-0BAE39517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37" y="951948"/>
            <a:ext cx="2247662" cy="13363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3" name="AutoShape 2" descr="عقد العمل">
            <a:extLst>
              <a:ext uri="{FF2B5EF4-FFF2-40B4-BE49-F238E27FC236}">
                <a16:creationId xmlns:a16="http://schemas.microsoft.com/office/drawing/2014/main" id="{F1EE070F-DECF-0E7D-61A3-522CFBFD436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Picture 8">
            <a:extLst>
              <a:ext uri="{FF2B5EF4-FFF2-40B4-BE49-F238E27FC236}">
                <a16:creationId xmlns:a16="http://schemas.microsoft.com/office/drawing/2014/main" id="{A43BAC3F-3878-AB57-7F23-4F91FDDD7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513" y="3928341"/>
            <a:ext cx="2077830" cy="15144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isometricOffAxis2Lef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028E8A9A-881D-22BB-5CC9-9BA576A29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705" y="2859093"/>
            <a:ext cx="2102954" cy="2756102"/>
          </a:xfrm>
          <a:prstGeom prst="rect">
            <a:avLst/>
          </a:prstGeom>
        </p:spPr>
      </p:pic>
    </p:spTree>
    <p:extLst>
      <p:ext uri="{BB962C8B-B14F-4D97-AF65-F5344CB8AC3E}">
        <p14:creationId xmlns:p14="http://schemas.microsoft.com/office/powerpoint/2010/main" val="1688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50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nodeType="withEffect">
                                  <p:stCondLst>
                                    <p:cond delay="75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nodeType="withEffect">
                                  <p:stCondLst>
                                    <p:cond delay="100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22" presetClass="entr" presetSubtype="8" fill="hold" nodeType="withEffect">
                                  <p:stCondLst>
                                    <p:cond delay="500"/>
                                  </p:stCondLst>
                                  <p:childTnLst>
                                    <p:set>
                                      <p:cBhvr>
                                        <p:cTn id="18" dur="1" fill="hold">
                                          <p:stCondLst>
                                            <p:cond delay="0"/>
                                          </p:stCondLst>
                                        </p:cTn>
                                        <p:tgtEl>
                                          <p:spTgt spid="133"/>
                                        </p:tgtEl>
                                        <p:attrNameLst>
                                          <p:attrName>style.visibility</p:attrName>
                                        </p:attrNameLst>
                                      </p:cBhvr>
                                      <p:to>
                                        <p:strVal val="visible"/>
                                      </p:to>
                                    </p:set>
                                    <p:animEffect transition="in" filter="wipe(left)">
                                      <p:cBhvr>
                                        <p:cTn id="19" dur="500"/>
                                        <p:tgtEl>
                                          <p:spTgt spid="133"/>
                                        </p:tgtEl>
                                      </p:cBhvr>
                                    </p:animEffect>
                                  </p:childTnLst>
                                </p:cTn>
                              </p:par>
                              <p:par>
                                <p:cTn id="20" presetID="22" presetClass="entr" presetSubtype="2" fill="hold" nodeType="withEffect">
                                  <p:stCondLst>
                                    <p:cond delay="750"/>
                                  </p:stCondLst>
                                  <p:childTnLst>
                                    <p:set>
                                      <p:cBhvr>
                                        <p:cTn id="21" dur="1" fill="hold">
                                          <p:stCondLst>
                                            <p:cond delay="0"/>
                                          </p:stCondLst>
                                        </p:cTn>
                                        <p:tgtEl>
                                          <p:spTgt spid="136"/>
                                        </p:tgtEl>
                                        <p:attrNameLst>
                                          <p:attrName>style.visibility</p:attrName>
                                        </p:attrNameLst>
                                      </p:cBhvr>
                                      <p:to>
                                        <p:strVal val="visible"/>
                                      </p:to>
                                    </p:set>
                                    <p:animEffect transition="in" filter="wipe(right)">
                                      <p:cBhvr>
                                        <p:cTn id="22" dur="500"/>
                                        <p:tgtEl>
                                          <p:spTgt spid="136"/>
                                        </p:tgtEl>
                                      </p:cBhvr>
                                    </p:animEffect>
                                  </p:childTnLst>
                                </p:cTn>
                              </p:par>
                              <p:par>
                                <p:cTn id="23" presetID="22" presetClass="entr" presetSubtype="8" fill="hold" nodeType="withEffect">
                                  <p:stCondLst>
                                    <p:cond delay="1000"/>
                                  </p:stCondLst>
                                  <p:childTnLst>
                                    <p:set>
                                      <p:cBhvr>
                                        <p:cTn id="24" dur="1" fill="hold">
                                          <p:stCondLst>
                                            <p:cond delay="0"/>
                                          </p:stCondLst>
                                        </p:cTn>
                                        <p:tgtEl>
                                          <p:spTgt spid="134"/>
                                        </p:tgtEl>
                                        <p:attrNameLst>
                                          <p:attrName>style.visibility</p:attrName>
                                        </p:attrNameLst>
                                      </p:cBhvr>
                                      <p:to>
                                        <p:strVal val="visible"/>
                                      </p:to>
                                    </p:set>
                                    <p:animEffect transition="in" filter="wipe(left)">
                                      <p:cBhvr>
                                        <p:cTn id="25" dur="500"/>
                                        <p:tgtEl>
                                          <p:spTgt spid="134"/>
                                        </p:tgtEl>
                                      </p:cBhvr>
                                    </p:animEffect>
                                  </p:childTnLst>
                                </p:cTn>
                              </p:par>
                              <p:par>
                                <p:cTn id="26" presetID="22" presetClass="entr" presetSubtype="2" fill="hold" nodeType="withEffect">
                                  <p:stCondLst>
                                    <p:cond delay="1250"/>
                                  </p:stCondLst>
                                  <p:childTnLst>
                                    <p:set>
                                      <p:cBhvr>
                                        <p:cTn id="27" dur="1" fill="hold">
                                          <p:stCondLst>
                                            <p:cond delay="0"/>
                                          </p:stCondLst>
                                        </p:cTn>
                                        <p:tgtEl>
                                          <p:spTgt spid="137"/>
                                        </p:tgtEl>
                                        <p:attrNameLst>
                                          <p:attrName>style.visibility</p:attrName>
                                        </p:attrNameLst>
                                      </p:cBhvr>
                                      <p:to>
                                        <p:strVal val="visible"/>
                                      </p:to>
                                    </p:set>
                                    <p:animEffect transition="in" filter="wipe(right)">
                                      <p:cBhvr>
                                        <p:cTn id="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9" name="Group 5148">
            <a:extLst>
              <a:ext uri="{FF2B5EF4-FFF2-40B4-BE49-F238E27FC236}">
                <a16:creationId xmlns:a16="http://schemas.microsoft.com/office/drawing/2014/main" id="{27CFF440-C91B-4AD3-8847-B3BD04785087}"/>
              </a:ext>
            </a:extLst>
          </p:cNvPr>
          <p:cNvGrpSpPr/>
          <p:nvPr/>
        </p:nvGrpSpPr>
        <p:grpSpPr>
          <a:xfrm>
            <a:off x="8822813" y="1542672"/>
            <a:ext cx="2507248" cy="963087"/>
            <a:chOff x="3883312" y="2656414"/>
            <a:chExt cx="2507248" cy="963087"/>
          </a:xfrm>
        </p:grpSpPr>
        <p:sp>
          <p:nvSpPr>
            <p:cNvPr id="63" name="Rectangle 81">
              <a:extLst>
                <a:ext uri="{FF2B5EF4-FFF2-40B4-BE49-F238E27FC236}">
                  <a16:creationId xmlns:a16="http://schemas.microsoft.com/office/drawing/2014/main" id="{09FCBC93-7971-48E7-83B4-1707F67F89C0}"/>
                </a:ext>
              </a:extLst>
            </p:cNvPr>
            <p:cNvSpPr>
              <a:spLocks noChangeArrowheads="1"/>
            </p:cNvSpPr>
            <p:nvPr/>
          </p:nvSpPr>
          <p:spPr bwMode="auto">
            <a:xfrm>
              <a:off x="3971925" y="2816225"/>
              <a:ext cx="23542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3" name="Rectangle 76">
              <a:extLst>
                <a:ext uri="{FF2B5EF4-FFF2-40B4-BE49-F238E27FC236}">
                  <a16:creationId xmlns:a16="http://schemas.microsoft.com/office/drawing/2014/main" id="{8589F1AA-4620-4273-8828-D19429E19E43}"/>
                </a:ext>
              </a:extLst>
            </p:cNvPr>
            <p:cNvSpPr>
              <a:spLocks noChangeArrowheads="1"/>
            </p:cNvSpPr>
            <p:nvPr/>
          </p:nvSpPr>
          <p:spPr bwMode="auto">
            <a:xfrm>
              <a:off x="3969330" y="2818607"/>
              <a:ext cx="2357438" cy="688975"/>
            </a:xfrm>
            <a:prstGeom prst="rect">
              <a:avLst/>
            </a:prstGeom>
            <a:gradFill>
              <a:gsLst>
                <a:gs pos="0">
                  <a:srgbClr val="5BBBF9"/>
                </a:gs>
                <a:gs pos="100000">
                  <a:srgbClr val="7B8EF0"/>
                </a:gs>
              </a:gsLst>
              <a:lin ang="2700000" scaled="0"/>
            </a:gradFill>
            <a:ln w="9525">
              <a:noFill/>
              <a:round/>
              <a:headEnd/>
              <a:tailEnd/>
            </a:ln>
            <a:effectLst>
              <a:outerShdw blurRad="330200" dist="342900" dir="2700000" algn="tl" rotWithShape="0">
                <a:schemeClr val="accent3">
                  <a:lumMod val="75000"/>
                  <a:alpha val="26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114" name="Rectangle 77">
              <a:extLst>
                <a:ext uri="{FF2B5EF4-FFF2-40B4-BE49-F238E27FC236}">
                  <a16:creationId xmlns:a16="http://schemas.microsoft.com/office/drawing/2014/main" id="{9FB3D3EB-C396-4DEB-89D5-F65861F825DB}"/>
                </a:ext>
              </a:extLst>
            </p:cNvPr>
            <p:cNvSpPr>
              <a:spLocks noChangeArrowheads="1"/>
            </p:cNvSpPr>
            <p:nvPr/>
          </p:nvSpPr>
          <p:spPr bwMode="auto">
            <a:xfrm>
              <a:off x="3969330" y="2818607"/>
              <a:ext cx="2357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9" name="Freeform: Shape 118">
              <a:extLst>
                <a:ext uri="{FF2B5EF4-FFF2-40B4-BE49-F238E27FC236}">
                  <a16:creationId xmlns:a16="http://schemas.microsoft.com/office/drawing/2014/main" id="{E48CEBFE-D477-4BD8-AFC6-F6BC01010DDA}"/>
                </a:ext>
              </a:extLst>
            </p:cNvPr>
            <p:cNvSpPr>
              <a:spLocks noChangeArrowheads="1"/>
            </p:cNvSpPr>
            <p:nvPr/>
          </p:nvSpPr>
          <p:spPr bwMode="auto">
            <a:xfrm>
              <a:off x="3883312" y="2745583"/>
              <a:ext cx="924321" cy="873918"/>
            </a:xfrm>
            <a:custGeom>
              <a:avLst/>
              <a:gdLst>
                <a:gd name="connsiteX0" fmla="*/ 199035 w 609397"/>
                <a:gd name="connsiteY0" fmla="*/ 634746 h 688975"/>
                <a:gd name="connsiteX1" fmla="*/ 203138 w 609397"/>
                <a:gd name="connsiteY1" fmla="*/ 634746 h 688975"/>
                <a:gd name="connsiteX2" fmla="*/ 207242 w 609397"/>
                <a:gd name="connsiteY2" fmla="*/ 638855 h 688975"/>
                <a:gd name="connsiteX3" fmla="*/ 207242 w 609397"/>
                <a:gd name="connsiteY3" fmla="*/ 634746 h 688975"/>
                <a:gd name="connsiteX4" fmla="*/ 215449 w 609397"/>
                <a:gd name="connsiteY4" fmla="*/ 634746 h 688975"/>
                <a:gd name="connsiteX5" fmla="*/ 215449 w 609397"/>
                <a:gd name="connsiteY5" fmla="*/ 638855 h 688975"/>
                <a:gd name="connsiteX6" fmla="*/ 211345 w 609397"/>
                <a:gd name="connsiteY6" fmla="*/ 638855 h 688975"/>
                <a:gd name="connsiteX7" fmla="*/ 203138 w 609397"/>
                <a:gd name="connsiteY7" fmla="*/ 642965 h 688975"/>
                <a:gd name="connsiteX8" fmla="*/ 199035 w 609397"/>
                <a:gd name="connsiteY8" fmla="*/ 642965 h 688975"/>
                <a:gd name="connsiteX9" fmla="*/ 194931 w 609397"/>
                <a:gd name="connsiteY9" fmla="*/ 642965 h 688975"/>
                <a:gd name="connsiteX10" fmla="*/ 199035 w 609397"/>
                <a:gd name="connsiteY10" fmla="*/ 634746 h 688975"/>
                <a:gd name="connsiteX11" fmla="*/ 207242 w 609397"/>
                <a:gd name="connsiteY11" fmla="*/ 622417 h 688975"/>
                <a:gd name="connsiteX12" fmla="*/ 211345 w 609397"/>
                <a:gd name="connsiteY12" fmla="*/ 622417 h 688975"/>
                <a:gd name="connsiteX13" fmla="*/ 215449 w 609397"/>
                <a:gd name="connsiteY13" fmla="*/ 630636 h 688975"/>
                <a:gd name="connsiteX14" fmla="*/ 211345 w 609397"/>
                <a:gd name="connsiteY14" fmla="*/ 626527 h 688975"/>
                <a:gd name="connsiteX15" fmla="*/ 207242 w 609397"/>
                <a:gd name="connsiteY15" fmla="*/ 622417 h 688975"/>
                <a:gd name="connsiteX16" fmla="*/ 260589 w 609397"/>
                <a:gd name="connsiteY16" fmla="*/ 536115 h 688975"/>
                <a:gd name="connsiteX17" fmla="*/ 264693 w 609397"/>
                <a:gd name="connsiteY17" fmla="*/ 536115 h 688975"/>
                <a:gd name="connsiteX18" fmla="*/ 264693 w 609397"/>
                <a:gd name="connsiteY18" fmla="*/ 540225 h 688975"/>
                <a:gd name="connsiteX19" fmla="*/ 260589 w 609397"/>
                <a:gd name="connsiteY19" fmla="*/ 540225 h 688975"/>
                <a:gd name="connsiteX20" fmla="*/ 256485 w 609397"/>
                <a:gd name="connsiteY20" fmla="*/ 540225 h 688975"/>
                <a:gd name="connsiteX21" fmla="*/ 260589 w 609397"/>
                <a:gd name="connsiteY21" fmla="*/ 536115 h 688975"/>
                <a:gd name="connsiteX22" fmla="*/ 363180 w 609397"/>
                <a:gd name="connsiteY22" fmla="*/ 400497 h 688975"/>
                <a:gd name="connsiteX23" fmla="*/ 363180 w 609397"/>
                <a:gd name="connsiteY23" fmla="*/ 404607 h 688975"/>
                <a:gd name="connsiteX24" fmla="*/ 359076 w 609397"/>
                <a:gd name="connsiteY24" fmla="*/ 404607 h 688975"/>
                <a:gd name="connsiteX25" fmla="*/ 363180 w 609397"/>
                <a:gd name="connsiteY25" fmla="*/ 400497 h 688975"/>
                <a:gd name="connsiteX26" fmla="*/ 543739 w 609397"/>
                <a:gd name="connsiteY26" fmla="*/ 125153 h 688975"/>
                <a:gd name="connsiteX27" fmla="*/ 547843 w 609397"/>
                <a:gd name="connsiteY27" fmla="*/ 125153 h 688975"/>
                <a:gd name="connsiteX28" fmla="*/ 515014 w 609397"/>
                <a:gd name="connsiteY28" fmla="*/ 75837 h 688975"/>
                <a:gd name="connsiteX29" fmla="*/ 519117 w 609397"/>
                <a:gd name="connsiteY29" fmla="*/ 79947 h 688975"/>
                <a:gd name="connsiteX30" fmla="*/ 515014 w 609397"/>
                <a:gd name="connsiteY30" fmla="*/ 79947 h 688975"/>
                <a:gd name="connsiteX31" fmla="*/ 515014 w 609397"/>
                <a:gd name="connsiteY31" fmla="*/ 75837 h 688975"/>
                <a:gd name="connsiteX32" fmla="*/ 445252 w 609397"/>
                <a:gd name="connsiteY32" fmla="*/ 0 h 688975"/>
                <a:gd name="connsiteX33" fmla="*/ 453459 w 609397"/>
                <a:gd name="connsiteY33" fmla="*/ 0 h 688975"/>
                <a:gd name="connsiteX34" fmla="*/ 453459 w 609397"/>
                <a:gd name="connsiteY34" fmla="*/ 1864 h 688975"/>
                <a:gd name="connsiteX35" fmla="*/ 449356 w 609397"/>
                <a:gd name="connsiteY35" fmla="*/ 1864 h 688975"/>
                <a:gd name="connsiteX36" fmla="*/ 445252 w 609397"/>
                <a:gd name="connsiteY36" fmla="*/ 1864 h 688975"/>
                <a:gd name="connsiteX37" fmla="*/ 431080 w 609397"/>
                <a:gd name="connsiteY37" fmla="*/ 0 h 688975"/>
                <a:gd name="connsiteX38" fmla="*/ 441148 w 609397"/>
                <a:gd name="connsiteY38" fmla="*/ 0 h 688975"/>
                <a:gd name="connsiteX39" fmla="*/ 441148 w 609397"/>
                <a:gd name="connsiteY39" fmla="*/ 1864 h 688975"/>
                <a:gd name="connsiteX40" fmla="*/ 437045 w 609397"/>
                <a:gd name="connsiteY40" fmla="*/ 1864 h 688975"/>
                <a:gd name="connsiteX41" fmla="*/ 432941 w 609397"/>
                <a:gd name="connsiteY41" fmla="*/ 1864 h 688975"/>
                <a:gd name="connsiteX42" fmla="*/ 33168 w 609397"/>
                <a:gd name="connsiteY42" fmla="*/ 0 h 688975"/>
                <a:gd name="connsiteX43" fmla="*/ 428838 w 609397"/>
                <a:gd name="connsiteY43" fmla="*/ 0 h 688975"/>
                <a:gd name="connsiteX44" fmla="*/ 428838 w 609397"/>
                <a:gd name="connsiteY44" fmla="*/ 1864 h 688975"/>
                <a:gd name="connsiteX45" fmla="*/ 432941 w 609397"/>
                <a:gd name="connsiteY45" fmla="*/ 1864 h 688975"/>
                <a:gd name="connsiteX46" fmla="*/ 432941 w 609397"/>
                <a:gd name="connsiteY46" fmla="*/ 5974 h 688975"/>
                <a:gd name="connsiteX47" fmla="*/ 437045 w 609397"/>
                <a:gd name="connsiteY47" fmla="*/ 5974 h 688975"/>
                <a:gd name="connsiteX48" fmla="*/ 445252 w 609397"/>
                <a:gd name="connsiteY48" fmla="*/ 5974 h 688975"/>
                <a:gd name="connsiteX49" fmla="*/ 445252 w 609397"/>
                <a:gd name="connsiteY49" fmla="*/ 10083 h 688975"/>
                <a:gd name="connsiteX50" fmla="*/ 441148 w 609397"/>
                <a:gd name="connsiteY50" fmla="*/ 10083 h 688975"/>
                <a:gd name="connsiteX51" fmla="*/ 432941 w 609397"/>
                <a:gd name="connsiteY51" fmla="*/ 10083 h 688975"/>
                <a:gd name="connsiteX52" fmla="*/ 432941 w 609397"/>
                <a:gd name="connsiteY52" fmla="*/ 14193 h 688975"/>
                <a:gd name="connsiteX53" fmla="*/ 437045 w 609397"/>
                <a:gd name="connsiteY53" fmla="*/ 14193 h 688975"/>
                <a:gd name="connsiteX54" fmla="*/ 441148 w 609397"/>
                <a:gd name="connsiteY54" fmla="*/ 14193 h 688975"/>
                <a:gd name="connsiteX55" fmla="*/ 441148 w 609397"/>
                <a:gd name="connsiteY55" fmla="*/ 18303 h 688975"/>
                <a:gd name="connsiteX56" fmla="*/ 445252 w 609397"/>
                <a:gd name="connsiteY56" fmla="*/ 18303 h 688975"/>
                <a:gd name="connsiteX57" fmla="*/ 445252 w 609397"/>
                <a:gd name="connsiteY57" fmla="*/ 22412 h 688975"/>
                <a:gd name="connsiteX58" fmla="*/ 437045 w 609397"/>
                <a:gd name="connsiteY58" fmla="*/ 18303 h 688975"/>
                <a:gd name="connsiteX59" fmla="*/ 432941 w 609397"/>
                <a:gd name="connsiteY59" fmla="*/ 18303 h 688975"/>
                <a:gd name="connsiteX60" fmla="*/ 432941 w 609397"/>
                <a:gd name="connsiteY60" fmla="*/ 22412 h 688975"/>
                <a:gd name="connsiteX61" fmla="*/ 445252 w 609397"/>
                <a:gd name="connsiteY61" fmla="*/ 22412 h 688975"/>
                <a:gd name="connsiteX62" fmla="*/ 449356 w 609397"/>
                <a:gd name="connsiteY62" fmla="*/ 26522 h 688975"/>
                <a:gd name="connsiteX63" fmla="*/ 449356 w 609397"/>
                <a:gd name="connsiteY63" fmla="*/ 30631 h 688975"/>
                <a:gd name="connsiteX64" fmla="*/ 453459 w 609397"/>
                <a:gd name="connsiteY64" fmla="*/ 30631 h 688975"/>
                <a:gd name="connsiteX65" fmla="*/ 453459 w 609397"/>
                <a:gd name="connsiteY65" fmla="*/ 34741 h 688975"/>
                <a:gd name="connsiteX66" fmla="*/ 457563 w 609397"/>
                <a:gd name="connsiteY66" fmla="*/ 38851 h 688975"/>
                <a:gd name="connsiteX67" fmla="*/ 465770 w 609397"/>
                <a:gd name="connsiteY67" fmla="*/ 42960 h 688975"/>
                <a:gd name="connsiteX68" fmla="*/ 469874 w 609397"/>
                <a:gd name="connsiteY68" fmla="*/ 42960 h 688975"/>
                <a:gd name="connsiteX69" fmla="*/ 465770 w 609397"/>
                <a:gd name="connsiteY69" fmla="*/ 47070 h 688975"/>
                <a:gd name="connsiteX70" fmla="*/ 469874 w 609397"/>
                <a:gd name="connsiteY70" fmla="*/ 47070 h 688975"/>
                <a:gd name="connsiteX71" fmla="*/ 469874 w 609397"/>
                <a:gd name="connsiteY71" fmla="*/ 51180 h 688975"/>
                <a:gd name="connsiteX72" fmla="*/ 473977 w 609397"/>
                <a:gd name="connsiteY72" fmla="*/ 51180 h 688975"/>
                <a:gd name="connsiteX73" fmla="*/ 473977 w 609397"/>
                <a:gd name="connsiteY73" fmla="*/ 42960 h 688975"/>
                <a:gd name="connsiteX74" fmla="*/ 478081 w 609397"/>
                <a:gd name="connsiteY74" fmla="*/ 47070 h 688975"/>
                <a:gd name="connsiteX75" fmla="*/ 482185 w 609397"/>
                <a:gd name="connsiteY75" fmla="*/ 47070 h 688975"/>
                <a:gd name="connsiteX76" fmla="*/ 478081 w 609397"/>
                <a:gd name="connsiteY76" fmla="*/ 51180 h 688975"/>
                <a:gd name="connsiteX77" fmla="*/ 478081 w 609397"/>
                <a:gd name="connsiteY77" fmla="*/ 55289 h 688975"/>
                <a:gd name="connsiteX78" fmla="*/ 482185 w 609397"/>
                <a:gd name="connsiteY78" fmla="*/ 59399 h 688975"/>
                <a:gd name="connsiteX79" fmla="*/ 478081 w 609397"/>
                <a:gd name="connsiteY79" fmla="*/ 59399 h 688975"/>
                <a:gd name="connsiteX80" fmla="*/ 482185 w 609397"/>
                <a:gd name="connsiteY80" fmla="*/ 63508 h 688975"/>
                <a:gd name="connsiteX81" fmla="*/ 478081 w 609397"/>
                <a:gd name="connsiteY81" fmla="*/ 67618 h 688975"/>
                <a:gd name="connsiteX82" fmla="*/ 473977 w 609397"/>
                <a:gd name="connsiteY82" fmla="*/ 71728 h 688975"/>
                <a:gd name="connsiteX83" fmla="*/ 478081 w 609397"/>
                <a:gd name="connsiteY83" fmla="*/ 75837 h 688975"/>
                <a:gd name="connsiteX84" fmla="*/ 482185 w 609397"/>
                <a:gd name="connsiteY84" fmla="*/ 71728 h 688975"/>
                <a:gd name="connsiteX85" fmla="*/ 486288 w 609397"/>
                <a:gd name="connsiteY85" fmla="*/ 71728 h 688975"/>
                <a:gd name="connsiteX86" fmla="*/ 490392 w 609397"/>
                <a:gd name="connsiteY86" fmla="*/ 71728 h 688975"/>
                <a:gd name="connsiteX87" fmla="*/ 494496 w 609397"/>
                <a:gd name="connsiteY87" fmla="*/ 67618 h 688975"/>
                <a:gd name="connsiteX88" fmla="*/ 494496 w 609397"/>
                <a:gd name="connsiteY88" fmla="*/ 71728 h 688975"/>
                <a:gd name="connsiteX89" fmla="*/ 494496 w 609397"/>
                <a:gd name="connsiteY89" fmla="*/ 75837 h 688975"/>
                <a:gd name="connsiteX90" fmla="*/ 502703 w 609397"/>
                <a:gd name="connsiteY90" fmla="*/ 75837 h 688975"/>
                <a:gd name="connsiteX91" fmla="*/ 502703 w 609397"/>
                <a:gd name="connsiteY91" fmla="*/ 79947 h 688975"/>
                <a:gd name="connsiteX92" fmla="*/ 498599 w 609397"/>
                <a:gd name="connsiteY92" fmla="*/ 84056 h 688975"/>
                <a:gd name="connsiteX93" fmla="*/ 494496 w 609397"/>
                <a:gd name="connsiteY93" fmla="*/ 88166 h 688975"/>
                <a:gd name="connsiteX94" fmla="*/ 498599 w 609397"/>
                <a:gd name="connsiteY94" fmla="*/ 88166 h 688975"/>
                <a:gd name="connsiteX95" fmla="*/ 498599 w 609397"/>
                <a:gd name="connsiteY95" fmla="*/ 84056 h 688975"/>
                <a:gd name="connsiteX96" fmla="*/ 506806 w 609397"/>
                <a:gd name="connsiteY96" fmla="*/ 79947 h 688975"/>
                <a:gd name="connsiteX97" fmla="*/ 510910 w 609397"/>
                <a:gd name="connsiteY97" fmla="*/ 71728 h 688975"/>
                <a:gd name="connsiteX98" fmla="*/ 515014 w 609397"/>
                <a:gd name="connsiteY98" fmla="*/ 75837 h 688975"/>
                <a:gd name="connsiteX99" fmla="*/ 510910 w 609397"/>
                <a:gd name="connsiteY99" fmla="*/ 75837 h 688975"/>
                <a:gd name="connsiteX100" fmla="*/ 506806 w 609397"/>
                <a:gd name="connsiteY100" fmla="*/ 84056 h 688975"/>
                <a:gd name="connsiteX101" fmla="*/ 510910 w 609397"/>
                <a:gd name="connsiteY101" fmla="*/ 79947 h 688975"/>
                <a:gd name="connsiteX102" fmla="*/ 515014 w 609397"/>
                <a:gd name="connsiteY102" fmla="*/ 79947 h 688975"/>
                <a:gd name="connsiteX103" fmla="*/ 515014 w 609397"/>
                <a:gd name="connsiteY103" fmla="*/ 84056 h 688975"/>
                <a:gd name="connsiteX104" fmla="*/ 519117 w 609397"/>
                <a:gd name="connsiteY104" fmla="*/ 84056 h 688975"/>
                <a:gd name="connsiteX105" fmla="*/ 515014 w 609397"/>
                <a:gd name="connsiteY105" fmla="*/ 88166 h 688975"/>
                <a:gd name="connsiteX106" fmla="*/ 519117 w 609397"/>
                <a:gd name="connsiteY106" fmla="*/ 92276 h 688975"/>
                <a:gd name="connsiteX107" fmla="*/ 531428 w 609397"/>
                <a:gd name="connsiteY107" fmla="*/ 92276 h 688975"/>
                <a:gd name="connsiteX108" fmla="*/ 535532 w 609397"/>
                <a:gd name="connsiteY108" fmla="*/ 92276 h 688975"/>
                <a:gd name="connsiteX109" fmla="*/ 539635 w 609397"/>
                <a:gd name="connsiteY109" fmla="*/ 92276 h 688975"/>
                <a:gd name="connsiteX110" fmla="*/ 543739 w 609397"/>
                <a:gd name="connsiteY110" fmla="*/ 88166 h 688975"/>
                <a:gd name="connsiteX111" fmla="*/ 547843 w 609397"/>
                <a:gd name="connsiteY111" fmla="*/ 92276 h 688975"/>
                <a:gd name="connsiteX112" fmla="*/ 543739 w 609397"/>
                <a:gd name="connsiteY112" fmla="*/ 92276 h 688975"/>
                <a:gd name="connsiteX113" fmla="*/ 539635 w 609397"/>
                <a:gd name="connsiteY113" fmla="*/ 96385 h 688975"/>
                <a:gd name="connsiteX114" fmla="*/ 547843 w 609397"/>
                <a:gd name="connsiteY114" fmla="*/ 96385 h 688975"/>
                <a:gd name="connsiteX115" fmla="*/ 551946 w 609397"/>
                <a:gd name="connsiteY115" fmla="*/ 96385 h 688975"/>
                <a:gd name="connsiteX116" fmla="*/ 551946 w 609397"/>
                <a:gd name="connsiteY116" fmla="*/ 100495 h 688975"/>
                <a:gd name="connsiteX117" fmla="*/ 556050 w 609397"/>
                <a:gd name="connsiteY117" fmla="*/ 100495 h 688975"/>
                <a:gd name="connsiteX118" fmla="*/ 560154 w 609397"/>
                <a:gd name="connsiteY118" fmla="*/ 100495 h 688975"/>
                <a:gd name="connsiteX119" fmla="*/ 564257 w 609397"/>
                <a:gd name="connsiteY119" fmla="*/ 104605 h 688975"/>
                <a:gd name="connsiteX120" fmla="*/ 560154 w 609397"/>
                <a:gd name="connsiteY120" fmla="*/ 108714 h 688975"/>
                <a:gd name="connsiteX121" fmla="*/ 556050 w 609397"/>
                <a:gd name="connsiteY121" fmla="*/ 112824 h 688975"/>
                <a:gd name="connsiteX122" fmla="*/ 551946 w 609397"/>
                <a:gd name="connsiteY122" fmla="*/ 112824 h 688975"/>
                <a:gd name="connsiteX123" fmla="*/ 539635 w 609397"/>
                <a:gd name="connsiteY123" fmla="*/ 116933 h 688975"/>
                <a:gd name="connsiteX124" fmla="*/ 535532 w 609397"/>
                <a:gd name="connsiteY124" fmla="*/ 116933 h 688975"/>
                <a:gd name="connsiteX125" fmla="*/ 527325 w 609397"/>
                <a:gd name="connsiteY125" fmla="*/ 121043 h 688975"/>
                <a:gd name="connsiteX126" fmla="*/ 531428 w 609397"/>
                <a:gd name="connsiteY126" fmla="*/ 125153 h 688975"/>
                <a:gd name="connsiteX127" fmla="*/ 519117 w 609397"/>
                <a:gd name="connsiteY127" fmla="*/ 125153 h 688975"/>
                <a:gd name="connsiteX128" fmla="*/ 502703 w 609397"/>
                <a:gd name="connsiteY128" fmla="*/ 129262 h 688975"/>
                <a:gd name="connsiteX129" fmla="*/ 510910 w 609397"/>
                <a:gd name="connsiteY129" fmla="*/ 129262 h 688975"/>
                <a:gd name="connsiteX130" fmla="*/ 515014 w 609397"/>
                <a:gd name="connsiteY130" fmla="*/ 129262 h 688975"/>
                <a:gd name="connsiteX131" fmla="*/ 498599 w 609397"/>
                <a:gd name="connsiteY131" fmla="*/ 137482 h 688975"/>
                <a:gd name="connsiteX132" fmla="*/ 490392 w 609397"/>
                <a:gd name="connsiteY132" fmla="*/ 141591 h 688975"/>
                <a:gd name="connsiteX133" fmla="*/ 486288 w 609397"/>
                <a:gd name="connsiteY133" fmla="*/ 149810 h 688975"/>
                <a:gd name="connsiteX134" fmla="*/ 486288 w 609397"/>
                <a:gd name="connsiteY134" fmla="*/ 153920 h 688975"/>
                <a:gd name="connsiteX135" fmla="*/ 482185 w 609397"/>
                <a:gd name="connsiteY135" fmla="*/ 158030 h 688975"/>
                <a:gd name="connsiteX136" fmla="*/ 478081 w 609397"/>
                <a:gd name="connsiteY136" fmla="*/ 158030 h 688975"/>
                <a:gd name="connsiteX137" fmla="*/ 482185 w 609397"/>
                <a:gd name="connsiteY137" fmla="*/ 162139 h 688975"/>
                <a:gd name="connsiteX138" fmla="*/ 482185 w 609397"/>
                <a:gd name="connsiteY138" fmla="*/ 158030 h 688975"/>
                <a:gd name="connsiteX139" fmla="*/ 486288 w 609397"/>
                <a:gd name="connsiteY139" fmla="*/ 158030 h 688975"/>
                <a:gd name="connsiteX140" fmla="*/ 490392 w 609397"/>
                <a:gd name="connsiteY140" fmla="*/ 158030 h 688975"/>
                <a:gd name="connsiteX141" fmla="*/ 490392 w 609397"/>
                <a:gd name="connsiteY141" fmla="*/ 153920 h 688975"/>
                <a:gd name="connsiteX142" fmla="*/ 494496 w 609397"/>
                <a:gd name="connsiteY142" fmla="*/ 153920 h 688975"/>
                <a:gd name="connsiteX143" fmla="*/ 502703 w 609397"/>
                <a:gd name="connsiteY143" fmla="*/ 149810 h 688975"/>
                <a:gd name="connsiteX144" fmla="*/ 510910 w 609397"/>
                <a:gd name="connsiteY144" fmla="*/ 145701 h 688975"/>
                <a:gd name="connsiteX145" fmla="*/ 515014 w 609397"/>
                <a:gd name="connsiteY145" fmla="*/ 145701 h 688975"/>
                <a:gd name="connsiteX146" fmla="*/ 519117 w 609397"/>
                <a:gd name="connsiteY146" fmla="*/ 141591 h 688975"/>
                <a:gd name="connsiteX147" fmla="*/ 515014 w 609397"/>
                <a:gd name="connsiteY147" fmla="*/ 141591 h 688975"/>
                <a:gd name="connsiteX148" fmla="*/ 519117 w 609397"/>
                <a:gd name="connsiteY148" fmla="*/ 137482 h 688975"/>
                <a:gd name="connsiteX149" fmla="*/ 523221 w 609397"/>
                <a:gd name="connsiteY149" fmla="*/ 133372 h 688975"/>
                <a:gd name="connsiteX150" fmla="*/ 527325 w 609397"/>
                <a:gd name="connsiteY150" fmla="*/ 133372 h 688975"/>
                <a:gd name="connsiteX151" fmla="*/ 539635 w 609397"/>
                <a:gd name="connsiteY151" fmla="*/ 125153 h 688975"/>
                <a:gd name="connsiteX152" fmla="*/ 531428 w 609397"/>
                <a:gd name="connsiteY152" fmla="*/ 125153 h 688975"/>
                <a:gd name="connsiteX153" fmla="*/ 535532 w 609397"/>
                <a:gd name="connsiteY153" fmla="*/ 121043 h 688975"/>
                <a:gd name="connsiteX154" fmla="*/ 547843 w 609397"/>
                <a:gd name="connsiteY154" fmla="*/ 121043 h 688975"/>
                <a:gd name="connsiteX155" fmla="*/ 560154 w 609397"/>
                <a:gd name="connsiteY155" fmla="*/ 121043 h 688975"/>
                <a:gd name="connsiteX156" fmla="*/ 560154 w 609397"/>
                <a:gd name="connsiteY156" fmla="*/ 125153 h 688975"/>
                <a:gd name="connsiteX157" fmla="*/ 568361 w 609397"/>
                <a:gd name="connsiteY157" fmla="*/ 133372 h 688975"/>
                <a:gd name="connsiteX158" fmla="*/ 568361 w 609397"/>
                <a:gd name="connsiteY158" fmla="*/ 137482 h 688975"/>
                <a:gd name="connsiteX159" fmla="*/ 568361 w 609397"/>
                <a:gd name="connsiteY159" fmla="*/ 141591 h 688975"/>
                <a:gd name="connsiteX160" fmla="*/ 560154 w 609397"/>
                <a:gd name="connsiteY160" fmla="*/ 149810 h 688975"/>
                <a:gd name="connsiteX161" fmla="*/ 564257 w 609397"/>
                <a:gd name="connsiteY161" fmla="*/ 149810 h 688975"/>
                <a:gd name="connsiteX162" fmla="*/ 564257 w 609397"/>
                <a:gd name="connsiteY162" fmla="*/ 153920 h 688975"/>
                <a:gd name="connsiteX163" fmla="*/ 568361 w 609397"/>
                <a:gd name="connsiteY163" fmla="*/ 145701 h 688975"/>
                <a:gd name="connsiteX164" fmla="*/ 584775 w 609397"/>
                <a:gd name="connsiteY164" fmla="*/ 141591 h 688975"/>
                <a:gd name="connsiteX165" fmla="*/ 584775 w 609397"/>
                <a:gd name="connsiteY165" fmla="*/ 145701 h 688975"/>
                <a:gd name="connsiteX166" fmla="*/ 592983 w 609397"/>
                <a:gd name="connsiteY166" fmla="*/ 149810 h 688975"/>
                <a:gd name="connsiteX167" fmla="*/ 597086 w 609397"/>
                <a:gd name="connsiteY167" fmla="*/ 149810 h 688975"/>
                <a:gd name="connsiteX168" fmla="*/ 597086 w 609397"/>
                <a:gd name="connsiteY168" fmla="*/ 153920 h 688975"/>
                <a:gd name="connsiteX169" fmla="*/ 601190 w 609397"/>
                <a:gd name="connsiteY169" fmla="*/ 158030 h 688975"/>
                <a:gd name="connsiteX170" fmla="*/ 605293 w 609397"/>
                <a:gd name="connsiteY170" fmla="*/ 162139 h 688975"/>
                <a:gd name="connsiteX171" fmla="*/ 605293 w 609397"/>
                <a:gd name="connsiteY171" fmla="*/ 166249 h 688975"/>
                <a:gd name="connsiteX172" fmla="*/ 605293 w 609397"/>
                <a:gd name="connsiteY172" fmla="*/ 174468 h 688975"/>
                <a:gd name="connsiteX173" fmla="*/ 597086 w 609397"/>
                <a:gd name="connsiteY173" fmla="*/ 174468 h 688975"/>
                <a:gd name="connsiteX174" fmla="*/ 601190 w 609397"/>
                <a:gd name="connsiteY174" fmla="*/ 178578 h 688975"/>
                <a:gd name="connsiteX175" fmla="*/ 605293 w 609397"/>
                <a:gd name="connsiteY175" fmla="*/ 182687 h 688975"/>
                <a:gd name="connsiteX176" fmla="*/ 601190 w 609397"/>
                <a:gd name="connsiteY176" fmla="*/ 186797 h 688975"/>
                <a:gd name="connsiteX177" fmla="*/ 597086 w 609397"/>
                <a:gd name="connsiteY177" fmla="*/ 186797 h 688975"/>
                <a:gd name="connsiteX178" fmla="*/ 601190 w 609397"/>
                <a:gd name="connsiteY178" fmla="*/ 190907 h 688975"/>
                <a:gd name="connsiteX179" fmla="*/ 605293 w 609397"/>
                <a:gd name="connsiteY179" fmla="*/ 190907 h 688975"/>
                <a:gd name="connsiteX180" fmla="*/ 605293 w 609397"/>
                <a:gd name="connsiteY180" fmla="*/ 195016 h 688975"/>
                <a:gd name="connsiteX181" fmla="*/ 605293 w 609397"/>
                <a:gd name="connsiteY181" fmla="*/ 199126 h 688975"/>
                <a:gd name="connsiteX182" fmla="*/ 597086 w 609397"/>
                <a:gd name="connsiteY182" fmla="*/ 195016 h 688975"/>
                <a:gd name="connsiteX183" fmla="*/ 597086 w 609397"/>
                <a:gd name="connsiteY183" fmla="*/ 199126 h 688975"/>
                <a:gd name="connsiteX184" fmla="*/ 605293 w 609397"/>
                <a:gd name="connsiteY184" fmla="*/ 199126 h 688975"/>
                <a:gd name="connsiteX185" fmla="*/ 609397 w 609397"/>
                <a:gd name="connsiteY185" fmla="*/ 203236 h 688975"/>
                <a:gd name="connsiteX186" fmla="*/ 601190 w 609397"/>
                <a:gd name="connsiteY186" fmla="*/ 207345 h 688975"/>
                <a:gd name="connsiteX187" fmla="*/ 605293 w 609397"/>
                <a:gd name="connsiteY187" fmla="*/ 207345 h 688975"/>
                <a:gd name="connsiteX188" fmla="*/ 605293 w 609397"/>
                <a:gd name="connsiteY188" fmla="*/ 211455 h 688975"/>
                <a:gd name="connsiteX189" fmla="*/ 609397 w 609397"/>
                <a:gd name="connsiteY189" fmla="*/ 211455 h 688975"/>
                <a:gd name="connsiteX190" fmla="*/ 609397 w 609397"/>
                <a:gd name="connsiteY190" fmla="*/ 215564 h 688975"/>
                <a:gd name="connsiteX191" fmla="*/ 605293 w 609397"/>
                <a:gd name="connsiteY191" fmla="*/ 219674 h 688975"/>
                <a:gd name="connsiteX192" fmla="*/ 601190 w 609397"/>
                <a:gd name="connsiteY192" fmla="*/ 223784 h 688975"/>
                <a:gd name="connsiteX193" fmla="*/ 601190 w 609397"/>
                <a:gd name="connsiteY193" fmla="*/ 227893 h 688975"/>
                <a:gd name="connsiteX194" fmla="*/ 592983 w 609397"/>
                <a:gd name="connsiteY194" fmla="*/ 232003 h 688975"/>
                <a:gd name="connsiteX195" fmla="*/ 588879 w 609397"/>
                <a:gd name="connsiteY195" fmla="*/ 232003 h 688975"/>
                <a:gd name="connsiteX196" fmla="*/ 584775 w 609397"/>
                <a:gd name="connsiteY196" fmla="*/ 236113 h 688975"/>
                <a:gd name="connsiteX197" fmla="*/ 580672 w 609397"/>
                <a:gd name="connsiteY197" fmla="*/ 240222 h 688975"/>
                <a:gd name="connsiteX198" fmla="*/ 572464 w 609397"/>
                <a:gd name="connsiteY198" fmla="*/ 248441 h 688975"/>
                <a:gd name="connsiteX199" fmla="*/ 568361 w 609397"/>
                <a:gd name="connsiteY199" fmla="*/ 248441 h 688975"/>
                <a:gd name="connsiteX200" fmla="*/ 564257 w 609397"/>
                <a:gd name="connsiteY200" fmla="*/ 244332 h 688975"/>
                <a:gd name="connsiteX201" fmla="*/ 560154 w 609397"/>
                <a:gd name="connsiteY201" fmla="*/ 244332 h 688975"/>
                <a:gd name="connsiteX202" fmla="*/ 551946 w 609397"/>
                <a:gd name="connsiteY202" fmla="*/ 248441 h 688975"/>
                <a:gd name="connsiteX203" fmla="*/ 547843 w 609397"/>
                <a:gd name="connsiteY203" fmla="*/ 248441 h 688975"/>
                <a:gd name="connsiteX204" fmla="*/ 543739 w 609397"/>
                <a:gd name="connsiteY204" fmla="*/ 252551 h 688975"/>
                <a:gd name="connsiteX205" fmla="*/ 539635 w 609397"/>
                <a:gd name="connsiteY205" fmla="*/ 252551 h 688975"/>
                <a:gd name="connsiteX206" fmla="*/ 535532 w 609397"/>
                <a:gd name="connsiteY206" fmla="*/ 256661 h 688975"/>
                <a:gd name="connsiteX207" fmla="*/ 527325 w 609397"/>
                <a:gd name="connsiteY207" fmla="*/ 256661 h 688975"/>
                <a:gd name="connsiteX208" fmla="*/ 527325 w 609397"/>
                <a:gd name="connsiteY208" fmla="*/ 260770 h 688975"/>
                <a:gd name="connsiteX209" fmla="*/ 523221 w 609397"/>
                <a:gd name="connsiteY209" fmla="*/ 264880 h 688975"/>
                <a:gd name="connsiteX210" fmla="*/ 519117 w 609397"/>
                <a:gd name="connsiteY210" fmla="*/ 264880 h 688975"/>
                <a:gd name="connsiteX211" fmla="*/ 519117 w 609397"/>
                <a:gd name="connsiteY211" fmla="*/ 268989 h 688975"/>
                <a:gd name="connsiteX212" fmla="*/ 519117 w 609397"/>
                <a:gd name="connsiteY212" fmla="*/ 273099 h 688975"/>
                <a:gd name="connsiteX213" fmla="*/ 519117 w 609397"/>
                <a:gd name="connsiteY213" fmla="*/ 277209 h 688975"/>
                <a:gd name="connsiteX214" fmla="*/ 510910 w 609397"/>
                <a:gd name="connsiteY214" fmla="*/ 277209 h 688975"/>
                <a:gd name="connsiteX215" fmla="*/ 506806 w 609397"/>
                <a:gd name="connsiteY215" fmla="*/ 285428 h 688975"/>
                <a:gd name="connsiteX216" fmla="*/ 502703 w 609397"/>
                <a:gd name="connsiteY216" fmla="*/ 285428 h 688975"/>
                <a:gd name="connsiteX217" fmla="*/ 490392 w 609397"/>
                <a:gd name="connsiteY217" fmla="*/ 293647 h 688975"/>
                <a:gd name="connsiteX218" fmla="*/ 494496 w 609397"/>
                <a:gd name="connsiteY218" fmla="*/ 293647 h 688975"/>
                <a:gd name="connsiteX219" fmla="*/ 490392 w 609397"/>
                <a:gd name="connsiteY219" fmla="*/ 297757 h 688975"/>
                <a:gd name="connsiteX220" fmla="*/ 469874 w 609397"/>
                <a:gd name="connsiteY220" fmla="*/ 301866 h 688975"/>
                <a:gd name="connsiteX221" fmla="*/ 449356 w 609397"/>
                <a:gd name="connsiteY221" fmla="*/ 301866 h 688975"/>
                <a:gd name="connsiteX222" fmla="*/ 445252 w 609397"/>
                <a:gd name="connsiteY222" fmla="*/ 305976 h 688975"/>
                <a:gd name="connsiteX223" fmla="*/ 437045 w 609397"/>
                <a:gd name="connsiteY223" fmla="*/ 301866 h 688975"/>
                <a:gd name="connsiteX224" fmla="*/ 404216 w 609397"/>
                <a:gd name="connsiteY224" fmla="*/ 297757 h 688975"/>
                <a:gd name="connsiteX225" fmla="*/ 400112 w 609397"/>
                <a:gd name="connsiteY225" fmla="*/ 297757 h 688975"/>
                <a:gd name="connsiteX226" fmla="*/ 400112 w 609397"/>
                <a:gd name="connsiteY226" fmla="*/ 301866 h 688975"/>
                <a:gd name="connsiteX227" fmla="*/ 379594 w 609397"/>
                <a:gd name="connsiteY227" fmla="*/ 297757 h 688975"/>
                <a:gd name="connsiteX228" fmla="*/ 375490 w 609397"/>
                <a:gd name="connsiteY228" fmla="*/ 297757 h 688975"/>
                <a:gd name="connsiteX229" fmla="*/ 371387 w 609397"/>
                <a:gd name="connsiteY229" fmla="*/ 297757 h 688975"/>
                <a:gd name="connsiteX230" fmla="*/ 363180 w 609397"/>
                <a:gd name="connsiteY230" fmla="*/ 297757 h 688975"/>
                <a:gd name="connsiteX231" fmla="*/ 326247 w 609397"/>
                <a:gd name="connsiteY231" fmla="*/ 297757 h 688975"/>
                <a:gd name="connsiteX232" fmla="*/ 322143 w 609397"/>
                <a:gd name="connsiteY232" fmla="*/ 301866 h 688975"/>
                <a:gd name="connsiteX233" fmla="*/ 309832 w 609397"/>
                <a:gd name="connsiteY233" fmla="*/ 301866 h 688975"/>
                <a:gd name="connsiteX234" fmla="*/ 305729 w 609397"/>
                <a:gd name="connsiteY234" fmla="*/ 305976 h 688975"/>
                <a:gd name="connsiteX235" fmla="*/ 301625 w 609397"/>
                <a:gd name="connsiteY235" fmla="*/ 310086 h 688975"/>
                <a:gd name="connsiteX236" fmla="*/ 293418 w 609397"/>
                <a:gd name="connsiteY236" fmla="*/ 318305 h 688975"/>
                <a:gd name="connsiteX237" fmla="*/ 289314 w 609397"/>
                <a:gd name="connsiteY237" fmla="*/ 334743 h 688975"/>
                <a:gd name="connsiteX238" fmla="*/ 285211 w 609397"/>
                <a:gd name="connsiteY238" fmla="*/ 338853 h 688975"/>
                <a:gd name="connsiteX239" fmla="*/ 277003 w 609397"/>
                <a:gd name="connsiteY239" fmla="*/ 338853 h 688975"/>
                <a:gd name="connsiteX240" fmla="*/ 264693 w 609397"/>
                <a:gd name="connsiteY240" fmla="*/ 342963 h 688975"/>
                <a:gd name="connsiteX241" fmla="*/ 260589 w 609397"/>
                <a:gd name="connsiteY241" fmla="*/ 351182 h 688975"/>
                <a:gd name="connsiteX242" fmla="*/ 256485 w 609397"/>
                <a:gd name="connsiteY242" fmla="*/ 351182 h 688975"/>
                <a:gd name="connsiteX243" fmla="*/ 252382 w 609397"/>
                <a:gd name="connsiteY243" fmla="*/ 351182 h 688975"/>
                <a:gd name="connsiteX244" fmla="*/ 244174 w 609397"/>
                <a:gd name="connsiteY244" fmla="*/ 359401 h 688975"/>
                <a:gd name="connsiteX245" fmla="*/ 240071 w 609397"/>
                <a:gd name="connsiteY245" fmla="*/ 363511 h 688975"/>
                <a:gd name="connsiteX246" fmla="*/ 235967 w 609397"/>
                <a:gd name="connsiteY246" fmla="*/ 371730 h 688975"/>
                <a:gd name="connsiteX247" fmla="*/ 231864 w 609397"/>
                <a:gd name="connsiteY247" fmla="*/ 379949 h 688975"/>
                <a:gd name="connsiteX248" fmla="*/ 223656 w 609397"/>
                <a:gd name="connsiteY248" fmla="*/ 388169 h 688975"/>
                <a:gd name="connsiteX249" fmla="*/ 215449 w 609397"/>
                <a:gd name="connsiteY249" fmla="*/ 400497 h 688975"/>
                <a:gd name="connsiteX250" fmla="*/ 207242 w 609397"/>
                <a:gd name="connsiteY250" fmla="*/ 412826 h 688975"/>
                <a:gd name="connsiteX251" fmla="*/ 203138 w 609397"/>
                <a:gd name="connsiteY251" fmla="*/ 421046 h 688975"/>
                <a:gd name="connsiteX252" fmla="*/ 190827 w 609397"/>
                <a:gd name="connsiteY252" fmla="*/ 437484 h 688975"/>
                <a:gd name="connsiteX253" fmla="*/ 203138 w 609397"/>
                <a:gd name="connsiteY253" fmla="*/ 429265 h 688975"/>
                <a:gd name="connsiteX254" fmla="*/ 211345 w 609397"/>
                <a:gd name="connsiteY254" fmla="*/ 421046 h 688975"/>
                <a:gd name="connsiteX255" fmla="*/ 223656 w 609397"/>
                <a:gd name="connsiteY255" fmla="*/ 404607 h 688975"/>
                <a:gd name="connsiteX256" fmla="*/ 235967 w 609397"/>
                <a:gd name="connsiteY256" fmla="*/ 388169 h 688975"/>
                <a:gd name="connsiteX257" fmla="*/ 244174 w 609397"/>
                <a:gd name="connsiteY257" fmla="*/ 379949 h 688975"/>
                <a:gd name="connsiteX258" fmla="*/ 252382 w 609397"/>
                <a:gd name="connsiteY258" fmla="*/ 375840 h 688975"/>
                <a:gd name="connsiteX259" fmla="*/ 293418 w 609397"/>
                <a:gd name="connsiteY259" fmla="*/ 355292 h 688975"/>
                <a:gd name="connsiteX260" fmla="*/ 301625 w 609397"/>
                <a:gd name="connsiteY260" fmla="*/ 351182 h 688975"/>
                <a:gd name="connsiteX261" fmla="*/ 330351 w 609397"/>
                <a:gd name="connsiteY261" fmla="*/ 342963 h 688975"/>
                <a:gd name="connsiteX262" fmla="*/ 342661 w 609397"/>
                <a:gd name="connsiteY262" fmla="*/ 342963 h 688975"/>
                <a:gd name="connsiteX263" fmla="*/ 363180 w 609397"/>
                <a:gd name="connsiteY263" fmla="*/ 347072 h 688975"/>
                <a:gd name="connsiteX264" fmla="*/ 367283 w 609397"/>
                <a:gd name="connsiteY264" fmla="*/ 351182 h 688975"/>
                <a:gd name="connsiteX265" fmla="*/ 371387 w 609397"/>
                <a:gd name="connsiteY265" fmla="*/ 355292 h 688975"/>
                <a:gd name="connsiteX266" fmla="*/ 371387 w 609397"/>
                <a:gd name="connsiteY266" fmla="*/ 359401 h 688975"/>
                <a:gd name="connsiteX267" fmla="*/ 363180 w 609397"/>
                <a:gd name="connsiteY267" fmla="*/ 355292 h 688975"/>
                <a:gd name="connsiteX268" fmla="*/ 367283 w 609397"/>
                <a:gd name="connsiteY268" fmla="*/ 359401 h 688975"/>
                <a:gd name="connsiteX269" fmla="*/ 375490 w 609397"/>
                <a:gd name="connsiteY269" fmla="*/ 367620 h 688975"/>
                <a:gd name="connsiteX270" fmla="*/ 371387 w 609397"/>
                <a:gd name="connsiteY270" fmla="*/ 367620 h 688975"/>
                <a:gd name="connsiteX271" fmla="*/ 371387 w 609397"/>
                <a:gd name="connsiteY271" fmla="*/ 371730 h 688975"/>
                <a:gd name="connsiteX272" fmla="*/ 371387 w 609397"/>
                <a:gd name="connsiteY272" fmla="*/ 375840 h 688975"/>
                <a:gd name="connsiteX273" fmla="*/ 367283 w 609397"/>
                <a:gd name="connsiteY273" fmla="*/ 375840 h 688975"/>
                <a:gd name="connsiteX274" fmla="*/ 363180 w 609397"/>
                <a:gd name="connsiteY274" fmla="*/ 379949 h 688975"/>
                <a:gd name="connsiteX275" fmla="*/ 359076 w 609397"/>
                <a:gd name="connsiteY275" fmla="*/ 384059 h 688975"/>
                <a:gd name="connsiteX276" fmla="*/ 350869 w 609397"/>
                <a:gd name="connsiteY276" fmla="*/ 388169 h 688975"/>
                <a:gd name="connsiteX277" fmla="*/ 346765 w 609397"/>
                <a:gd name="connsiteY277" fmla="*/ 392278 h 688975"/>
                <a:gd name="connsiteX278" fmla="*/ 338558 w 609397"/>
                <a:gd name="connsiteY278" fmla="*/ 392278 h 688975"/>
                <a:gd name="connsiteX279" fmla="*/ 330351 w 609397"/>
                <a:gd name="connsiteY279" fmla="*/ 388169 h 688975"/>
                <a:gd name="connsiteX280" fmla="*/ 326247 w 609397"/>
                <a:gd name="connsiteY280" fmla="*/ 384059 h 688975"/>
                <a:gd name="connsiteX281" fmla="*/ 326247 w 609397"/>
                <a:gd name="connsiteY281" fmla="*/ 388169 h 688975"/>
                <a:gd name="connsiteX282" fmla="*/ 322143 w 609397"/>
                <a:gd name="connsiteY282" fmla="*/ 388169 h 688975"/>
                <a:gd name="connsiteX283" fmla="*/ 313936 w 609397"/>
                <a:gd name="connsiteY283" fmla="*/ 388169 h 688975"/>
                <a:gd name="connsiteX284" fmla="*/ 309832 w 609397"/>
                <a:gd name="connsiteY284" fmla="*/ 388169 h 688975"/>
                <a:gd name="connsiteX285" fmla="*/ 313936 w 609397"/>
                <a:gd name="connsiteY285" fmla="*/ 392278 h 688975"/>
                <a:gd name="connsiteX286" fmla="*/ 318040 w 609397"/>
                <a:gd name="connsiteY286" fmla="*/ 392278 h 688975"/>
                <a:gd name="connsiteX287" fmla="*/ 322143 w 609397"/>
                <a:gd name="connsiteY287" fmla="*/ 396388 h 688975"/>
                <a:gd name="connsiteX288" fmla="*/ 330351 w 609397"/>
                <a:gd name="connsiteY288" fmla="*/ 396388 h 688975"/>
                <a:gd name="connsiteX289" fmla="*/ 330351 w 609397"/>
                <a:gd name="connsiteY289" fmla="*/ 400497 h 688975"/>
                <a:gd name="connsiteX290" fmla="*/ 334454 w 609397"/>
                <a:gd name="connsiteY290" fmla="*/ 404607 h 688975"/>
                <a:gd name="connsiteX291" fmla="*/ 334454 w 609397"/>
                <a:gd name="connsiteY291" fmla="*/ 408717 h 688975"/>
                <a:gd name="connsiteX292" fmla="*/ 342661 w 609397"/>
                <a:gd name="connsiteY292" fmla="*/ 404607 h 688975"/>
                <a:gd name="connsiteX293" fmla="*/ 350869 w 609397"/>
                <a:gd name="connsiteY293" fmla="*/ 400497 h 688975"/>
                <a:gd name="connsiteX294" fmla="*/ 350869 w 609397"/>
                <a:gd name="connsiteY294" fmla="*/ 404607 h 688975"/>
                <a:gd name="connsiteX295" fmla="*/ 354972 w 609397"/>
                <a:gd name="connsiteY295" fmla="*/ 400497 h 688975"/>
                <a:gd name="connsiteX296" fmla="*/ 359076 w 609397"/>
                <a:gd name="connsiteY296" fmla="*/ 400497 h 688975"/>
                <a:gd name="connsiteX297" fmla="*/ 359076 w 609397"/>
                <a:gd name="connsiteY297" fmla="*/ 404607 h 688975"/>
                <a:gd name="connsiteX298" fmla="*/ 354972 w 609397"/>
                <a:gd name="connsiteY298" fmla="*/ 408717 h 688975"/>
                <a:gd name="connsiteX299" fmla="*/ 354972 w 609397"/>
                <a:gd name="connsiteY299" fmla="*/ 416936 h 688975"/>
                <a:gd name="connsiteX300" fmla="*/ 350869 w 609397"/>
                <a:gd name="connsiteY300" fmla="*/ 421046 h 688975"/>
                <a:gd name="connsiteX301" fmla="*/ 346765 w 609397"/>
                <a:gd name="connsiteY301" fmla="*/ 429265 h 688975"/>
                <a:gd name="connsiteX302" fmla="*/ 346765 w 609397"/>
                <a:gd name="connsiteY302" fmla="*/ 433374 h 688975"/>
                <a:gd name="connsiteX303" fmla="*/ 350869 w 609397"/>
                <a:gd name="connsiteY303" fmla="*/ 429265 h 688975"/>
                <a:gd name="connsiteX304" fmla="*/ 354972 w 609397"/>
                <a:gd name="connsiteY304" fmla="*/ 429265 h 688975"/>
                <a:gd name="connsiteX305" fmla="*/ 359076 w 609397"/>
                <a:gd name="connsiteY305" fmla="*/ 433374 h 688975"/>
                <a:gd name="connsiteX306" fmla="*/ 359076 w 609397"/>
                <a:gd name="connsiteY306" fmla="*/ 437484 h 688975"/>
                <a:gd name="connsiteX307" fmla="*/ 354972 w 609397"/>
                <a:gd name="connsiteY307" fmla="*/ 437484 h 688975"/>
                <a:gd name="connsiteX308" fmla="*/ 354972 w 609397"/>
                <a:gd name="connsiteY308" fmla="*/ 441594 h 688975"/>
                <a:gd name="connsiteX309" fmla="*/ 354972 w 609397"/>
                <a:gd name="connsiteY309" fmla="*/ 445703 h 688975"/>
                <a:gd name="connsiteX310" fmla="*/ 359076 w 609397"/>
                <a:gd name="connsiteY310" fmla="*/ 445703 h 688975"/>
                <a:gd name="connsiteX311" fmla="*/ 359076 w 609397"/>
                <a:gd name="connsiteY311" fmla="*/ 449813 h 688975"/>
                <a:gd name="connsiteX312" fmla="*/ 359076 w 609397"/>
                <a:gd name="connsiteY312" fmla="*/ 453922 h 688975"/>
                <a:gd name="connsiteX313" fmla="*/ 363180 w 609397"/>
                <a:gd name="connsiteY313" fmla="*/ 458032 h 688975"/>
                <a:gd name="connsiteX314" fmla="*/ 367283 w 609397"/>
                <a:gd name="connsiteY314" fmla="*/ 462142 h 688975"/>
                <a:gd name="connsiteX315" fmla="*/ 375490 w 609397"/>
                <a:gd name="connsiteY315" fmla="*/ 466251 h 688975"/>
                <a:gd name="connsiteX316" fmla="*/ 379594 w 609397"/>
                <a:gd name="connsiteY316" fmla="*/ 466251 h 688975"/>
                <a:gd name="connsiteX317" fmla="*/ 383698 w 609397"/>
                <a:gd name="connsiteY317" fmla="*/ 470361 h 688975"/>
                <a:gd name="connsiteX318" fmla="*/ 379594 w 609397"/>
                <a:gd name="connsiteY318" fmla="*/ 470361 h 688975"/>
                <a:gd name="connsiteX319" fmla="*/ 379594 w 609397"/>
                <a:gd name="connsiteY319" fmla="*/ 474471 h 688975"/>
                <a:gd name="connsiteX320" fmla="*/ 383698 w 609397"/>
                <a:gd name="connsiteY320" fmla="*/ 474471 h 688975"/>
                <a:gd name="connsiteX321" fmla="*/ 383698 w 609397"/>
                <a:gd name="connsiteY321" fmla="*/ 478580 h 688975"/>
                <a:gd name="connsiteX322" fmla="*/ 387801 w 609397"/>
                <a:gd name="connsiteY322" fmla="*/ 478580 h 688975"/>
                <a:gd name="connsiteX323" fmla="*/ 391905 w 609397"/>
                <a:gd name="connsiteY323" fmla="*/ 478580 h 688975"/>
                <a:gd name="connsiteX324" fmla="*/ 400112 w 609397"/>
                <a:gd name="connsiteY324" fmla="*/ 482690 h 688975"/>
                <a:gd name="connsiteX325" fmla="*/ 396009 w 609397"/>
                <a:gd name="connsiteY325" fmla="*/ 486799 h 688975"/>
                <a:gd name="connsiteX326" fmla="*/ 400112 w 609397"/>
                <a:gd name="connsiteY326" fmla="*/ 486799 h 688975"/>
                <a:gd name="connsiteX327" fmla="*/ 404216 w 609397"/>
                <a:gd name="connsiteY327" fmla="*/ 482690 h 688975"/>
                <a:gd name="connsiteX328" fmla="*/ 408319 w 609397"/>
                <a:gd name="connsiteY328" fmla="*/ 482690 h 688975"/>
                <a:gd name="connsiteX329" fmla="*/ 412423 w 609397"/>
                <a:gd name="connsiteY329" fmla="*/ 482690 h 688975"/>
                <a:gd name="connsiteX330" fmla="*/ 420630 w 609397"/>
                <a:gd name="connsiteY330" fmla="*/ 486799 h 688975"/>
                <a:gd name="connsiteX331" fmla="*/ 424734 w 609397"/>
                <a:gd name="connsiteY331" fmla="*/ 486799 h 688975"/>
                <a:gd name="connsiteX332" fmla="*/ 437045 w 609397"/>
                <a:gd name="connsiteY332" fmla="*/ 478580 h 688975"/>
                <a:gd name="connsiteX333" fmla="*/ 437045 w 609397"/>
                <a:gd name="connsiteY333" fmla="*/ 482690 h 688975"/>
                <a:gd name="connsiteX334" fmla="*/ 437045 w 609397"/>
                <a:gd name="connsiteY334" fmla="*/ 486799 h 688975"/>
                <a:gd name="connsiteX335" fmla="*/ 441148 w 609397"/>
                <a:gd name="connsiteY335" fmla="*/ 486799 h 688975"/>
                <a:gd name="connsiteX336" fmla="*/ 445252 w 609397"/>
                <a:gd name="connsiteY336" fmla="*/ 486799 h 688975"/>
                <a:gd name="connsiteX337" fmla="*/ 449356 w 609397"/>
                <a:gd name="connsiteY337" fmla="*/ 486799 h 688975"/>
                <a:gd name="connsiteX338" fmla="*/ 449356 w 609397"/>
                <a:gd name="connsiteY338" fmla="*/ 482690 h 688975"/>
                <a:gd name="connsiteX339" fmla="*/ 449356 w 609397"/>
                <a:gd name="connsiteY339" fmla="*/ 474471 h 688975"/>
                <a:gd name="connsiteX340" fmla="*/ 449356 w 609397"/>
                <a:gd name="connsiteY340" fmla="*/ 470361 h 688975"/>
                <a:gd name="connsiteX341" fmla="*/ 449356 w 609397"/>
                <a:gd name="connsiteY341" fmla="*/ 466251 h 688975"/>
                <a:gd name="connsiteX342" fmla="*/ 453459 w 609397"/>
                <a:gd name="connsiteY342" fmla="*/ 462142 h 688975"/>
                <a:gd name="connsiteX343" fmla="*/ 461667 w 609397"/>
                <a:gd name="connsiteY343" fmla="*/ 453922 h 688975"/>
                <a:gd name="connsiteX344" fmla="*/ 461667 w 609397"/>
                <a:gd name="connsiteY344" fmla="*/ 445703 h 688975"/>
                <a:gd name="connsiteX345" fmla="*/ 465770 w 609397"/>
                <a:gd name="connsiteY345" fmla="*/ 441594 h 688975"/>
                <a:gd name="connsiteX346" fmla="*/ 469874 w 609397"/>
                <a:gd name="connsiteY346" fmla="*/ 437484 h 688975"/>
                <a:gd name="connsiteX347" fmla="*/ 473977 w 609397"/>
                <a:gd name="connsiteY347" fmla="*/ 433374 h 688975"/>
                <a:gd name="connsiteX348" fmla="*/ 478081 w 609397"/>
                <a:gd name="connsiteY348" fmla="*/ 433374 h 688975"/>
                <a:gd name="connsiteX349" fmla="*/ 478081 w 609397"/>
                <a:gd name="connsiteY349" fmla="*/ 437484 h 688975"/>
                <a:gd name="connsiteX350" fmla="*/ 482185 w 609397"/>
                <a:gd name="connsiteY350" fmla="*/ 437484 h 688975"/>
                <a:gd name="connsiteX351" fmla="*/ 482185 w 609397"/>
                <a:gd name="connsiteY351" fmla="*/ 445703 h 688975"/>
                <a:gd name="connsiteX352" fmla="*/ 478081 w 609397"/>
                <a:gd name="connsiteY352" fmla="*/ 445703 h 688975"/>
                <a:gd name="connsiteX353" fmla="*/ 478081 w 609397"/>
                <a:gd name="connsiteY353" fmla="*/ 449813 h 688975"/>
                <a:gd name="connsiteX354" fmla="*/ 478081 w 609397"/>
                <a:gd name="connsiteY354" fmla="*/ 453922 h 688975"/>
                <a:gd name="connsiteX355" fmla="*/ 478081 w 609397"/>
                <a:gd name="connsiteY355" fmla="*/ 458032 h 688975"/>
                <a:gd name="connsiteX356" fmla="*/ 473977 w 609397"/>
                <a:gd name="connsiteY356" fmla="*/ 458032 h 688975"/>
                <a:gd name="connsiteX357" fmla="*/ 473977 w 609397"/>
                <a:gd name="connsiteY357" fmla="*/ 462142 h 688975"/>
                <a:gd name="connsiteX358" fmla="*/ 478081 w 609397"/>
                <a:gd name="connsiteY358" fmla="*/ 462142 h 688975"/>
                <a:gd name="connsiteX359" fmla="*/ 482185 w 609397"/>
                <a:gd name="connsiteY359" fmla="*/ 462142 h 688975"/>
                <a:gd name="connsiteX360" fmla="*/ 482185 w 609397"/>
                <a:gd name="connsiteY360" fmla="*/ 466251 h 688975"/>
                <a:gd name="connsiteX361" fmla="*/ 486288 w 609397"/>
                <a:gd name="connsiteY361" fmla="*/ 466251 h 688975"/>
                <a:gd name="connsiteX362" fmla="*/ 490392 w 609397"/>
                <a:gd name="connsiteY362" fmla="*/ 462142 h 688975"/>
                <a:gd name="connsiteX363" fmla="*/ 490392 w 609397"/>
                <a:gd name="connsiteY363" fmla="*/ 466251 h 688975"/>
                <a:gd name="connsiteX364" fmla="*/ 494496 w 609397"/>
                <a:gd name="connsiteY364" fmla="*/ 470361 h 688975"/>
                <a:gd name="connsiteX365" fmla="*/ 490392 w 609397"/>
                <a:gd name="connsiteY365" fmla="*/ 474471 h 688975"/>
                <a:gd name="connsiteX366" fmla="*/ 494496 w 609397"/>
                <a:gd name="connsiteY366" fmla="*/ 474471 h 688975"/>
                <a:gd name="connsiteX367" fmla="*/ 494496 w 609397"/>
                <a:gd name="connsiteY367" fmla="*/ 478580 h 688975"/>
                <a:gd name="connsiteX368" fmla="*/ 490392 w 609397"/>
                <a:gd name="connsiteY368" fmla="*/ 478580 h 688975"/>
                <a:gd name="connsiteX369" fmla="*/ 486288 w 609397"/>
                <a:gd name="connsiteY369" fmla="*/ 478580 h 688975"/>
                <a:gd name="connsiteX370" fmla="*/ 486288 w 609397"/>
                <a:gd name="connsiteY370" fmla="*/ 482690 h 688975"/>
                <a:gd name="connsiteX371" fmla="*/ 482185 w 609397"/>
                <a:gd name="connsiteY371" fmla="*/ 486799 h 688975"/>
                <a:gd name="connsiteX372" fmla="*/ 473977 w 609397"/>
                <a:gd name="connsiteY372" fmla="*/ 490909 h 688975"/>
                <a:gd name="connsiteX373" fmla="*/ 469874 w 609397"/>
                <a:gd name="connsiteY373" fmla="*/ 490909 h 688975"/>
                <a:gd name="connsiteX374" fmla="*/ 465770 w 609397"/>
                <a:gd name="connsiteY374" fmla="*/ 490909 h 688975"/>
                <a:gd name="connsiteX375" fmla="*/ 461667 w 609397"/>
                <a:gd name="connsiteY375" fmla="*/ 486799 h 688975"/>
                <a:gd name="connsiteX376" fmla="*/ 457563 w 609397"/>
                <a:gd name="connsiteY376" fmla="*/ 490909 h 688975"/>
                <a:gd name="connsiteX377" fmla="*/ 453459 w 609397"/>
                <a:gd name="connsiteY377" fmla="*/ 490909 h 688975"/>
                <a:gd name="connsiteX378" fmla="*/ 453459 w 609397"/>
                <a:gd name="connsiteY378" fmla="*/ 495019 h 688975"/>
                <a:gd name="connsiteX379" fmla="*/ 449356 w 609397"/>
                <a:gd name="connsiteY379" fmla="*/ 499128 h 688975"/>
                <a:gd name="connsiteX380" fmla="*/ 457563 w 609397"/>
                <a:gd name="connsiteY380" fmla="*/ 499128 h 688975"/>
                <a:gd name="connsiteX381" fmla="*/ 461667 w 609397"/>
                <a:gd name="connsiteY381" fmla="*/ 499128 h 688975"/>
                <a:gd name="connsiteX382" fmla="*/ 461667 w 609397"/>
                <a:gd name="connsiteY382" fmla="*/ 503238 h 688975"/>
                <a:gd name="connsiteX383" fmla="*/ 457563 w 609397"/>
                <a:gd name="connsiteY383" fmla="*/ 503238 h 688975"/>
                <a:gd name="connsiteX384" fmla="*/ 453459 w 609397"/>
                <a:gd name="connsiteY384" fmla="*/ 503238 h 688975"/>
                <a:gd name="connsiteX385" fmla="*/ 453459 w 609397"/>
                <a:gd name="connsiteY385" fmla="*/ 507348 h 688975"/>
                <a:gd name="connsiteX386" fmla="*/ 449356 w 609397"/>
                <a:gd name="connsiteY386" fmla="*/ 507348 h 688975"/>
                <a:gd name="connsiteX387" fmla="*/ 445252 w 609397"/>
                <a:gd name="connsiteY387" fmla="*/ 507348 h 688975"/>
                <a:gd name="connsiteX388" fmla="*/ 441148 w 609397"/>
                <a:gd name="connsiteY388" fmla="*/ 507348 h 688975"/>
                <a:gd name="connsiteX389" fmla="*/ 437045 w 609397"/>
                <a:gd name="connsiteY389" fmla="*/ 511457 h 688975"/>
                <a:gd name="connsiteX390" fmla="*/ 437045 w 609397"/>
                <a:gd name="connsiteY390" fmla="*/ 515567 h 688975"/>
                <a:gd name="connsiteX391" fmla="*/ 432941 w 609397"/>
                <a:gd name="connsiteY391" fmla="*/ 515567 h 688975"/>
                <a:gd name="connsiteX392" fmla="*/ 428838 w 609397"/>
                <a:gd name="connsiteY392" fmla="*/ 515567 h 688975"/>
                <a:gd name="connsiteX393" fmla="*/ 416527 w 609397"/>
                <a:gd name="connsiteY393" fmla="*/ 519676 h 688975"/>
                <a:gd name="connsiteX394" fmla="*/ 412423 w 609397"/>
                <a:gd name="connsiteY394" fmla="*/ 519676 h 688975"/>
                <a:gd name="connsiteX395" fmla="*/ 412423 w 609397"/>
                <a:gd name="connsiteY395" fmla="*/ 523786 h 688975"/>
                <a:gd name="connsiteX396" fmla="*/ 408319 w 609397"/>
                <a:gd name="connsiteY396" fmla="*/ 523786 h 688975"/>
                <a:gd name="connsiteX397" fmla="*/ 404216 w 609397"/>
                <a:gd name="connsiteY397" fmla="*/ 523786 h 688975"/>
                <a:gd name="connsiteX398" fmla="*/ 400112 w 609397"/>
                <a:gd name="connsiteY398" fmla="*/ 523786 h 688975"/>
                <a:gd name="connsiteX399" fmla="*/ 396009 w 609397"/>
                <a:gd name="connsiteY399" fmla="*/ 523786 h 688975"/>
                <a:gd name="connsiteX400" fmla="*/ 400112 w 609397"/>
                <a:gd name="connsiteY400" fmla="*/ 527896 h 688975"/>
                <a:gd name="connsiteX401" fmla="*/ 391905 w 609397"/>
                <a:gd name="connsiteY401" fmla="*/ 527896 h 688975"/>
                <a:gd name="connsiteX402" fmla="*/ 391905 w 609397"/>
                <a:gd name="connsiteY402" fmla="*/ 532005 h 688975"/>
                <a:gd name="connsiteX403" fmla="*/ 387801 w 609397"/>
                <a:gd name="connsiteY403" fmla="*/ 536115 h 688975"/>
                <a:gd name="connsiteX404" fmla="*/ 383698 w 609397"/>
                <a:gd name="connsiteY404" fmla="*/ 536115 h 688975"/>
                <a:gd name="connsiteX405" fmla="*/ 383698 w 609397"/>
                <a:gd name="connsiteY405" fmla="*/ 532005 h 688975"/>
                <a:gd name="connsiteX406" fmla="*/ 383698 w 609397"/>
                <a:gd name="connsiteY406" fmla="*/ 527896 h 688975"/>
                <a:gd name="connsiteX407" fmla="*/ 379594 w 609397"/>
                <a:gd name="connsiteY407" fmla="*/ 527896 h 688975"/>
                <a:gd name="connsiteX408" fmla="*/ 379594 w 609397"/>
                <a:gd name="connsiteY408" fmla="*/ 532005 h 688975"/>
                <a:gd name="connsiteX409" fmla="*/ 375490 w 609397"/>
                <a:gd name="connsiteY409" fmla="*/ 532005 h 688975"/>
                <a:gd name="connsiteX410" fmla="*/ 371387 w 609397"/>
                <a:gd name="connsiteY410" fmla="*/ 532005 h 688975"/>
                <a:gd name="connsiteX411" fmla="*/ 371387 w 609397"/>
                <a:gd name="connsiteY411" fmla="*/ 536115 h 688975"/>
                <a:gd name="connsiteX412" fmla="*/ 371387 w 609397"/>
                <a:gd name="connsiteY412" fmla="*/ 540225 h 688975"/>
                <a:gd name="connsiteX413" fmla="*/ 367283 w 609397"/>
                <a:gd name="connsiteY413" fmla="*/ 544334 h 688975"/>
                <a:gd name="connsiteX414" fmla="*/ 363180 w 609397"/>
                <a:gd name="connsiteY414" fmla="*/ 548444 h 688975"/>
                <a:gd name="connsiteX415" fmla="*/ 363180 w 609397"/>
                <a:gd name="connsiteY415" fmla="*/ 552553 h 688975"/>
                <a:gd name="connsiteX416" fmla="*/ 359076 w 609397"/>
                <a:gd name="connsiteY416" fmla="*/ 552553 h 688975"/>
                <a:gd name="connsiteX417" fmla="*/ 359076 w 609397"/>
                <a:gd name="connsiteY417" fmla="*/ 556663 h 688975"/>
                <a:gd name="connsiteX418" fmla="*/ 359076 w 609397"/>
                <a:gd name="connsiteY418" fmla="*/ 560773 h 688975"/>
                <a:gd name="connsiteX419" fmla="*/ 354972 w 609397"/>
                <a:gd name="connsiteY419" fmla="*/ 560773 h 688975"/>
                <a:gd name="connsiteX420" fmla="*/ 350869 w 609397"/>
                <a:gd name="connsiteY420" fmla="*/ 560773 h 688975"/>
                <a:gd name="connsiteX421" fmla="*/ 350869 w 609397"/>
                <a:gd name="connsiteY421" fmla="*/ 564882 h 688975"/>
                <a:gd name="connsiteX422" fmla="*/ 346765 w 609397"/>
                <a:gd name="connsiteY422" fmla="*/ 564882 h 688975"/>
                <a:gd name="connsiteX423" fmla="*/ 346765 w 609397"/>
                <a:gd name="connsiteY423" fmla="*/ 560773 h 688975"/>
                <a:gd name="connsiteX424" fmla="*/ 342661 w 609397"/>
                <a:gd name="connsiteY424" fmla="*/ 564882 h 688975"/>
                <a:gd name="connsiteX425" fmla="*/ 342661 w 609397"/>
                <a:gd name="connsiteY425" fmla="*/ 568992 h 688975"/>
                <a:gd name="connsiteX426" fmla="*/ 338558 w 609397"/>
                <a:gd name="connsiteY426" fmla="*/ 568992 h 688975"/>
                <a:gd name="connsiteX427" fmla="*/ 334454 w 609397"/>
                <a:gd name="connsiteY427" fmla="*/ 568992 h 688975"/>
                <a:gd name="connsiteX428" fmla="*/ 330351 w 609397"/>
                <a:gd name="connsiteY428" fmla="*/ 568992 h 688975"/>
                <a:gd name="connsiteX429" fmla="*/ 330351 w 609397"/>
                <a:gd name="connsiteY429" fmla="*/ 564882 h 688975"/>
                <a:gd name="connsiteX430" fmla="*/ 330351 w 609397"/>
                <a:gd name="connsiteY430" fmla="*/ 560773 h 688975"/>
                <a:gd name="connsiteX431" fmla="*/ 326247 w 609397"/>
                <a:gd name="connsiteY431" fmla="*/ 560773 h 688975"/>
                <a:gd name="connsiteX432" fmla="*/ 322143 w 609397"/>
                <a:gd name="connsiteY432" fmla="*/ 560773 h 688975"/>
                <a:gd name="connsiteX433" fmla="*/ 322143 w 609397"/>
                <a:gd name="connsiteY433" fmla="*/ 556663 h 688975"/>
                <a:gd name="connsiteX434" fmla="*/ 318040 w 609397"/>
                <a:gd name="connsiteY434" fmla="*/ 548444 h 688975"/>
                <a:gd name="connsiteX435" fmla="*/ 322143 w 609397"/>
                <a:gd name="connsiteY435" fmla="*/ 544334 h 688975"/>
                <a:gd name="connsiteX436" fmla="*/ 322143 w 609397"/>
                <a:gd name="connsiteY436" fmla="*/ 536115 h 688975"/>
                <a:gd name="connsiteX437" fmla="*/ 322143 w 609397"/>
                <a:gd name="connsiteY437" fmla="*/ 532005 h 688975"/>
                <a:gd name="connsiteX438" fmla="*/ 326247 w 609397"/>
                <a:gd name="connsiteY438" fmla="*/ 532005 h 688975"/>
                <a:gd name="connsiteX439" fmla="*/ 326247 w 609397"/>
                <a:gd name="connsiteY439" fmla="*/ 527896 h 688975"/>
                <a:gd name="connsiteX440" fmla="*/ 330351 w 609397"/>
                <a:gd name="connsiteY440" fmla="*/ 527896 h 688975"/>
                <a:gd name="connsiteX441" fmla="*/ 334454 w 609397"/>
                <a:gd name="connsiteY441" fmla="*/ 527896 h 688975"/>
                <a:gd name="connsiteX442" fmla="*/ 338558 w 609397"/>
                <a:gd name="connsiteY442" fmla="*/ 523786 h 688975"/>
                <a:gd name="connsiteX443" fmla="*/ 334454 w 609397"/>
                <a:gd name="connsiteY443" fmla="*/ 523786 h 688975"/>
                <a:gd name="connsiteX444" fmla="*/ 354972 w 609397"/>
                <a:gd name="connsiteY444" fmla="*/ 511457 h 688975"/>
                <a:gd name="connsiteX445" fmla="*/ 359076 w 609397"/>
                <a:gd name="connsiteY445" fmla="*/ 507348 h 688975"/>
                <a:gd name="connsiteX446" fmla="*/ 367283 w 609397"/>
                <a:gd name="connsiteY446" fmla="*/ 503238 h 688975"/>
                <a:gd name="connsiteX447" fmla="*/ 371387 w 609397"/>
                <a:gd name="connsiteY447" fmla="*/ 507348 h 688975"/>
                <a:gd name="connsiteX448" fmla="*/ 375490 w 609397"/>
                <a:gd name="connsiteY448" fmla="*/ 511457 h 688975"/>
                <a:gd name="connsiteX449" fmla="*/ 375490 w 609397"/>
                <a:gd name="connsiteY449" fmla="*/ 507348 h 688975"/>
                <a:gd name="connsiteX450" fmla="*/ 379594 w 609397"/>
                <a:gd name="connsiteY450" fmla="*/ 503238 h 688975"/>
                <a:gd name="connsiteX451" fmla="*/ 387801 w 609397"/>
                <a:gd name="connsiteY451" fmla="*/ 499128 h 688975"/>
                <a:gd name="connsiteX452" fmla="*/ 383698 w 609397"/>
                <a:gd name="connsiteY452" fmla="*/ 499128 h 688975"/>
                <a:gd name="connsiteX453" fmla="*/ 375490 w 609397"/>
                <a:gd name="connsiteY453" fmla="*/ 499128 h 688975"/>
                <a:gd name="connsiteX454" fmla="*/ 371387 w 609397"/>
                <a:gd name="connsiteY454" fmla="*/ 499128 h 688975"/>
                <a:gd name="connsiteX455" fmla="*/ 367283 w 609397"/>
                <a:gd name="connsiteY455" fmla="*/ 499128 h 688975"/>
                <a:gd name="connsiteX456" fmla="*/ 359076 w 609397"/>
                <a:gd name="connsiteY456" fmla="*/ 499128 h 688975"/>
                <a:gd name="connsiteX457" fmla="*/ 354972 w 609397"/>
                <a:gd name="connsiteY457" fmla="*/ 499128 h 688975"/>
                <a:gd name="connsiteX458" fmla="*/ 354972 w 609397"/>
                <a:gd name="connsiteY458" fmla="*/ 495019 h 688975"/>
                <a:gd name="connsiteX459" fmla="*/ 359076 w 609397"/>
                <a:gd name="connsiteY459" fmla="*/ 495019 h 688975"/>
                <a:gd name="connsiteX460" fmla="*/ 363180 w 609397"/>
                <a:gd name="connsiteY460" fmla="*/ 490909 h 688975"/>
                <a:gd name="connsiteX461" fmla="*/ 371387 w 609397"/>
                <a:gd name="connsiteY461" fmla="*/ 478580 h 688975"/>
                <a:gd name="connsiteX462" fmla="*/ 367283 w 609397"/>
                <a:gd name="connsiteY462" fmla="*/ 482690 h 688975"/>
                <a:gd name="connsiteX463" fmla="*/ 359076 w 609397"/>
                <a:gd name="connsiteY463" fmla="*/ 474471 h 688975"/>
                <a:gd name="connsiteX464" fmla="*/ 363180 w 609397"/>
                <a:gd name="connsiteY464" fmla="*/ 478580 h 688975"/>
                <a:gd name="connsiteX465" fmla="*/ 363180 w 609397"/>
                <a:gd name="connsiteY465" fmla="*/ 482690 h 688975"/>
                <a:gd name="connsiteX466" fmla="*/ 354972 w 609397"/>
                <a:gd name="connsiteY466" fmla="*/ 490909 h 688975"/>
                <a:gd name="connsiteX467" fmla="*/ 346765 w 609397"/>
                <a:gd name="connsiteY467" fmla="*/ 495019 h 688975"/>
                <a:gd name="connsiteX468" fmla="*/ 338558 w 609397"/>
                <a:gd name="connsiteY468" fmla="*/ 499128 h 688975"/>
                <a:gd name="connsiteX469" fmla="*/ 330351 w 609397"/>
                <a:gd name="connsiteY469" fmla="*/ 503238 h 688975"/>
                <a:gd name="connsiteX470" fmla="*/ 326247 w 609397"/>
                <a:gd name="connsiteY470" fmla="*/ 507348 h 688975"/>
                <a:gd name="connsiteX471" fmla="*/ 322143 w 609397"/>
                <a:gd name="connsiteY471" fmla="*/ 503238 h 688975"/>
                <a:gd name="connsiteX472" fmla="*/ 326247 w 609397"/>
                <a:gd name="connsiteY472" fmla="*/ 499128 h 688975"/>
                <a:gd name="connsiteX473" fmla="*/ 326247 w 609397"/>
                <a:gd name="connsiteY473" fmla="*/ 495019 h 688975"/>
                <a:gd name="connsiteX474" fmla="*/ 322143 w 609397"/>
                <a:gd name="connsiteY474" fmla="*/ 499128 h 688975"/>
                <a:gd name="connsiteX475" fmla="*/ 318040 w 609397"/>
                <a:gd name="connsiteY475" fmla="*/ 499128 h 688975"/>
                <a:gd name="connsiteX476" fmla="*/ 322143 w 609397"/>
                <a:gd name="connsiteY476" fmla="*/ 503238 h 688975"/>
                <a:gd name="connsiteX477" fmla="*/ 318040 w 609397"/>
                <a:gd name="connsiteY477" fmla="*/ 507348 h 688975"/>
                <a:gd name="connsiteX478" fmla="*/ 313936 w 609397"/>
                <a:gd name="connsiteY478" fmla="*/ 507348 h 688975"/>
                <a:gd name="connsiteX479" fmla="*/ 313936 w 609397"/>
                <a:gd name="connsiteY479" fmla="*/ 511457 h 688975"/>
                <a:gd name="connsiteX480" fmla="*/ 309832 w 609397"/>
                <a:gd name="connsiteY480" fmla="*/ 507348 h 688975"/>
                <a:gd name="connsiteX481" fmla="*/ 305729 w 609397"/>
                <a:gd name="connsiteY481" fmla="*/ 511457 h 688975"/>
                <a:gd name="connsiteX482" fmla="*/ 297522 w 609397"/>
                <a:gd name="connsiteY482" fmla="*/ 511457 h 688975"/>
                <a:gd name="connsiteX483" fmla="*/ 297522 w 609397"/>
                <a:gd name="connsiteY483" fmla="*/ 507348 h 688975"/>
                <a:gd name="connsiteX484" fmla="*/ 293418 w 609397"/>
                <a:gd name="connsiteY484" fmla="*/ 511457 h 688975"/>
                <a:gd name="connsiteX485" fmla="*/ 297522 w 609397"/>
                <a:gd name="connsiteY485" fmla="*/ 515567 h 688975"/>
                <a:gd name="connsiteX486" fmla="*/ 293418 w 609397"/>
                <a:gd name="connsiteY486" fmla="*/ 515567 h 688975"/>
                <a:gd name="connsiteX487" fmla="*/ 293418 w 609397"/>
                <a:gd name="connsiteY487" fmla="*/ 519676 h 688975"/>
                <a:gd name="connsiteX488" fmla="*/ 297522 w 609397"/>
                <a:gd name="connsiteY488" fmla="*/ 519676 h 688975"/>
                <a:gd name="connsiteX489" fmla="*/ 297522 w 609397"/>
                <a:gd name="connsiteY489" fmla="*/ 515567 h 688975"/>
                <a:gd name="connsiteX490" fmla="*/ 301625 w 609397"/>
                <a:gd name="connsiteY490" fmla="*/ 519676 h 688975"/>
                <a:gd name="connsiteX491" fmla="*/ 293418 w 609397"/>
                <a:gd name="connsiteY491" fmla="*/ 523786 h 688975"/>
                <a:gd name="connsiteX492" fmla="*/ 289314 w 609397"/>
                <a:gd name="connsiteY492" fmla="*/ 527896 h 688975"/>
                <a:gd name="connsiteX493" fmla="*/ 285211 w 609397"/>
                <a:gd name="connsiteY493" fmla="*/ 523786 h 688975"/>
                <a:gd name="connsiteX494" fmla="*/ 285211 w 609397"/>
                <a:gd name="connsiteY494" fmla="*/ 527896 h 688975"/>
                <a:gd name="connsiteX495" fmla="*/ 281107 w 609397"/>
                <a:gd name="connsiteY495" fmla="*/ 527896 h 688975"/>
                <a:gd name="connsiteX496" fmla="*/ 281107 w 609397"/>
                <a:gd name="connsiteY496" fmla="*/ 532005 h 688975"/>
                <a:gd name="connsiteX497" fmla="*/ 277003 w 609397"/>
                <a:gd name="connsiteY497" fmla="*/ 532005 h 688975"/>
                <a:gd name="connsiteX498" fmla="*/ 272900 w 609397"/>
                <a:gd name="connsiteY498" fmla="*/ 532005 h 688975"/>
                <a:gd name="connsiteX499" fmla="*/ 272900 w 609397"/>
                <a:gd name="connsiteY499" fmla="*/ 536115 h 688975"/>
                <a:gd name="connsiteX500" fmla="*/ 268796 w 609397"/>
                <a:gd name="connsiteY500" fmla="*/ 536115 h 688975"/>
                <a:gd name="connsiteX501" fmla="*/ 268796 w 609397"/>
                <a:gd name="connsiteY501" fmla="*/ 540225 h 688975"/>
                <a:gd name="connsiteX502" fmla="*/ 264693 w 609397"/>
                <a:gd name="connsiteY502" fmla="*/ 536115 h 688975"/>
                <a:gd name="connsiteX503" fmla="*/ 264693 w 609397"/>
                <a:gd name="connsiteY503" fmla="*/ 532005 h 688975"/>
                <a:gd name="connsiteX504" fmla="*/ 260589 w 609397"/>
                <a:gd name="connsiteY504" fmla="*/ 532005 h 688975"/>
                <a:gd name="connsiteX505" fmla="*/ 260589 w 609397"/>
                <a:gd name="connsiteY505" fmla="*/ 536115 h 688975"/>
                <a:gd name="connsiteX506" fmla="*/ 256485 w 609397"/>
                <a:gd name="connsiteY506" fmla="*/ 536115 h 688975"/>
                <a:gd name="connsiteX507" fmla="*/ 252382 w 609397"/>
                <a:gd name="connsiteY507" fmla="*/ 536115 h 688975"/>
                <a:gd name="connsiteX508" fmla="*/ 252382 w 609397"/>
                <a:gd name="connsiteY508" fmla="*/ 540225 h 688975"/>
                <a:gd name="connsiteX509" fmla="*/ 248278 w 609397"/>
                <a:gd name="connsiteY509" fmla="*/ 540225 h 688975"/>
                <a:gd name="connsiteX510" fmla="*/ 248278 w 609397"/>
                <a:gd name="connsiteY510" fmla="*/ 536115 h 688975"/>
                <a:gd name="connsiteX511" fmla="*/ 248278 w 609397"/>
                <a:gd name="connsiteY511" fmla="*/ 532005 h 688975"/>
                <a:gd name="connsiteX512" fmla="*/ 244174 w 609397"/>
                <a:gd name="connsiteY512" fmla="*/ 532005 h 688975"/>
                <a:gd name="connsiteX513" fmla="*/ 244174 w 609397"/>
                <a:gd name="connsiteY513" fmla="*/ 536115 h 688975"/>
                <a:gd name="connsiteX514" fmla="*/ 244174 w 609397"/>
                <a:gd name="connsiteY514" fmla="*/ 540225 h 688975"/>
                <a:gd name="connsiteX515" fmla="*/ 240071 w 609397"/>
                <a:gd name="connsiteY515" fmla="*/ 544334 h 688975"/>
                <a:gd name="connsiteX516" fmla="*/ 240071 w 609397"/>
                <a:gd name="connsiteY516" fmla="*/ 548444 h 688975"/>
                <a:gd name="connsiteX517" fmla="*/ 240071 w 609397"/>
                <a:gd name="connsiteY517" fmla="*/ 552553 h 688975"/>
                <a:gd name="connsiteX518" fmla="*/ 235967 w 609397"/>
                <a:gd name="connsiteY518" fmla="*/ 552553 h 688975"/>
                <a:gd name="connsiteX519" fmla="*/ 231864 w 609397"/>
                <a:gd name="connsiteY519" fmla="*/ 552553 h 688975"/>
                <a:gd name="connsiteX520" fmla="*/ 227760 w 609397"/>
                <a:gd name="connsiteY520" fmla="*/ 552553 h 688975"/>
                <a:gd name="connsiteX521" fmla="*/ 227760 w 609397"/>
                <a:gd name="connsiteY521" fmla="*/ 556663 h 688975"/>
                <a:gd name="connsiteX522" fmla="*/ 223656 w 609397"/>
                <a:gd name="connsiteY522" fmla="*/ 556663 h 688975"/>
                <a:gd name="connsiteX523" fmla="*/ 223656 w 609397"/>
                <a:gd name="connsiteY523" fmla="*/ 560773 h 688975"/>
                <a:gd name="connsiteX524" fmla="*/ 219553 w 609397"/>
                <a:gd name="connsiteY524" fmla="*/ 556663 h 688975"/>
                <a:gd name="connsiteX525" fmla="*/ 219553 w 609397"/>
                <a:gd name="connsiteY525" fmla="*/ 560773 h 688975"/>
                <a:gd name="connsiteX526" fmla="*/ 215449 w 609397"/>
                <a:gd name="connsiteY526" fmla="*/ 560773 h 688975"/>
                <a:gd name="connsiteX527" fmla="*/ 211345 w 609397"/>
                <a:gd name="connsiteY527" fmla="*/ 556663 h 688975"/>
                <a:gd name="connsiteX528" fmla="*/ 211345 w 609397"/>
                <a:gd name="connsiteY528" fmla="*/ 560773 h 688975"/>
                <a:gd name="connsiteX529" fmla="*/ 207242 w 609397"/>
                <a:gd name="connsiteY529" fmla="*/ 564882 h 688975"/>
                <a:gd name="connsiteX530" fmla="*/ 207242 w 609397"/>
                <a:gd name="connsiteY530" fmla="*/ 568992 h 688975"/>
                <a:gd name="connsiteX531" fmla="*/ 203138 w 609397"/>
                <a:gd name="connsiteY531" fmla="*/ 573102 h 688975"/>
                <a:gd name="connsiteX532" fmla="*/ 203138 w 609397"/>
                <a:gd name="connsiteY532" fmla="*/ 577211 h 688975"/>
                <a:gd name="connsiteX533" fmla="*/ 199035 w 609397"/>
                <a:gd name="connsiteY533" fmla="*/ 577211 h 688975"/>
                <a:gd name="connsiteX534" fmla="*/ 194931 w 609397"/>
                <a:gd name="connsiteY534" fmla="*/ 589540 h 688975"/>
                <a:gd name="connsiteX535" fmla="*/ 190827 w 609397"/>
                <a:gd name="connsiteY535" fmla="*/ 593650 h 688975"/>
                <a:gd name="connsiteX536" fmla="*/ 190827 w 609397"/>
                <a:gd name="connsiteY536" fmla="*/ 597759 h 688975"/>
                <a:gd name="connsiteX537" fmla="*/ 194931 w 609397"/>
                <a:gd name="connsiteY537" fmla="*/ 597759 h 688975"/>
                <a:gd name="connsiteX538" fmla="*/ 194931 w 609397"/>
                <a:gd name="connsiteY538" fmla="*/ 601869 h 688975"/>
                <a:gd name="connsiteX539" fmla="*/ 199035 w 609397"/>
                <a:gd name="connsiteY539" fmla="*/ 601869 h 688975"/>
                <a:gd name="connsiteX540" fmla="*/ 199035 w 609397"/>
                <a:gd name="connsiteY540" fmla="*/ 605978 h 688975"/>
                <a:gd name="connsiteX541" fmla="*/ 194931 w 609397"/>
                <a:gd name="connsiteY541" fmla="*/ 605978 h 688975"/>
                <a:gd name="connsiteX542" fmla="*/ 190827 w 609397"/>
                <a:gd name="connsiteY542" fmla="*/ 605978 h 688975"/>
                <a:gd name="connsiteX543" fmla="*/ 190827 w 609397"/>
                <a:gd name="connsiteY543" fmla="*/ 610088 h 688975"/>
                <a:gd name="connsiteX544" fmla="*/ 186724 w 609397"/>
                <a:gd name="connsiteY544" fmla="*/ 610088 h 688975"/>
                <a:gd name="connsiteX545" fmla="*/ 186724 w 609397"/>
                <a:gd name="connsiteY545" fmla="*/ 614198 h 688975"/>
                <a:gd name="connsiteX546" fmla="*/ 186724 w 609397"/>
                <a:gd name="connsiteY546" fmla="*/ 618307 h 688975"/>
                <a:gd name="connsiteX547" fmla="*/ 190827 w 609397"/>
                <a:gd name="connsiteY547" fmla="*/ 618307 h 688975"/>
                <a:gd name="connsiteX548" fmla="*/ 194931 w 609397"/>
                <a:gd name="connsiteY548" fmla="*/ 618307 h 688975"/>
                <a:gd name="connsiteX549" fmla="*/ 194931 w 609397"/>
                <a:gd name="connsiteY549" fmla="*/ 622417 h 688975"/>
                <a:gd name="connsiteX550" fmla="*/ 194931 w 609397"/>
                <a:gd name="connsiteY550" fmla="*/ 626527 h 688975"/>
                <a:gd name="connsiteX551" fmla="*/ 199035 w 609397"/>
                <a:gd name="connsiteY551" fmla="*/ 626527 h 688975"/>
                <a:gd name="connsiteX552" fmla="*/ 199035 w 609397"/>
                <a:gd name="connsiteY552" fmla="*/ 634746 h 688975"/>
                <a:gd name="connsiteX553" fmla="*/ 190827 w 609397"/>
                <a:gd name="connsiteY553" fmla="*/ 642965 h 688975"/>
                <a:gd name="connsiteX554" fmla="*/ 186724 w 609397"/>
                <a:gd name="connsiteY554" fmla="*/ 642965 h 688975"/>
                <a:gd name="connsiteX555" fmla="*/ 186724 w 609397"/>
                <a:gd name="connsiteY555" fmla="*/ 647075 h 688975"/>
                <a:gd name="connsiteX556" fmla="*/ 182620 w 609397"/>
                <a:gd name="connsiteY556" fmla="*/ 647075 h 688975"/>
                <a:gd name="connsiteX557" fmla="*/ 182620 w 609397"/>
                <a:gd name="connsiteY557" fmla="*/ 642965 h 688975"/>
                <a:gd name="connsiteX558" fmla="*/ 178516 w 609397"/>
                <a:gd name="connsiteY558" fmla="*/ 634746 h 688975"/>
                <a:gd name="connsiteX559" fmla="*/ 174413 w 609397"/>
                <a:gd name="connsiteY559" fmla="*/ 647075 h 688975"/>
                <a:gd name="connsiteX560" fmla="*/ 174413 w 609397"/>
                <a:gd name="connsiteY560" fmla="*/ 651184 h 688975"/>
                <a:gd name="connsiteX561" fmla="*/ 166206 w 609397"/>
                <a:gd name="connsiteY561" fmla="*/ 651184 h 688975"/>
                <a:gd name="connsiteX562" fmla="*/ 162102 w 609397"/>
                <a:gd name="connsiteY562" fmla="*/ 651184 h 688975"/>
                <a:gd name="connsiteX563" fmla="*/ 153895 w 609397"/>
                <a:gd name="connsiteY563" fmla="*/ 651184 h 688975"/>
                <a:gd name="connsiteX564" fmla="*/ 149791 w 609397"/>
                <a:gd name="connsiteY564" fmla="*/ 655294 h 688975"/>
                <a:gd name="connsiteX565" fmla="*/ 137480 w 609397"/>
                <a:gd name="connsiteY565" fmla="*/ 655294 h 688975"/>
                <a:gd name="connsiteX566" fmla="*/ 133377 w 609397"/>
                <a:gd name="connsiteY566" fmla="*/ 655294 h 688975"/>
                <a:gd name="connsiteX567" fmla="*/ 129273 w 609397"/>
                <a:gd name="connsiteY567" fmla="*/ 655294 h 688975"/>
                <a:gd name="connsiteX568" fmla="*/ 121066 w 609397"/>
                <a:gd name="connsiteY568" fmla="*/ 659404 h 688975"/>
                <a:gd name="connsiteX569" fmla="*/ 108755 w 609397"/>
                <a:gd name="connsiteY569" fmla="*/ 667623 h 688975"/>
                <a:gd name="connsiteX570" fmla="*/ 116962 w 609397"/>
                <a:gd name="connsiteY570" fmla="*/ 667623 h 688975"/>
                <a:gd name="connsiteX571" fmla="*/ 121066 w 609397"/>
                <a:gd name="connsiteY571" fmla="*/ 667623 h 688975"/>
                <a:gd name="connsiteX572" fmla="*/ 125169 w 609397"/>
                <a:gd name="connsiteY572" fmla="*/ 667623 h 688975"/>
                <a:gd name="connsiteX573" fmla="*/ 129273 w 609397"/>
                <a:gd name="connsiteY573" fmla="*/ 667623 h 688975"/>
                <a:gd name="connsiteX574" fmla="*/ 137480 w 609397"/>
                <a:gd name="connsiteY574" fmla="*/ 663513 h 688975"/>
                <a:gd name="connsiteX575" fmla="*/ 145687 w 609397"/>
                <a:gd name="connsiteY575" fmla="*/ 659404 h 688975"/>
                <a:gd name="connsiteX576" fmla="*/ 149791 w 609397"/>
                <a:gd name="connsiteY576" fmla="*/ 659404 h 688975"/>
                <a:gd name="connsiteX577" fmla="*/ 149791 w 609397"/>
                <a:gd name="connsiteY577" fmla="*/ 663513 h 688975"/>
                <a:gd name="connsiteX578" fmla="*/ 141584 w 609397"/>
                <a:gd name="connsiteY578" fmla="*/ 667623 h 688975"/>
                <a:gd name="connsiteX579" fmla="*/ 145687 w 609397"/>
                <a:gd name="connsiteY579" fmla="*/ 667623 h 688975"/>
                <a:gd name="connsiteX580" fmla="*/ 149791 w 609397"/>
                <a:gd name="connsiteY580" fmla="*/ 663513 h 688975"/>
                <a:gd name="connsiteX581" fmla="*/ 153895 w 609397"/>
                <a:gd name="connsiteY581" fmla="*/ 663513 h 688975"/>
                <a:gd name="connsiteX582" fmla="*/ 157998 w 609397"/>
                <a:gd name="connsiteY582" fmla="*/ 663513 h 688975"/>
                <a:gd name="connsiteX583" fmla="*/ 153895 w 609397"/>
                <a:gd name="connsiteY583" fmla="*/ 667623 h 688975"/>
                <a:gd name="connsiteX584" fmla="*/ 141584 w 609397"/>
                <a:gd name="connsiteY584" fmla="*/ 671732 h 688975"/>
                <a:gd name="connsiteX585" fmla="*/ 137480 w 609397"/>
                <a:gd name="connsiteY585" fmla="*/ 671732 h 688975"/>
                <a:gd name="connsiteX586" fmla="*/ 129273 w 609397"/>
                <a:gd name="connsiteY586" fmla="*/ 671732 h 688975"/>
                <a:gd name="connsiteX587" fmla="*/ 121066 w 609397"/>
                <a:gd name="connsiteY587" fmla="*/ 675842 h 688975"/>
                <a:gd name="connsiteX588" fmla="*/ 116962 w 609397"/>
                <a:gd name="connsiteY588" fmla="*/ 675842 h 688975"/>
                <a:gd name="connsiteX589" fmla="*/ 116962 w 609397"/>
                <a:gd name="connsiteY589" fmla="*/ 679952 h 688975"/>
                <a:gd name="connsiteX590" fmla="*/ 108755 w 609397"/>
                <a:gd name="connsiteY590" fmla="*/ 679952 h 688975"/>
                <a:gd name="connsiteX591" fmla="*/ 104651 w 609397"/>
                <a:gd name="connsiteY591" fmla="*/ 679952 h 688975"/>
                <a:gd name="connsiteX592" fmla="*/ 100548 w 609397"/>
                <a:gd name="connsiteY592" fmla="*/ 679952 h 688975"/>
                <a:gd name="connsiteX593" fmla="*/ 96444 w 609397"/>
                <a:gd name="connsiteY593" fmla="*/ 679952 h 688975"/>
                <a:gd name="connsiteX594" fmla="*/ 96444 w 609397"/>
                <a:gd name="connsiteY594" fmla="*/ 684061 h 688975"/>
                <a:gd name="connsiteX595" fmla="*/ 100548 w 609397"/>
                <a:gd name="connsiteY595" fmla="*/ 684061 h 688975"/>
                <a:gd name="connsiteX596" fmla="*/ 104651 w 609397"/>
                <a:gd name="connsiteY596" fmla="*/ 684061 h 688975"/>
                <a:gd name="connsiteX597" fmla="*/ 104651 w 609397"/>
                <a:gd name="connsiteY597" fmla="*/ 688975 h 688975"/>
                <a:gd name="connsiteX598" fmla="*/ 0 w 609397"/>
                <a:gd name="connsiteY598" fmla="*/ 688975 h 688975"/>
                <a:gd name="connsiteX599" fmla="*/ 0 w 609397"/>
                <a:gd name="connsiteY599" fmla="*/ 66009 h 688975"/>
                <a:gd name="connsiteX600" fmla="*/ 10268 w 609397"/>
                <a:gd name="connsiteY600" fmla="*/ 59399 h 688975"/>
                <a:gd name="connsiteX601" fmla="*/ 10268 w 609397"/>
                <a:gd name="connsiteY601" fmla="*/ 55289 h 688975"/>
                <a:gd name="connsiteX602" fmla="*/ 14371 w 609397"/>
                <a:gd name="connsiteY602" fmla="*/ 51180 h 688975"/>
                <a:gd name="connsiteX603" fmla="*/ 18475 w 609397"/>
                <a:gd name="connsiteY603" fmla="*/ 47070 h 688975"/>
                <a:gd name="connsiteX604" fmla="*/ 30786 w 609397"/>
                <a:gd name="connsiteY604" fmla="*/ 34741 h 688975"/>
                <a:gd name="connsiteX605" fmla="*/ 34890 w 609397"/>
                <a:gd name="connsiteY605" fmla="*/ 22412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Lst>
              <a:rect l="l" t="t" r="r" b="b"/>
              <a:pathLst>
                <a:path w="609397" h="688975">
                  <a:moveTo>
                    <a:pt x="199035" y="634746"/>
                  </a:moveTo>
                  <a:cubicBezTo>
                    <a:pt x="199035" y="634746"/>
                    <a:pt x="199035" y="634746"/>
                    <a:pt x="203138" y="634746"/>
                  </a:cubicBezTo>
                  <a:cubicBezTo>
                    <a:pt x="203138" y="634746"/>
                    <a:pt x="207242" y="634746"/>
                    <a:pt x="207242" y="638855"/>
                  </a:cubicBezTo>
                  <a:cubicBezTo>
                    <a:pt x="207242" y="638855"/>
                    <a:pt x="207242" y="638855"/>
                    <a:pt x="207242" y="634746"/>
                  </a:cubicBezTo>
                  <a:cubicBezTo>
                    <a:pt x="211345" y="634746"/>
                    <a:pt x="211345" y="634746"/>
                    <a:pt x="215449" y="634746"/>
                  </a:cubicBezTo>
                  <a:lnTo>
                    <a:pt x="215449" y="638855"/>
                  </a:lnTo>
                  <a:cubicBezTo>
                    <a:pt x="215449" y="638855"/>
                    <a:pt x="211345" y="638855"/>
                    <a:pt x="211345" y="638855"/>
                  </a:cubicBezTo>
                  <a:cubicBezTo>
                    <a:pt x="211345" y="638855"/>
                    <a:pt x="207242" y="638855"/>
                    <a:pt x="203138" y="642965"/>
                  </a:cubicBezTo>
                  <a:cubicBezTo>
                    <a:pt x="203138" y="642965"/>
                    <a:pt x="199035" y="642965"/>
                    <a:pt x="199035" y="642965"/>
                  </a:cubicBezTo>
                  <a:cubicBezTo>
                    <a:pt x="199035" y="642965"/>
                    <a:pt x="194931" y="642965"/>
                    <a:pt x="194931" y="642965"/>
                  </a:cubicBezTo>
                  <a:cubicBezTo>
                    <a:pt x="199035" y="642965"/>
                    <a:pt x="199035" y="638855"/>
                    <a:pt x="199035" y="634746"/>
                  </a:cubicBezTo>
                  <a:close/>
                  <a:moveTo>
                    <a:pt x="207242" y="622417"/>
                  </a:moveTo>
                  <a:cubicBezTo>
                    <a:pt x="211345" y="622417"/>
                    <a:pt x="211345" y="622417"/>
                    <a:pt x="211345" y="622417"/>
                  </a:cubicBezTo>
                  <a:cubicBezTo>
                    <a:pt x="211345" y="626527"/>
                    <a:pt x="215449" y="626527"/>
                    <a:pt x="215449" y="630636"/>
                  </a:cubicBezTo>
                  <a:cubicBezTo>
                    <a:pt x="211345" y="626527"/>
                    <a:pt x="211345" y="626527"/>
                    <a:pt x="211345" y="626527"/>
                  </a:cubicBezTo>
                  <a:cubicBezTo>
                    <a:pt x="207242" y="626527"/>
                    <a:pt x="207242" y="622417"/>
                    <a:pt x="207242" y="622417"/>
                  </a:cubicBezTo>
                  <a:close/>
                  <a:moveTo>
                    <a:pt x="260589" y="536115"/>
                  </a:moveTo>
                  <a:cubicBezTo>
                    <a:pt x="260589" y="536115"/>
                    <a:pt x="260589" y="536115"/>
                    <a:pt x="264693" y="536115"/>
                  </a:cubicBezTo>
                  <a:cubicBezTo>
                    <a:pt x="264693" y="540225"/>
                    <a:pt x="264693" y="540225"/>
                    <a:pt x="264693" y="540225"/>
                  </a:cubicBezTo>
                  <a:cubicBezTo>
                    <a:pt x="264693" y="540225"/>
                    <a:pt x="260589" y="540225"/>
                    <a:pt x="260589" y="540225"/>
                  </a:cubicBezTo>
                  <a:cubicBezTo>
                    <a:pt x="260589" y="540225"/>
                    <a:pt x="256485" y="540225"/>
                    <a:pt x="256485" y="540225"/>
                  </a:cubicBezTo>
                  <a:cubicBezTo>
                    <a:pt x="260589" y="540225"/>
                    <a:pt x="260589" y="536115"/>
                    <a:pt x="260589" y="536115"/>
                  </a:cubicBezTo>
                  <a:close/>
                  <a:moveTo>
                    <a:pt x="363180" y="400497"/>
                  </a:moveTo>
                  <a:cubicBezTo>
                    <a:pt x="363180" y="400497"/>
                    <a:pt x="363180" y="404607"/>
                    <a:pt x="363180" y="404607"/>
                  </a:cubicBezTo>
                  <a:cubicBezTo>
                    <a:pt x="363180" y="404607"/>
                    <a:pt x="363180" y="404607"/>
                    <a:pt x="359076" y="404607"/>
                  </a:cubicBezTo>
                  <a:cubicBezTo>
                    <a:pt x="363180" y="404607"/>
                    <a:pt x="363180" y="400497"/>
                    <a:pt x="363180" y="400497"/>
                  </a:cubicBezTo>
                  <a:close/>
                  <a:moveTo>
                    <a:pt x="543739" y="125153"/>
                  </a:moveTo>
                  <a:cubicBezTo>
                    <a:pt x="543739" y="125153"/>
                    <a:pt x="547843" y="129262"/>
                    <a:pt x="547843" y="125153"/>
                  </a:cubicBezTo>
                  <a:close/>
                  <a:moveTo>
                    <a:pt x="515014" y="75837"/>
                  </a:moveTo>
                  <a:cubicBezTo>
                    <a:pt x="515014" y="75837"/>
                    <a:pt x="519117" y="75837"/>
                    <a:pt x="519117" y="79947"/>
                  </a:cubicBezTo>
                  <a:cubicBezTo>
                    <a:pt x="515014" y="79947"/>
                    <a:pt x="515014" y="79947"/>
                    <a:pt x="515014" y="79947"/>
                  </a:cubicBezTo>
                  <a:cubicBezTo>
                    <a:pt x="515014" y="79947"/>
                    <a:pt x="515014" y="75837"/>
                    <a:pt x="515014" y="75837"/>
                  </a:cubicBezTo>
                  <a:close/>
                  <a:moveTo>
                    <a:pt x="445252" y="0"/>
                  </a:moveTo>
                  <a:lnTo>
                    <a:pt x="453459" y="0"/>
                  </a:lnTo>
                  <a:lnTo>
                    <a:pt x="453459" y="1864"/>
                  </a:lnTo>
                  <a:cubicBezTo>
                    <a:pt x="449356" y="1864"/>
                    <a:pt x="449356" y="1864"/>
                    <a:pt x="449356" y="1864"/>
                  </a:cubicBezTo>
                  <a:cubicBezTo>
                    <a:pt x="449356" y="1864"/>
                    <a:pt x="445252" y="1864"/>
                    <a:pt x="445252" y="1864"/>
                  </a:cubicBezTo>
                  <a:close/>
                  <a:moveTo>
                    <a:pt x="431080" y="0"/>
                  </a:moveTo>
                  <a:lnTo>
                    <a:pt x="441148" y="0"/>
                  </a:lnTo>
                  <a:lnTo>
                    <a:pt x="441148" y="1864"/>
                  </a:lnTo>
                  <a:cubicBezTo>
                    <a:pt x="441148" y="1864"/>
                    <a:pt x="441148" y="1864"/>
                    <a:pt x="437045" y="1864"/>
                  </a:cubicBezTo>
                  <a:cubicBezTo>
                    <a:pt x="437045" y="1864"/>
                    <a:pt x="432941" y="1864"/>
                    <a:pt x="432941" y="1864"/>
                  </a:cubicBezTo>
                  <a:close/>
                  <a:moveTo>
                    <a:pt x="33168" y="0"/>
                  </a:moveTo>
                  <a:lnTo>
                    <a:pt x="428838" y="0"/>
                  </a:lnTo>
                  <a:lnTo>
                    <a:pt x="428838" y="1864"/>
                  </a:lnTo>
                  <a:cubicBezTo>
                    <a:pt x="428838" y="1864"/>
                    <a:pt x="428838" y="1864"/>
                    <a:pt x="432941" y="1864"/>
                  </a:cubicBezTo>
                  <a:cubicBezTo>
                    <a:pt x="432941" y="1864"/>
                    <a:pt x="432941" y="5974"/>
                    <a:pt x="432941" y="5974"/>
                  </a:cubicBezTo>
                  <a:cubicBezTo>
                    <a:pt x="432941" y="5974"/>
                    <a:pt x="432941" y="5974"/>
                    <a:pt x="437045" y="5974"/>
                  </a:cubicBezTo>
                  <a:cubicBezTo>
                    <a:pt x="441148" y="5974"/>
                    <a:pt x="441148" y="5974"/>
                    <a:pt x="445252" y="5974"/>
                  </a:cubicBezTo>
                  <a:cubicBezTo>
                    <a:pt x="445252" y="5974"/>
                    <a:pt x="445252" y="10083"/>
                    <a:pt x="445252" y="10083"/>
                  </a:cubicBezTo>
                  <a:cubicBezTo>
                    <a:pt x="441148" y="10083"/>
                    <a:pt x="441148" y="10083"/>
                    <a:pt x="441148" y="10083"/>
                  </a:cubicBezTo>
                  <a:cubicBezTo>
                    <a:pt x="437045" y="10083"/>
                    <a:pt x="437045" y="10083"/>
                    <a:pt x="432941" y="10083"/>
                  </a:cubicBezTo>
                  <a:cubicBezTo>
                    <a:pt x="432941" y="10083"/>
                    <a:pt x="432941" y="14193"/>
                    <a:pt x="432941" y="14193"/>
                  </a:cubicBezTo>
                  <a:cubicBezTo>
                    <a:pt x="437045" y="14193"/>
                    <a:pt x="437045" y="14193"/>
                    <a:pt x="437045" y="14193"/>
                  </a:cubicBezTo>
                  <a:cubicBezTo>
                    <a:pt x="437045" y="14193"/>
                    <a:pt x="437045" y="14193"/>
                    <a:pt x="441148" y="14193"/>
                  </a:cubicBezTo>
                  <a:cubicBezTo>
                    <a:pt x="441148" y="18303"/>
                    <a:pt x="441148" y="18303"/>
                    <a:pt x="441148" y="18303"/>
                  </a:cubicBezTo>
                  <a:cubicBezTo>
                    <a:pt x="441148" y="18303"/>
                    <a:pt x="441148" y="18303"/>
                    <a:pt x="445252" y="18303"/>
                  </a:cubicBezTo>
                  <a:cubicBezTo>
                    <a:pt x="445252" y="18303"/>
                    <a:pt x="445252" y="18303"/>
                    <a:pt x="445252" y="22412"/>
                  </a:cubicBezTo>
                  <a:cubicBezTo>
                    <a:pt x="441148" y="22412"/>
                    <a:pt x="437045" y="22412"/>
                    <a:pt x="437045" y="18303"/>
                  </a:cubicBezTo>
                  <a:cubicBezTo>
                    <a:pt x="432941" y="18303"/>
                    <a:pt x="432941" y="18303"/>
                    <a:pt x="432941" y="18303"/>
                  </a:cubicBezTo>
                  <a:cubicBezTo>
                    <a:pt x="432941" y="18303"/>
                    <a:pt x="432941" y="18303"/>
                    <a:pt x="432941" y="22412"/>
                  </a:cubicBezTo>
                  <a:cubicBezTo>
                    <a:pt x="437045" y="22412"/>
                    <a:pt x="441148" y="22412"/>
                    <a:pt x="445252" y="22412"/>
                  </a:cubicBezTo>
                  <a:cubicBezTo>
                    <a:pt x="449356" y="22412"/>
                    <a:pt x="449356" y="22412"/>
                    <a:pt x="449356" y="26522"/>
                  </a:cubicBezTo>
                  <a:cubicBezTo>
                    <a:pt x="449356" y="30631"/>
                    <a:pt x="449356" y="30631"/>
                    <a:pt x="449356" y="30631"/>
                  </a:cubicBezTo>
                  <a:cubicBezTo>
                    <a:pt x="453459" y="30631"/>
                    <a:pt x="453459" y="30631"/>
                    <a:pt x="453459" y="30631"/>
                  </a:cubicBezTo>
                  <a:cubicBezTo>
                    <a:pt x="453459" y="30631"/>
                    <a:pt x="453459" y="34741"/>
                    <a:pt x="453459" y="34741"/>
                  </a:cubicBezTo>
                  <a:cubicBezTo>
                    <a:pt x="453459" y="34741"/>
                    <a:pt x="457563" y="38851"/>
                    <a:pt x="457563" y="38851"/>
                  </a:cubicBezTo>
                  <a:cubicBezTo>
                    <a:pt x="461667" y="42960"/>
                    <a:pt x="461667" y="42960"/>
                    <a:pt x="465770" y="42960"/>
                  </a:cubicBezTo>
                  <a:cubicBezTo>
                    <a:pt x="465770" y="42960"/>
                    <a:pt x="465770" y="42960"/>
                    <a:pt x="469874" y="42960"/>
                  </a:cubicBezTo>
                  <a:cubicBezTo>
                    <a:pt x="469874" y="47070"/>
                    <a:pt x="465770" y="47070"/>
                    <a:pt x="465770" y="47070"/>
                  </a:cubicBezTo>
                  <a:cubicBezTo>
                    <a:pt x="465770" y="47070"/>
                    <a:pt x="465770" y="47070"/>
                    <a:pt x="469874" y="47070"/>
                  </a:cubicBezTo>
                  <a:lnTo>
                    <a:pt x="469874" y="51180"/>
                  </a:lnTo>
                  <a:cubicBezTo>
                    <a:pt x="469874" y="51180"/>
                    <a:pt x="473977" y="51180"/>
                    <a:pt x="473977" y="51180"/>
                  </a:cubicBezTo>
                  <a:cubicBezTo>
                    <a:pt x="473977" y="51180"/>
                    <a:pt x="473977" y="47070"/>
                    <a:pt x="473977" y="42960"/>
                  </a:cubicBezTo>
                  <a:cubicBezTo>
                    <a:pt x="478081" y="47070"/>
                    <a:pt x="478081" y="47070"/>
                    <a:pt x="478081" y="47070"/>
                  </a:cubicBezTo>
                  <a:cubicBezTo>
                    <a:pt x="478081" y="47070"/>
                    <a:pt x="482185" y="47070"/>
                    <a:pt x="482185" y="47070"/>
                  </a:cubicBezTo>
                  <a:cubicBezTo>
                    <a:pt x="482185" y="47070"/>
                    <a:pt x="478081" y="47070"/>
                    <a:pt x="478081" y="51180"/>
                  </a:cubicBezTo>
                  <a:cubicBezTo>
                    <a:pt x="478081" y="51180"/>
                    <a:pt x="478081" y="55289"/>
                    <a:pt x="478081" y="55289"/>
                  </a:cubicBezTo>
                  <a:cubicBezTo>
                    <a:pt x="482185" y="55289"/>
                    <a:pt x="482185" y="55289"/>
                    <a:pt x="482185" y="59399"/>
                  </a:cubicBezTo>
                  <a:cubicBezTo>
                    <a:pt x="482185" y="59399"/>
                    <a:pt x="478081" y="59399"/>
                    <a:pt x="478081" y="59399"/>
                  </a:cubicBezTo>
                  <a:cubicBezTo>
                    <a:pt x="478081" y="59399"/>
                    <a:pt x="482185" y="59399"/>
                    <a:pt x="482185" y="63508"/>
                  </a:cubicBezTo>
                  <a:cubicBezTo>
                    <a:pt x="478081" y="63508"/>
                    <a:pt x="478081" y="67618"/>
                    <a:pt x="478081" y="67618"/>
                  </a:cubicBezTo>
                  <a:cubicBezTo>
                    <a:pt x="478081" y="67618"/>
                    <a:pt x="473977" y="71728"/>
                    <a:pt x="473977" y="71728"/>
                  </a:cubicBezTo>
                  <a:cubicBezTo>
                    <a:pt x="473977" y="71728"/>
                    <a:pt x="473977" y="75837"/>
                    <a:pt x="478081" y="75837"/>
                  </a:cubicBezTo>
                  <a:cubicBezTo>
                    <a:pt x="478081" y="71728"/>
                    <a:pt x="482185" y="71728"/>
                    <a:pt x="482185" y="71728"/>
                  </a:cubicBezTo>
                  <a:cubicBezTo>
                    <a:pt x="482185" y="67618"/>
                    <a:pt x="486288" y="71728"/>
                    <a:pt x="486288" y="71728"/>
                  </a:cubicBezTo>
                  <a:cubicBezTo>
                    <a:pt x="490392" y="71728"/>
                    <a:pt x="490392" y="71728"/>
                    <a:pt x="490392" y="71728"/>
                  </a:cubicBezTo>
                  <a:cubicBezTo>
                    <a:pt x="490392" y="71728"/>
                    <a:pt x="490392" y="71728"/>
                    <a:pt x="494496" y="67618"/>
                  </a:cubicBezTo>
                  <a:cubicBezTo>
                    <a:pt x="494496" y="67618"/>
                    <a:pt x="494496" y="67618"/>
                    <a:pt x="494496" y="71728"/>
                  </a:cubicBezTo>
                  <a:cubicBezTo>
                    <a:pt x="494496" y="71728"/>
                    <a:pt x="494496" y="75837"/>
                    <a:pt x="494496" y="75837"/>
                  </a:cubicBezTo>
                  <a:cubicBezTo>
                    <a:pt x="494496" y="75837"/>
                    <a:pt x="498599" y="75837"/>
                    <a:pt x="502703" y="75837"/>
                  </a:cubicBezTo>
                  <a:cubicBezTo>
                    <a:pt x="502703" y="79947"/>
                    <a:pt x="502703" y="79947"/>
                    <a:pt x="502703" y="79947"/>
                  </a:cubicBezTo>
                  <a:cubicBezTo>
                    <a:pt x="502703" y="79947"/>
                    <a:pt x="498599" y="84056"/>
                    <a:pt x="498599" y="84056"/>
                  </a:cubicBezTo>
                  <a:cubicBezTo>
                    <a:pt x="498599" y="84056"/>
                    <a:pt x="494496" y="88166"/>
                    <a:pt x="494496" y="88166"/>
                  </a:cubicBezTo>
                  <a:cubicBezTo>
                    <a:pt x="494496" y="88166"/>
                    <a:pt x="498599" y="88166"/>
                    <a:pt x="498599" y="88166"/>
                  </a:cubicBezTo>
                  <a:cubicBezTo>
                    <a:pt x="498599" y="88166"/>
                    <a:pt x="498599" y="84056"/>
                    <a:pt x="498599" y="84056"/>
                  </a:cubicBezTo>
                  <a:cubicBezTo>
                    <a:pt x="502703" y="84056"/>
                    <a:pt x="502703" y="79947"/>
                    <a:pt x="506806" y="79947"/>
                  </a:cubicBezTo>
                  <a:cubicBezTo>
                    <a:pt x="506806" y="79947"/>
                    <a:pt x="510910" y="75837"/>
                    <a:pt x="510910" y="71728"/>
                  </a:cubicBezTo>
                  <a:cubicBezTo>
                    <a:pt x="510910" y="71728"/>
                    <a:pt x="515014" y="71728"/>
                    <a:pt x="515014" y="75837"/>
                  </a:cubicBezTo>
                  <a:cubicBezTo>
                    <a:pt x="515014" y="75837"/>
                    <a:pt x="515014" y="75837"/>
                    <a:pt x="510910" y="75837"/>
                  </a:cubicBezTo>
                  <a:cubicBezTo>
                    <a:pt x="510910" y="79947"/>
                    <a:pt x="506806" y="79947"/>
                    <a:pt x="506806" y="84056"/>
                  </a:cubicBezTo>
                  <a:cubicBezTo>
                    <a:pt x="506806" y="84056"/>
                    <a:pt x="510910" y="84056"/>
                    <a:pt x="510910" y="79947"/>
                  </a:cubicBezTo>
                  <a:cubicBezTo>
                    <a:pt x="510910" y="79947"/>
                    <a:pt x="515014" y="79947"/>
                    <a:pt x="515014" y="79947"/>
                  </a:cubicBezTo>
                  <a:cubicBezTo>
                    <a:pt x="515014" y="84056"/>
                    <a:pt x="515014" y="84056"/>
                    <a:pt x="515014" y="84056"/>
                  </a:cubicBezTo>
                  <a:cubicBezTo>
                    <a:pt x="515014" y="84056"/>
                    <a:pt x="519117" y="84056"/>
                    <a:pt x="519117" y="84056"/>
                  </a:cubicBezTo>
                  <a:cubicBezTo>
                    <a:pt x="519117" y="84056"/>
                    <a:pt x="515014" y="88166"/>
                    <a:pt x="515014" y="88166"/>
                  </a:cubicBezTo>
                  <a:cubicBezTo>
                    <a:pt x="515014" y="88166"/>
                    <a:pt x="519117" y="88166"/>
                    <a:pt x="519117" y="92276"/>
                  </a:cubicBezTo>
                  <a:cubicBezTo>
                    <a:pt x="523221" y="92276"/>
                    <a:pt x="527325" y="92276"/>
                    <a:pt x="531428" y="92276"/>
                  </a:cubicBezTo>
                  <a:cubicBezTo>
                    <a:pt x="531428" y="92276"/>
                    <a:pt x="531428" y="92276"/>
                    <a:pt x="535532" y="92276"/>
                  </a:cubicBezTo>
                  <a:cubicBezTo>
                    <a:pt x="539635" y="92276"/>
                    <a:pt x="539635" y="92276"/>
                    <a:pt x="539635" y="92276"/>
                  </a:cubicBezTo>
                  <a:cubicBezTo>
                    <a:pt x="539635" y="88166"/>
                    <a:pt x="543739" y="88166"/>
                    <a:pt x="543739" y="88166"/>
                  </a:cubicBezTo>
                  <a:cubicBezTo>
                    <a:pt x="547843" y="88166"/>
                    <a:pt x="547843" y="92276"/>
                    <a:pt x="547843" y="92276"/>
                  </a:cubicBezTo>
                  <a:cubicBezTo>
                    <a:pt x="547843" y="92276"/>
                    <a:pt x="543739" y="92276"/>
                    <a:pt x="543739" y="92276"/>
                  </a:cubicBezTo>
                  <a:cubicBezTo>
                    <a:pt x="543739" y="96385"/>
                    <a:pt x="539635" y="96385"/>
                    <a:pt x="539635" y="96385"/>
                  </a:cubicBezTo>
                  <a:cubicBezTo>
                    <a:pt x="543739" y="96385"/>
                    <a:pt x="547843" y="96385"/>
                    <a:pt x="547843" y="96385"/>
                  </a:cubicBezTo>
                  <a:cubicBezTo>
                    <a:pt x="547843" y="96385"/>
                    <a:pt x="551946" y="96385"/>
                    <a:pt x="551946" y="96385"/>
                  </a:cubicBezTo>
                  <a:cubicBezTo>
                    <a:pt x="551946" y="96385"/>
                    <a:pt x="551946" y="96385"/>
                    <a:pt x="551946" y="100495"/>
                  </a:cubicBezTo>
                  <a:cubicBezTo>
                    <a:pt x="551946" y="100495"/>
                    <a:pt x="551946" y="100495"/>
                    <a:pt x="556050" y="100495"/>
                  </a:cubicBezTo>
                  <a:cubicBezTo>
                    <a:pt x="556050" y="100495"/>
                    <a:pt x="560154" y="100495"/>
                    <a:pt x="560154" y="100495"/>
                  </a:cubicBezTo>
                  <a:cubicBezTo>
                    <a:pt x="560154" y="100495"/>
                    <a:pt x="564257" y="104605"/>
                    <a:pt x="564257" y="104605"/>
                  </a:cubicBezTo>
                  <a:cubicBezTo>
                    <a:pt x="564257" y="104605"/>
                    <a:pt x="564257" y="104605"/>
                    <a:pt x="560154" y="108714"/>
                  </a:cubicBezTo>
                  <a:cubicBezTo>
                    <a:pt x="560154" y="108714"/>
                    <a:pt x="556050" y="112824"/>
                    <a:pt x="556050" y="112824"/>
                  </a:cubicBezTo>
                  <a:cubicBezTo>
                    <a:pt x="551946" y="112824"/>
                    <a:pt x="551946" y="112824"/>
                    <a:pt x="551946" y="112824"/>
                  </a:cubicBezTo>
                  <a:cubicBezTo>
                    <a:pt x="547843" y="112824"/>
                    <a:pt x="543739" y="112824"/>
                    <a:pt x="539635" y="116933"/>
                  </a:cubicBezTo>
                  <a:cubicBezTo>
                    <a:pt x="539635" y="116933"/>
                    <a:pt x="535532" y="116933"/>
                    <a:pt x="535532" y="116933"/>
                  </a:cubicBezTo>
                  <a:cubicBezTo>
                    <a:pt x="535532" y="121043"/>
                    <a:pt x="531428" y="121043"/>
                    <a:pt x="527325" y="121043"/>
                  </a:cubicBezTo>
                  <a:cubicBezTo>
                    <a:pt x="531428" y="121043"/>
                    <a:pt x="531428" y="121043"/>
                    <a:pt x="531428" y="125153"/>
                  </a:cubicBezTo>
                  <a:cubicBezTo>
                    <a:pt x="527325" y="129262"/>
                    <a:pt x="523221" y="129262"/>
                    <a:pt x="519117" y="125153"/>
                  </a:cubicBezTo>
                  <a:cubicBezTo>
                    <a:pt x="515014" y="125153"/>
                    <a:pt x="506806" y="129262"/>
                    <a:pt x="502703" y="129262"/>
                  </a:cubicBezTo>
                  <a:cubicBezTo>
                    <a:pt x="506806" y="129262"/>
                    <a:pt x="506806" y="129262"/>
                    <a:pt x="510910" y="129262"/>
                  </a:cubicBezTo>
                  <a:cubicBezTo>
                    <a:pt x="510910" y="129262"/>
                    <a:pt x="515014" y="129262"/>
                    <a:pt x="515014" y="129262"/>
                  </a:cubicBezTo>
                  <a:cubicBezTo>
                    <a:pt x="510910" y="137482"/>
                    <a:pt x="502703" y="137482"/>
                    <a:pt x="498599" y="137482"/>
                  </a:cubicBezTo>
                  <a:cubicBezTo>
                    <a:pt x="494496" y="141591"/>
                    <a:pt x="490392" y="141591"/>
                    <a:pt x="490392" y="141591"/>
                  </a:cubicBezTo>
                  <a:cubicBezTo>
                    <a:pt x="486288" y="145701"/>
                    <a:pt x="486288" y="145701"/>
                    <a:pt x="486288" y="149810"/>
                  </a:cubicBezTo>
                  <a:cubicBezTo>
                    <a:pt x="486288" y="149810"/>
                    <a:pt x="486288" y="153920"/>
                    <a:pt x="486288" y="153920"/>
                  </a:cubicBezTo>
                  <a:cubicBezTo>
                    <a:pt x="486288" y="158030"/>
                    <a:pt x="482185" y="158030"/>
                    <a:pt x="482185" y="158030"/>
                  </a:cubicBezTo>
                  <a:cubicBezTo>
                    <a:pt x="482185" y="158030"/>
                    <a:pt x="478081" y="158030"/>
                    <a:pt x="478081" y="158030"/>
                  </a:cubicBezTo>
                  <a:cubicBezTo>
                    <a:pt x="478081" y="158030"/>
                    <a:pt x="482185" y="162139"/>
                    <a:pt x="482185" y="162139"/>
                  </a:cubicBezTo>
                  <a:cubicBezTo>
                    <a:pt x="482185" y="158030"/>
                    <a:pt x="482185" y="158030"/>
                    <a:pt x="482185" y="158030"/>
                  </a:cubicBezTo>
                  <a:cubicBezTo>
                    <a:pt x="482185" y="158030"/>
                    <a:pt x="486288" y="158030"/>
                    <a:pt x="486288" y="158030"/>
                  </a:cubicBezTo>
                  <a:cubicBezTo>
                    <a:pt x="486288" y="162139"/>
                    <a:pt x="486288" y="158030"/>
                    <a:pt x="490392" y="158030"/>
                  </a:cubicBezTo>
                  <a:cubicBezTo>
                    <a:pt x="490392" y="158030"/>
                    <a:pt x="490392" y="158030"/>
                    <a:pt x="490392" y="153920"/>
                  </a:cubicBezTo>
                  <a:cubicBezTo>
                    <a:pt x="490392" y="153920"/>
                    <a:pt x="490392" y="153920"/>
                    <a:pt x="494496" y="153920"/>
                  </a:cubicBezTo>
                  <a:cubicBezTo>
                    <a:pt x="498599" y="153920"/>
                    <a:pt x="498599" y="153920"/>
                    <a:pt x="502703" y="149810"/>
                  </a:cubicBezTo>
                  <a:cubicBezTo>
                    <a:pt x="506806" y="149810"/>
                    <a:pt x="506806" y="145701"/>
                    <a:pt x="510910" y="145701"/>
                  </a:cubicBezTo>
                  <a:cubicBezTo>
                    <a:pt x="515014" y="145701"/>
                    <a:pt x="515014" y="145701"/>
                    <a:pt x="515014" y="145701"/>
                  </a:cubicBezTo>
                  <a:cubicBezTo>
                    <a:pt x="515014" y="145701"/>
                    <a:pt x="519117" y="141591"/>
                    <a:pt x="519117" y="141591"/>
                  </a:cubicBezTo>
                  <a:cubicBezTo>
                    <a:pt x="519117" y="141591"/>
                    <a:pt x="515014" y="141591"/>
                    <a:pt x="515014" y="141591"/>
                  </a:cubicBezTo>
                  <a:cubicBezTo>
                    <a:pt x="515014" y="137482"/>
                    <a:pt x="519117" y="137482"/>
                    <a:pt x="519117" y="137482"/>
                  </a:cubicBezTo>
                  <a:cubicBezTo>
                    <a:pt x="519117" y="137482"/>
                    <a:pt x="519117" y="133372"/>
                    <a:pt x="523221" y="133372"/>
                  </a:cubicBezTo>
                  <a:cubicBezTo>
                    <a:pt x="523221" y="133372"/>
                    <a:pt x="523221" y="133372"/>
                    <a:pt x="527325" y="133372"/>
                  </a:cubicBezTo>
                  <a:cubicBezTo>
                    <a:pt x="531428" y="129262"/>
                    <a:pt x="535532" y="129262"/>
                    <a:pt x="539635" y="125153"/>
                  </a:cubicBezTo>
                  <a:cubicBezTo>
                    <a:pt x="535532" y="125153"/>
                    <a:pt x="535532" y="125153"/>
                    <a:pt x="531428" y="125153"/>
                  </a:cubicBezTo>
                  <a:cubicBezTo>
                    <a:pt x="531428" y="121043"/>
                    <a:pt x="535532" y="121043"/>
                    <a:pt x="535532" y="121043"/>
                  </a:cubicBezTo>
                  <a:cubicBezTo>
                    <a:pt x="539635" y="121043"/>
                    <a:pt x="543739" y="121043"/>
                    <a:pt x="547843" y="121043"/>
                  </a:cubicBezTo>
                  <a:cubicBezTo>
                    <a:pt x="551946" y="121043"/>
                    <a:pt x="556050" y="121043"/>
                    <a:pt x="560154" y="121043"/>
                  </a:cubicBezTo>
                  <a:cubicBezTo>
                    <a:pt x="560154" y="121043"/>
                    <a:pt x="560154" y="121043"/>
                    <a:pt x="560154" y="125153"/>
                  </a:cubicBezTo>
                  <a:cubicBezTo>
                    <a:pt x="564257" y="129262"/>
                    <a:pt x="568361" y="133372"/>
                    <a:pt x="568361" y="133372"/>
                  </a:cubicBezTo>
                  <a:cubicBezTo>
                    <a:pt x="568361" y="137482"/>
                    <a:pt x="568361" y="137482"/>
                    <a:pt x="568361" y="137482"/>
                  </a:cubicBezTo>
                  <a:cubicBezTo>
                    <a:pt x="568361" y="137482"/>
                    <a:pt x="568361" y="141591"/>
                    <a:pt x="568361" y="141591"/>
                  </a:cubicBezTo>
                  <a:cubicBezTo>
                    <a:pt x="564257" y="145701"/>
                    <a:pt x="560154" y="145701"/>
                    <a:pt x="560154" y="149810"/>
                  </a:cubicBezTo>
                  <a:cubicBezTo>
                    <a:pt x="560154" y="149810"/>
                    <a:pt x="564257" y="149810"/>
                    <a:pt x="564257" y="149810"/>
                  </a:cubicBezTo>
                  <a:cubicBezTo>
                    <a:pt x="564257" y="153920"/>
                    <a:pt x="564257" y="153920"/>
                    <a:pt x="564257" y="153920"/>
                  </a:cubicBezTo>
                  <a:cubicBezTo>
                    <a:pt x="568361" y="153920"/>
                    <a:pt x="568361" y="149810"/>
                    <a:pt x="568361" y="145701"/>
                  </a:cubicBezTo>
                  <a:cubicBezTo>
                    <a:pt x="572464" y="141591"/>
                    <a:pt x="576568" y="145701"/>
                    <a:pt x="584775" y="141591"/>
                  </a:cubicBezTo>
                  <a:cubicBezTo>
                    <a:pt x="584775" y="145701"/>
                    <a:pt x="584775" y="145701"/>
                    <a:pt x="584775" y="145701"/>
                  </a:cubicBezTo>
                  <a:cubicBezTo>
                    <a:pt x="584775" y="149810"/>
                    <a:pt x="592983" y="149810"/>
                    <a:pt x="592983" y="149810"/>
                  </a:cubicBezTo>
                  <a:cubicBezTo>
                    <a:pt x="592983" y="149810"/>
                    <a:pt x="592983" y="149810"/>
                    <a:pt x="597086" y="149810"/>
                  </a:cubicBezTo>
                  <a:cubicBezTo>
                    <a:pt x="597086" y="149810"/>
                    <a:pt x="601190" y="149810"/>
                    <a:pt x="597086" y="153920"/>
                  </a:cubicBezTo>
                  <a:cubicBezTo>
                    <a:pt x="601190" y="158030"/>
                    <a:pt x="601190" y="158030"/>
                    <a:pt x="601190" y="158030"/>
                  </a:cubicBezTo>
                  <a:cubicBezTo>
                    <a:pt x="601190" y="158030"/>
                    <a:pt x="601190" y="162139"/>
                    <a:pt x="605293" y="162139"/>
                  </a:cubicBezTo>
                  <a:cubicBezTo>
                    <a:pt x="605293" y="162139"/>
                    <a:pt x="605293" y="166249"/>
                    <a:pt x="605293" y="166249"/>
                  </a:cubicBezTo>
                  <a:cubicBezTo>
                    <a:pt x="605293" y="170359"/>
                    <a:pt x="605293" y="170359"/>
                    <a:pt x="605293" y="174468"/>
                  </a:cubicBezTo>
                  <a:cubicBezTo>
                    <a:pt x="605293" y="174468"/>
                    <a:pt x="601190" y="174468"/>
                    <a:pt x="597086" y="174468"/>
                  </a:cubicBezTo>
                  <a:cubicBezTo>
                    <a:pt x="601190" y="178578"/>
                    <a:pt x="601190" y="178578"/>
                    <a:pt x="601190" y="178578"/>
                  </a:cubicBezTo>
                  <a:cubicBezTo>
                    <a:pt x="601190" y="178578"/>
                    <a:pt x="601190" y="178578"/>
                    <a:pt x="605293" y="182687"/>
                  </a:cubicBezTo>
                  <a:cubicBezTo>
                    <a:pt x="601190" y="182687"/>
                    <a:pt x="601190" y="186797"/>
                    <a:pt x="601190" y="186797"/>
                  </a:cubicBezTo>
                  <a:cubicBezTo>
                    <a:pt x="597086" y="186797"/>
                    <a:pt x="597086" y="186797"/>
                    <a:pt x="597086" y="186797"/>
                  </a:cubicBezTo>
                  <a:cubicBezTo>
                    <a:pt x="601190" y="186797"/>
                    <a:pt x="601190" y="190907"/>
                    <a:pt x="601190" y="190907"/>
                  </a:cubicBezTo>
                  <a:cubicBezTo>
                    <a:pt x="601190" y="190907"/>
                    <a:pt x="601190" y="190907"/>
                    <a:pt x="605293" y="190907"/>
                  </a:cubicBezTo>
                  <a:cubicBezTo>
                    <a:pt x="605293" y="190907"/>
                    <a:pt x="605293" y="195016"/>
                    <a:pt x="605293" y="195016"/>
                  </a:cubicBezTo>
                  <a:cubicBezTo>
                    <a:pt x="605293" y="195016"/>
                    <a:pt x="605293" y="199126"/>
                    <a:pt x="605293" y="199126"/>
                  </a:cubicBezTo>
                  <a:cubicBezTo>
                    <a:pt x="605293" y="199126"/>
                    <a:pt x="601190" y="195016"/>
                    <a:pt x="597086" y="195016"/>
                  </a:cubicBezTo>
                  <a:cubicBezTo>
                    <a:pt x="597086" y="195016"/>
                    <a:pt x="597086" y="199126"/>
                    <a:pt x="597086" y="199126"/>
                  </a:cubicBezTo>
                  <a:cubicBezTo>
                    <a:pt x="601190" y="199126"/>
                    <a:pt x="601190" y="199126"/>
                    <a:pt x="605293" y="199126"/>
                  </a:cubicBezTo>
                  <a:cubicBezTo>
                    <a:pt x="605293" y="199126"/>
                    <a:pt x="609397" y="199126"/>
                    <a:pt x="609397" y="203236"/>
                  </a:cubicBezTo>
                  <a:cubicBezTo>
                    <a:pt x="605293" y="207345"/>
                    <a:pt x="601190" y="203236"/>
                    <a:pt x="601190" y="207345"/>
                  </a:cubicBezTo>
                  <a:cubicBezTo>
                    <a:pt x="601190" y="207345"/>
                    <a:pt x="605293" y="207345"/>
                    <a:pt x="605293" y="207345"/>
                  </a:cubicBezTo>
                  <a:cubicBezTo>
                    <a:pt x="605293" y="211455"/>
                    <a:pt x="605293" y="211455"/>
                    <a:pt x="605293" y="211455"/>
                  </a:cubicBezTo>
                  <a:cubicBezTo>
                    <a:pt x="609397" y="211455"/>
                    <a:pt x="609397" y="211455"/>
                    <a:pt x="609397" y="211455"/>
                  </a:cubicBezTo>
                  <a:cubicBezTo>
                    <a:pt x="609397" y="211455"/>
                    <a:pt x="609397" y="211455"/>
                    <a:pt x="609397" y="215564"/>
                  </a:cubicBezTo>
                  <a:cubicBezTo>
                    <a:pt x="609397" y="215564"/>
                    <a:pt x="609397" y="215564"/>
                    <a:pt x="605293" y="219674"/>
                  </a:cubicBezTo>
                  <a:cubicBezTo>
                    <a:pt x="601190" y="219674"/>
                    <a:pt x="601190" y="219674"/>
                    <a:pt x="601190" y="223784"/>
                  </a:cubicBezTo>
                  <a:cubicBezTo>
                    <a:pt x="601190" y="223784"/>
                    <a:pt x="601190" y="223784"/>
                    <a:pt x="601190" y="227893"/>
                  </a:cubicBezTo>
                  <a:cubicBezTo>
                    <a:pt x="597086" y="227893"/>
                    <a:pt x="597086" y="232003"/>
                    <a:pt x="592983" y="232003"/>
                  </a:cubicBezTo>
                  <a:cubicBezTo>
                    <a:pt x="592983" y="232003"/>
                    <a:pt x="588879" y="232003"/>
                    <a:pt x="588879" y="232003"/>
                  </a:cubicBezTo>
                  <a:cubicBezTo>
                    <a:pt x="588879" y="232003"/>
                    <a:pt x="584775" y="236113"/>
                    <a:pt x="584775" y="236113"/>
                  </a:cubicBezTo>
                  <a:cubicBezTo>
                    <a:pt x="584775" y="236113"/>
                    <a:pt x="580672" y="240222"/>
                    <a:pt x="580672" y="240222"/>
                  </a:cubicBezTo>
                  <a:cubicBezTo>
                    <a:pt x="576568" y="244332"/>
                    <a:pt x="576568" y="244332"/>
                    <a:pt x="572464" y="248441"/>
                  </a:cubicBezTo>
                  <a:cubicBezTo>
                    <a:pt x="568361" y="248441"/>
                    <a:pt x="568361" y="248441"/>
                    <a:pt x="568361" y="248441"/>
                  </a:cubicBezTo>
                  <a:cubicBezTo>
                    <a:pt x="568361" y="248441"/>
                    <a:pt x="564257" y="248441"/>
                    <a:pt x="564257" y="244332"/>
                  </a:cubicBezTo>
                  <a:cubicBezTo>
                    <a:pt x="564257" y="244332"/>
                    <a:pt x="564257" y="244332"/>
                    <a:pt x="560154" y="244332"/>
                  </a:cubicBezTo>
                  <a:cubicBezTo>
                    <a:pt x="556050" y="248441"/>
                    <a:pt x="556050" y="248441"/>
                    <a:pt x="551946" y="248441"/>
                  </a:cubicBezTo>
                  <a:cubicBezTo>
                    <a:pt x="551946" y="248441"/>
                    <a:pt x="551946" y="248441"/>
                    <a:pt x="547843" y="248441"/>
                  </a:cubicBezTo>
                  <a:cubicBezTo>
                    <a:pt x="547843" y="248441"/>
                    <a:pt x="543739" y="252551"/>
                    <a:pt x="543739" y="252551"/>
                  </a:cubicBezTo>
                  <a:cubicBezTo>
                    <a:pt x="543739" y="252551"/>
                    <a:pt x="539635" y="256661"/>
                    <a:pt x="539635" y="252551"/>
                  </a:cubicBezTo>
                  <a:cubicBezTo>
                    <a:pt x="535532" y="252551"/>
                    <a:pt x="535532" y="252551"/>
                    <a:pt x="535532" y="256661"/>
                  </a:cubicBezTo>
                  <a:cubicBezTo>
                    <a:pt x="531428" y="256661"/>
                    <a:pt x="531428" y="256661"/>
                    <a:pt x="527325" y="256661"/>
                  </a:cubicBezTo>
                  <a:cubicBezTo>
                    <a:pt x="527325" y="256661"/>
                    <a:pt x="527325" y="260770"/>
                    <a:pt x="527325" y="260770"/>
                  </a:cubicBezTo>
                  <a:cubicBezTo>
                    <a:pt x="527325" y="260770"/>
                    <a:pt x="527325" y="260770"/>
                    <a:pt x="523221" y="264880"/>
                  </a:cubicBezTo>
                  <a:cubicBezTo>
                    <a:pt x="523221" y="264880"/>
                    <a:pt x="523221" y="264880"/>
                    <a:pt x="519117" y="264880"/>
                  </a:cubicBezTo>
                  <a:cubicBezTo>
                    <a:pt x="519117" y="264880"/>
                    <a:pt x="519117" y="268989"/>
                    <a:pt x="519117" y="268989"/>
                  </a:cubicBezTo>
                  <a:cubicBezTo>
                    <a:pt x="519117" y="268989"/>
                    <a:pt x="519117" y="273099"/>
                    <a:pt x="519117" y="273099"/>
                  </a:cubicBezTo>
                  <a:cubicBezTo>
                    <a:pt x="519117" y="273099"/>
                    <a:pt x="519117" y="277209"/>
                    <a:pt x="519117" y="277209"/>
                  </a:cubicBezTo>
                  <a:cubicBezTo>
                    <a:pt x="515014" y="277209"/>
                    <a:pt x="515014" y="277209"/>
                    <a:pt x="510910" y="277209"/>
                  </a:cubicBezTo>
                  <a:cubicBezTo>
                    <a:pt x="510910" y="281318"/>
                    <a:pt x="506806" y="281318"/>
                    <a:pt x="506806" y="285428"/>
                  </a:cubicBezTo>
                  <a:cubicBezTo>
                    <a:pt x="506806" y="285428"/>
                    <a:pt x="506806" y="285428"/>
                    <a:pt x="502703" y="285428"/>
                  </a:cubicBezTo>
                  <a:cubicBezTo>
                    <a:pt x="502703" y="289538"/>
                    <a:pt x="498599" y="289538"/>
                    <a:pt x="490392" y="293647"/>
                  </a:cubicBezTo>
                  <a:cubicBezTo>
                    <a:pt x="490392" y="293647"/>
                    <a:pt x="494496" y="293647"/>
                    <a:pt x="494496" y="293647"/>
                  </a:cubicBezTo>
                  <a:cubicBezTo>
                    <a:pt x="494496" y="297757"/>
                    <a:pt x="490392" y="297757"/>
                    <a:pt x="490392" y="297757"/>
                  </a:cubicBezTo>
                  <a:cubicBezTo>
                    <a:pt x="482185" y="301866"/>
                    <a:pt x="478081" y="301866"/>
                    <a:pt x="469874" y="301866"/>
                  </a:cubicBezTo>
                  <a:cubicBezTo>
                    <a:pt x="461667" y="297757"/>
                    <a:pt x="453459" y="301866"/>
                    <a:pt x="449356" y="301866"/>
                  </a:cubicBezTo>
                  <a:cubicBezTo>
                    <a:pt x="445252" y="301866"/>
                    <a:pt x="445252" y="305976"/>
                    <a:pt x="445252" y="305976"/>
                  </a:cubicBezTo>
                  <a:cubicBezTo>
                    <a:pt x="441148" y="305976"/>
                    <a:pt x="441148" y="301866"/>
                    <a:pt x="437045" y="301866"/>
                  </a:cubicBezTo>
                  <a:cubicBezTo>
                    <a:pt x="428838" y="297757"/>
                    <a:pt x="416527" y="297757"/>
                    <a:pt x="404216" y="297757"/>
                  </a:cubicBezTo>
                  <a:cubicBezTo>
                    <a:pt x="404216" y="297757"/>
                    <a:pt x="400112" y="297757"/>
                    <a:pt x="400112" y="297757"/>
                  </a:cubicBezTo>
                  <a:cubicBezTo>
                    <a:pt x="400112" y="297757"/>
                    <a:pt x="400112" y="301866"/>
                    <a:pt x="400112" y="301866"/>
                  </a:cubicBezTo>
                  <a:cubicBezTo>
                    <a:pt x="391905" y="301866"/>
                    <a:pt x="383698" y="293647"/>
                    <a:pt x="379594" y="297757"/>
                  </a:cubicBezTo>
                  <a:cubicBezTo>
                    <a:pt x="375490" y="297757"/>
                    <a:pt x="375490" y="297757"/>
                    <a:pt x="375490" y="297757"/>
                  </a:cubicBezTo>
                  <a:cubicBezTo>
                    <a:pt x="375490" y="297757"/>
                    <a:pt x="371387" y="297757"/>
                    <a:pt x="371387" y="297757"/>
                  </a:cubicBezTo>
                  <a:cubicBezTo>
                    <a:pt x="367283" y="297757"/>
                    <a:pt x="363180" y="297757"/>
                    <a:pt x="363180" y="297757"/>
                  </a:cubicBezTo>
                  <a:cubicBezTo>
                    <a:pt x="350869" y="297757"/>
                    <a:pt x="338558" y="297757"/>
                    <a:pt x="326247" y="297757"/>
                  </a:cubicBezTo>
                  <a:cubicBezTo>
                    <a:pt x="326247" y="297757"/>
                    <a:pt x="322143" y="297757"/>
                    <a:pt x="322143" y="301866"/>
                  </a:cubicBezTo>
                  <a:cubicBezTo>
                    <a:pt x="318040" y="301866"/>
                    <a:pt x="313936" y="297757"/>
                    <a:pt x="309832" y="301866"/>
                  </a:cubicBezTo>
                  <a:cubicBezTo>
                    <a:pt x="309832" y="301866"/>
                    <a:pt x="309832" y="301866"/>
                    <a:pt x="305729" y="305976"/>
                  </a:cubicBezTo>
                  <a:cubicBezTo>
                    <a:pt x="305729" y="305976"/>
                    <a:pt x="301625" y="310086"/>
                    <a:pt x="301625" y="310086"/>
                  </a:cubicBezTo>
                  <a:cubicBezTo>
                    <a:pt x="297522" y="314195"/>
                    <a:pt x="293418" y="314195"/>
                    <a:pt x="293418" y="318305"/>
                  </a:cubicBezTo>
                  <a:cubicBezTo>
                    <a:pt x="289314" y="322415"/>
                    <a:pt x="293418" y="330634"/>
                    <a:pt x="289314" y="334743"/>
                  </a:cubicBezTo>
                  <a:cubicBezTo>
                    <a:pt x="289314" y="334743"/>
                    <a:pt x="289314" y="338853"/>
                    <a:pt x="285211" y="338853"/>
                  </a:cubicBezTo>
                  <a:cubicBezTo>
                    <a:pt x="281107" y="338853"/>
                    <a:pt x="277003" y="338853"/>
                    <a:pt x="277003" y="338853"/>
                  </a:cubicBezTo>
                  <a:cubicBezTo>
                    <a:pt x="272900" y="338853"/>
                    <a:pt x="268796" y="338853"/>
                    <a:pt x="264693" y="342963"/>
                  </a:cubicBezTo>
                  <a:cubicBezTo>
                    <a:pt x="264693" y="342963"/>
                    <a:pt x="264693" y="347072"/>
                    <a:pt x="260589" y="351182"/>
                  </a:cubicBezTo>
                  <a:cubicBezTo>
                    <a:pt x="260589" y="351182"/>
                    <a:pt x="256485" y="347072"/>
                    <a:pt x="256485" y="351182"/>
                  </a:cubicBezTo>
                  <a:cubicBezTo>
                    <a:pt x="252382" y="351182"/>
                    <a:pt x="252382" y="351182"/>
                    <a:pt x="252382" y="351182"/>
                  </a:cubicBezTo>
                  <a:cubicBezTo>
                    <a:pt x="252382" y="355292"/>
                    <a:pt x="248278" y="359401"/>
                    <a:pt x="244174" y="359401"/>
                  </a:cubicBezTo>
                  <a:cubicBezTo>
                    <a:pt x="244174" y="359401"/>
                    <a:pt x="240071" y="359401"/>
                    <a:pt x="240071" y="363511"/>
                  </a:cubicBezTo>
                  <a:cubicBezTo>
                    <a:pt x="240071" y="367620"/>
                    <a:pt x="240071" y="367620"/>
                    <a:pt x="235967" y="371730"/>
                  </a:cubicBezTo>
                  <a:cubicBezTo>
                    <a:pt x="231864" y="371730"/>
                    <a:pt x="231864" y="375840"/>
                    <a:pt x="231864" y="379949"/>
                  </a:cubicBezTo>
                  <a:cubicBezTo>
                    <a:pt x="227760" y="384059"/>
                    <a:pt x="223656" y="384059"/>
                    <a:pt x="223656" y="388169"/>
                  </a:cubicBezTo>
                  <a:cubicBezTo>
                    <a:pt x="219553" y="392278"/>
                    <a:pt x="219553" y="396388"/>
                    <a:pt x="215449" y="400497"/>
                  </a:cubicBezTo>
                  <a:cubicBezTo>
                    <a:pt x="215449" y="404607"/>
                    <a:pt x="211345" y="408717"/>
                    <a:pt x="207242" y="412826"/>
                  </a:cubicBezTo>
                  <a:cubicBezTo>
                    <a:pt x="207242" y="416936"/>
                    <a:pt x="203138" y="416936"/>
                    <a:pt x="203138" y="421046"/>
                  </a:cubicBezTo>
                  <a:cubicBezTo>
                    <a:pt x="194931" y="425155"/>
                    <a:pt x="190827" y="433374"/>
                    <a:pt x="190827" y="437484"/>
                  </a:cubicBezTo>
                  <a:cubicBezTo>
                    <a:pt x="194931" y="433374"/>
                    <a:pt x="199035" y="433374"/>
                    <a:pt x="203138" y="429265"/>
                  </a:cubicBezTo>
                  <a:cubicBezTo>
                    <a:pt x="207242" y="425155"/>
                    <a:pt x="207242" y="425155"/>
                    <a:pt x="211345" y="421046"/>
                  </a:cubicBezTo>
                  <a:cubicBezTo>
                    <a:pt x="215449" y="416936"/>
                    <a:pt x="219553" y="408717"/>
                    <a:pt x="223656" y="404607"/>
                  </a:cubicBezTo>
                  <a:cubicBezTo>
                    <a:pt x="227760" y="396388"/>
                    <a:pt x="231864" y="392278"/>
                    <a:pt x="235967" y="388169"/>
                  </a:cubicBezTo>
                  <a:cubicBezTo>
                    <a:pt x="240071" y="384059"/>
                    <a:pt x="244174" y="384059"/>
                    <a:pt x="244174" y="379949"/>
                  </a:cubicBezTo>
                  <a:cubicBezTo>
                    <a:pt x="248278" y="379949"/>
                    <a:pt x="252382" y="375840"/>
                    <a:pt x="252382" y="375840"/>
                  </a:cubicBezTo>
                  <a:cubicBezTo>
                    <a:pt x="264693" y="367620"/>
                    <a:pt x="281107" y="359401"/>
                    <a:pt x="293418" y="355292"/>
                  </a:cubicBezTo>
                  <a:cubicBezTo>
                    <a:pt x="297522" y="351182"/>
                    <a:pt x="301625" y="351182"/>
                    <a:pt x="301625" y="351182"/>
                  </a:cubicBezTo>
                  <a:cubicBezTo>
                    <a:pt x="313936" y="347072"/>
                    <a:pt x="322143" y="342963"/>
                    <a:pt x="330351" y="342963"/>
                  </a:cubicBezTo>
                  <a:cubicBezTo>
                    <a:pt x="334454" y="342963"/>
                    <a:pt x="338558" y="342963"/>
                    <a:pt x="342661" y="342963"/>
                  </a:cubicBezTo>
                  <a:cubicBezTo>
                    <a:pt x="350869" y="342963"/>
                    <a:pt x="354972" y="342963"/>
                    <a:pt x="363180" y="347072"/>
                  </a:cubicBezTo>
                  <a:cubicBezTo>
                    <a:pt x="363180" y="347072"/>
                    <a:pt x="367283" y="351182"/>
                    <a:pt x="367283" y="351182"/>
                  </a:cubicBezTo>
                  <a:cubicBezTo>
                    <a:pt x="371387" y="351182"/>
                    <a:pt x="371387" y="355292"/>
                    <a:pt x="371387" y="355292"/>
                  </a:cubicBezTo>
                  <a:cubicBezTo>
                    <a:pt x="371387" y="359401"/>
                    <a:pt x="371387" y="359401"/>
                    <a:pt x="371387" y="359401"/>
                  </a:cubicBezTo>
                  <a:cubicBezTo>
                    <a:pt x="371387" y="355292"/>
                    <a:pt x="367283" y="355292"/>
                    <a:pt x="363180" y="355292"/>
                  </a:cubicBezTo>
                  <a:cubicBezTo>
                    <a:pt x="363180" y="355292"/>
                    <a:pt x="367283" y="359401"/>
                    <a:pt x="367283" y="359401"/>
                  </a:cubicBezTo>
                  <a:cubicBezTo>
                    <a:pt x="371387" y="359401"/>
                    <a:pt x="371387" y="363511"/>
                    <a:pt x="375490" y="367620"/>
                  </a:cubicBezTo>
                  <a:cubicBezTo>
                    <a:pt x="371387" y="367620"/>
                    <a:pt x="371387" y="367620"/>
                    <a:pt x="371387" y="367620"/>
                  </a:cubicBezTo>
                  <a:cubicBezTo>
                    <a:pt x="371387" y="371730"/>
                    <a:pt x="375490" y="371730"/>
                    <a:pt x="371387" y="371730"/>
                  </a:cubicBezTo>
                  <a:cubicBezTo>
                    <a:pt x="371387" y="371730"/>
                    <a:pt x="371387" y="375840"/>
                    <a:pt x="371387" y="375840"/>
                  </a:cubicBezTo>
                  <a:cubicBezTo>
                    <a:pt x="371387" y="375840"/>
                    <a:pt x="367283" y="375840"/>
                    <a:pt x="367283" y="375840"/>
                  </a:cubicBezTo>
                  <a:cubicBezTo>
                    <a:pt x="367283" y="375840"/>
                    <a:pt x="363180" y="375840"/>
                    <a:pt x="363180" y="379949"/>
                  </a:cubicBezTo>
                  <a:cubicBezTo>
                    <a:pt x="359076" y="379949"/>
                    <a:pt x="359076" y="384059"/>
                    <a:pt x="359076" y="384059"/>
                  </a:cubicBezTo>
                  <a:cubicBezTo>
                    <a:pt x="354972" y="384059"/>
                    <a:pt x="354972" y="388169"/>
                    <a:pt x="350869" y="388169"/>
                  </a:cubicBezTo>
                  <a:cubicBezTo>
                    <a:pt x="350869" y="388169"/>
                    <a:pt x="346765" y="392278"/>
                    <a:pt x="346765" y="392278"/>
                  </a:cubicBezTo>
                  <a:cubicBezTo>
                    <a:pt x="342661" y="392278"/>
                    <a:pt x="342661" y="392278"/>
                    <a:pt x="338558" y="392278"/>
                  </a:cubicBezTo>
                  <a:cubicBezTo>
                    <a:pt x="334454" y="388169"/>
                    <a:pt x="334454" y="388169"/>
                    <a:pt x="330351" y="388169"/>
                  </a:cubicBezTo>
                  <a:cubicBezTo>
                    <a:pt x="330351" y="388169"/>
                    <a:pt x="326247" y="388169"/>
                    <a:pt x="326247" y="384059"/>
                  </a:cubicBezTo>
                  <a:cubicBezTo>
                    <a:pt x="326247" y="384059"/>
                    <a:pt x="326247" y="384059"/>
                    <a:pt x="326247" y="388169"/>
                  </a:cubicBezTo>
                  <a:cubicBezTo>
                    <a:pt x="322143" y="388169"/>
                    <a:pt x="322143" y="388169"/>
                    <a:pt x="322143" y="388169"/>
                  </a:cubicBezTo>
                  <a:cubicBezTo>
                    <a:pt x="322143" y="388169"/>
                    <a:pt x="318040" y="388169"/>
                    <a:pt x="313936" y="388169"/>
                  </a:cubicBezTo>
                  <a:cubicBezTo>
                    <a:pt x="313936" y="388169"/>
                    <a:pt x="309832" y="388169"/>
                    <a:pt x="309832" y="388169"/>
                  </a:cubicBezTo>
                  <a:cubicBezTo>
                    <a:pt x="309832" y="388169"/>
                    <a:pt x="313936" y="392278"/>
                    <a:pt x="313936" y="392278"/>
                  </a:cubicBezTo>
                  <a:cubicBezTo>
                    <a:pt x="313936" y="392278"/>
                    <a:pt x="318040" y="392278"/>
                    <a:pt x="318040" y="392278"/>
                  </a:cubicBezTo>
                  <a:cubicBezTo>
                    <a:pt x="318040" y="392278"/>
                    <a:pt x="318040" y="396388"/>
                    <a:pt x="322143" y="396388"/>
                  </a:cubicBezTo>
                  <a:cubicBezTo>
                    <a:pt x="322143" y="396388"/>
                    <a:pt x="326247" y="396388"/>
                    <a:pt x="330351" y="396388"/>
                  </a:cubicBezTo>
                  <a:cubicBezTo>
                    <a:pt x="330351" y="396388"/>
                    <a:pt x="330351" y="400497"/>
                    <a:pt x="330351" y="400497"/>
                  </a:cubicBezTo>
                  <a:cubicBezTo>
                    <a:pt x="330351" y="400497"/>
                    <a:pt x="334454" y="404607"/>
                    <a:pt x="334454" y="404607"/>
                  </a:cubicBezTo>
                  <a:cubicBezTo>
                    <a:pt x="334454" y="408717"/>
                    <a:pt x="334454" y="408717"/>
                    <a:pt x="334454" y="408717"/>
                  </a:cubicBezTo>
                  <a:cubicBezTo>
                    <a:pt x="338558" y="404607"/>
                    <a:pt x="342661" y="404607"/>
                    <a:pt x="342661" y="404607"/>
                  </a:cubicBezTo>
                  <a:cubicBezTo>
                    <a:pt x="346765" y="400497"/>
                    <a:pt x="346765" y="400497"/>
                    <a:pt x="350869" y="400497"/>
                  </a:cubicBezTo>
                  <a:cubicBezTo>
                    <a:pt x="350869" y="400497"/>
                    <a:pt x="350869" y="400497"/>
                    <a:pt x="350869" y="404607"/>
                  </a:cubicBezTo>
                  <a:cubicBezTo>
                    <a:pt x="350869" y="404607"/>
                    <a:pt x="354972" y="404607"/>
                    <a:pt x="354972" y="400497"/>
                  </a:cubicBezTo>
                  <a:cubicBezTo>
                    <a:pt x="359076" y="400497"/>
                    <a:pt x="359076" y="400497"/>
                    <a:pt x="359076" y="400497"/>
                  </a:cubicBezTo>
                  <a:cubicBezTo>
                    <a:pt x="359076" y="400497"/>
                    <a:pt x="359076" y="404607"/>
                    <a:pt x="359076" y="404607"/>
                  </a:cubicBezTo>
                  <a:cubicBezTo>
                    <a:pt x="359076" y="404607"/>
                    <a:pt x="359076" y="408717"/>
                    <a:pt x="354972" y="408717"/>
                  </a:cubicBezTo>
                  <a:cubicBezTo>
                    <a:pt x="354972" y="408717"/>
                    <a:pt x="354972" y="412826"/>
                    <a:pt x="354972" y="416936"/>
                  </a:cubicBezTo>
                  <a:cubicBezTo>
                    <a:pt x="354972" y="416936"/>
                    <a:pt x="354972" y="421046"/>
                    <a:pt x="350869" y="421046"/>
                  </a:cubicBezTo>
                  <a:cubicBezTo>
                    <a:pt x="350869" y="425155"/>
                    <a:pt x="346765" y="429265"/>
                    <a:pt x="346765" y="429265"/>
                  </a:cubicBezTo>
                  <a:cubicBezTo>
                    <a:pt x="346765" y="429265"/>
                    <a:pt x="346765" y="429265"/>
                    <a:pt x="346765" y="433374"/>
                  </a:cubicBezTo>
                  <a:cubicBezTo>
                    <a:pt x="346765" y="433374"/>
                    <a:pt x="346765" y="433374"/>
                    <a:pt x="350869" y="429265"/>
                  </a:cubicBezTo>
                  <a:cubicBezTo>
                    <a:pt x="350869" y="429265"/>
                    <a:pt x="354972" y="429265"/>
                    <a:pt x="354972" y="429265"/>
                  </a:cubicBezTo>
                  <a:cubicBezTo>
                    <a:pt x="354972" y="429265"/>
                    <a:pt x="359076" y="429265"/>
                    <a:pt x="359076" y="433374"/>
                  </a:cubicBezTo>
                  <a:cubicBezTo>
                    <a:pt x="359076" y="433374"/>
                    <a:pt x="359076" y="433374"/>
                    <a:pt x="359076" y="437484"/>
                  </a:cubicBezTo>
                  <a:cubicBezTo>
                    <a:pt x="354972" y="437484"/>
                    <a:pt x="354972" y="437484"/>
                    <a:pt x="354972" y="437484"/>
                  </a:cubicBezTo>
                  <a:cubicBezTo>
                    <a:pt x="354972" y="437484"/>
                    <a:pt x="354972" y="441594"/>
                    <a:pt x="354972" y="441594"/>
                  </a:cubicBezTo>
                  <a:cubicBezTo>
                    <a:pt x="354972" y="445703"/>
                    <a:pt x="354972" y="445703"/>
                    <a:pt x="354972" y="445703"/>
                  </a:cubicBezTo>
                  <a:cubicBezTo>
                    <a:pt x="354972" y="445703"/>
                    <a:pt x="354972" y="445703"/>
                    <a:pt x="359076" y="445703"/>
                  </a:cubicBezTo>
                  <a:cubicBezTo>
                    <a:pt x="359076" y="445703"/>
                    <a:pt x="359076" y="445703"/>
                    <a:pt x="359076" y="449813"/>
                  </a:cubicBezTo>
                  <a:cubicBezTo>
                    <a:pt x="359076" y="449813"/>
                    <a:pt x="359076" y="453922"/>
                    <a:pt x="359076" y="453922"/>
                  </a:cubicBezTo>
                  <a:cubicBezTo>
                    <a:pt x="363180" y="453922"/>
                    <a:pt x="363180" y="458032"/>
                    <a:pt x="363180" y="458032"/>
                  </a:cubicBezTo>
                  <a:cubicBezTo>
                    <a:pt x="363180" y="462142"/>
                    <a:pt x="363180" y="462142"/>
                    <a:pt x="367283" y="462142"/>
                  </a:cubicBezTo>
                  <a:cubicBezTo>
                    <a:pt x="371387" y="462142"/>
                    <a:pt x="371387" y="462142"/>
                    <a:pt x="375490" y="466251"/>
                  </a:cubicBezTo>
                  <a:cubicBezTo>
                    <a:pt x="375490" y="466251"/>
                    <a:pt x="379594" y="466251"/>
                    <a:pt x="379594" y="466251"/>
                  </a:cubicBezTo>
                  <a:cubicBezTo>
                    <a:pt x="383698" y="466251"/>
                    <a:pt x="383698" y="466251"/>
                    <a:pt x="383698" y="470361"/>
                  </a:cubicBezTo>
                  <a:cubicBezTo>
                    <a:pt x="383698" y="470361"/>
                    <a:pt x="383698" y="470361"/>
                    <a:pt x="379594" y="470361"/>
                  </a:cubicBezTo>
                  <a:cubicBezTo>
                    <a:pt x="379594" y="470361"/>
                    <a:pt x="379594" y="474471"/>
                    <a:pt x="379594" y="474471"/>
                  </a:cubicBezTo>
                  <a:cubicBezTo>
                    <a:pt x="379594" y="474471"/>
                    <a:pt x="379594" y="474471"/>
                    <a:pt x="383698" y="474471"/>
                  </a:cubicBezTo>
                  <a:cubicBezTo>
                    <a:pt x="383698" y="474471"/>
                    <a:pt x="383698" y="474471"/>
                    <a:pt x="383698" y="478580"/>
                  </a:cubicBezTo>
                  <a:cubicBezTo>
                    <a:pt x="383698" y="478580"/>
                    <a:pt x="383698" y="478580"/>
                    <a:pt x="387801" y="478580"/>
                  </a:cubicBezTo>
                  <a:cubicBezTo>
                    <a:pt x="387801" y="478580"/>
                    <a:pt x="387801" y="478580"/>
                    <a:pt x="391905" y="478580"/>
                  </a:cubicBezTo>
                  <a:cubicBezTo>
                    <a:pt x="391905" y="478580"/>
                    <a:pt x="396009" y="482690"/>
                    <a:pt x="400112" y="482690"/>
                  </a:cubicBezTo>
                  <a:cubicBezTo>
                    <a:pt x="396009" y="482690"/>
                    <a:pt x="396009" y="482690"/>
                    <a:pt x="396009" y="486799"/>
                  </a:cubicBezTo>
                  <a:cubicBezTo>
                    <a:pt x="400112" y="486799"/>
                    <a:pt x="400112" y="486799"/>
                    <a:pt x="400112" y="486799"/>
                  </a:cubicBezTo>
                  <a:cubicBezTo>
                    <a:pt x="404216" y="482690"/>
                    <a:pt x="404216" y="482690"/>
                    <a:pt x="404216" y="482690"/>
                  </a:cubicBezTo>
                  <a:cubicBezTo>
                    <a:pt x="408319" y="482690"/>
                    <a:pt x="408319" y="482690"/>
                    <a:pt x="408319" y="482690"/>
                  </a:cubicBezTo>
                  <a:cubicBezTo>
                    <a:pt x="412423" y="482690"/>
                    <a:pt x="412423" y="482690"/>
                    <a:pt x="412423" y="482690"/>
                  </a:cubicBezTo>
                  <a:cubicBezTo>
                    <a:pt x="416527" y="482690"/>
                    <a:pt x="416527" y="486799"/>
                    <a:pt x="420630" y="486799"/>
                  </a:cubicBezTo>
                  <a:cubicBezTo>
                    <a:pt x="420630" y="486799"/>
                    <a:pt x="424734" y="486799"/>
                    <a:pt x="424734" y="486799"/>
                  </a:cubicBezTo>
                  <a:cubicBezTo>
                    <a:pt x="428838" y="486799"/>
                    <a:pt x="432941" y="482690"/>
                    <a:pt x="437045" y="478580"/>
                  </a:cubicBezTo>
                  <a:cubicBezTo>
                    <a:pt x="437045" y="478580"/>
                    <a:pt x="437045" y="482690"/>
                    <a:pt x="437045" y="482690"/>
                  </a:cubicBezTo>
                  <a:cubicBezTo>
                    <a:pt x="437045" y="482690"/>
                    <a:pt x="437045" y="482690"/>
                    <a:pt x="437045" y="486799"/>
                  </a:cubicBezTo>
                  <a:cubicBezTo>
                    <a:pt x="437045" y="486799"/>
                    <a:pt x="441148" y="486799"/>
                    <a:pt x="441148" y="486799"/>
                  </a:cubicBezTo>
                  <a:cubicBezTo>
                    <a:pt x="441148" y="486799"/>
                    <a:pt x="441148" y="486799"/>
                    <a:pt x="445252" y="486799"/>
                  </a:cubicBezTo>
                  <a:cubicBezTo>
                    <a:pt x="445252" y="486799"/>
                    <a:pt x="449356" y="486799"/>
                    <a:pt x="449356" y="486799"/>
                  </a:cubicBezTo>
                  <a:cubicBezTo>
                    <a:pt x="449356" y="482690"/>
                    <a:pt x="449356" y="482690"/>
                    <a:pt x="449356" y="482690"/>
                  </a:cubicBezTo>
                  <a:cubicBezTo>
                    <a:pt x="449356" y="478580"/>
                    <a:pt x="449356" y="478580"/>
                    <a:pt x="449356" y="474471"/>
                  </a:cubicBezTo>
                  <a:cubicBezTo>
                    <a:pt x="449356" y="470361"/>
                    <a:pt x="449356" y="470361"/>
                    <a:pt x="449356" y="470361"/>
                  </a:cubicBezTo>
                  <a:cubicBezTo>
                    <a:pt x="449356" y="470361"/>
                    <a:pt x="449356" y="466251"/>
                    <a:pt x="449356" y="466251"/>
                  </a:cubicBezTo>
                  <a:cubicBezTo>
                    <a:pt x="449356" y="466251"/>
                    <a:pt x="453459" y="466251"/>
                    <a:pt x="453459" y="462142"/>
                  </a:cubicBezTo>
                  <a:cubicBezTo>
                    <a:pt x="457563" y="462142"/>
                    <a:pt x="457563" y="458032"/>
                    <a:pt x="461667" y="453922"/>
                  </a:cubicBezTo>
                  <a:cubicBezTo>
                    <a:pt x="461667" y="453922"/>
                    <a:pt x="461667" y="449813"/>
                    <a:pt x="461667" y="445703"/>
                  </a:cubicBezTo>
                  <a:cubicBezTo>
                    <a:pt x="465770" y="445703"/>
                    <a:pt x="465770" y="441594"/>
                    <a:pt x="465770" y="441594"/>
                  </a:cubicBezTo>
                  <a:cubicBezTo>
                    <a:pt x="469874" y="441594"/>
                    <a:pt x="469874" y="437484"/>
                    <a:pt x="469874" y="437484"/>
                  </a:cubicBezTo>
                  <a:cubicBezTo>
                    <a:pt x="469874" y="433374"/>
                    <a:pt x="473977" y="433374"/>
                    <a:pt x="473977" y="433374"/>
                  </a:cubicBezTo>
                  <a:cubicBezTo>
                    <a:pt x="473977" y="433374"/>
                    <a:pt x="473977" y="433374"/>
                    <a:pt x="478081" y="433374"/>
                  </a:cubicBezTo>
                  <a:cubicBezTo>
                    <a:pt x="478081" y="433374"/>
                    <a:pt x="478081" y="433374"/>
                    <a:pt x="478081" y="437484"/>
                  </a:cubicBezTo>
                  <a:cubicBezTo>
                    <a:pt x="478081" y="437484"/>
                    <a:pt x="478081" y="437484"/>
                    <a:pt x="482185" y="437484"/>
                  </a:cubicBezTo>
                  <a:cubicBezTo>
                    <a:pt x="482185" y="441594"/>
                    <a:pt x="482185" y="441594"/>
                    <a:pt x="482185" y="445703"/>
                  </a:cubicBezTo>
                  <a:cubicBezTo>
                    <a:pt x="482185" y="445703"/>
                    <a:pt x="478081" y="445703"/>
                    <a:pt x="478081" y="445703"/>
                  </a:cubicBezTo>
                  <a:cubicBezTo>
                    <a:pt x="478081" y="449813"/>
                    <a:pt x="478081" y="449813"/>
                    <a:pt x="478081" y="449813"/>
                  </a:cubicBezTo>
                  <a:cubicBezTo>
                    <a:pt x="478081" y="449813"/>
                    <a:pt x="478081" y="453922"/>
                    <a:pt x="478081" y="453922"/>
                  </a:cubicBezTo>
                  <a:cubicBezTo>
                    <a:pt x="478081" y="453922"/>
                    <a:pt x="478081" y="453922"/>
                    <a:pt x="478081" y="458032"/>
                  </a:cubicBezTo>
                  <a:cubicBezTo>
                    <a:pt x="478081" y="458032"/>
                    <a:pt x="478081" y="458032"/>
                    <a:pt x="473977" y="458032"/>
                  </a:cubicBezTo>
                  <a:cubicBezTo>
                    <a:pt x="473977" y="458032"/>
                    <a:pt x="473977" y="462142"/>
                    <a:pt x="473977" y="462142"/>
                  </a:cubicBezTo>
                  <a:cubicBezTo>
                    <a:pt x="473977" y="462142"/>
                    <a:pt x="473977" y="462142"/>
                    <a:pt x="478081" y="462142"/>
                  </a:cubicBezTo>
                  <a:cubicBezTo>
                    <a:pt x="478081" y="462142"/>
                    <a:pt x="478081" y="462142"/>
                    <a:pt x="482185" y="462142"/>
                  </a:cubicBezTo>
                  <a:cubicBezTo>
                    <a:pt x="482185" y="462142"/>
                    <a:pt x="482185" y="462142"/>
                    <a:pt x="482185" y="466251"/>
                  </a:cubicBezTo>
                  <a:cubicBezTo>
                    <a:pt x="482185" y="466251"/>
                    <a:pt x="482185" y="466251"/>
                    <a:pt x="486288" y="466251"/>
                  </a:cubicBezTo>
                  <a:cubicBezTo>
                    <a:pt x="486288" y="466251"/>
                    <a:pt x="490392" y="462142"/>
                    <a:pt x="490392" y="462142"/>
                  </a:cubicBezTo>
                  <a:cubicBezTo>
                    <a:pt x="490392" y="462142"/>
                    <a:pt x="490392" y="466251"/>
                    <a:pt x="490392" y="466251"/>
                  </a:cubicBezTo>
                  <a:cubicBezTo>
                    <a:pt x="494496" y="466251"/>
                    <a:pt x="494496" y="466251"/>
                    <a:pt x="494496" y="470361"/>
                  </a:cubicBezTo>
                  <a:cubicBezTo>
                    <a:pt x="494496" y="470361"/>
                    <a:pt x="490392" y="474471"/>
                    <a:pt x="490392" y="474471"/>
                  </a:cubicBezTo>
                  <a:cubicBezTo>
                    <a:pt x="490392" y="474471"/>
                    <a:pt x="490392" y="474471"/>
                    <a:pt x="494496" y="474471"/>
                  </a:cubicBezTo>
                  <a:cubicBezTo>
                    <a:pt x="494496" y="474471"/>
                    <a:pt x="494496" y="478580"/>
                    <a:pt x="494496" y="478580"/>
                  </a:cubicBezTo>
                  <a:cubicBezTo>
                    <a:pt x="490392" y="478580"/>
                    <a:pt x="490392" y="478580"/>
                    <a:pt x="490392" y="478580"/>
                  </a:cubicBezTo>
                  <a:cubicBezTo>
                    <a:pt x="490392" y="478580"/>
                    <a:pt x="486288" y="478580"/>
                    <a:pt x="486288" y="478580"/>
                  </a:cubicBezTo>
                  <a:cubicBezTo>
                    <a:pt x="486288" y="478580"/>
                    <a:pt x="486288" y="482690"/>
                    <a:pt x="486288" y="482690"/>
                  </a:cubicBezTo>
                  <a:cubicBezTo>
                    <a:pt x="486288" y="482690"/>
                    <a:pt x="482185" y="482690"/>
                    <a:pt x="482185" y="486799"/>
                  </a:cubicBezTo>
                  <a:cubicBezTo>
                    <a:pt x="482185" y="486799"/>
                    <a:pt x="478081" y="486799"/>
                    <a:pt x="473977" y="490909"/>
                  </a:cubicBezTo>
                  <a:cubicBezTo>
                    <a:pt x="473977" y="490909"/>
                    <a:pt x="469874" y="490909"/>
                    <a:pt x="469874" y="490909"/>
                  </a:cubicBezTo>
                  <a:cubicBezTo>
                    <a:pt x="465770" y="490909"/>
                    <a:pt x="465770" y="490909"/>
                    <a:pt x="465770" y="490909"/>
                  </a:cubicBezTo>
                  <a:cubicBezTo>
                    <a:pt x="465770" y="486799"/>
                    <a:pt x="465770" y="486799"/>
                    <a:pt x="461667" y="486799"/>
                  </a:cubicBezTo>
                  <a:cubicBezTo>
                    <a:pt x="461667" y="490909"/>
                    <a:pt x="461667" y="490909"/>
                    <a:pt x="457563" y="490909"/>
                  </a:cubicBezTo>
                  <a:cubicBezTo>
                    <a:pt x="457563" y="490909"/>
                    <a:pt x="453459" y="490909"/>
                    <a:pt x="453459" y="490909"/>
                  </a:cubicBezTo>
                  <a:cubicBezTo>
                    <a:pt x="453459" y="490909"/>
                    <a:pt x="453459" y="490909"/>
                    <a:pt x="453459" y="495019"/>
                  </a:cubicBezTo>
                  <a:cubicBezTo>
                    <a:pt x="453459" y="495019"/>
                    <a:pt x="453459" y="499128"/>
                    <a:pt x="449356" y="499128"/>
                  </a:cubicBezTo>
                  <a:cubicBezTo>
                    <a:pt x="453459" y="499128"/>
                    <a:pt x="457563" y="499128"/>
                    <a:pt x="457563" y="499128"/>
                  </a:cubicBezTo>
                  <a:cubicBezTo>
                    <a:pt x="461667" y="499128"/>
                    <a:pt x="461667" y="499128"/>
                    <a:pt x="461667" y="499128"/>
                  </a:cubicBezTo>
                  <a:cubicBezTo>
                    <a:pt x="461667" y="499128"/>
                    <a:pt x="461667" y="503238"/>
                    <a:pt x="461667" y="503238"/>
                  </a:cubicBezTo>
                  <a:cubicBezTo>
                    <a:pt x="461667" y="503238"/>
                    <a:pt x="457563" y="503238"/>
                    <a:pt x="457563" y="503238"/>
                  </a:cubicBezTo>
                  <a:cubicBezTo>
                    <a:pt x="457563" y="503238"/>
                    <a:pt x="453459" y="503238"/>
                    <a:pt x="453459" y="503238"/>
                  </a:cubicBezTo>
                  <a:cubicBezTo>
                    <a:pt x="453459" y="503238"/>
                    <a:pt x="453459" y="503238"/>
                    <a:pt x="453459" y="507348"/>
                  </a:cubicBezTo>
                  <a:cubicBezTo>
                    <a:pt x="453459" y="507348"/>
                    <a:pt x="449356" y="507348"/>
                    <a:pt x="449356" y="507348"/>
                  </a:cubicBezTo>
                  <a:cubicBezTo>
                    <a:pt x="449356" y="507348"/>
                    <a:pt x="445252" y="507348"/>
                    <a:pt x="445252" y="507348"/>
                  </a:cubicBezTo>
                  <a:cubicBezTo>
                    <a:pt x="441148" y="507348"/>
                    <a:pt x="441148" y="507348"/>
                    <a:pt x="441148" y="507348"/>
                  </a:cubicBezTo>
                  <a:cubicBezTo>
                    <a:pt x="441148" y="507348"/>
                    <a:pt x="437045" y="511457"/>
                    <a:pt x="437045" y="511457"/>
                  </a:cubicBezTo>
                  <a:cubicBezTo>
                    <a:pt x="437045" y="511457"/>
                    <a:pt x="437045" y="511457"/>
                    <a:pt x="437045" y="515567"/>
                  </a:cubicBezTo>
                  <a:cubicBezTo>
                    <a:pt x="432941" y="515567"/>
                    <a:pt x="432941" y="515567"/>
                    <a:pt x="432941" y="515567"/>
                  </a:cubicBezTo>
                  <a:cubicBezTo>
                    <a:pt x="432941" y="515567"/>
                    <a:pt x="428838" y="515567"/>
                    <a:pt x="428838" y="515567"/>
                  </a:cubicBezTo>
                  <a:cubicBezTo>
                    <a:pt x="424734" y="515567"/>
                    <a:pt x="420630" y="519676"/>
                    <a:pt x="416527" y="519676"/>
                  </a:cubicBezTo>
                  <a:cubicBezTo>
                    <a:pt x="416527" y="519676"/>
                    <a:pt x="416527" y="519676"/>
                    <a:pt x="412423" y="519676"/>
                  </a:cubicBezTo>
                  <a:cubicBezTo>
                    <a:pt x="412423" y="523786"/>
                    <a:pt x="412423" y="523786"/>
                    <a:pt x="412423" y="523786"/>
                  </a:cubicBezTo>
                  <a:cubicBezTo>
                    <a:pt x="408319" y="523786"/>
                    <a:pt x="408319" y="523786"/>
                    <a:pt x="408319" y="523786"/>
                  </a:cubicBezTo>
                  <a:cubicBezTo>
                    <a:pt x="408319" y="523786"/>
                    <a:pt x="404216" y="523786"/>
                    <a:pt x="404216" y="523786"/>
                  </a:cubicBezTo>
                  <a:cubicBezTo>
                    <a:pt x="404216" y="523786"/>
                    <a:pt x="404216" y="523786"/>
                    <a:pt x="400112" y="523786"/>
                  </a:cubicBezTo>
                  <a:cubicBezTo>
                    <a:pt x="400112" y="523786"/>
                    <a:pt x="396009" y="523786"/>
                    <a:pt x="396009" y="523786"/>
                  </a:cubicBezTo>
                  <a:cubicBezTo>
                    <a:pt x="396009" y="523786"/>
                    <a:pt x="396009" y="523786"/>
                    <a:pt x="400112" y="527896"/>
                  </a:cubicBezTo>
                  <a:cubicBezTo>
                    <a:pt x="396009" y="527896"/>
                    <a:pt x="396009" y="527896"/>
                    <a:pt x="391905" y="527896"/>
                  </a:cubicBezTo>
                  <a:cubicBezTo>
                    <a:pt x="391905" y="527896"/>
                    <a:pt x="391905" y="527896"/>
                    <a:pt x="391905" y="532005"/>
                  </a:cubicBezTo>
                  <a:cubicBezTo>
                    <a:pt x="391905" y="536115"/>
                    <a:pt x="391905" y="536115"/>
                    <a:pt x="387801" y="536115"/>
                  </a:cubicBezTo>
                  <a:cubicBezTo>
                    <a:pt x="387801" y="536115"/>
                    <a:pt x="383698" y="536115"/>
                    <a:pt x="383698" y="536115"/>
                  </a:cubicBezTo>
                  <a:cubicBezTo>
                    <a:pt x="383698" y="532005"/>
                    <a:pt x="383698" y="532005"/>
                    <a:pt x="383698" y="532005"/>
                  </a:cubicBezTo>
                  <a:cubicBezTo>
                    <a:pt x="383698" y="532005"/>
                    <a:pt x="383698" y="527896"/>
                    <a:pt x="383698" y="527896"/>
                  </a:cubicBezTo>
                  <a:cubicBezTo>
                    <a:pt x="379594" y="527896"/>
                    <a:pt x="379594" y="527896"/>
                    <a:pt x="379594" y="527896"/>
                  </a:cubicBezTo>
                  <a:cubicBezTo>
                    <a:pt x="379594" y="532005"/>
                    <a:pt x="379594" y="532005"/>
                    <a:pt x="379594" y="532005"/>
                  </a:cubicBezTo>
                  <a:cubicBezTo>
                    <a:pt x="379594" y="532005"/>
                    <a:pt x="379594" y="532005"/>
                    <a:pt x="375490" y="532005"/>
                  </a:cubicBezTo>
                  <a:cubicBezTo>
                    <a:pt x="371387" y="532005"/>
                    <a:pt x="371387" y="532005"/>
                    <a:pt x="371387" y="532005"/>
                  </a:cubicBezTo>
                  <a:cubicBezTo>
                    <a:pt x="371387" y="536115"/>
                    <a:pt x="371387" y="536115"/>
                    <a:pt x="371387" y="536115"/>
                  </a:cubicBezTo>
                  <a:cubicBezTo>
                    <a:pt x="371387" y="536115"/>
                    <a:pt x="371387" y="540225"/>
                    <a:pt x="371387" y="540225"/>
                  </a:cubicBezTo>
                  <a:cubicBezTo>
                    <a:pt x="371387" y="540225"/>
                    <a:pt x="367283" y="544334"/>
                    <a:pt x="367283" y="544334"/>
                  </a:cubicBezTo>
                  <a:cubicBezTo>
                    <a:pt x="367283" y="544334"/>
                    <a:pt x="367283" y="548444"/>
                    <a:pt x="363180" y="548444"/>
                  </a:cubicBezTo>
                  <a:cubicBezTo>
                    <a:pt x="363180" y="548444"/>
                    <a:pt x="363180" y="548444"/>
                    <a:pt x="363180" y="552553"/>
                  </a:cubicBezTo>
                  <a:cubicBezTo>
                    <a:pt x="363180" y="552553"/>
                    <a:pt x="359076" y="552553"/>
                    <a:pt x="359076" y="552553"/>
                  </a:cubicBezTo>
                  <a:cubicBezTo>
                    <a:pt x="359076" y="552553"/>
                    <a:pt x="359076" y="556663"/>
                    <a:pt x="359076" y="556663"/>
                  </a:cubicBezTo>
                  <a:cubicBezTo>
                    <a:pt x="359076" y="556663"/>
                    <a:pt x="359076" y="556663"/>
                    <a:pt x="359076" y="560773"/>
                  </a:cubicBezTo>
                  <a:cubicBezTo>
                    <a:pt x="354972" y="560773"/>
                    <a:pt x="354972" y="560773"/>
                    <a:pt x="354972" y="560773"/>
                  </a:cubicBezTo>
                  <a:cubicBezTo>
                    <a:pt x="354972" y="560773"/>
                    <a:pt x="354972" y="560773"/>
                    <a:pt x="350869" y="560773"/>
                  </a:cubicBezTo>
                  <a:cubicBezTo>
                    <a:pt x="350869" y="564882"/>
                    <a:pt x="350869" y="564882"/>
                    <a:pt x="350869" y="564882"/>
                  </a:cubicBezTo>
                  <a:cubicBezTo>
                    <a:pt x="350869" y="564882"/>
                    <a:pt x="346765" y="564882"/>
                    <a:pt x="346765" y="564882"/>
                  </a:cubicBezTo>
                  <a:cubicBezTo>
                    <a:pt x="346765" y="564882"/>
                    <a:pt x="346765" y="564882"/>
                    <a:pt x="346765" y="560773"/>
                  </a:cubicBezTo>
                  <a:cubicBezTo>
                    <a:pt x="342661" y="564882"/>
                    <a:pt x="342661" y="564882"/>
                    <a:pt x="342661" y="564882"/>
                  </a:cubicBezTo>
                  <a:cubicBezTo>
                    <a:pt x="342661" y="568992"/>
                    <a:pt x="342661" y="568992"/>
                    <a:pt x="342661" y="568992"/>
                  </a:cubicBezTo>
                  <a:cubicBezTo>
                    <a:pt x="342661" y="568992"/>
                    <a:pt x="342661" y="568992"/>
                    <a:pt x="338558" y="568992"/>
                  </a:cubicBezTo>
                  <a:cubicBezTo>
                    <a:pt x="334454" y="568992"/>
                    <a:pt x="334454" y="568992"/>
                    <a:pt x="334454" y="568992"/>
                  </a:cubicBezTo>
                  <a:cubicBezTo>
                    <a:pt x="330351" y="568992"/>
                    <a:pt x="330351" y="568992"/>
                    <a:pt x="330351" y="568992"/>
                  </a:cubicBezTo>
                  <a:cubicBezTo>
                    <a:pt x="330351" y="568992"/>
                    <a:pt x="330351" y="568992"/>
                    <a:pt x="330351" y="564882"/>
                  </a:cubicBezTo>
                  <a:cubicBezTo>
                    <a:pt x="330351" y="564882"/>
                    <a:pt x="330351" y="564882"/>
                    <a:pt x="330351" y="560773"/>
                  </a:cubicBezTo>
                  <a:cubicBezTo>
                    <a:pt x="330351" y="560773"/>
                    <a:pt x="326247" y="560773"/>
                    <a:pt x="326247" y="560773"/>
                  </a:cubicBezTo>
                  <a:cubicBezTo>
                    <a:pt x="322143" y="564882"/>
                    <a:pt x="322143" y="560773"/>
                    <a:pt x="322143" y="560773"/>
                  </a:cubicBezTo>
                  <a:cubicBezTo>
                    <a:pt x="322143" y="560773"/>
                    <a:pt x="322143" y="560773"/>
                    <a:pt x="322143" y="556663"/>
                  </a:cubicBezTo>
                  <a:cubicBezTo>
                    <a:pt x="322143" y="552553"/>
                    <a:pt x="318040" y="548444"/>
                    <a:pt x="318040" y="548444"/>
                  </a:cubicBezTo>
                  <a:cubicBezTo>
                    <a:pt x="318040" y="544334"/>
                    <a:pt x="322143" y="544334"/>
                    <a:pt x="322143" y="544334"/>
                  </a:cubicBezTo>
                  <a:cubicBezTo>
                    <a:pt x="322143" y="540225"/>
                    <a:pt x="322143" y="540225"/>
                    <a:pt x="322143" y="536115"/>
                  </a:cubicBezTo>
                  <a:cubicBezTo>
                    <a:pt x="322143" y="532005"/>
                    <a:pt x="322143" y="532005"/>
                    <a:pt x="322143" y="532005"/>
                  </a:cubicBezTo>
                  <a:cubicBezTo>
                    <a:pt x="326247" y="532005"/>
                    <a:pt x="326247" y="532005"/>
                    <a:pt x="326247" y="532005"/>
                  </a:cubicBezTo>
                  <a:cubicBezTo>
                    <a:pt x="326247" y="527896"/>
                    <a:pt x="326247" y="527896"/>
                    <a:pt x="326247" y="527896"/>
                  </a:cubicBezTo>
                  <a:cubicBezTo>
                    <a:pt x="326247" y="527896"/>
                    <a:pt x="330351" y="527896"/>
                    <a:pt x="330351" y="527896"/>
                  </a:cubicBezTo>
                  <a:cubicBezTo>
                    <a:pt x="330351" y="527896"/>
                    <a:pt x="334454" y="527896"/>
                    <a:pt x="334454" y="527896"/>
                  </a:cubicBezTo>
                  <a:cubicBezTo>
                    <a:pt x="334454" y="527896"/>
                    <a:pt x="334454" y="523786"/>
                    <a:pt x="338558" y="523786"/>
                  </a:cubicBezTo>
                  <a:cubicBezTo>
                    <a:pt x="334454" y="523786"/>
                    <a:pt x="334454" y="523786"/>
                    <a:pt x="334454" y="523786"/>
                  </a:cubicBezTo>
                  <a:cubicBezTo>
                    <a:pt x="338558" y="519676"/>
                    <a:pt x="346765" y="515567"/>
                    <a:pt x="354972" y="511457"/>
                  </a:cubicBezTo>
                  <a:cubicBezTo>
                    <a:pt x="354972" y="511457"/>
                    <a:pt x="354972" y="507348"/>
                    <a:pt x="359076" y="507348"/>
                  </a:cubicBezTo>
                  <a:cubicBezTo>
                    <a:pt x="363180" y="503238"/>
                    <a:pt x="367283" y="503238"/>
                    <a:pt x="367283" y="503238"/>
                  </a:cubicBezTo>
                  <a:cubicBezTo>
                    <a:pt x="367283" y="503238"/>
                    <a:pt x="367283" y="507348"/>
                    <a:pt x="371387" y="507348"/>
                  </a:cubicBezTo>
                  <a:cubicBezTo>
                    <a:pt x="371387" y="507348"/>
                    <a:pt x="371387" y="511457"/>
                    <a:pt x="375490" y="511457"/>
                  </a:cubicBezTo>
                  <a:cubicBezTo>
                    <a:pt x="375490" y="511457"/>
                    <a:pt x="375490" y="511457"/>
                    <a:pt x="375490" y="507348"/>
                  </a:cubicBezTo>
                  <a:cubicBezTo>
                    <a:pt x="375490" y="503238"/>
                    <a:pt x="375490" y="503238"/>
                    <a:pt x="379594" y="503238"/>
                  </a:cubicBezTo>
                  <a:cubicBezTo>
                    <a:pt x="383698" y="503238"/>
                    <a:pt x="383698" y="503238"/>
                    <a:pt x="387801" y="499128"/>
                  </a:cubicBezTo>
                  <a:cubicBezTo>
                    <a:pt x="387801" y="499128"/>
                    <a:pt x="383698" y="499128"/>
                    <a:pt x="383698" y="499128"/>
                  </a:cubicBezTo>
                  <a:cubicBezTo>
                    <a:pt x="379594" y="499128"/>
                    <a:pt x="379594" y="499128"/>
                    <a:pt x="375490" y="499128"/>
                  </a:cubicBezTo>
                  <a:cubicBezTo>
                    <a:pt x="375490" y="499128"/>
                    <a:pt x="375490" y="499128"/>
                    <a:pt x="371387" y="499128"/>
                  </a:cubicBezTo>
                  <a:cubicBezTo>
                    <a:pt x="371387" y="499128"/>
                    <a:pt x="367283" y="499128"/>
                    <a:pt x="367283" y="499128"/>
                  </a:cubicBezTo>
                  <a:cubicBezTo>
                    <a:pt x="363180" y="499128"/>
                    <a:pt x="363180" y="499128"/>
                    <a:pt x="359076" y="499128"/>
                  </a:cubicBezTo>
                  <a:cubicBezTo>
                    <a:pt x="359076" y="499128"/>
                    <a:pt x="354972" y="499128"/>
                    <a:pt x="354972" y="499128"/>
                  </a:cubicBezTo>
                  <a:cubicBezTo>
                    <a:pt x="354972" y="499128"/>
                    <a:pt x="354972" y="495019"/>
                    <a:pt x="354972" y="495019"/>
                  </a:cubicBezTo>
                  <a:cubicBezTo>
                    <a:pt x="354972" y="495019"/>
                    <a:pt x="359076" y="495019"/>
                    <a:pt x="359076" y="495019"/>
                  </a:cubicBezTo>
                  <a:cubicBezTo>
                    <a:pt x="359076" y="490909"/>
                    <a:pt x="363180" y="490909"/>
                    <a:pt x="363180" y="490909"/>
                  </a:cubicBezTo>
                  <a:cubicBezTo>
                    <a:pt x="363180" y="486799"/>
                    <a:pt x="367283" y="482690"/>
                    <a:pt x="371387" y="478580"/>
                  </a:cubicBezTo>
                  <a:cubicBezTo>
                    <a:pt x="367283" y="478580"/>
                    <a:pt x="367283" y="478580"/>
                    <a:pt x="367283" y="482690"/>
                  </a:cubicBezTo>
                  <a:cubicBezTo>
                    <a:pt x="363180" y="478580"/>
                    <a:pt x="363180" y="478580"/>
                    <a:pt x="359076" y="474471"/>
                  </a:cubicBezTo>
                  <a:cubicBezTo>
                    <a:pt x="359076" y="478580"/>
                    <a:pt x="359076" y="478580"/>
                    <a:pt x="363180" y="478580"/>
                  </a:cubicBezTo>
                  <a:cubicBezTo>
                    <a:pt x="363180" y="478580"/>
                    <a:pt x="363180" y="478580"/>
                    <a:pt x="363180" y="482690"/>
                  </a:cubicBezTo>
                  <a:cubicBezTo>
                    <a:pt x="363180" y="482690"/>
                    <a:pt x="359076" y="486799"/>
                    <a:pt x="354972" y="490909"/>
                  </a:cubicBezTo>
                  <a:cubicBezTo>
                    <a:pt x="354972" y="490909"/>
                    <a:pt x="350869" y="490909"/>
                    <a:pt x="346765" y="495019"/>
                  </a:cubicBezTo>
                  <a:cubicBezTo>
                    <a:pt x="342661" y="495019"/>
                    <a:pt x="338558" y="499128"/>
                    <a:pt x="338558" y="499128"/>
                  </a:cubicBezTo>
                  <a:cubicBezTo>
                    <a:pt x="334454" y="503238"/>
                    <a:pt x="330351" y="503238"/>
                    <a:pt x="330351" y="503238"/>
                  </a:cubicBezTo>
                  <a:cubicBezTo>
                    <a:pt x="326247" y="507348"/>
                    <a:pt x="326247" y="507348"/>
                    <a:pt x="326247" y="507348"/>
                  </a:cubicBezTo>
                  <a:cubicBezTo>
                    <a:pt x="326247" y="507348"/>
                    <a:pt x="326247" y="503238"/>
                    <a:pt x="322143" y="503238"/>
                  </a:cubicBezTo>
                  <a:cubicBezTo>
                    <a:pt x="322143" y="503238"/>
                    <a:pt x="322143" y="499128"/>
                    <a:pt x="326247" y="499128"/>
                  </a:cubicBezTo>
                  <a:cubicBezTo>
                    <a:pt x="326247" y="499128"/>
                    <a:pt x="326247" y="499128"/>
                    <a:pt x="326247" y="495019"/>
                  </a:cubicBezTo>
                  <a:cubicBezTo>
                    <a:pt x="322143" y="495019"/>
                    <a:pt x="322143" y="495019"/>
                    <a:pt x="322143" y="499128"/>
                  </a:cubicBezTo>
                  <a:cubicBezTo>
                    <a:pt x="322143" y="499128"/>
                    <a:pt x="318040" y="499128"/>
                    <a:pt x="318040" y="499128"/>
                  </a:cubicBezTo>
                  <a:cubicBezTo>
                    <a:pt x="318040" y="503238"/>
                    <a:pt x="318040" y="503238"/>
                    <a:pt x="322143" y="503238"/>
                  </a:cubicBezTo>
                  <a:cubicBezTo>
                    <a:pt x="322143" y="503238"/>
                    <a:pt x="318040" y="507348"/>
                    <a:pt x="318040" y="507348"/>
                  </a:cubicBezTo>
                  <a:cubicBezTo>
                    <a:pt x="318040" y="507348"/>
                    <a:pt x="313936" y="507348"/>
                    <a:pt x="313936" y="507348"/>
                  </a:cubicBezTo>
                  <a:cubicBezTo>
                    <a:pt x="313936" y="511457"/>
                    <a:pt x="313936" y="511457"/>
                    <a:pt x="313936" y="511457"/>
                  </a:cubicBezTo>
                  <a:cubicBezTo>
                    <a:pt x="309832" y="511457"/>
                    <a:pt x="309832" y="511457"/>
                    <a:pt x="309832" y="507348"/>
                  </a:cubicBezTo>
                  <a:cubicBezTo>
                    <a:pt x="305729" y="507348"/>
                    <a:pt x="305729" y="511457"/>
                    <a:pt x="305729" y="511457"/>
                  </a:cubicBezTo>
                  <a:cubicBezTo>
                    <a:pt x="305729" y="511457"/>
                    <a:pt x="301625" y="511457"/>
                    <a:pt x="297522" y="511457"/>
                  </a:cubicBezTo>
                  <a:cubicBezTo>
                    <a:pt x="297522" y="511457"/>
                    <a:pt x="297522" y="507348"/>
                    <a:pt x="297522" y="507348"/>
                  </a:cubicBezTo>
                  <a:cubicBezTo>
                    <a:pt x="297522" y="507348"/>
                    <a:pt x="293418" y="507348"/>
                    <a:pt x="293418" y="511457"/>
                  </a:cubicBezTo>
                  <a:cubicBezTo>
                    <a:pt x="293418" y="511457"/>
                    <a:pt x="293418" y="515567"/>
                    <a:pt x="297522" y="515567"/>
                  </a:cubicBezTo>
                  <a:cubicBezTo>
                    <a:pt x="297522" y="515567"/>
                    <a:pt x="293418" y="515567"/>
                    <a:pt x="293418" y="515567"/>
                  </a:cubicBezTo>
                  <a:cubicBezTo>
                    <a:pt x="293418" y="519676"/>
                    <a:pt x="293418" y="519676"/>
                    <a:pt x="293418" y="519676"/>
                  </a:cubicBezTo>
                  <a:cubicBezTo>
                    <a:pt x="293418" y="519676"/>
                    <a:pt x="297522" y="519676"/>
                    <a:pt x="297522" y="519676"/>
                  </a:cubicBezTo>
                  <a:cubicBezTo>
                    <a:pt x="297522" y="519676"/>
                    <a:pt x="297522" y="515567"/>
                    <a:pt x="297522" y="515567"/>
                  </a:cubicBezTo>
                  <a:cubicBezTo>
                    <a:pt x="297522" y="515567"/>
                    <a:pt x="301625" y="515567"/>
                    <a:pt x="301625" y="519676"/>
                  </a:cubicBezTo>
                  <a:cubicBezTo>
                    <a:pt x="297522" y="519676"/>
                    <a:pt x="297522" y="523786"/>
                    <a:pt x="293418" y="523786"/>
                  </a:cubicBezTo>
                  <a:cubicBezTo>
                    <a:pt x="293418" y="527896"/>
                    <a:pt x="293418" y="527896"/>
                    <a:pt x="289314" y="527896"/>
                  </a:cubicBezTo>
                  <a:cubicBezTo>
                    <a:pt x="289314" y="523786"/>
                    <a:pt x="285211" y="523786"/>
                    <a:pt x="285211" y="523786"/>
                  </a:cubicBezTo>
                  <a:cubicBezTo>
                    <a:pt x="285211" y="527896"/>
                    <a:pt x="285211" y="527896"/>
                    <a:pt x="285211" y="527896"/>
                  </a:cubicBezTo>
                  <a:cubicBezTo>
                    <a:pt x="285211" y="527896"/>
                    <a:pt x="281107" y="527896"/>
                    <a:pt x="281107" y="527896"/>
                  </a:cubicBezTo>
                  <a:cubicBezTo>
                    <a:pt x="281107" y="527896"/>
                    <a:pt x="281107" y="532005"/>
                    <a:pt x="281107" y="532005"/>
                  </a:cubicBezTo>
                  <a:cubicBezTo>
                    <a:pt x="281107" y="532005"/>
                    <a:pt x="277003" y="532005"/>
                    <a:pt x="277003" y="532005"/>
                  </a:cubicBezTo>
                  <a:cubicBezTo>
                    <a:pt x="272900" y="532005"/>
                    <a:pt x="272900" y="532005"/>
                    <a:pt x="272900" y="532005"/>
                  </a:cubicBezTo>
                  <a:cubicBezTo>
                    <a:pt x="272900" y="536115"/>
                    <a:pt x="272900" y="536115"/>
                    <a:pt x="272900" y="536115"/>
                  </a:cubicBezTo>
                  <a:cubicBezTo>
                    <a:pt x="268796" y="536115"/>
                    <a:pt x="268796" y="536115"/>
                    <a:pt x="268796" y="536115"/>
                  </a:cubicBezTo>
                  <a:cubicBezTo>
                    <a:pt x="268796" y="536115"/>
                    <a:pt x="268796" y="540225"/>
                    <a:pt x="268796" y="540225"/>
                  </a:cubicBezTo>
                  <a:cubicBezTo>
                    <a:pt x="268796" y="540225"/>
                    <a:pt x="264693" y="536115"/>
                    <a:pt x="264693" y="536115"/>
                  </a:cubicBezTo>
                  <a:cubicBezTo>
                    <a:pt x="264693" y="536115"/>
                    <a:pt x="264693" y="536115"/>
                    <a:pt x="264693" y="532005"/>
                  </a:cubicBezTo>
                  <a:cubicBezTo>
                    <a:pt x="264693" y="532005"/>
                    <a:pt x="264693" y="532005"/>
                    <a:pt x="260589" y="532005"/>
                  </a:cubicBezTo>
                  <a:cubicBezTo>
                    <a:pt x="260589" y="532005"/>
                    <a:pt x="260589" y="536115"/>
                    <a:pt x="260589" y="536115"/>
                  </a:cubicBezTo>
                  <a:cubicBezTo>
                    <a:pt x="256485" y="536115"/>
                    <a:pt x="256485" y="536115"/>
                    <a:pt x="256485" y="536115"/>
                  </a:cubicBezTo>
                  <a:cubicBezTo>
                    <a:pt x="256485" y="536115"/>
                    <a:pt x="256485" y="536115"/>
                    <a:pt x="252382" y="536115"/>
                  </a:cubicBezTo>
                  <a:cubicBezTo>
                    <a:pt x="252382" y="536115"/>
                    <a:pt x="252382" y="540225"/>
                    <a:pt x="252382" y="540225"/>
                  </a:cubicBezTo>
                  <a:cubicBezTo>
                    <a:pt x="252382" y="540225"/>
                    <a:pt x="248278" y="540225"/>
                    <a:pt x="248278" y="540225"/>
                  </a:cubicBezTo>
                  <a:cubicBezTo>
                    <a:pt x="248278" y="536115"/>
                    <a:pt x="248278" y="536115"/>
                    <a:pt x="248278" y="536115"/>
                  </a:cubicBezTo>
                  <a:cubicBezTo>
                    <a:pt x="248278" y="536115"/>
                    <a:pt x="248278" y="536115"/>
                    <a:pt x="248278" y="532005"/>
                  </a:cubicBezTo>
                  <a:cubicBezTo>
                    <a:pt x="248278" y="532005"/>
                    <a:pt x="244174" y="532005"/>
                    <a:pt x="244174" y="532005"/>
                  </a:cubicBezTo>
                  <a:cubicBezTo>
                    <a:pt x="244174" y="536115"/>
                    <a:pt x="244174" y="536115"/>
                    <a:pt x="244174" y="536115"/>
                  </a:cubicBezTo>
                  <a:cubicBezTo>
                    <a:pt x="244174" y="536115"/>
                    <a:pt x="244174" y="540225"/>
                    <a:pt x="244174" y="540225"/>
                  </a:cubicBezTo>
                  <a:cubicBezTo>
                    <a:pt x="240071" y="544334"/>
                    <a:pt x="240071" y="544334"/>
                    <a:pt x="240071" y="544334"/>
                  </a:cubicBezTo>
                  <a:cubicBezTo>
                    <a:pt x="240071" y="544334"/>
                    <a:pt x="240071" y="548444"/>
                    <a:pt x="240071" y="548444"/>
                  </a:cubicBezTo>
                  <a:cubicBezTo>
                    <a:pt x="240071" y="548444"/>
                    <a:pt x="240071" y="552553"/>
                    <a:pt x="240071" y="552553"/>
                  </a:cubicBezTo>
                  <a:cubicBezTo>
                    <a:pt x="240071" y="552553"/>
                    <a:pt x="235967" y="552553"/>
                    <a:pt x="235967" y="552553"/>
                  </a:cubicBezTo>
                  <a:cubicBezTo>
                    <a:pt x="235967" y="552553"/>
                    <a:pt x="235967" y="552553"/>
                    <a:pt x="231864" y="552553"/>
                  </a:cubicBezTo>
                  <a:cubicBezTo>
                    <a:pt x="231864" y="552553"/>
                    <a:pt x="231864" y="552553"/>
                    <a:pt x="227760" y="552553"/>
                  </a:cubicBezTo>
                  <a:cubicBezTo>
                    <a:pt x="227760" y="552553"/>
                    <a:pt x="227760" y="552553"/>
                    <a:pt x="227760" y="556663"/>
                  </a:cubicBezTo>
                  <a:cubicBezTo>
                    <a:pt x="227760" y="556663"/>
                    <a:pt x="223656" y="556663"/>
                    <a:pt x="223656" y="556663"/>
                  </a:cubicBezTo>
                  <a:cubicBezTo>
                    <a:pt x="223656" y="560773"/>
                    <a:pt x="223656" y="560773"/>
                    <a:pt x="223656" y="560773"/>
                  </a:cubicBezTo>
                  <a:cubicBezTo>
                    <a:pt x="223656" y="560773"/>
                    <a:pt x="219553" y="560773"/>
                    <a:pt x="219553" y="556663"/>
                  </a:cubicBezTo>
                  <a:cubicBezTo>
                    <a:pt x="219553" y="556663"/>
                    <a:pt x="219553" y="556663"/>
                    <a:pt x="219553" y="560773"/>
                  </a:cubicBezTo>
                  <a:cubicBezTo>
                    <a:pt x="219553" y="560773"/>
                    <a:pt x="215449" y="560773"/>
                    <a:pt x="215449" y="560773"/>
                  </a:cubicBezTo>
                  <a:cubicBezTo>
                    <a:pt x="215449" y="556663"/>
                    <a:pt x="215449" y="556663"/>
                    <a:pt x="211345" y="556663"/>
                  </a:cubicBezTo>
                  <a:cubicBezTo>
                    <a:pt x="211345" y="556663"/>
                    <a:pt x="211345" y="560773"/>
                    <a:pt x="211345" y="560773"/>
                  </a:cubicBezTo>
                  <a:cubicBezTo>
                    <a:pt x="207242" y="560773"/>
                    <a:pt x="207242" y="560773"/>
                    <a:pt x="207242" y="564882"/>
                  </a:cubicBezTo>
                  <a:cubicBezTo>
                    <a:pt x="207242" y="564882"/>
                    <a:pt x="207242" y="568992"/>
                    <a:pt x="207242" y="568992"/>
                  </a:cubicBezTo>
                  <a:cubicBezTo>
                    <a:pt x="203138" y="568992"/>
                    <a:pt x="203138" y="568992"/>
                    <a:pt x="203138" y="573102"/>
                  </a:cubicBezTo>
                  <a:cubicBezTo>
                    <a:pt x="203138" y="577211"/>
                    <a:pt x="203138" y="577211"/>
                    <a:pt x="203138" y="577211"/>
                  </a:cubicBezTo>
                  <a:cubicBezTo>
                    <a:pt x="199035" y="577211"/>
                    <a:pt x="199035" y="577211"/>
                    <a:pt x="199035" y="577211"/>
                  </a:cubicBezTo>
                  <a:cubicBezTo>
                    <a:pt x="194931" y="581321"/>
                    <a:pt x="194931" y="585430"/>
                    <a:pt x="194931" y="589540"/>
                  </a:cubicBezTo>
                  <a:cubicBezTo>
                    <a:pt x="194931" y="589540"/>
                    <a:pt x="194931" y="589540"/>
                    <a:pt x="190827" y="593650"/>
                  </a:cubicBezTo>
                  <a:cubicBezTo>
                    <a:pt x="190827" y="593650"/>
                    <a:pt x="190827" y="593650"/>
                    <a:pt x="190827" y="597759"/>
                  </a:cubicBezTo>
                  <a:cubicBezTo>
                    <a:pt x="190827" y="597759"/>
                    <a:pt x="190827" y="597759"/>
                    <a:pt x="194931" y="597759"/>
                  </a:cubicBezTo>
                  <a:cubicBezTo>
                    <a:pt x="194931" y="597759"/>
                    <a:pt x="194931" y="597759"/>
                    <a:pt x="194931" y="601869"/>
                  </a:cubicBezTo>
                  <a:cubicBezTo>
                    <a:pt x="194931" y="601869"/>
                    <a:pt x="194931" y="601869"/>
                    <a:pt x="199035" y="601869"/>
                  </a:cubicBezTo>
                  <a:cubicBezTo>
                    <a:pt x="199035" y="601869"/>
                    <a:pt x="199035" y="601869"/>
                    <a:pt x="199035" y="605978"/>
                  </a:cubicBezTo>
                  <a:cubicBezTo>
                    <a:pt x="199035" y="605978"/>
                    <a:pt x="194931" y="605978"/>
                    <a:pt x="194931" y="605978"/>
                  </a:cubicBezTo>
                  <a:cubicBezTo>
                    <a:pt x="194931" y="605978"/>
                    <a:pt x="194931" y="605978"/>
                    <a:pt x="190827" y="605978"/>
                  </a:cubicBezTo>
                  <a:cubicBezTo>
                    <a:pt x="190827" y="605978"/>
                    <a:pt x="190827" y="605978"/>
                    <a:pt x="190827" y="610088"/>
                  </a:cubicBezTo>
                  <a:cubicBezTo>
                    <a:pt x="190827" y="610088"/>
                    <a:pt x="186724" y="610088"/>
                    <a:pt x="186724" y="610088"/>
                  </a:cubicBezTo>
                  <a:cubicBezTo>
                    <a:pt x="186724" y="614198"/>
                    <a:pt x="186724" y="614198"/>
                    <a:pt x="186724" y="614198"/>
                  </a:cubicBezTo>
                  <a:cubicBezTo>
                    <a:pt x="186724" y="614198"/>
                    <a:pt x="186724" y="614198"/>
                    <a:pt x="186724" y="618307"/>
                  </a:cubicBezTo>
                  <a:cubicBezTo>
                    <a:pt x="186724" y="618307"/>
                    <a:pt x="190827" y="618307"/>
                    <a:pt x="190827" y="618307"/>
                  </a:cubicBezTo>
                  <a:cubicBezTo>
                    <a:pt x="190827" y="618307"/>
                    <a:pt x="194931" y="618307"/>
                    <a:pt x="194931" y="618307"/>
                  </a:cubicBezTo>
                  <a:cubicBezTo>
                    <a:pt x="194931" y="622417"/>
                    <a:pt x="194931" y="622417"/>
                    <a:pt x="194931" y="622417"/>
                  </a:cubicBezTo>
                  <a:cubicBezTo>
                    <a:pt x="194931" y="622417"/>
                    <a:pt x="194931" y="622417"/>
                    <a:pt x="194931" y="626527"/>
                  </a:cubicBezTo>
                  <a:cubicBezTo>
                    <a:pt x="194931" y="626527"/>
                    <a:pt x="194931" y="626527"/>
                    <a:pt x="199035" y="626527"/>
                  </a:cubicBezTo>
                  <a:cubicBezTo>
                    <a:pt x="199035" y="630636"/>
                    <a:pt x="199035" y="630636"/>
                    <a:pt x="199035" y="634746"/>
                  </a:cubicBezTo>
                  <a:cubicBezTo>
                    <a:pt x="194931" y="638855"/>
                    <a:pt x="194931" y="638855"/>
                    <a:pt x="190827" y="642965"/>
                  </a:cubicBezTo>
                  <a:cubicBezTo>
                    <a:pt x="190827" y="642965"/>
                    <a:pt x="186724" y="642965"/>
                    <a:pt x="186724" y="642965"/>
                  </a:cubicBezTo>
                  <a:cubicBezTo>
                    <a:pt x="186724" y="647075"/>
                    <a:pt x="186724" y="647075"/>
                    <a:pt x="186724" y="647075"/>
                  </a:cubicBezTo>
                  <a:cubicBezTo>
                    <a:pt x="182620" y="647075"/>
                    <a:pt x="182620" y="647075"/>
                    <a:pt x="182620" y="647075"/>
                  </a:cubicBezTo>
                  <a:cubicBezTo>
                    <a:pt x="182620" y="647075"/>
                    <a:pt x="182620" y="642965"/>
                    <a:pt x="182620" y="642965"/>
                  </a:cubicBezTo>
                  <a:cubicBezTo>
                    <a:pt x="182620" y="638855"/>
                    <a:pt x="178516" y="638855"/>
                    <a:pt x="178516" y="634746"/>
                  </a:cubicBezTo>
                  <a:cubicBezTo>
                    <a:pt x="174413" y="638855"/>
                    <a:pt x="174413" y="642965"/>
                    <a:pt x="174413" y="647075"/>
                  </a:cubicBezTo>
                  <a:cubicBezTo>
                    <a:pt x="174413" y="647075"/>
                    <a:pt x="174413" y="651184"/>
                    <a:pt x="174413" y="651184"/>
                  </a:cubicBezTo>
                  <a:cubicBezTo>
                    <a:pt x="170309" y="651184"/>
                    <a:pt x="166206" y="651184"/>
                    <a:pt x="166206" y="651184"/>
                  </a:cubicBezTo>
                  <a:cubicBezTo>
                    <a:pt x="162102" y="651184"/>
                    <a:pt x="162102" y="651184"/>
                    <a:pt x="162102" y="651184"/>
                  </a:cubicBezTo>
                  <a:cubicBezTo>
                    <a:pt x="157998" y="651184"/>
                    <a:pt x="157998" y="651184"/>
                    <a:pt x="153895" y="651184"/>
                  </a:cubicBezTo>
                  <a:cubicBezTo>
                    <a:pt x="153895" y="651184"/>
                    <a:pt x="149791" y="651184"/>
                    <a:pt x="149791" y="655294"/>
                  </a:cubicBezTo>
                  <a:cubicBezTo>
                    <a:pt x="145687" y="655294"/>
                    <a:pt x="141584" y="655294"/>
                    <a:pt x="137480" y="655294"/>
                  </a:cubicBezTo>
                  <a:cubicBezTo>
                    <a:pt x="137480" y="655294"/>
                    <a:pt x="137480" y="655294"/>
                    <a:pt x="133377" y="655294"/>
                  </a:cubicBezTo>
                  <a:cubicBezTo>
                    <a:pt x="133377" y="655294"/>
                    <a:pt x="133377" y="655294"/>
                    <a:pt x="129273" y="655294"/>
                  </a:cubicBezTo>
                  <a:cubicBezTo>
                    <a:pt x="129273" y="659404"/>
                    <a:pt x="125169" y="659404"/>
                    <a:pt x="121066" y="659404"/>
                  </a:cubicBezTo>
                  <a:cubicBezTo>
                    <a:pt x="116962" y="663513"/>
                    <a:pt x="112858" y="663513"/>
                    <a:pt x="108755" y="667623"/>
                  </a:cubicBezTo>
                  <a:cubicBezTo>
                    <a:pt x="112858" y="671732"/>
                    <a:pt x="116962" y="667623"/>
                    <a:pt x="116962" y="667623"/>
                  </a:cubicBezTo>
                  <a:cubicBezTo>
                    <a:pt x="116962" y="667623"/>
                    <a:pt x="116962" y="667623"/>
                    <a:pt x="121066" y="667623"/>
                  </a:cubicBezTo>
                  <a:cubicBezTo>
                    <a:pt x="121066" y="667623"/>
                    <a:pt x="121066" y="667623"/>
                    <a:pt x="125169" y="667623"/>
                  </a:cubicBezTo>
                  <a:cubicBezTo>
                    <a:pt x="125169" y="667623"/>
                    <a:pt x="129273" y="667623"/>
                    <a:pt x="129273" y="667623"/>
                  </a:cubicBezTo>
                  <a:cubicBezTo>
                    <a:pt x="129273" y="663513"/>
                    <a:pt x="133377" y="663513"/>
                    <a:pt x="137480" y="663513"/>
                  </a:cubicBezTo>
                  <a:cubicBezTo>
                    <a:pt x="141584" y="663513"/>
                    <a:pt x="145687" y="663513"/>
                    <a:pt x="145687" y="659404"/>
                  </a:cubicBezTo>
                  <a:cubicBezTo>
                    <a:pt x="149791" y="659404"/>
                    <a:pt x="149791" y="659404"/>
                    <a:pt x="149791" y="659404"/>
                  </a:cubicBezTo>
                  <a:cubicBezTo>
                    <a:pt x="149791" y="659404"/>
                    <a:pt x="149791" y="663513"/>
                    <a:pt x="149791" y="663513"/>
                  </a:cubicBezTo>
                  <a:cubicBezTo>
                    <a:pt x="149791" y="663513"/>
                    <a:pt x="145687" y="663513"/>
                    <a:pt x="141584" y="667623"/>
                  </a:cubicBezTo>
                  <a:cubicBezTo>
                    <a:pt x="145687" y="667623"/>
                    <a:pt x="145687" y="667623"/>
                    <a:pt x="145687" y="667623"/>
                  </a:cubicBezTo>
                  <a:cubicBezTo>
                    <a:pt x="149791" y="667623"/>
                    <a:pt x="149791" y="663513"/>
                    <a:pt x="149791" y="663513"/>
                  </a:cubicBezTo>
                  <a:cubicBezTo>
                    <a:pt x="149791" y="663513"/>
                    <a:pt x="153895" y="663513"/>
                    <a:pt x="153895" y="663513"/>
                  </a:cubicBezTo>
                  <a:cubicBezTo>
                    <a:pt x="153895" y="663513"/>
                    <a:pt x="157998" y="663513"/>
                    <a:pt x="157998" y="663513"/>
                  </a:cubicBezTo>
                  <a:cubicBezTo>
                    <a:pt x="157998" y="667623"/>
                    <a:pt x="153895" y="667623"/>
                    <a:pt x="153895" y="667623"/>
                  </a:cubicBezTo>
                  <a:cubicBezTo>
                    <a:pt x="149791" y="667623"/>
                    <a:pt x="145687" y="671732"/>
                    <a:pt x="141584" y="671732"/>
                  </a:cubicBezTo>
                  <a:cubicBezTo>
                    <a:pt x="137480" y="671732"/>
                    <a:pt x="137480" y="671732"/>
                    <a:pt x="137480" y="671732"/>
                  </a:cubicBezTo>
                  <a:cubicBezTo>
                    <a:pt x="133377" y="671732"/>
                    <a:pt x="133377" y="671732"/>
                    <a:pt x="129273" y="671732"/>
                  </a:cubicBezTo>
                  <a:cubicBezTo>
                    <a:pt x="129273" y="675842"/>
                    <a:pt x="125169" y="675842"/>
                    <a:pt x="121066" y="675842"/>
                  </a:cubicBezTo>
                  <a:cubicBezTo>
                    <a:pt x="116962" y="675842"/>
                    <a:pt x="116962" y="675842"/>
                    <a:pt x="116962" y="675842"/>
                  </a:cubicBezTo>
                  <a:cubicBezTo>
                    <a:pt x="116962" y="679952"/>
                    <a:pt x="116962" y="679952"/>
                    <a:pt x="116962" y="679952"/>
                  </a:cubicBezTo>
                  <a:cubicBezTo>
                    <a:pt x="112858" y="679952"/>
                    <a:pt x="112858" y="679952"/>
                    <a:pt x="108755" y="679952"/>
                  </a:cubicBezTo>
                  <a:cubicBezTo>
                    <a:pt x="104651" y="679952"/>
                    <a:pt x="104651" y="679952"/>
                    <a:pt x="104651" y="679952"/>
                  </a:cubicBezTo>
                  <a:cubicBezTo>
                    <a:pt x="104651" y="679952"/>
                    <a:pt x="100548" y="679952"/>
                    <a:pt x="100548" y="679952"/>
                  </a:cubicBezTo>
                  <a:cubicBezTo>
                    <a:pt x="100548" y="679952"/>
                    <a:pt x="96444" y="679952"/>
                    <a:pt x="96444" y="679952"/>
                  </a:cubicBezTo>
                  <a:cubicBezTo>
                    <a:pt x="96444" y="679952"/>
                    <a:pt x="96444" y="679952"/>
                    <a:pt x="96444" y="684061"/>
                  </a:cubicBezTo>
                  <a:cubicBezTo>
                    <a:pt x="96444" y="684061"/>
                    <a:pt x="100548" y="684061"/>
                    <a:pt x="100548" y="684061"/>
                  </a:cubicBezTo>
                  <a:cubicBezTo>
                    <a:pt x="100548" y="684061"/>
                    <a:pt x="104651" y="684061"/>
                    <a:pt x="104651" y="684061"/>
                  </a:cubicBezTo>
                  <a:lnTo>
                    <a:pt x="104651" y="688975"/>
                  </a:lnTo>
                  <a:lnTo>
                    <a:pt x="0" y="688975"/>
                  </a:lnTo>
                  <a:lnTo>
                    <a:pt x="0" y="66009"/>
                  </a:lnTo>
                  <a:lnTo>
                    <a:pt x="10268" y="59399"/>
                  </a:lnTo>
                  <a:cubicBezTo>
                    <a:pt x="10268" y="55289"/>
                    <a:pt x="10268" y="55289"/>
                    <a:pt x="10268" y="55289"/>
                  </a:cubicBezTo>
                  <a:cubicBezTo>
                    <a:pt x="14371" y="55289"/>
                    <a:pt x="14371" y="55289"/>
                    <a:pt x="14371" y="51180"/>
                  </a:cubicBezTo>
                  <a:cubicBezTo>
                    <a:pt x="18475" y="51180"/>
                    <a:pt x="18475" y="47070"/>
                    <a:pt x="18475" y="47070"/>
                  </a:cubicBezTo>
                  <a:cubicBezTo>
                    <a:pt x="22579" y="42960"/>
                    <a:pt x="26682" y="38851"/>
                    <a:pt x="30786" y="34741"/>
                  </a:cubicBezTo>
                  <a:cubicBezTo>
                    <a:pt x="30786" y="30631"/>
                    <a:pt x="34890" y="26522"/>
                    <a:pt x="34890" y="22412"/>
                  </a:cubicBezTo>
                  <a:close/>
                </a:path>
              </a:pathLst>
            </a:custGeom>
            <a:solidFill>
              <a:srgbClr val="FFFFFF">
                <a:alpha val="38000"/>
              </a:srgbClr>
            </a:solidFill>
            <a:ln w="9525">
              <a:noFill/>
              <a:round/>
              <a:headEnd/>
              <a:tailEnd/>
            </a:ln>
            <a:effectLst>
              <a:softEdge rad="76200"/>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121" name="Freeform: Shape 120">
              <a:extLst>
                <a:ext uri="{FF2B5EF4-FFF2-40B4-BE49-F238E27FC236}">
                  <a16:creationId xmlns:a16="http://schemas.microsoft.com/office/drawing/2014/main" id="{026BB0D8-4117-45BA-8853-6D9290CAF9B3}"/>
                </a:ext>
              </a:extLst>
            </p:cNvPr>
            <p:cNvSpPr>
              <a:spLocks/>
            </p:cNvSpPr>
            <p:nvPr/>
          </p:nvSpPr>
          <p:spPr bwMode="auto">
            <a:xfrm>
              <a:off x="5491163" y="2656414"/>
              <a:ext cx="899397" cy="914671"/>
            </a:xfrm>
            <a:custGeom>
              <a:avLst/>
              <a:gdLst>
                <a:gd name="connsiteX0" fmla="*/ 223851 w 576392"/>
                <a:gd name="connsiteY0" fmla="*/ 310274 h 688975"/>
                <a:gd name="connsiteX1" fmla="*/ 228289 w 576392"/>
                <a:gd name="connsiteY1" fmla="*/ 310274 h 688975"/>
                <a:gd name="connsiteX2" fmla="*/ 223851 w 576392"/>
                <a:gd name="connsiteY2" fmla="*/ 314726 h 688975"/>
                <a:gd name="connsiteX3" fmla="*/ 223851 w 576392"/>
                <a:gd name="connsiteY3" fmla="*/ 310274 h 688975"/>
                <a:gd name="connsiteX4" fmla="*/ 157288 w 576392"/>
                <a:gd name="connsiteY4" fmla="*/ 163367 h 688975"/>
                <a:gd name="connsiteX5" fmla="*/ 161725 w 576392"/>
                <a:gd name="connsiteY5" fmla="*/ 163367 h 688975"/>
                <a:gd name="connsiteX6" fmla="*/ 166163 w 576392"/>
                <a:gd name="connsiteY6" fmla="*/ 163367 h 688975"/>
                <a:gd name="connsiteX7" fmla="*/ 166163 w 576392"/>
                <a:gd name="connsiteY7" fmla="*/ 167819 h 688975"/>
                <a:gd name="connsiteX8" fmla="*/ 170600 w 576392"/>
                <a:gd name="connsiteY8" fmla="*/ 167819 h 688975"/>
                <a:gd name="connsiteX9" fmla="*/ 175038 w 576392"/>
                <a:gd name="connsiteY9" fmla="*/ 167819 h 688975"/>
                <a:gd name="connsiteX10" fmla="*/ 170600 w 576392"/>
                <a:gd name="connsiteY10" fmla="*/ 172270 h 688975"/>
                <a:gd name="connsiteX11" fmla="*/ 166163 w 576392"/>
                <a:gd name="connsiteY11" fmla="*/ 172270 h 688975"/>
                <a:gd name="connsiteX12" fmla="*/ 166163 w 576392"/>
                <a:gd name="connsiteY12" fmla="*/ 176722 h 688975"/>
                <a:gd name="connsiteX13" fmla="*/ 161725 w 576392"/>
                <a:gd name="connsiteY13" fmla="*/ 176722 h 688975"/>
                <a:gd name="connsiteX14" fmla="*/ 157288 w 576392"/>
                <a:gd name="connsiteY14" fmla="*/ 176722 h 688975"/>
                <a:gd name="connsiteX15" fmla="*/ 157288 w 576392"/>
                <a:gd name="connsiteY15" fmla="*/ 172270 h 688975"/>
                <a:gd name="connsiteX16" fmla="*/ 157288 w 576392"/>
                <a:gd name="connsiteY16" fmla="*/ 163367 h 688975"/>
                <a:gd name="connsiteX17" fmla="*/ 281540 w 576392"/>
                <a:gd name="connsiteY17" fmla="*/ 145560 h 688975"/>
                <a:gd name="connsiteX18" fmla="*/ 281540 w 576392"/>
                <a:gd name="connsiteY18" fmla="*/ 150012 h 688975"/>
                <a:gd name="connsiteX19" fmla="*/ 285978 w 576392"/>
                <a:gd name="connsiteY19" fmla="*/ 145560 h 688975"/>
                <a:gd name="connsiteX20" fmla="*/ 285978 w 576392"/>
                <a:gd name="connsiteY20" fmla="*/ 150012 h 688975"/>
                <a:gd name="connsiteX21" fmla="*/ 294853 w 576392"/>
                <a:gd name="connsiteY21" fmla="*/ 145560 h 688975"/>
                <a:gd name="connsiteX22" fmla="*/ 285978 w 576392"/>
                <a:gd name="connsiteY22" fmla="*/ 145560 h 688975"/>
                <a:gd name="connsiteX23" fmla="*/ 281540 w 576392"/>
                <a:gd name="connsiteY23" fmla="*/ 145560 h 688975"/>
                <a:gd name="connsiteX24" fmla="*/ 133757 w 576392"/>
                <a:gd name="connsiteY24" fmla="*/ 0 h 688975"/>
                <a:gd name="connsiteX25" fmla="*/ 222508 w 576392"/>
                <a:gd name="connsiteY25" fmla="*/ 0 h 688975"/>
                <a:gd name="connsiteX26" fmla="*/ 214976 w 576392"/>
                <a:gd name="connsiteY26" fmla="*/ 7556 h 688975"/>
                <a:gd name="connsiteX27" fmla="*/ 210539 w 576392"/>
                <a:gd name="connsiteY27" fmla="*/ 7556 h 688975"/>
                <a:gd name="connsiteX28" fmla="*/ 206101 w 576392"/>
                <a:gd name="connsiteY28" fmla="*/ 7556 h 688975"/>
                <a:gd name="connsiteX29" fmla="*/ 201664 w 576392"/>
                <a:gd name="connsiteY29" fmla="*/ 12008 h 688975"/>
                <a:gd name="connsiteX30" fmla="*/ 210539 w 576392"/>
                <a:gd name="connsiteY30" fmla="*/ 7556 h 688975"/>
                <a:gd name="connsiteX31" fmla="*/ 210539 w 576392"/>
                <a:gd name="connsiteY31" fmla="*/ 12008 h 688975"/>
                <a:gd name="connsiteX32" fmla="*/ 214976 w 576392"/>
                <a:gd name="connsiteY32" fmla="*/ 12008 h 688975"/>
                <a:gd name="connsiteX33" fmla="*/ 219414 w 576392"/>
                <a:gd name="connsiteY33" fmla="*/ 16460 h 688975"/>
                <a:gd name="connsiteX34" fmla="*/ 214976 w 576392"/>
                <a:gd name="connsiteY34" fmla="*/ 20911 h 688975"/>
                <a:gd name="connsiteX35" fmla="*/ 206101 w 576392"/>
                <a:gd name="connsiteY35" fmla="*/ 20911 h 688975"/>
                <a:gd name="connsiteX36" fmla="*/ 206101 w 576392"/>
                <a:gd name="connsiteY36" fmla="*/ 25363 h 688975"/>
                <a:gd name="connsiteX37" fmla="*/ 201664 w 576392"/>
                <a:gd name="connsiteY37" fmla="*/ 25363 h 688975"/>
                <a:gd name="connsiteX38" fmla="*/ 197226 w 576392"/>
                <a:gd name="connsiteY38" fmla="*/ 25363 h 688975"/>
                <a:gd name="connsiteX39" fmla="*/ 197226 w 576392"/>
                <a:gd name="connsiteY39" fmla="*/ 29815 h 688975"/>
                <a:gd name="connsiteX40" fmla="*/ 188351 w 576392"/>
                <a:gd name="connsiteY40" fmla="*/ 29815 h 688975"/>
                <a:gd name="connsiteX41" fmla="*/ 183913 w 576392"/>
                <a:gd name="connsiteY41" fmla="*/ 25363 h 688975"/>
                <a:gd name="connsiteX42" fmla="*/ 183913 w 576392"/>
                <a:gd name="connsiteY42" fmla="*/ 29815 h 688975"/>
                <a:gd name="connsiteX43" fmla="*/ 188351 w 576392"/>
                <a:gd name="connsiteY43" fmla="*/ 29815 h 688975"/>
                <a:gd name="connsiteX44" fmla="*/ 201664 w 576392"/>
                <a:gd name="connsiteY44" fmla="*/ 34266 h 688975"/>
                <a:gd name="connsiteX45" fmla="*/ 206101 w 576392"/>
                <a:gd name="connsiteY45" fmla="*/ 34266 h 688975"/>
                <a:gd name="connsiteX46" fmla="*/ 210539 w 576392"/>
                <a:gd name="connsiteY46" fmla="*/ 34266 h 688975"/>
                <a:gd name="connsiteX47" fmla="*/ 210539 w 576392"/>
                <a:gd name="connsiteY47" fmla="*/ 25363 h 688975"/>
                <a:gd name="connsiteX48" fmla="*/ 219414 w 576392"/>
                <a:gd name="connsiteY48" fmla="*/ 25363 h 688975"/>
                <a:gd name="connsiteX49" fmla="*/ 219414 w 576392"/>
                <a:gd name="connsiteY49" fmla="*/ 29815 h 688975"/>
                <a:gd name="connsiteX50" fmla="*/ 228289 w 576392"/>
                <a:gd name="connsiteY50" fmla="*/ 34266 h 688975"/>
                <a:gd name="connsiteX51" fmla="*/ 232727 w 576392"/>
                <a:gd name="connsiteY51" fmla="*/ 34266 h 688975"/>
                <a:gd name="connsiteX52" fmla="*/ 237164 w 576392"/>
                <a:gd name="connsiteY52" fmla="*/ 38718 h 688975"/>
                <a:gd name="connsiteX53" fmla="*/ 241602 w 576392"/>
                <a:gd name="connsiteY53" fmla="*/ 47622 h 688975"/>
                <a:gd name="connsiteX54" fmla="*/ 246039 w 576392"/>
                <a:gd name="connsiteY54" fmla="*/ 47622 h 688975"/>
                <a:gd name="connsiteX55" fmla="*/ 246039 w 576392"/>
                <a:gd name="connsiteY55" fmla="*/ 52073 h 688975"/>
                <a:gd name="connsiteX56" fmla="*/ 250477 w 576392"/>
                <a:gd name="connsiteY56" fmla="*/ 52073 h 688975"/>
                <a:gd name="connsiteX57" fmla="*/ 250477 w 576392"/>
                <a:gd name="connsiteY57" fmla="*/ 60977 h 688975"/>
                <a:gd name="connsiteX58" fmla="*/ 250477 w 576392"/>
                <a:gd name="connsiteY58" fmla="*/ 65429 h 688975"/>
                <a:gd name="connsiteX59" fmla="*/ 250477 w 576392"/>
                <a:gd name="connsiteY59" fmla="*/ 69880 h 688975"/>
                <a:gd name="connsiteX60" fmla="*/ 254915 w 576392"/>
                <a:gd name="connsiteY60" fmla="*/ 83236 h 688975"/>
                <a:gd name="connsiteX61" fmla="*/ 259352 w 576392"/>
                <a:gd name="connsiteY61" fmla="*/ 83236 h 688975"/>
                <a:gd name="connsiteX62" fmla="*/ 263790 w 576392"/>
                <a:gd name="connsiteY62" fmla="*/ 101043 h 688975"/>
                <a:gd name="connsiteX63" fmla="*/ 281540 w 576392"/>
                <a:gd name="connsiteY63" fmla="*/ 109946 h 688975"/>
                <a:gd name="connsiteX64" fmla="*/ 285978 w 576392"/>
                <a:gd name="connsiteY64" fmla="*/ 109946 h 688975"/>
                <a:gd name="connsiteX65" fmla="*/ 285978 w 576392"/>
                <a:gd name="connsiteY65" fmla="*/ 114398 h 688975"/>
                <a:gd name="connsiteX66" fmla="*/ 290415 w 576392"/>
                <a:gd name="connsiteY66" fmla="*/ 118850 h 688975"/>
                <a:gd name="connsiteX67" fmla="*/ 294853 w 576392"/>
                <a:gd name="connsiteY67" fmla="*/ 118850 h 688975"/>
                <a:gd name="connsiteX68" fmla="*/ 294853 w 576392"/>
                <a:gd name="connsiteY68" fmla="*/ 123301 h 688975"/>
                <a:gd name="connsiteX69" fmla="*/ 299290 w 576392"/>
                <a:gd name="connsiteY69" fmla="*/ 127753 h 688975"/>
                <a:gd name="connsiteX70" fmla="*/ 294853 w 576392"/>
                <a:gd name="connsiteY70" fmla="*/ 127753 h 688975"/>
                <a:gd name="connsiteX71" fmla="*/ 294853 w 576392"/>
                <a:gd name="connsiteY71" fmla="*/ 132205 h 688975"/>
                <a:gd name="connsiteX72" fmla="*/ 308165 w 576392"/>
                <a:gd name="connsiteY72" fmla="*/ 150012 h 688975"/>
                <a:gd name="connsiteX73" fmla="*/ 303728 w 576392"/>
                <a:gd name="connsiteY73" fmla="*/ 150012 h 688975"/>
                <a:gd name="connsiteX74" fmla="*/ 299290 w 576392"/>
                <a:gd name="connsiteY74" fmla="*/ 150012 h 688975"/>
                <a:gd name="connsiteX75" fmla="*/ 308165 w 576392"/>
                <a:gd name="connsiteY75" fmla="*/ 158915 h 688975"/>
                <a:gd name="connsiteX76" fmla="*/ 317041 w 576392"/>
                <a:gd name="connsiteY76" fmla="*/ 176722 h 688975"/>
                <a:gd name="connsiteX77" fmla="*/ 303728 w 576392"/>
                <a:gd name="connsiteY77" fmla="*/ 190077 h 688975"/>
                <a:gd name="connsiteX78" fmla="*/ 308165 w 576392"/>
                <a:gd name="connsiteY78" fmla="*/ 190077 h 688975"/>
                <a:gd name="connsiteX79" fmla="*/ 312603 w 576392"/>
                <a:gd name="connsiteY79" fmla="*/ 190077 h 688975"/>
                <a:gd name="connsiteX80" fmla="*/ 312603 w 576392"/>
                <a:gd name="connsiteY80" fmla="*/ 194529 h 688975"/>
                <a:gd name="connsiteX81" fmla="*/ 317041 w 576392"/>
                <a:gd name="connsiteY81" fmla="*/ 194529 h 688975"/>
                <a:gd name="connsiteX82" fmla="*/ 321478 w 576392"/>
                <a:gd name="connsiteY82" fmla="*/ 185626 h 688975"/>
                <a:gd name="connsiteX83" fmla="*/ 334791 w 576392"/>
                <a:gd name="connsiteY83" fmla="*/ 185626 h 688975"/>
                <a:gd name="connsiteX84" fmla="*/ 365854 w 576392"/>
                <a:gd name="connsiteY84" fmla="*/ 207884 h 688975"/>
                <a:gd name="connsiteX85" fmla="*/ 361416 w 576392"/>
                <a:gd name="connsiteY85" fmla="*/ 216788 h 688975"/>
                <a:gd name="connsiteX86" fmla="*/ 361416 w 576392"/>
                <a:gd name="connsiteY86" fmla="*/ 230143 h 688975"/>
                <a:gd name="connsiteX87" fmla="*/ 356979 w 576392"/>
                <a:gd name="connsiteY87" fmla="*/ 230143 h 688975"/>
                <a:gd name="connsiteX88" fmla="*/ 352541 w 576392"/>
                <a:gd name="connsiteY88" fmla="*/ 234595 h 688975"/>
                <a:gd name="connsiteX89" fmla="*/ 348104 w 576392"/>
                <a:gd name="connsiteY89" fmla="*/ 230143 h 688975"/>
                <a:gd name="connsiteX90" fmla="*/ 348104 w 576392"/>
                <a:gd name="connsiteY90" fmla="*/ 234595 h 688975"/>
                <a:gd name="connsiteX91" fmla="*/ 343666 w 576392"/>
                <a:gd name="connsiteY91" fmla="*/ 234595 h 688975"/>
                <a:gd name="connsiteX92" fmla="*/ 348104 w 576392"/>
                <a:gd name="connsiteY92" fmla="*/ 239046 h 688975"/>
                <a:gd name="connsiteX93" fmla="*/ 343666 w 576392"/>
                <a:gd name="connsiteY93" fmla="*/ 243498 h 688975"/>
                <a:gd name="connsiteX94" fmla="*/ 339229 w 576392"/>
                <a:gd name="connsiteY94" fmla="*/ 243498 h 688975"/>
                <a:gd name="connsiteX95" fmla="*/ 334791 w 576392"/>
                <a:gd name="connsiteY95" fmla="*/ 247950 h 688975"/>
                <a:gd name="connsiteX96" fmla="*/ 339229 w 576392"/>
                <a:gd name="connsiteY96" fmla="*/ 247950 h 688975"/>
                <a:gd name="connsiteX97" fmla="*/ 339229 w 576392"/>
                <a:gd name="connsiteY97" fmla="*/ 252402 h 688975"/>
                <a:gd name="connsiteX98" fmla="*/ 339229 w 576392"/>
                <a:gd name="connsiteY98" fmla="*/ 256853 h 688975"/>
                <a:gd name="connsiteX99" fmla="*/ 334791 w 576392"/>
                <a:gd name="connsiteY99" fmla="*/ 256853 h 688975"/>
                <a:gd name="connsiteX100" fmla="*/ 330353 w 576392"/>
                <a:gd name="connsiteY100" fmla="*/ 256853 h 688975"/>
                <a:gd name="connsiteX101" fmla="*/ 321478 w 576392"/>
                <a:gd name="connsiteY101" fmla="*/ 261305 h 688975"/>
                <a:gd name="connsiteX102" fmla="*/ 325916 w 576392"/>
                <a:gd name="connsiteY102" fmla="*/ 261305 h 688975"/>
                <a:gd name="connsiteX103" fmla="*/ 330353 w 576392"/>
                <a:gd name="connsiteY103" fmla="*/ 261305 h 688975"/>
                <a:gd name="connsiteX104" fmla="*/ 325916 w 576392"/>
                <a:gd name="connsiteY104" fmla="*/ 265757 h 688975"/>
                <a:gd name="connsiteX105" fmla="*/ 330353 w 576392"/>
                <a:gd name="connsiteY105" fmla="*/ 265757 h 688975"/>
                <a:gd name="connsiteX106" fmla="*/ 334791 w 576392"/>
                <a:gd name="connsiteY106" fmla="*/ 261305 h 688975"/>
                <a:gd name="connsiteX107" fmla="*/ 352541 w 576392"/>
                <a:gd name="connsiteY107" fmla="*/ 256853 h 688975"/>
                <a:gd name="connsiteX108" fmla="*/ 356979 w 576392"/>
                <a:gd name="connsiteY108" fmla="*/ 252402 h 688975"/>
                <a:gd name="connsiteX109" fmla="*/ 365854 w 576392"/>
                <a:gd name="connsiteY109" fmla="*/ 247950 h 688975"/>
                <a:gd name="connsiteX110" fmla="*/ 374729 w 576392"/>
                <a:gd name="connsiteY110" fmla="*/ 243498 h 688975"/>
                <a:gd name="connsiteX111" fmla="*/ 383604 w 576392"/>
                <a:gd name="connsiteY111" fmla="*/ 243498 h 688975"/>
                <a:gd name="connsiteX112" fmla="*/ 388042 w 576392"/>
                <a:gd name="connsiteY112" fmla="*/ 243498 h 688975"/>
                <a:gd name="connsiteX113" fmla="*/ 396917 w 576392"/>
                <a:gd name="connsiteY113" fmla="*/ 243498 h 688975"/>
                <a:gd name="connsiteX114" fmla="*/ 401355 w 576392"/>
                <a:gd name="connsiteY114" fmla="*/ 243498 h 688975"/>
                <a:gd name="connsiteX115" fmla="*/ 405792 w 576392"/>
                <a:gd name="connsiteY115" fmla="*/ 239046 h 688975"/>
                <a:gd name="connsiteX116" fmla="*/ 396917 w 576392"/>
                <a:gd name="connsiteY116" fmla="*/ 234595 h 688975"/>
                <a:gd name="connsiteX117" fmla="*/ 388042 w 576392"/>
                <a:gd name="connsiteY117" fmla="*/ 230143 h 688975"/>
                <a:gd name="connsiteX118" fmla="*/ 388042 w 576392"/>
                <a:gd name="connsiteY118" fmla="*/ 225691 h 688975"/>
                <a:gd name="connsiteX119" fmla="*/ 401355 w 576392"/>
                <a:gd name="connsiteY119" fmla="*/ 230143 h 688975"/>
                <a:gd name="connsiteX120" fmla="*/ 396917 w 576392"/>
                <a:gd name="connsiteY120" fmla="*/ 225691 h 688975"/>
                <a:gd name="connsiteX121" fmla="*/ 392480 w 576392"/>
                <a:gd name="connsiteY121" fmla="*/ 225691 h 688975"/>
                <a:gd name="connsiteX122" fmla="*/ 396917 w 576392"/>
                <a:gd name="connsiteY122" fmla="*/ 221239 h 688975"/>
                <a:gd name="connsiteX123" fmla="*/ 396917 w 576392"/>
                <a:gd name="connsiteY123" fmla="*/ 216788 h 688975"/>
                <a:gd name="connsiteX124" fmla="*/ 401355 w 576392"/>
                <a:gd name="connsiteY124" fmla="*/ 212336 h 688975"/>
                <a:gd name="connsiteX125" fmla="*/ 405792 w 576392"/>
                <a:gd name="connsiteY125" fmla="*/ 207884 h 688975"/>
                <a:gd name="connsiteX126" fmla="*/ 410230 w 576392"/>
                <a:gd name="connsiteY126" fmla="*/ 198981 h 688975"/>
                <a:gd name="connsiteX127" fmla="*/ 414667 w 576392"/>
                <a:gd name="connsiteY127" fmla="*/ 176722 h 688975"/>
                <a:gd name="connsiteX128" fmla="*/ 419105 w 576392"/>
                <a:gd name="connsiteY128" fmla="*/ 167819 h 688975"/>
                <a:gd name="connsiteX129" fmla="*/ 423543 w 576392"/>
                <a:gd name="connsiteY129" fmla="*/ 167819 h 688975"/>
                <a:gd name="connsiteX130" fmla="*/ 427980 w 576392"/>
                <a:gd name="connsiteY130" fmla="*/ 167819 h 688975"/>
                <a:gd name="connsiteX131" fmla="*/ 432418 w 576392"/>
                <a:gd name="connsiteY131" fmla="*/ 163367 h 688975"/>
                <a:gd name="connsiteX132" fmla="*/ 436855 w 576392"/>
                <a:gd name="connsiteY132" fmla="*/ 158915 h 688975"/>
                <a:gd name="connsiteX133" fmla="*/ 441293 w 576392"/>
                <a:gd name="connsiteY133" fmla="*/ 154463 h 688975"/>
                <a:gd name="connsiteX134" fmla="*/ 450168 w 576392"/>
                <a:gd name="connsiteY134" fmla="*/ 145560 h 688975"/>
                <a:gd name="connsiteX135" fmla="*/ 472356 w 576392"/>
                <a:gd name="connsiteY135" fmla="*/ 145560 h 688975"/>
                <a:gd name="connsiteX136" fmla="*/ 481231 w 576392"/>
                <a:gd name="connsiteY136" fmla="*/ 141108 h 688975"/>
                <a:gd name="connsiteX137" fmla="*/ 485669 w 576392"/>
                <a:gd name="connsiteY137" fmla="*/ 150012 h 688975"/>
                <a:gd name="connsiteX138" fmla="*/ 490106 w 576392"/>
                <a:gd name="connsiteY138" fmla="*/ 150012 h 688975"/>
                <a:gd name="connsiteX139" fmla="*/ 490106 w 576392"/>
                <a:gd name="connsiteY139" fmla="*/ 154463 h 688975"/>
                <a:gd name="connsiteX140" fmla="*/ 494544 w 576392"/>
                <a:gd name="connsiteY140" fmla="*/ 150012 h 688975"/>
                <a:gd name="connsiteX141" fmla="*/ 494544 w 576392"/>
                <a:gd name="connsiteY141" fmla="*/ 145560 h 688975"/>
                <a:gd name="connsiteX142" fmla="*/ 490106 w 576392"/>
                <a:gd name="connsiteY142" fmla="*/ 145560 h 688975"/>
                <a:gd name="connsiteX143" fmla="*/ 485669 w 576392"/>
                <a:gd name="connsiteY143" fmla="*/ 141108 h 688975"/>
                <a:gd name="connsiteX144" fmla="*/ 490106 w 576392"/>
                <a:gd name="connsiteY144" fmla="*/ 136656 h 688975"/>
                <a:gd name="connsiteX145" fmla="*/ 494544 w 576392"/>
                <a:gd name="connsiteY145" fmla="*/ 132205 h 688975"/>
                <a:gd name="connsiteX146" fmla="*/ 503419 w 576392"/>
                <a:gd name="connsiteY146" fmla="*/ 132205 h 688975"/>
                <a:gd name="connsiteX147" fmla="*/ 507857 w 576392"/>
                <a:gd name="connsiteY147" fmla="*/ 127753 h 688975"/>
                <a:gd name="connsiteX148" fmla="*/ 516732 w 576392"/>
                <a:gd name="connsiteY148" fmla="*/ 127753 h 688975"/>
                <a:gd name="connsiteX149" fmla="*/ 516732 w 576392"/>
                <a:gd name="connsiteY149" fmla="*/ 132205 h 688975"/>
                <a:gd name="connsiteX150" fmla="*/ 521169 w 576392"/>
                <a:gd name="connsiteY150" fmla="*/ 136656 h 688975"/>
                <a:gd name="connsiteX151" fmla="*/ 516732 w 576392"/>
                <a:gd name="connsiteY151" fmla="*/ 141108 h 688975"/>
                <a:gd name="connsiteX152" fmla="*/ 521169 w 576392"/>
                <a:gd name="connsiteY152" fmla="*/ 145560 h 688975"/>
                <a:gd name="connsiteX153" fmla="*/ 525607 w 576392"/>
                <a:gd name="connsiteY153" fmla="*/ 132205 h 688975"/>
                <a:gd name="connsiteX154" fmla="*/ 525607 w 576392"/>
                <a:gd name="connsiteY154" fmla="*/ 136656 h 688975"/>
                <a:gd name="connsiteX155" fmla="*/ 530045 w 576392"/>
                <a:gd name="connsiteY155" fmla="*/ 136656 h 688975"/>
                <a:gd name="connsiteX156" fmla="*/ 530045 w 576392"/>
                <a:gd name="connsiteY156" fmla="*/ 132205 h 688975"/>
                <a:gd name="connsiteX157" fmla="*/ 530045 w 576392"/>
                <a:gd name="connsiteY157" fmla="*/ 123301 h 688975"/>
                <a:gd name="connsiteX158" fmla="*/ 534482 w 576392"/>
                <a:gd name="connsiteY158" fmla="*/ 118850 h 688975"/>
                <a:gd name="connsiteX159" fmla="*/ 538920 w 576392"/>
                <a:gd name="connsiteY159" fmla="*/ 123301 h 688975"/>
                <a:gd name="connsiteX160" fmla="*/ 547795 w 576392"/>
                <a:gd name="connsiteY160" fmla="*/ 123301 h 688975"/>
                <a:gd name="connsiteX161" fmla="*/ 561108 w 576392"/>
                <a:gd name="connsiteY161" fmla="*/ 136656 h 688975"/>
                <a:gd name="connsiteX162" fmla="*/ 569983 w 576392"/>
                <a:gd name="connsiteY162" fmla="*/ 141108 h 688975"/>
                <a:gd name="connsiteX163" fmla="*/ 565545 w 576392"/>
                <a:gd name="connsiteY163" fmla="*/ 136656 h 688975"/>
                <a:gd name="connsiteX164" fmla="*/ 565545 w 576392"/>
                <a:gd name="connsiteY164" fmla="*/ 132205 h 688975"/>
                <a:gd name="connsiteX165" fmla="*/ 561108 w 576392"/>
                <a:gd name="connsiteY165" fmla="*/ 132205 h 688975"/>
                <a:gd name="connsiteX166" fmla="*/ 556670 w 576392"/>
                <a:gd name="connsiteY166" fmla="*/ 123301 h 688975"/>
                <a:gd name="connsiteX167" fmla="*/ 552232 w 576392"/>
                <a:gd name="connsiteY167" fmla="*/ 118850 h 688975"/>
                <a:gd name="connsiteX168" fmla="*/ 543357 w 576392"/>
                <a:gd name="connsiteY168" fmla="*/ 114398 h 688975"/>
                <a:gd name="connsiteX169" fmla="*/ 547795 w 576392"/>
                <a:gd name="connsiteY169" fmla="*/ 109946 h 688975"/>
                <a:gd name="connsiteX170" fmla="*/ 543357 w 576392"/>
                <a:gd name="connsiteY170" fmla="*/ 109946 h 688975"/>
                <a:gd name="connsiteX171" fmla="*/ 538920 w 576392"/>
                <a:gd name="connsiteY171" fmla="*/ 105494 h 688975"/>
                <a:gd name="connsiteX172" fmla="*/ 543357 w 576392"/>
                <a:gd name="connsiteY172" fmla="*/ 101043 h 688975"/>
                <a:gd name="connsiteX173" fmla="*/ 534482 w 576392"/>
                <a:gd name="connsiteY173" fmla="*/ 96591 h 688975"/>
                <a:gd name="connsiteX174" fmla="*/ 538920 w 576392"/>
                <a:gd name="connsiteY174" fmla="*/ 92139 h 688975"/>
                <a:gd name="connsiteX175" fmla="*/ 543357 w 576392"/>
                <a:gd name="connsiteY175" fmla="*/ 92139 h 688975"/>
                <a:gd name="connsiteX176" fmla="*/ 543357 w 576392"/>
                <a:gd name="connsiteY176" fmla="*/ 87687 h 688975"/>
                <a:gd name="connsiteX177" fmla="*/ 538920 w 576392"/>
                <a:gd name="connsiteY177" fmla="*/ 83236 h 688975"/>
                <a:gd name="connsiteX178" fmla="*/ 538920 w 576392"/>
                <a:gd name="connsiteY178" fmla="*/ 78784 h 688975"/>
                <a:gd name="connsiteX179" fmla="*/ 534482 w 576392"/>
                <a:gd name="connsiteY179" fmla="*/ 74332 h 688975"/>
                <a:gd name="connsiteX180" fmla="*/ 534482 w 576392"/>
                <a:gd name="connsiteY180" fmla="*/ 69880 h 688975"/>
                <a:gd name="connsiteX181" fmla="*/ 534482 w 576392"/>
                <a:gd name="connsiteY181" fmla="*/ 56525 h 688975"/>
                <a:gd name="connsiteX182" fmla="*/ 534482 w 576392"/>
                <a:gd name="connsiteY182" fmla="*/ 47622 h 688975"/>
                <a:gd name="connsiteX183" fmla="*/ 534482 w 576392"/>
                <a:gd name="connsiteY183" fmla="*/ 38718 h 688975"/>
                <a:gd name="connsiteX184" fmla="*/ 530045 w 576392"/>
                <a:gd name="connsiteY184" fmla="*/ 43170 h 688975"/>
                <a:gd name="connsiteX185" fmla="*/ 525607 w 576392"/>
                <a:gd name="connsiteY185" fmla="*/ 38718 h 688975"/>
                <a:gd name="connsiteX186" fmla="*/ 525607 w 576392"/>
                <a:gd name="connsiteY186" fmla="*/ 34266 h 688975"/>
                <a:gd name="connsiteX187" fmla="*/ 521169 w 576392"/>
                <a:gd name="connsiteY187" fmla="*/ 34266 h 688975"/>
                <a:gd name="connsiteX188" fmla="*/ 521169 w 576392"/>
                <a:gd name="connsiteY188" fmla="*/ 38718 h 688975"/>
                <a:gd name="connsiteX189" fmla="*/ 516732 w 576392"/>
                <a:gd name="connsiteY189" fmla="*/ 34266 h 688975"/>
                <a:gd name="connsiteX190" fmla="*/ 521169 w 576392"/>
                <a:gd name="connsiteY190" fmla="*/ 25363 h 688975"/>
                <a:gd name="connsiteX191" fmla="*/ 521169 w 576392"/>
                <a:gd name="connsiteY191" fmla="*/ 20911 h 688975"/>
                <a:gd name="connsiteX192" fmla="*/ 525607 w 576392"/>
                <a:gd name="connsiteY192" fmla="*/ 16460 h 688975"/>
                <a:gd name="connsiteX193" fmla="*/ 525607 w 576392"/>
                <a:gd name="connsiteY193" fmla="*/ 12008 h 688975"/>
                <a:gd name="connsiteX194" fmla="*/ 525607 w 576392"/>
                <a:gd name="connsiteY194" fmla="*/ 7556 h 688975"/>
                <a:gd name="connsiteX195" fmla="*/ 521169 w 576392"/>
                <a:gd name="connsiteY195" fmla="*/ 3104 h 688975"/>
                <a:gd name="connsiteX196" fmla="*/ 521169 w 576392"/>
                <a:gd name="connsiteY196" fmla="*/ 0 h 688975"/>
                <a:gd name="connsiteX197" fmla="*/ 576289 w 576392"/>
                <a:gd name="connsiteY197" fmla="*/ 0 h 688975"/>
                <a:gd name="connsiteX198" fmla="*/ 576289 w 576392"/>
                <a:gd name="connsiteY198" fmla="*/ 18335 h 688975"/>
                <a:gd name="connsiteX199" fmla="*/ 574420 w 576392"/>
                <a:gd name="connsiteY199" fmla="*/ 16460 h 688975"/>
                <a:gd name="connsiteX200" fmla="*/ 574420 w 576392"/>
                <a:gd name="connsiteY200" fmla="*/ 20911 h 688975"/>
                <a:gd name="connsiteX201" fmla="*/ 574420 w 576392"/>
                <a:gd name="connsiteY201" fmla="*/ 25363 h 688975"/>
                <a:gd name="connsiteX202" fmla="*/ 565545 w 576392"/>
                <a:gd name="connsiteY202" fmla="*/ 25363 h 688975"/>
                <a:gd name="connsiteX203" fmla="*/ 561108 w 576392"/>
                <a:gd name="connsiteY203" fmla="*/ 25363 h 688975"/>
                <a:gd name="connsiteX204" fmla="*/ 569983 w 576392"/>
                <a:gd name="connsiteY204" fmla="*/ 29815 h 688975"/>
                <a:gd name="connsiteX205" fmla="*/ 565545 w 576392"/>
                <a:gd name="connsiteY205" fmla="*/ 34266 h 688975"/>
                <a:gd name="connsiteX206" fmla="*/ 561108 w 576392"/>
                <a:gd name="connsiteY206" fmla="*/ 34266 h 688975"/>
                <a:gd name="connsiteX207" fmla="*/ 561108 w 576392"/>
                <a:gd name="connsiteY207" fmla="*/ 38718 h 688975"/>
                <a:gd name="connsiteX208" fmla="*/ 565545 w 576392"/>
                <a:gd name="connsiteY208" fmla="*/ 38718 h 688975"/>
                <a:gd name="connsiteX209" fmla="*/ 565545 w 576392"/>
                <a:gd name="connsiteY209" fmla="*/ 43170 h 688975"/>
                <a:gd name="connsiteX210" fmla="*/ 565545 w 576392"/>
                <a:gd name="connsiteY210" fmla="*/ 47622 h 688975"/>
                <a:gd name="connsiteX211" fmla="*/ 565545 w 576392"/>
                <a:gd name="connsiteY211" fmla="*/ 52073 h 688975"/>
                <a:gd name="connsiteX212" fmla="*/ 561108 w 576392"/>
                <a:gd name="connsiteY212" fmla="*/ 56525 h 688975"/>
                <a:gd name="connsiteX213" fmla="*/ 561108 w 576392"/>
                <a:gd name="connsiteY213" fmla="*/ 60977 h 688975"/>
                <a:gd name="connsiteX214" fmla="*/ 565545 w 576392"/>
                <a:gd name="connsiteY214" fmla="*/ 65429 h 688975"/>
                <a:gd name="connsiteX215" fmla="*/ 565545 w 576392"/>
                <a:gd name="connsiteY215" fmla="*/ 69880 h 688975"/>
                <a:gd name="connsiteX216" fmla="*/ 561108 w 576392"/>
                <a:gd name="connsiteY216" fmla="*/ 69880 h 688975"/>
                <a:gd name="connsiteX217" fmla="*/ 565545 w 576392"/>
                <a:gd name="connsiteY217" fmla="*/ 74332 h 688975"/>
                <a:gd name="connsiteX218" fmla="*/ 569983 w 576392"/>
                <a:gd name="connsiteY218" fmla="*/ 74332 h 688975"/>
                <a:gd name="connsiteX219" fmla="*/ 574420 w 576392"/>
                <a:gd name="connsiteY219" fmla="*/ 74332 h 688975"/>
                <a:gd name="connsiteX220" fmla="*/ 574420 w 576392"/>
                <a:gd name="connsiteY220" fmla="*/ 78784 h 688975"/>
                <a:gd name="connsiteX221" fmla="*/ 574420 w 576392"/>
                <a:gd name="connsiteY221" fmla="*/ 87687 h 688975"/>
                <a:gd name="connsiteX222" fmla="*/ 574420 w 576392"/>
                <a:gd name="connsiteY222" fmla="*/ 92139 h 688975"/>
                <a:gd name="connsiteX223" fmla="*/ 576289 w 576392"/>
                <a:gd name="connsiteY223" fmla="*/ 90264 h 688975"/>
                <a:gd name="connsiteX224" fmla="*/ 576289 w 576392"/>
                <a:gd name="connsiteY224" fmla="*/ 572693 h 688975"/>
                <a:gd name="connsiteX225" fmla="*/ 569983 w 576392"/>
                <a:gd name="connsiteY225" fmla="*/ 568475 h 688975"/>
                <a:gd name="connsiteX226" fmla="*/ 556670 w 576392"/>
                <a:gd name="connsiteY226" fmla="*/ 559572 h 688975"/>
                <a:gd name="connsiteX227" fmla="*/ 552232 w 576392"/>
                <a:gd name="connsiteY227" fmla="*/ 559572 h 688975"/>
                <a:gd name="connsiteX228" fmla="*/ 547795 w 576392"/>
                <a:gd name="connsiteY228" fmla="*/ 559572 h 688975"/>
                <a:gd name="connsiteX229" fmla="*/ 538920 w 576392"/>
                <a:gd name="connsiteY229" fmla="*/ 555120 h 688975"/>
                <a:gd name="connsiteX230" fmla="*/ 530045 w 576392"/>
                <a:gd name="connsiteY230" fmla="*/ 559572 h 688975"/>
                <a:gd name="connsiteX231" fmla="*/ 525607 w 576392"/>
                <a:gd name="connsiteY231" fmla="*/ 568475 h 688975"/>
                <a:gd name="connsiteX232" fmla="*/ 521169 w 576392"/>
                <a:gd name="connsiteY232" fmla="*/ 568475 h 688975"/>
                <a:gd name="connsiteX233" fmla="*/ 516732 w 576392"/>
                <a:gd name="connsiteY233" fmla="*/ 581830 h 688975"/>
                <a:gd name="connsiteX234" fmla="*/ 498981 w 576392"/>
                <a:gd name="connsiteY234" fmla="*/ 581830 h 688975"/>
                <a:gd name="connsiteX235" fmla="*/ 494544 w 576392"/>
                <a:gd name="connsiteY235" fmla="*/ 586282 h 688975"/>
                <a:gd name="connsiteX236" fmla="*/ 490106 w 576392"/>
                <a:gd name="connsiteY236" fmla="*/ 586282 h 688975"/>
                <a:gd name="connsiteX237" fmla="*/ 490106 w 576392"/>
                <a:gd name="connsiteY237" fmla="*/ 590734 h 688975"/>
                <a:gd name="connsiteX238" fmla="*/ 485669 w 576392"/>
                <a:gd name="connsiteY238" fmla="*/ 590734 h 688975"/>
                <a:gd name="connsiteX239" fmla="*/ 481231 w 576392"/>
                <a:gd name="connsiteY239" fmla="*/ 595185 h 688975"/>
                <a:gd name="connsiteX240" fmla="*/ 476794 w 576392"/>
                <a:gd name="connsiteY240" fmla="*/ 599637 h 688975"/>
                <a:gd name="connsiteX241" fmla="*/ 472356 w 576392"/>
                <a:gd name="connsiteY241" fmla="*/ 604089 h 688975"/>
                <a:gd name="connsiteX242" fmla="*/ 476794 w 576392"/>
                <a:gd name="connsiteY242" fmla="*/ 604089 h 688975"/>
                <a:gd name="connsiteX243" fmla="*/ 472356 w 576392"/>
                <a:gd name="connsiteY243" fmla="*/ 608541 h 688975"/>
                <a:gd name="connsiteX244" fmla="*/ 467918 w 576392"/>
                <a:gd name="connsiteY244" fmla="*/ 608541 h 688975"/>
                <a:gd name="connsiteX245" fmla="*/ 463481 w 576392"/>
                <a:gd name="connsiteY245" fmla="*/ 608541 h 688975"/>
                <a:gd name="connsiteX246" fmla="*/ 459043 w 576392"/>
                <a:gd name="connsiteY246" fmla="*/ 612992 h 688975"/>
                <a:gd name="connsiteX247" fmla="*/ 463481 w 576392"/>
                <a:gd name="connsiteY247" fmla="*/ 617444 h 688975"/>
                <a:gd name="connsiteX248" fmla="*/ 454606 w 576392"/>
                <a:gd name="connsiteY248" fmla="*/ 612992 h 688975"/>
                <a:gd name="connsiteX249" fmla="*/ 450168 w 576392"/>
                <a:gd name="connsiteY249" fmla="*/ 612992 h 688975"/>
                <a:gd name="connsiteX250" fmla="*/ 450168 w 576392"/>
                <a:gd name="connsiteY250" fmla="*/ 608541 h 688975"/>
                <a:gd name="connsiteX251" fmla="*/ 445730 w 576392"/>
                <a:gd name="connsiteY251" fmla="*/ 608541 h 688975"/>
                <a:gd name="connsiteX252" fmla="*/ 436855 w 576392"/>
                <a:gd name="connsiteY252" fmla="*/ 604089 h 688975"/>
                <a:gd name="connsiteX253" fmla="*/ 432418 w 576392"/>
                <a:gd name="connsiteY253" fmla="*/ 599637 h 688975"/>
                <a:gd name="connsiteX254" fmla="*/ 427980 w 576392"/>
                <a:gd name="connsiteY254" fmla="*/ 599637 h 688975"/>
                <a:gd name="connsiteX255" fmla="*/ 432418 w 576392"/>
                <a:gd name="connsiteY255" fmla="*/ 595185 h 688975"/>
                <a:gd name="connsiteX256" fmla="*/ 427980 w 576392"/>
                <a:gd name="connsiteY256" fmla="*/ 595185 h 688975"/>
                <a:gd name="connsiteX257" fmla="*/ 423543 w 576392"/>
                <a:gd name="connsiteY257" fmla="*/ 599637 h 688975"/>
                <a:gd name="connsiteX258" fmla="*/ 414667 w 576392"/>
                <a:gd name="connsiteY258" fmla="*/ 599637 h 688975"/>
                <a:gd name="connsiteX259" fmla="*/ 410230 w 576392"/>
                <a:gd name="connsiteY259" fmla="*/ 595185 h 688975"/>
                <a:gd name="connsiteX260" fmla="*/ 401355 w 576392"/>
                <a:gd name="connsiteY260" fmla="*/ 595185 h 688975"/>
                <a:gd name="connsiteX261" fmla="*/ 396917 w 576392"/>
                <a:gd name="connsiteY261" fmla="*/ 590734 h 688975"/>
                <a:gd name="connsiteX262" fmla="*/ 388042 w 576392"/>
                <a:gd name="connsiteY262" fmla="*/ 599637 h 688975"/>
                <a:gd name="connsiteX263" fmla="*/ 383604 w 576392"/>
                <a:gd name="connsiteY263" fmla="*/ 599637 h 688975"/>
                <a:gd name="connsiteX264" fmla="*/ 379167 w 576392"/>
                <a:gd name="connsiteY264" fmla="*/ 604089 h 688975"/>
                <a:gd name="connsiteX265" fmla="*/ 370292 w 576392"/>
                <a:gd name="connsiteY265" fmla="*/ 608541 h 688975"/>
                <a:gd name="connsiteX266" fmla="*/ 370292 w 576392"/>
                <a:gd name="connsiteY266" fmla="*/ 617444 h 688975"/>
                <a:gd name="connsiteX267" fmla="*/ 365854 w 576392"/>
                <a:gd name="connsiteY267" fmla="*/ 617444 h 688975"/>
                <a:gd name="connsiteX268" fmla="*/ 365854 w 576392"/>
                <a:gd name="connsiteY268" fmla="*/ 621896 h 688975"/>
                <a:gd name="connsiteX269" fmla="*/ 370292 w 576392"/>
                <a:gd name="connsiteY269" fmla="*/ 621896 h 688975"/>
                <a:gd name="connsiteX270" fmla="*/ 370292 w 576392"/>
                <a:gd name="connsiteY270" fmla="*/ 626348 h 688975"/>
                <a:gd name="connsiteX271" fmla="*/ 370292 w 576392"/>
                <a:gd name="connsiteY271" fmla="*/ 630799 h 688975"/>
                <a:gd name="connsiteX272" fmla="*/ 370292 w 576392"/>
                <a:gd name="connsiteY272" fmla="*/ 635251 h 688975"/>
                <a:gd name="connsiteX273" fmla="*/ 365854 w 576392"/>
                <a:gd name="connsiteY273" fmla="*/ 635251 h 688975"/>
                <a:gd name="connsiteX274" fmla="*/ 370292 w 576392"/>
                <a:gd name="connsiteY274" fmla="*/ 639703 h 688975"/>
                <a:gd name="connsiteX275" fmla="*/ 374729 w 576392"/>
                <a:gd name="connsiteY275" fmla="*/ 639703 h 688975"/>
                <a:gd name="connsiteX276" fmla="*/ 379167 w 576392"/>
                <a:gd name="connsiteY276" fmla="*/ 644155 h 688975"/>
                <a:gd name="connsiteX277" fmla="*/ 370292 w 576392"/>
                <a:gd name="connsiteY277" fmla="*/ 648606 h 688975"/>
                <a:gd name="connsiteX278" fmla="*/ 374729 w 576392"/>
                <a:gd name="connsiteY278" fmla="*/ 653058 h 688975"/>
                <a:gd name="connsiteX279" fmla="*/ 370292 w 576392"/>
                <a:gd name="connsiteY279" fmla="*/ 661962 h 688975"/>
                <a:gd name="connsiteX280" fmla="*/ 361416 w 576392"/>
                <a:gd name="connsiteY280" fmla="*/ 666413 h 688975"/>
                <a:gd name="connsiteX281" fmla="*/ 348104 w 576392"/>
                <a:gd name="connsiteY281" fmla="*/ 675317 h 688975"/>
                <a:gd name="connsiteX282" fmla="*/ 339229 w 576392"/>
                <a:gd name="connsiteY282" fmla="*/ 684220 h 688975"/>
                <a:gd name="connsiteX283" fmla="*/ 321478 w 576392"/>
                <a:gd name="connsiteY283" fmla="*/ 688672 h 688975"/>
                <a:gd name="connsiteX284" fmla="*/ 320706 w 576392"/>
                <a:gd name="connsiteY284" fmla="*/ 688975 h 688975"/>
                <a:gd name="connsiteX285" fmla="*/ 16865 w 576392"/>
                <a:gd name="connsiteY285" fmla="*/ 688975 h 688975"/>
                <a:gd name="connsiteX286" fmla="*/ 15285 w 576392"/>
                <a:gd name="connsiteY286" fmla="*/ 684220 h 688975"/>
                <a:gd name="connsiteX287" fmla="*/ 10848 w 576392"/>
                <a:gd name="connsiteY287" fmla="*/ 670865 h 688975"/>
                <a:gd name="connsiteX288" fmla="*/ 10848 w 576392"/>
                <a:gd name="connsiteY288" fmla="*/ 666413 h 688975"/>
                <a:gd name="connsiteX289" fmla="*/ 10848 w 576392"/>
                <a:gd name="connsiteY289" fmla="*/ 661962 h 688975"/>
                <a:gd name="connsiteX290" fmla="*/ 10848 w 576392"/>
                <a:gd name="connsiteY290" fmla="*/ 648606 h 688975"/>
                <a:gd name="connsiteX291" fmla="*/ 19723 w 576392"/>
                <a:gd name="connsiteY291" fmla="*/ 644155 h 688975"/>
                <a:gd name="connsiteX292" fmla="*/ 10848 w 576392"/>
                <a:gd name="connsiteY292" fmla="*/ 644155 h 688975"/>
                <a:gd name="connsiteX293" fmla="*/ 15285 w 576392"/>
                <a:gd name="connsiteY293" fmla="*/ 639703 h 688975"/>
                <a:gd name="connsiteX294" fmla="*/ 10848 w 576392"/>
                <a:gd name="connsiteY294" fmla="*/ 639703 h 688975"/>
                <a:gd name="connsiteX295" fmla="*/ 10848 w 576392"/>
                <a:gd name="connsiteY295" fmla="*/ 635251 h 688975"/>
                <a:gd name="connsiteX296" fmla="*/ 10848 w 576392"/>
                <a:gd name="connsiteY296" fmla="*/ 630799 h 688975"/>
                <a:gd name="connsiteX297" fmla="*/ 6410 w 576392"/>
                <a:gd name="connsiteY297" fmla="*/ 635251 h 688975"/>
                <a:gd name="connsiteX298" fmla="*/ 6410 w 576392"/>
                <a:gd name="connsiteY298" fmla="*/ 626348 h 688975"/>
                <a:gd name="connsiteX299" fmla="*/ 10848 w 576392"/>
                <a:gd name="connsiteY299" fmla="*/ 621896 h 688975"/>
                <a:gd name="connsiteX300" fmla="*/ 6410 w 576392"/>
                <a:gd name="connsiteY300" fmla="*/ 621896 h 688975"/>
                <a:gd name="connsiteX301" fmla="*/ 6410 w 576392"/>
                <a:gd name="connsiteY301" fmla="*/ 626348 h 688975"/>
                <a:gd name="connsiteX302" fmla="*/ 1972 w 576392"/>
                <a:gd name="connsiteY302" fmla="*/ 621896 h 688975"/>
                <a:gd name="connsiteX303" fmla="*/ 1972 w 576392"/>
                <a:gd name="connsiteY303" fmla="*/ 617444 h 688975"/>
                <a:gd name="connsiteX304" fmla="*/ 1972 w 576392"/>
                <a:gd name="connsiteY304" fmla="*/ 612992 h 688975"/>
                <a:gd name="connsiteX305" fmla="*/ 1972 w 576392"/>
                <a:gd name="connsiteY305" fmla="*/ 608541 h 688975"/>
                <a:gd name="connsiteX306" fmla="*/ 6410 w 576392"/>
                <a:gd name="connsiteY306" fmla="*/ 604089 h 688975"/>
                <a:gd name="connsiteX307" fmla="*/ 10848 w 576392"/>
                <a:gd name="connsiteY307" fmla="*/ 604089 h 688975"/>
                <a:gd name="connsiteX308" fmla="*/ 15285 w 576392"/>
                <a:gd name="connsiteY308" fmla="*/ 599637 h 688975"/>
                <a:gd name="connsiteX309" fmla="*/ 19723 w 576392"/>
                <a:gd name="connsiteY309" fmla="*/ 599637 h 688975"/>
                <a:gd name="connsiteX310" fmla="*/ 28598 w 576392"/>
                <a:gd name="connsiteY310" fmla="*/ 599637 h 688975"/>
                <a:gd name="connsiteX311" fmla="*/ 33035 w 576392"/>
                <a:gd name="connsiteY311" fmla="*/ 599637 h 688975"/>
                <a:gd name="connsiteX312" fmla="*/ 28598 w 576392"/>
                <a:gd name="connsiteY312" fmla="*/ 595185 h 688975"/>
                <a:gd name="connsiteX313" fmla="*/ 33035 w 576392"/>
                <a:gd name="connsiteY313" fmla="*/ 590734 h 688975"/>
                <a:gd name="connsiteX314" fmla="*/ 41911 w 576392"/>
                <a:gd name="connsiteY314" fmla="*/ 581830 h 688975"/>
                <a:gd name="connsiteX315" fmla="*/ 41911 w 576392"/>
                <a:gd name="connsiteY315" fmla="*/ 586282 h 688975"/>
                <a:gd name="connsiteX316" fmla="*/ 50786 w 576392"/>
                <a:gd name="connsiteY316" fmla="*/ 586282 h 688975"/>
                <a:gd name="connsiteX317" fmla="*/ 55223 w 576392"/>
                <a:gd name="connsiteY317" fmla="*/ 586282 h 688975"/>
                <a:gd name="connsiteX318" fmla="*/ 64099 w 576392"/>
                <a:gd name="connsiteY318" fmla="*/ 590734 h 688975"/>
                <a:gd name="connsiteX319" fmla="*/ 68536 w 576392"/>
                <a:gd name="connsiteY319" fmla="*/ 595185 h 688975"/>
                <a:gd name="connsiteX320" fmla="*/ 68536 w 576392"/>
                <a:gd name="connsiteY320" fmla="*/ 590734 h 688975"/>
                <a:gd name="connsiteX321" fmla="*/ 77411 w 576392"/>
                <a:gd name="connsiteY321" fmla="*/ 590734 h 688975"/>
                <a:gd name="connsiteX322" fmla="*/ 95162 w 576392"/>
                <a:gd name="connsiteY322" fmla="*/ 590734 h 688975"/>
                <a:gd name="connsiteX323" fmla="*/ 99599 w 576392"/>
                <a:gd name="connsiteY323" fmla="*/ 586282 h 688975"/>
                <a:gd name="connsiteX324" fmla="*/ 104037 w 576392"/>
                <a:gd name="connsiteY324" fmla="*/ 590734 h 688975"/>
                <a:gd name="connsiteX325" fmla="*/ 108474 w 576392"/>
                <a:gd name="connsiteY325" fmla="*/ 590734 h 688975"/>
                <a:gd name="connsiteX326" fmla="*/ 112912 w 576392"/>
                <a:gd name="connsiteY326" fmla="*/ 595185 h 688975"/>
                <a:gd name="connsiteX327" fmla="*/ 126225 w 576392"/>
                <a:gd name="connsiteY327" fmla="*/ 595185 h 688975"/>
                <a:gd name="connsiteX328" fmla="*/ 135100 w 576392"/>
                <a:gd name="connsiteY328" fmla="*/ 599637 h 688975"/>
                <a:gd name="connsiteX329" fmla="*/ 161725 w 576392"/>
                <a:gd name="connsiteY329" fmla="*/ 595185 h 688975"/>
                <a:gd name="connsiteX330" fmla="*/ 170600 w 576392"/>
                <a:gd name="connsiteY330" fmla="*/ 595185 h 688975"/>
                <a:gd name="connsiteX331" fmla="*/ 175038 w 576392"/>
                <a:gd name="connsiteY331" fmla="*/ 595185 h 688975"/>
                <a:gd name="connsiteX332" fmla="*/ 179476 w 576392"/>
                <a:gd name="connsiteY332" fmla="*/ 595185 h 688975"/>
                <a:gd name="connsiteX333" fmla="*/ 183913 w 576392"/>
                <a:gd name="connsiteY333" fmla="*/ 599637 h 688975"/>
                <a:gd name="connsiteX334" fmla="*/ 188351 w 576392"/>
                <a:gd name="connsiteY334" fmla="*/ 595185 h 688975"/>
                <a:gd name="connsiteX335" fmla="*/ 197226 w 576392"/>
                <a:gd name="connsiteY335" fmla="*/ 595185 h 688975"/>
                <a:gd name="connsiteX336" fmla="*/ 197226 w 576392"/>
                <a:gd name="connsiteY336" fmla="*/ 599637 h 688975"/>
                <a:gd name="connsiteX337" fmla="*/ 201664 w 576392"/>
                <a:gd name="connsiteY337" fmla="*/ 599637 h 688975"/>
                <a:gd name="connsiteX338" fmla="*/ 210539 w 576392"/>
                <a:gd name="connsiteY338" fmla="*/ 599637 h 688975"/>
                <a:gd name="connsiteX339" fmla="*/ 223851 w 576392"/>
                <a:gd name="connsiteY339" fmla="*/ 599637 h 688975"/>
                <a:gd name="connsiteX340" fmla="*/ 228289 w 576392"/>
                <a:gd name="connsiteY340" fmla="*/ 595185 h 688975"/>
                <a:gd name="connsiteX341" fmla="*/ 232727 w 576392"/>
                <a:gd name="connsiteY341" fmla="*/ 586282 h 688975"/>
                <a:gd name="connsiteX342" fmla="*/ 237164 w 576392"/>
                <a:gd name="connsiteY342" fmla="*/ 568475 h 688975"/>
                <a:gd name="connsiteX343" fmla="*/ 237164 w 576392"/>
                <a:gd name="connsiteY343" fmla="*/ 555120 h 688975"/>
                <a:gd name="connsiteX344" fmla="*/ 241602 w 576392"/>
                <a:gd name="connsiteY344" fmla="*/ 546216 h 688975"/>
                <a:gd name="connsiteX345" fmla="*/ 241602 w 576392"/>
                <a:gd name="connsiteY345" fmla="*/ 537313 h 688975"/>
                <a:gd name="connsiteX346" fmla="*/ 241602 w 576392"/>
                <a:gd name="connsiteY346" fmla="*/ 523958 h 688975"/>
                <a:gd name="connsiteX347" fmla="*/ 241602 w 576392"/>
                <a:gd name="connsiteY347" fmla="*/ 515054 h 688975"/>
                <a:gd name="connsiteX348" fmla="*/ 246039 w 576392"/>
                <a:gd name="connsiteY348" fmla="*/ 510602 h 688975"/>
                <a:gd name="connsiteX349" fmla="*/ 254915 w 576392"/>
                <a:gd name="connsiteY349" fmla="*/ 519506 h 688975"/>
                <a:gd name="connsiteX350" fmla="*/ 250477 w 576392"/>
                <a:gd name="connsiteY350" fmla="*/ 510602 h 688975"/>
                <a:gd name="connsiteX351" fmla="*/ 241602 w 576392"/>
                <a:gd name="connsiteY351" fmla="*/ 501699 h 688975"/>
                <a:gd name="connsiteX352" fmla="*/ 237164 w 576392"/>
                <a:gd name="connsiteY352" fmla="*/ 492796 h 688975"/>
                <a:gd name="connsiteX353" fmla="*/ 237164 w 576392"/>
                <a:gd name="connsiteY353" fmla="*/ 488344 h 688975"/>
                <a:gd name="connsiteX354" fmla="*/ 241602 w 576392"/>
                <a:gd name="connsiteY354" fmla="*/ 492796 h 688975"/>
                <a:gd name="connsiteX355" fmla="*/ 246039 w 576392"/>
                <a:gd name="connsiteY355" fmla="*/ 501699 h 688975"/>
                <a:gd name="connsiteX356" fmla="*/ 246039 w 576392"/>
                <a:gd name="connsiteY356" fmla="*/ 497247 h 688975"/>
                <a:gd name="connsiteX357" fmla="*/ 246039 w 576392"/>
                <a:gd name="connsiteY357" fmla="*/ 492796 h 688975"/>
                <a:gd name="connsiteX358" fmla="*/ 246039 w 576392"/>
                <a:gd name="connsiteY358" fmla="*/ 488344 h 688975"/>
                <a:gd name="connsiteX359" fmla="*/ 241602 w 576392"/>
                <a:gd name="connsiteY359" fmla="*/ 479440 h 688975"/>
                <a:gd name="connsiteX360" fmla="*/ 241602 w 576392"/>
                <a:gd name="connsiteY360" fmla="*/ 474989 h 688975"/>
                <a:gd name="connsiteX361" fmla="*/ 237164 w 576392"/>
                <a:gd name="connsiteY361" fmla="*/ 474989 h 688975"/>
                <a:gd name="connsiteX362" fmla="*/ 232727 w 576392"/>
                <a:gd name="connsiteY362" fmla="*/ 474989 h 688975"/>
                <a:gd name="connsiteX363" fmla="*/ 232727 w 576392"/>
                <a:gd name="connsiteY363" fmla="*/ 470537 h 688975"/>
                <a:gd name="connsiteX364" fmla="*/ 228289 w 576392"/>
                <a:gd name="connsiteY364" fmla="*/ 470537 h 688975"/>
                <a:gd name="connsiteX365" fmla="*/ 223851 w 576392"/>
                <a:gd name="connsiteY365" fmla="*/ 466085 h 688975"/>
                <a:gd name="connsiteX366" fmla="*/ 219414 w 576392"/>
                <a:gd name="connsiteY366" fmla="*/ 461633 h 688975"/>
                <a:gd name="connsiteX367" fmla="*/ 210539 w 576392"/>
                <a:gd name="connsiteY367" fmla="*/ 448278 h 688975"/>
                <a:gd name="connsiteX368" fmla="*/ 214976 w 576392"/>
                <a:gd name="connsiteY368" fmla="*/ 443826 h 688975"/>
                <a:gd name="connsiteX369" fmla="*/ 214976 w 576392"/>
                <a:gd name="connsiteY369" fmla="*/ 439375 h 688975"/>
                <a:gd name="connsiteX370" fmla="*/ 210539 w 576392"/>
                <a:gd name="connsiteY370" fmla="*/ 439375 h 688975"/>
                <a:gd name="connsiteX371" fmla="*/ 214976 w 576392"/>
                <a:gd name="connsiteY371" fmla="*/ 434923 h 688975"/>
                <a:gd name="connsiteX372" fmla="*/ 219414 w 576392"/>
                <a:gd name="connsiteY372" fmla="*/ 430471 h 688975"/>
                <a:gd name="connsiteX373" fmla="*/ 210539 w 576392"/>
                <a:gd name="connsiteY373" fmla="*/ 430471 h 688975"/>
                <a:gd name="connsiteX374" fmla="*/ 206101 w 576392"/>
                <a:gd name="connsiteY374" fmla="*/ 434923 h 688975"/>
                <a:gd name="connsiteX375" fmla="*/ 201664 w 576392"/>
                <a:gd name="connsiteY375" fmla="*/ 434923 h 688975"/>
                <a:gd name="connsiteX376" fmla="*/ 197226 w 576392"/>
                <a:gd name="connsiteY376" fmla="*/ 430471 h 688975"/>
                <a:gd name="connsiteX377" fmla="*/ 201664 w 576392"/>
                <a:gd name="connsiteY377" fmla="*/ 430471 h 688975"/>
                <a:gd name="connsiteX378" fmla="*/ 201664 w 576392"/>
                <a:gd name="connsiteY378" fmla="*/ 426019 h 688975"/>
                <a:gd name="connsiteX379" fmla="*/ 197226 w 576392"/>
                <a:gd name="connsiteY379" fmla="*/ 421568 h 688975"/>
                <a:gd name="connsiteX380" fmla="*/ 192788 w 576392"/>
                <a:gd name="connsiteY380" fmla="*/ 421568 h 688975"/>
                <a:gd name="connsiteX381" fmla="*/ 183913 w 576392"/>
                <a:gd name="connsiteY381" fmla="*/ 421568 h 688975"/>
                <a:gd name="connsiteX382" fmla="*/ 183913 w 576392"/>
                <a:gd name="connsiteY382" fmla="*/ 426019 h 688975"/>
                <a:gd name="connsiteX383" fmla="*/ 179476 w 576392"/>
                <a:gd name="connsiteY383" fmla="*/ 417116 h 688975"/>
                <a:gd name="connsiteX384" fmla="*/ 175038 w 576392"/>
                <a:gd name="connsiteY384" fmla="*/ 412664 h 688975"/>
                <a:gd name="connsiteX385" fmla="*/ 170600 w 576392"/>
                <a:gd name="connsiteY385" fmla="*/ 412664 h 688975"/>
                <a:gd name="connsiteX386" fmla="*/ 166163 w 576392"/>
                <a:gd name="connsiteY386" fmla="*/ 408212 h 688975"/>
                <a:gd name="connsiteX387" fmla="*/ 157288 w 576392"/>
                <a:gd name="connsiteY387" fmla="*/ 408212 h 688975"/>
                <a:gd name="connsiteX388" fmla="*/ 152850 w 576392"/>
                <a:gd name="connsiteY388" fmla="*/ 408212 h 688975"/>
                <a:gd name="connsiteX389" fmla="*/ 148413 w 576392"/>
                <a:gd name="connsiteY389" fmla="*/ 408212 h 688975"/>
                <a:gd name="connsiteX390" fmla="*/ 143975 w 576392"/>
                <a:gd name="connsiteY390" fmla="*/ 408212 h 688975"/>
                <a:gd name="connsiteX391" fmla="*/ 139537 w 576392"/>
                <a:gd name="connsiteY391" fmla="*/ 399309 h 688975"/>
                <a:gd name="connsiteX392" fmla="*/ 135100 w 576392"/>
                <a:gd name="connsiteY392" fmla="*/ 399309 h 688975"/>
                <a:gd name="connsiteX393" fmla="*/ 148413 w 576392"/>
                <a:gd name="connsiteY393" fmla="*/ 390406 h 688975"/>
                <a:gd name="connsiteX394" fmla="*/ 143975 w 576392"/>
                <a:gd name="connsiteY394" fmla="*/ 390406 h 688975"/>
                <a:gd name="connsiteX395" fmla="*/ 139537 w 576392"/>
                <a:gd name="connsiteY395" fmla="*/ 394857 h 688975"/>
                <a:gd name="connsiteX396" fmla="*/ 139537 w 576392"/>
                <a:gd name="connsiteY396" fmla="*/ 390406 h 688975"/>
                <a:gd name="connsiteX397" fmla="*/ 143975 w 576392"/>
                <a:gd name="connsiteY397" fmla="*/ 385954 h 688975"/>
                <a:gd name="connsiteX398" fmla="*/ 148413 w 576392"/>
                <a:gd name="connsiteY398" fmla="*/ 381502 h 688975"/>
                <a:gd name="connsiteX399" fmla="*/ 143975 w 576392"/>
                <a:gd name="connsiteY399" fmla="*/ 381502 h 688975"/>
                <a:gd name="connsiteX400" fmla="*/ 135100 w 576392"/>
                <a:gd name="connsiteY400" fmla="*/ 385954 h 688975"/>
                <a:gd name="connsiteX401" fmla="*/ 135100 w 576392"/>
                <a:gd name="connsiteY401" fmla="*/ 381502 h 688975"/>
                <a:gd name="connsiteX402" fmla="*/ 135100 w 576392"/>
                <a:gd name="connsiteY402" fmla="*/ 377050 h 688975"/>
                <a:gd name="connsiteX403" fmla="*/ 139537 w 576392"/>
                <a:gd name="connsiteY403" fmla="*/ 377050 h 688975"/>
                <a:gd name="connsiteX404" fmla="*/ 143975 w 576392"/>
                <a:gd name="connsiteY404" fmla="*/ 372599 h 688975"/>
                <a:gd name="connsiteX405" fmla="*/ 148413 w 576392"/>
                <a:gd name="connsiteY405" fmla="*/ 372599 h 688975"/>
                <a:gd name="connsiteX406" fmla="*/ 152850 w 576392"/>
                <a:gd name="connsiteY406" fmla="*/ 368147 h 688975"/>
                <a:gd name="connsiteX407" fmla="*/ 157288 w 576392"/>
                <a:gd name="connsiteY407" fmla="*/ 368147 h 688975"/>
                <a:gd name="connsiteX408" fmla="*/ 161725 w 576392"/>
                <a:gd name="connsiteY408" fmla="*/ 368147 h 688975"/>
                <a:gd name="connsiteX409" fmla="*/ 170600 w 576392"/>
                <a:gd name="connsiteY409" fmla="*/ 368147 h 688975"/>
                <a:gd name="connsiteX410" fmla="*/ 170600 w 576392"/>
                <a:gd name="connsiteY410" fmla="*/ 363695 h 688975"/>
                <a:gd name="connsiteX411" fmla="*/ 175038 w 576392"/>
                <a:gd name="connsiteY411" fmla="*/ 363695 h 688975"/>
                <a:gd name="connsiteX412" fmla="*/ 179476 w 576392"/>
                <a:gd name="connsiteY412" fmla="*/ 359243 h 688975"/>
                <a:gd name="connsiteX413" fmla="*/ 183913 w 576392"/>
                <a:gd name="connsiteY413" fmla="*/ 359243 h 688975"/>
                <a:gd name="connsiteX414" fmla="*/ 183913 w 576392"/>
                <a:gd name="connsiteY414" fmla="*/ 363695 h 688975"/>
                <a:gd name="connsiteX415" fmla="*/ 188351 w 576392"/>
                <a:gd name="connsiteY415" fmla="*/ 368147 h 688975"/>
                <a:gd name="connsiteX416" fmla="*/ 192788 w 576392"/>
                <a:gd name="connsiteY416" fmla="*/ 377050 h 688975"/>
                <a:gd name="connsiteX417" fmla="*/ 197226 w 576392"/>
                <a:gd name="connsiteY417" fmla="*/ 377050 h 688975"/>
                <a:gd name="connsiteX418" fmla="*/ 206101 w 576392"/>
                <a:gd name="connsiteY418" fmla="*/ 372599 h 688975"/>
                <a:gd name="connsiteX419" fmla="*/ 206101 w 576392"/>
                <a:gd name="connsiteY419" fmla="*/ 368147 h 688975"/>
                <a:gd name="connsiteX420" fmla="*/ 210539 w 576392"/>
                <a:gd name="connsiteY420" fmla="*/ 372599 h 688975"/>
                <a:gd name="connsiteX421" fmla="*/ 214976 w 576392"/>
                <a:gd name="connsiteY421" fmla="*/ 372599 h 688975"/>
                <a:gd name="connsiteX422" fmla="*/ 219414 w 576392"/>
                <a:gd name="connsiteY422" fmla="*/ 368147 h 688975"/>
                <a:gd name="connsiteX423" fmla="*/ 223851 w 576392"/>
                <a:gd name="connsiteY423" fmla="*/ 372599 h 688975"/>
                <a:gd name="connsiteX424" fmla="*/ 228289 w 576392"/>
                <a:gd name="connsiteY424" fmla="*/ 372599 h 688975"/>
                <a:gd name="connsiteX425" fmla="*/ 232727 w 576392"/>
                <a:gd name="connsiteY425" fmla="*/ 372599 h 688975"/>
                <a:gd name="connsiteX426" fmla="*/ 232727 w 576392"/>
                <a:gd name="connsiteY426" fmla="*/ 368147 h 688975"/>
                <a:gd name="connsiteX427" fmla="*/ 228289 w 576392"/>
                <a:gd name="connsiteY427" fmla="*/ 363695 h 688975"/>
                <a:gd name="connsiteX428" fmla="*/ 228289 w 576392"/>
                <a:gd name="connsiteY428" fmla="*/ 354792 h 688975"/>
                <a:gd name="connsiteX429" fmla="*/ 228289 w 576392"/>
                <a:gd name="connsiteY429" fmla="*/ 350340 h 688975"/>
                <a:gd name="connsiteX430" fmla="*/ 228289 w 576392"/>
                <a:gd name="connsiteY430" fmla="*/ 345888 h 688975"/>
                <a:gd name="connsiteX431" fmla="*/ 223851 w 576392"/>
                <a:gd name="connsiteY431" fmla="*/ 341436 h 688975"/>
                <a:gd name="connsiteX432" fmla="*/ 223851 w 576392"/>
                <a:gd name="connsiteY432" fmla="*/ 336985 h 688975"/>
                <a:gd name="connsiteX433" fmla="*/ 219414 w 576392"/>
                <a:gd name="connsiteY433" fmla="*/ 332533 h 688975"/>
                <a:gd name="connsiteX434" fmla="*/ 223851 w 576392"/>
                <a:gd name="connsiteY434" fmla="*/ 328081 h 688975"/>
                <a:gd name="connsiteX435" fmla="*/ 219414 w 576392"/>
                <a:gd name="connsiteY435" fmla="*/ 323629 h 688975"/>
                <a:gd name="connsiteX436" fmla="*/ 223851 w 576392"/>
                <a:gd name="connsiteY436" fmla="*/ 323629 h 688975"/>
                <a:gd name="connsiteX437" fmla="*/ 228289 w 576392"/>
                <a:gd name="connsiteY437" fmla="*/ 323629 h 688975"/>
                <a:gd name="connsiteX438" fmla="*/ 232727 w 576392"/>
                <a:gd name="connsiteY438" fmla="*/ 323629 h 688975"/>
                <a:gd name="connsiteX439" fmla="*/ 237164 w 576392"/>
                <a:gd name="connsiteY439" fmla="*/ 323629 h 688975"/>
                <a:gd name="connsiteX440" fmla="*/ 241602 w 576392"/>
                <a:gd name="connsiteY440" fmla="*/ 328081 h 688975"/>
                <a:gd name="connsiteX441" fmla="*/ 237164 w 576392"/>
                <a:gd name="connsiteY441" fmla="*/ 332533 h 688975"/>
                <a:gd name="connsiteX442" fmla="*/ 241602 w 576392"/>
                <a:gd name="connsiteY442" fmla="*/ 341436 h 688975"/>
                <a:gd name="connsiteX443" fmla="*/ 241602 w 576392"/>
                <a:gd name="connsiteY443" fmla="*/ 336985 h 688975"/>
                <a:gd name="connsiteX444" fmla="*/ 246039 w 576392"/>
                <a:gd name="connsiteY444" fmla="*/ 336985 h 688975"/>
                <a:gd name="connsiteX445" fmla="*/ 250477 w 576392"/>
                <a:gd name="connsiteY445" fmla="*/ 336985 h 688975"/>
                <a:gd name="connsiteX446" fmla="*/ 259352 w 576392"/>
                <a:gd name="connsiteY446" fmla="*/ 336985 h 688975"/>
                <a:gd name="connsiteX447" fmla="*/ 263790 w 576392"/>
                <a:gd name="connsiteY447" fmla="*/ 341436 h 688975"/>
                <a:gd name="connsiteX448" fmla="*/ 272665 w 576392"/>
                <a:gd name="connsiteY448" fmla="*/ 341436 h 688975"/>
                <a:gd name="connsiteX449" fmla="*/ 277102 w 576392"/>
                <a:gd name="connsiteY449" fmla="*/ 341436 h 688975"/>
                <a:gd name="connsiteX450" fmla="*/ 285978 w 576392"/>
                <a:gd name="connsiteY450" fmla="*/ 336985 h 688975"/>
                <a:gd name="connsiteX451" fmla="*/ 290415 w 576392"/>
                <a:gd name="connsiteY451" fmla="*/ 332533 h 688975"/>
                <a:gd name="connsiteX452" fmla="*/ 285978 w 576392"/>
                <a:gd name="connsiteY452" fmla="*/ 332533 h 688975"/>
                <a:gd name="connsiteX453" fmla="*/ 277102 w 576392"/>
                <a:gd name="connsiteY453" fmla="*/ 332533 h 688975"/>
                <a:gd name="connsiteX454" fmla="*/ 277102 w 576392"/>
                <a:gd name="connsiteY454" fmla="*/ 328081 h 688975"/>
                <a:gd name="connsiteX455" fmla="*/ 281540 w 576392"/>
                <a:gd name="connsiteY455" fmla="*/ 328081 h 688975"/>
                <a:gd name="connsiteX456" fmla="*/ 285978 w 576392"/>
                <a:gd name="connsiteY456" fmla="*/ 323629 h 688975"/>
                <a:gd name="connsiteX457" fmla="*/ 303728 w 576392"/>
                <a:gd name="connsiteY457" fmla="*/ 314726 h 688975"/>
                <a:gd name="connsiteX458" fmla="*/ 317041 w 576392"/>
                <a:gd name="connsiteY458" fmla="*/ 305823 h 688975"/>
                <a:gd name="connsiteX459" fmla="*/ 321478 w 576392"/>
                <a:gd name="connsiteY459" fmla="*/ 301371 h 688975"/>
                <a:gd name="connsiteX460" fmla="*/ 325916 w 576392"/>
                <a:gd name="connsiteY460" fmla="*/ 301371 h 688975"/>
                <a:gd name="connsiteX461" fmla="*/ 321478 w 576392"/>
                <a:gd name="connsiteY461" fmla="*/ 296919 h 688975"/>
                <a:gd name="connsiteX462" fmla="*/ 317041 w 576392"/>
                <a:gd name="connsiteY462" fmla="*/ 301371 h 688975"/>
                <a:gd name="connsiteX463" fmla="*/ 299290 w 576392"/>
                <a:gd name="connsiteY463" fmla="*/ 296919 h 688975"/>
                <a:gd name="connsiteX464" fmla="*/ 281540 w 576392"/>
                <a:gd name="connsiteY464" fmla="*/ 301371 h 688975"/>
                <a:gd name="connsiteX465" fmla="*/ 277102 w 576392"/>
                <a:gd name="connsiteY465" fmla="*/ 301371 h 688975"/>
                <a:gd name="connsiteX466" fmla="*/ 281540 w 576392"/>
                <a:gd name="connsiteY466" fmla="*/ 296919 h 688975"/>
                <a:gd name="connsiteX467" fmla="*/ 277102 w 576392"/>
                <a:gd name="connsiteY467" fmla="*/ 296919 h 688975"/>
                <a:gd name="connsiteX468" fmla="*/ 272665 w 576392"/>
                <a:gd name="connsiteY468" fmla="*/ 296919 h 688975"/>
                <a:gd name="connsiteX469" fmla="*/ 268227 w 576392"/>
                <a:gd name="connsiteY469" fmla="*/ 301371 h 688975"/>
                <a:gd name="connsiteX470" fmla="*/ 259352 w 576392"/>
                <a:gd name="connsiteY470" fmla="*/ 292467 h 688975"/>
                <a:gd name="connsiteX471" fmla="*/ 263790 w 576392"/>
                <a:gd name="connsiteY471" fmla="*/ 296919 h 688975"/>
                <a:gd name="connsiteX472" fmla="*/ 259352 w 576392"/>
                <a:gd name="connsiteY472" fmla="*/ 301371 h 688975"/>
                <a:gd name="connsiteX473" fmla="*/ 254915 w 576392"/>
                <a:gd name="connsiteY473" fmla="*/ 301371 h 688975"/>
                <a:gd name="connsiteX474" fmla="*/ 250477 w 576392"/>
                <a:gd name="connsiteY474" fmla="*/ 301371 h 688975"/>
                <a:gd name="connsiteX475" fmla="*/ 246039 w 576392"/>
                <a:gd name="connsiteY475" fmla="*/ 301371 h 688975"/>
                <a:gd name="connsiteX476" fmla="*/ 241602 w 576392"/>
                <a:gd name="connsiteY476" fmla="*/ 305823 h 688975"/>
                <a:gd name="connsiteX477" fmla="*/ 241602 w 576392"/>
                <a:gd name="connsiteY477" fmla="*/ 310274 h 688975"/>
                <a:gd name="connsiteX478" fmla="*/ 237164 w 576392"/>
                <a:gd name="connsiteY478" fmla="*/ 310274 h 688975"/>
                <a:gd name="connsiteX479" fmla="*/ 228289 w 576392"/>
                <a:gd name="connsiteY479" fmla="*/ 305823 h 688975"/>
                <a:gd name="connsiteX480" fmla="*/ 223851 w 576392"/>
                <a:gd name="connsiteY480" fmla="*/ 310274 h 688975"/>
                <a:gd name="connsiteX481" fmla="*/ 210539 w 576392"/>
                <a:gd name="connsiteY481" fmla="*/ 301371 h 688975"/>
                <a:gd name="connsiteX482" fmla="*/ 206101 w 576392"/>
                <a:gd name="connsiteY482" fmla="*/ 305823 h 688975"/>
                <a:gd name="connsiteX483" fmla="*/ 201664 w 576392"/>
                <a:gd name="connsiteY483" fmla="*/ 305823 h 688975"/>
                <a:gd name="connsiteX484" fmla="*/ 197226 w 576392"/>
                <a:gd name="connsiteY484" fmla="*/ 305823 h 688975"/>
                <a:gd name="connsiteX485" fmla="*/ 192788 w 576392"/>
                <a:gd name="connsiteY485" fmla="*/ 310274 h 688975"/>
                <a:gd name="connsiteX486" fmla="*/ 188351 w 576392"/>
                <a:gd name="connsiteY486" fmla="*/ 310274 h 688975"/>
                <a:gd name="connsiteX487" fmla="*/ 188351 w 576392"/>
                <a:gd name="connsiteY487" fmla="*/ 314726 h 688975"/>
                <a:gd name="connsiteX488" fmla="*/ 188351 w 576392"/>
                <a:gd name="connsiteY488" fmla="*/ 319178 h 688975"/>
                <a:gd name="connsiteX489" fmla="*/ 188351 w 576392"/>
                <a:gd name="connsiteY489" fmla="*/ 323629 h 688975"/>
                <a:gd name="connsiteX490" fmla="*/ 183913 w 576392"/>
                <a:gd name="connsiteY490" fmla="*/ 323629 h 688975"/>
                <a:gd name="connsiteX491" fmla="*/ 183913 w 576392"/>
                <a:gd name="connsiteY491" fmla="*/ 328081 h 688975"/>
                <a:gd name="connsiteX492" fmla="*/ 179476 w 576392"/>
                <a:gd name="connsiteY492" fmla="*/ 328081 h 688975"/>
                <a:gd name="connsiteX493" fmla="*/ 175038 w 576392"/>
                <a:gd name="connsiteY493" fmla="*/ 323629 h 688975"/>
                <a:gd name="connsiteX494" fmla="*/ 170600 w 576392"/>
                <a:gd name="connsiteY494" fmla="*/ 323629 h 688975"/>
                <a:gd name="connsiteX495" fmla="*/ 166163 w 576392"/>
                <a:gd name="connsiteY495" fmla="*/ 323629 h 688975"/>
                <a:gd name="connsiteX496" fmla="*/ 166163 w 576392"/>
                <a:gd name="connsiteY496" fmla="*/ 319178 h 688975"/>
                <a:gd name="connsiteX497" fmla="*/ 161725 w 576392"/>
                <a:gd name="connsiteY497" fmla="*/ 319178 h 688975"/>
                <a:gd name="connsiteX498" fmla="*/ 166163 w 576392"/>
                <a:gd name="connsiteY498" fmla="*/ 323629 h 688975"/>
                <a:gd name="connsiteX499" fmla="*/ 161725 w 576392"/>
                <a:gd name="connsiteY499" fmla="*/ 323629 h 688975"/>
                <a:gd name="connsiteX500" fmla="*/ 157288 w 576392"/>
                <a:gd name="connsiteY500" fmla="*/ 319178 h 688975"/>
                <a:gd name="connsiteX501" fmla="*/ 152850 w 576392"/>
                <a:gd name="connsiteY501" fmla="*/ 323629 h 688975"/>
                <a:gd name="connsiteX502" fmla="*/ 148413 w 576392"/>
                <a:gd name="connsiteY502" fmla="*/ 323629 h 688975"/>
                <a:gd name="connsiteX503" fmla="*/ 143975 w 576392"/>
                <a:gd name="connsiteY503" fmla="*/ 323629 h 688975"/>
                <a:gd name="connsiteX504" fmla="*/ 143975 w 576392"/>
                <a:gd name="connsiteY504" fmla="*/ 328081 h 688975"/>
                <a:gd name="connsiteX505" fmla="*/ 139537 w 576392"/>
                <a:gd name="connsiteY505" fmla="*/ 328081 h 688975"/>
                <a:gd name="connsiteX506" fmla="*/ 135100 w 576392"/>
                <a:gd name="connsiteY506" fmla="*/ 332533 h 688975"/>
                <a:gd name="connsiteX507" fmla="*/ 135100 w 576392"/>
                <a:gd name="connsiteY507" fmla="*/ 336985 h 688975"/>
                <a:gd name="connsiteX508" fmla="*/ 130662 w 576392"/>
                <a:gd name="connsiteY508" fmla="*/ 336985 h 688975"/>
                <a:gd name="connsiteX509" fmla="*/ 130662 w 576392"/>
                <a:gd name="connsiteY509" fmla="*/ 341436 h 688975"/>
                <a:gd name="connsiteX510" fmla="*/ 126225 w 576392"/>
                <a:gd name="connsiteY510" fmla="*/ 336985 h 688975"/>
                <a:gd name="connsiteX511" fmla="*/ 121787 w 576392"/>
                <a:gd name="connsiteY511" fmla="*/ 332533 h 688975"/>
                <a:gd name="connsiteX512" fmla="*/ 117350 w 576392"/>
                <a:gd name="connsiteY512" fmla="*/ 332533 h 688975"/>
                <a:gd name="connsiteX513" fmla="*/ 117350 w 576392"/>
                <a:gd name="connsiteY513" fmla="*/ 336985 h 688975"/>
                <a:gd name="connsiteX514" fmla="*/ 112912 w 576392"/>
                <a:gd name="connsiteY514" fmla="*/ 336985 h 688975"/>
                <a:gd name="connsiteX515" fmla="*/ 112912 w 576392"/>
                <a:gd name="connsiteY515" fmla="*/ 332533 h 688975"/>
                <a:gd name="connsiteX516" fmla="*/ 117350 w 576392"/>
                <a:gd name="connsiteY516" fmla="*/ 328081 h 688975"/>
                <a:gd name="connsiteX517" fmla="*/ 121787 w 576392"/>
                <a:gd name="connsiteY517" fmla="*/ 328081 h 688975"/>
                <a:gd name="connsiteX518" fmla="*/ 126225 w 576392"/>
                <a:gd name="connsiteY518" fmla="*/ 328081 h 688975"/>
                <a:gd name="connsiteX519" fmla="*/ 130662 w 576392"/>
                <a:gd name="connsiteY519" fmla="*/ 319178 h 688975"/>
                <a:gd name="connsiteX520" fmla="*/ 135100 w 576392"/>
                <a:gd name="connsiteY520" fmla="*/ 319178 h 688975"/>
                <a:gd name="connsiteX521" fmla="*/ 135100 w 576392"/>
                <a:gd name="connsiteY521" fmla="*/ 314726 h 688975"/>
                <a:gd name="connsiteX522" fmla="*/ 139537 w 576392"/>
                <a:gd name="connsiteY522" fmla="*/ 310274 h 688975"/>
                <a:gd name="connsiteX523" fmla="*/ 139537 w 576392"/>
                <a:gd name="connsiteY523" fmla="*/ 314726 h 688975"/>
                <a:gd name="connsiteX524" fmla="*/ 143975 w 576392"/>
                <a:gd name="connsiteY524" fmla="*/ 314726 h 688975"/>
                <a:gd name="connsiteX525" fmla="*/ 139537 w 576392"/>
                <a:gd name="connsiteY525" fmla="*/ 310274 h 688975"/>
                <a:gd name="connsiteX526" fmla="*/ 143975 w 576392"/>
                <a:gd name="connsiteY526" fmla="*/ 310274 h 688975"/>
                <a:gd name="connsiteX527" fmla="*/ 148413 w 576392"/>
                <a:gd name="connsiteY527" fmla="*/ 305823 h 688975"/>
                <a:gd name="connsiteX528" fmla="*/ 152850 w 576392"/>
                <a:gd name="connsiteY528" fmla="*/ 296919 h 688975"/>
                <a:gd name="connsiteX529" fmla="*/ 152850 w 576392"/>
                <a:gd name="connsiteY529" fmla="*/ 288016 h 688975"/>
                <a:gd name="connsiteX530" fmla="*/ 161725 w 576392"/>
                <a:gd name="connsiteY530" fmla="*/ 288016 h 688975"/>
                <a:gd name="connsiteX531" fmla="*/ 166163 w 576392"/>
                <a:gd name="connsiteY531" fmla="*/ 283564 h 688975"/>
                <a:gd name="connsiteX532" fmla="*/ 161725 w 576392"/>
                <a:gd name="connsiteY532" fmla="*/ 279112 h 688975"/>
                <a:gd name="connsiteX533" fmla="*/ 166163 w 576392"/>
                <a:gd name="connsiteY533" fmla="*/ 279112 h 688975"/>
                <a:gd name="connsiteX534" fmla="*/ 179476 w 576392"/>
                <a:gd name="connsiteY534" fmla="*/ 274660 h 688975"/>
                <a:gd name="connsiteX535" fmla="*/ 192788 w 576392"/>
                <a:gd name="connsiteY535" fmla="*/ 279112 h 688975"/>
                <a:gd name="connsiteX536" fmla="*/ 206101 w 576392"/>
                <a:gd name="connsiteY536" fmla="*/ 279112 h 688975"/>
                <a:gd name="connsiteX537" fmla="*/ 206101 w 576392"/>
                <a:gd name="connsiteY537" fmla="*/ 274660 h 688975"/>
                <a:gd name="connsiteX538" fmla="*/ 214976 w 576392"/>
                <a:gd name="connsiteY538" fmla="*/ 265757 h 688975"/>
                <a:gd name="connsiteX539" fmla="*/ 214976 w 576392"/>
                <a:gd name="connsiteY539" fmla="*/ 261305 h 688975"/>
                <a:gd name="connsiteX540" fmla="*/ 219414 w 576392"/>
                <a:gd name="connsiteY540" fmla="*/ 256853 h 688975"/>
                <a:gd name="connsiteX541" fmla="*/ 219414 w 576392"/>
                <a:gd name="connsiteY541" fmla="*/ 256853 h 688975"/>
                <a:gd name="connsiteX542" fmla="*/ 223851 w 576392"/>
                <a:gd name="connsiteY542" fmla="*/ 252402 h 688975"/>
                <a:gd name="connsiteX543" fmla="*/ 219414 w 576392"/>
                <a:gd name="connsiteY543" fmla="*/ 256853 h 688975"/>
                <a:gd name="connsiteX544" fmla="*/ 214976 w 576392"/>
                <a:gd name="connsiteY544" fmla="*/ 256853 h 688975"/>
                <a:gd name="connsiteX545" fmla="*/ 210539 w 576392"/>
                <a:gd name="connsiteY545" fmla="*/ 261305 h 688975"/>
                <a:gd name="connsiteX546" fmla="*/ 206101 w 576392"/>
                <a:gd name="connsiteY546" fmla="*/ 261305 h 688975"/>
                <a:gd name="connsiteX547" fmla="*/ 201664 w 576392"/>
                <a:gd name="connsiteY547" fmla="*/ 265757 h 688975"/>
                <a:gd name="connsiteX548" fmla="*/ 201664 w 576392"/>
                <a:gd name="connsiteY548" fmla="*/ 270209 h 688975"/>
                <a:gd name="connsiteX549" fmla="*/ 188351 w 576392"/>
                <a:gd name="connsiteY549" fmla="*/ 270209 h 688975"/>
                <a:gd name="connsiteX550" fmla="*/ 183913 w 576392"/>
                <a:gd name="connsiteY550" fmla="*/ 265757 h 688975"/>
                <a:gd name="connsiteX551" fmla="*/ 183913 w 576392"/>
                <a:gd name="connsiteY551" fmla="*/ 261305 h 688975"/>
                <a:gd name="connsiteX552" fmla="*/ 179476 w 576392"/>
                <a:gd name="connsiteY552" fmla="*/ 256853 h 688975"/>
                <a:gd name="connsiteX553" fmla="*/ 175038 w 576392"/>
                <a:gd name="connsiteY553" fmla="*/ 256853 h 688975"/>
                <a:gd name="connsiteX554" fmla="*/ 175038 w 576392"/>
                <a:gd name="connsiteY554" fmla="*/ 261305 h 688975"/>
                <a:gd name="connsiteX555" fmla="*/ 170600 w 576392"/>
                <a:gd name="connsiteY555" fmla="*/ 261305 h 688975"/>
                <a:gd name="connsiteX556" fmla="*/ 166163 w 576392"/>
                <a:gd name="connsiteY556" fmla="*/ 261305 h 688975"/>
                <a:gd name="connsiteX557" fmla="*/ 161725 w 576392"/>
                <a:gd name="connsiteY557" fmla="*/ 261305 h 688975"/>
                <a:gd name="connsiteX558" fmla="*/ 161725 w 576392"/>
                <a:gd name="connsiteY558" fmla="*/ 256853 h 688975"/>
                <a:gd name="connsiteX559" fmla="*/ 166163 w 576392"/>
                <a:gd name="connsiteY559" fmla="*/ 256853 h 688975"/>
                <a:gd name="connsiteX560" fmla="*/ 170600 w 576392"/>
                <a:gd name="connsiteY560" fmla="*/ 256853 h 688975"/>
                <a:gd name="connsiteX561" fmla="*/ 170600 w 576392"/>
                <a:gd name="connsiteY561" fmla="*/ 252402 h 688975"/>
                <a:gd name="connsiteX562" fmla="*/ 166163 w 576392"/>
                <a:gd name="connsiteY562" fmla="*/ 252402 h 688975"/>
                <a:gd name="connsiteX563" fmla="*/ 161725 w 576392"/>
                <a:gd name="connsiteY563" fmla="*/ 252402 h 688975"/>
                <a:gd name="connsiteX564" fmla="*/ 161725 w 576392"/>
                <a:gd name="connsiteY564" fmla="*/ 247950 h 688975"/>
                <a:gd name="connsiteX565" fmla="*/ 157288 w 576392"/>
                <a:gd name="connsiteY565" fmla="*/ 247950 h 688975"/>
                <a:gd name="connsiteX566" fmla="*/ 157288 w 576392"/>
                <a:gd name="connsiteY566" fmla="*/ 252402 h 688975"/>
                <a:gd name="connsiteX567" fmla="*/ 152850 w 576392"/>
                <a:gd name="connsiteY567" fmla="*/ 247950 h 688975"/>
                <a:gd name="connsiteX568" fmla="*/ 148413 w 576392"/>
                <a:gd name="connsiteY568" fmla="*/ 252402 h 688975"/>
                <a:gd name="connsiteX569" fmla="*/ 148413 w 576392"/>
                <a:gd name="connsiteY569" fmla="*/ 256853 h 688975"/>
                <a:gd name="connsiteX570" fmla="*/ 143975 w 576392"/>
                <a:gd name="connsiteY570" fmla="*/ 256853 h 688975"/>
                <a:gd name="connsiteX571" fmla="*/ 139537 w 576392"/>
                <a:gd name="connsiteY571" fmla="*/ 256853 h 688975"/>
                <a:gd name="connsiteX572" fmla="*/ 139537 w 576392"/>
                <a:gd name="connsiteY572" fmla="*/ 252402 h 688975"/>
                <a:gd name="connsiteX573" fmla="*/ 135100 w 576392"/>
                <a:gd name="connsiteY573" fmla="*/ 252402 h 688975"/>
                <a:gd name="connsiteX574" fmla="*/ 130662 w 576392"/>
                <a:gd name="connsiteY574" fmla="*/ 247950 h 688975"/>
                <a:gd name="connsiteX575" fmla="*/ 135100 w 576392"/>
                <a:gd name="connsiteY575" fmla="*/ 247950 h 688975"/>
                <a:gd name="connsiteX576" fmla="*/ 135100 w 576392"/>
                <a:gd name="connsiteY576" fmla="*/ 243498 h 688975"/>
                <a:gd name="connsiteX577" fmla="*/ 130662 w 576392"/>
                <a:gd name="connsiteY577" fmla="*/ 243498 h 688975"/>
                <a:gd name="connsiteX578" fmla="*/ 130662 w 576392"/>
                <a:gd name="connsiteY578" fmla="*/ 239046 h 688975"/>
                <a:gd name="connsiteX579" fmla="*/ 135100 w 576392"/>
                <a:gd name="connsiteY579" fmla="*/ 239046 h 688975"/>
                <a:gd name="connsiteX580" fmla="*/ 135100 w 576392"/>
                <a:gd name="connsiteY580" fmla="*/ 234595 h 688975"/>
                <a:gd name="connsiteX581" fmla="*/ 139537 w 576392"/>
                <a:gd name="connsiteY581" fmla="*/ 234595 h 688975"/>
                <a:gd name="connsiteX582" fmla="*/ 143975 w 576392"/>
                <a:gd name="connsiteY582" fmla="*/ 234595 h 688975"/>
                <a:gd name="connsiteX583" fmla="*/ 148413 w 576392"/>
                <a:gd name="connsiteY583" fmla="*/ 234595 h 688975"/>
                <a:gd name="connsiteX584" fmla="*/ 152850 w 576392"/>
                <a:gd name="connsiteY584" fmla="*/ 230143 h 688975"/>
                <a:gd name="connsiteX585" fmla="*/ 157288 w 576392"/>
                <a:gd name="connsiteY585" fmla="*/ 230143 h 688975"/>
                <a:gd name="connsiteX586" fmla="*/ 161725 w 576392"/>
                <a:gd name="connsiteY586" fmla="*/ 225691 h 688975"/>
                <a:gd name="connsiteX587" fmla="*/ 170600 w 576392"/>
                <a:gd name="connsiteY587" fmla="*/ 207884 h 688975"/>
                <a:gd name="connsiteX588" fmla="*/ 170600 w 576392"/>
                <a:gd name="connsiteY588" fmla="*/ 198981 h 688975"/>
                <a:gd name="connsiteX589" fmla="*/ 170600 w 576392"/>
                <a:gd name="connsiteY589" fmla="*/ 194529 h 688975"/>
                <a:gd name="connsiteX590" fmla="*/ 170600 w 576392"/>
                <a:gd name="connsiteY590" fmla="*/ 190077 h 688975"/>
                <a:gd name="connsiteX591" fmla="*/ 166163 w 576392"/>
                <a:gd name="connsiteY591" fmla="*/ 190077 h 688975"/>
                <a:gd name="connsiteX592" fmla="*/ 161725 w 576392"/>
                <a:gd name="connsiteY592" fmla="*/ 190077 h 688975"/>
                <a:gd name="connsiteX593" fmla="*/ 157288 w 576392"/>
                <a:gd name="connsiteY593" fmla="*/ 194529 h 688975"/>
                <a:gd name="connsiteX594" fmla="*/ 152850 w 576392"/>
                <a:gd name="connsiteY594" fmla="*/ 194529 h 688975"/>
                <a:gd name="connsiteX595" fmla="*/ 148413 w 576392"/>
                <a:gd name="connsiteY595" fmla="*/ 194529 h 688975"/>
                <a:gd name="connsiteX596" fmla="*/ 152850 w 576392"/>
                <a:gd name="connsiteY596" fmla="*/ 190077 h 688975"/>
                <a:gd name="connsiteX597" fmla="*/ 161725 w 576392"/>
                <a:gd name="connsiteY597" fmla="*/ 185626 h 688975"/>
                <a:gd name="connsiteX598" fmla="*/ 161725 w 576392"/>
                <a:gd name="connsiteY598" fmla="*/ 181174 h 688975"/>
                <a:gd name="connsiteX599" fmla="*/ 166163 w 576392"/>
                <a:gd name="connsiteY599" fmla="*/ 176722 h 688975"/>
                <a:gd name="connsiteX600" fmla="*/ 170600 w 576392"/>
                <a:gd name="connsiteY600" fmla="*/ 172270 h 688975"/>
                <a:gd name="connsiteX601" fmla="*/ 179476 w 576392"/>
                <a:gd name="connsiteY601" fmla="*/ 172270 h 688975"/>
                <a:gd name="connsiteX602" fmla="*/ 179476 w 576392"/>
                <a:gd name="connsiteY602" fmla="*/ 167819 h 688975"/>
                <a:gd name="connsiteX603" fmla="*/ 183913 w 576392"/>
                <a:gd name="connsiteY603" fmla="*/ 167819 h 688975"/>
                <a:gd name="connsiteX604" fmla="*/ 183913 w 576392"/>
                <a:gd name="connsiteY604" fmla="*/ 172270 h 688975"/>
                <a:gd name="connsiteX605" fmla="*/ 188351 w 576392"/>
                <a:gd name="connsiteY605" fmla="*/ 172270 h 688975"/>
                <a:gd name="connsiteX606" fmla="*/ 192788 w 576392"/>
                <a:gd name="connsiteY606" fmla="*/ 167819 h 688975"/>
                <a:gd name="connsiteX607" fmla="*/ 197226 w 576392"/>
                <a:gd name="connsiteY607" fmla="*/ 167819 h 688975"/>
                <a:gd name="connsiteX608" fmla="*/ 201664 w 576392"/>
                <a:gd name="connsiteY608" fmla="*/ 172270 h 688975"/>
                <a:gd name="connsiteX609" fmla="*/ 206101 w 576392"/>
                <a:gd name="connsiteY609" fmla="*/ 172270 h 688975"/>
                <a:gd name="connsiteX610" fmla="*/ 201664 w 576392"/>
                <a:gd name="connsiteY610" fmla="*/ 167819 h 688975"/>
                <a:gd name="connsiteX611" fmla="*/ 201664 w 576392"/>
                <a:gd name="connsiteY611" fmla="*/ 163367 h 688975"/>
                <a:gd name="connsiteX612" fmla="*/ 206101 w 576392"/>
                <a:gd name="connsiteY612" fmla="*/ 163367 h 688975"/>
                <a:gd name="connsiteX613" fmla="*/ 206101 w 576392"/>
                <a:gd name="connsiteY613" fmla="*/ 167819 h 688975"/>
                <a:gd name="connsiteX614" fmla="*/ 210539 w 576392"/>
                <a:gd name="connsiteY614" fmla="*/ 172270 h 688975"/>
                <a:gd name="connsiteX615" fmla="*/ 214976 w 576392"/>
                <a:gd name="connsiteY615" fmla="*/ 167819 h 688975"/>
                <a:gd name="connsiteX616" fmla="*/ 210539 w 576392"/>
                <a:gd name="connsiteY616" fmla="*/ 167819 h 688975"/>
                <a:gd name="connsiteX617" fmla="*/ 201664 w 576392"/>
                <a:gd name="connsiteY617" fmla="*/ 154463 h 688975"/>
                <a:gd name="connsiteX618" fmla="*/ 210539 w 576392"/>
                <a:gd name="connsiteY618" fmla="*/ 145560 h 688975"/>
                <a:gd name="connsiteX619" fmla="*/ 206101 w 576392"/>
                <a:gd name="connsiteY619" fmla="*/ 145560 h 688975"/>
                <a:gd name="connsiteX620" fmla="*/ 206101 w 576392"/>
                <a:gd name="connsiteY620" fmla="*/ 136656 h 688975"/>
                <a:gd name="connsiteX621" fmla="*/ 210539 w 576392"/>
                <a:gd name="connsiteY621" fmla="*/ 136656 h 688975"/>
                <a:gd name="connsiteX622" fmla="*/ 210539 w 576392"/>
                <a:gd name="connsiteY622" fmla="*/ 132205 h 688975"/>
                <a:gd name="connsiteX623" fmla="*/ 214976 w 576392"/>
                <a:gd name="connsiteY623" fmla="*/ 127753 h 688975"/>
                <a:gd name="connsiteX624" fmla="*/ 210539 w 576392"/>
                <a:gd name="connsiteY624" fmla="*/ 123301 h 688975"/>
                <a:gd name="connsiteX625" fmla="*/ 206101 w 576392"/>
                <a:gd name="connsiteY625" fmla="*/ 127753 h 688975"/>
                <a:gd name="connsiteX626" fmla="*/ 206101 w 576392"/>
                <a:gd name="connsiteY626" fmla="*/ 123301 h 688975"/>
                <a:gd name="connsiteX627" fmla="*/ 201664 w 576392"/>
                <a:gd name="connsiteY627" fmla="*/ 127753 h 688975"/>
                <a:gd name="connsiteX628" fmla="*/ 201664 w 576392"/>
                <a:gd name="connsiteY628" fmla="*/ 132205 h 688975"/>
                <a:gd name="connsiteX629" fmla="*/ 197226 w 576392"/>
                <a:gd name="connsiteY629" fmla="*/ 127753 h 688975"/>
                <a:gd name="connsiteX630" fmla="*/ 201664 w 576392"/>
                <a:gd name="connsiteY630" fmla="*/ 123301 h 688975"/>
                <a:gd name="connsiteX631" fmla="*/ 197226 w 576392"/>
                <a:gd name="connsiteY631" fmla="*/ 123301 h 688975"/>
                <a:gd name="connsiteX632" fmla="*/ 192788 w 576392"/>
                <a:gd name="connsiteY632" fmla="*/ 118850 h 688975"/>
                <a:gd name="connsiteX633" fmla="*/ 188351 w 576392"/>
                <a:gd name="connsiteY633" fmla="*/ 105494 h 688975"/>
                <a:gd name="connsiteX634" fmla="*/ 192788 w 576392"/>
                <a:gd name="connsiteY634" fmla="*/ 96591 h 688975"/>
                <a:gd name="connsiteX635" fmla="*/ 192788 w 576392"/>
                <a:gd name="connsiteY635" fmla="*/ 87687 h 688975"/>
                <a:gd name="connsiteX636" fmla="*/ 197226 w 576392"/>
                <a:gd name="connsiteY636" fmla="*/ 87687 h 688975"/>
                <a:gd name="connsiteX637" fmla="*/ 201664 w 576392"/>
                <a:gd name="connsiteY637" fmla="*/ 83236 h 688975"/>
                <a:gd name="connsiteX638" fmla="*/ 201664 w 576392"/>
                <a:gd name="connsiteY638" fmla="*/ 87687 h 688975"/>
                <a:gd name="connsiteX639" fmla="*/ 206101 w 576392"/>
                <a:gd name="connsiteY639" fmla="*/ 83236 h 688975"/>
                <a:gd name="connsiteX640" fmla="*/ 201664 w 576392"/>
                <a:gd name="connsiteY640" fmla="*/ 83236 h 688975"/>
                <a:gd name="connsiteX641" fmla="*/ 188351 w 576392"/>
                <a:gd name="connsiteY641" fmla="*/ 83236 h 688975"/>
                <a:gd name="connsiteX642" fmla="*/ 188351 w 576392"/>
                <a:gd name="connsiteY642" fmla="*/ 87687 h 688975"/>
                <a:gd name="connsiteX643" fmla="*/ 183913 w 576392"/>
                <a:gd name="connsiteY643" fmla="*/ 87687 h 688975"/>
                <a:gd name="connsiteX644" fmla="*/ 179476 w 576392"/>
                <a:gd name="connsiteY644" fmla="*/ 87687 h 688975"/>
                <a:gd name="connsiteX645" fmla="*/ 179476 w 576392"/>
                <a:gd name="connsiteY645" fmla="*/ 92139 h 688975"/>
                <a:gd name="connsiteX646" fmla="*/ 175038 w 576392"/>
                <a:gd name="connsiteY646" fmla="*/ 92139 h 688975"/>
                <a:gd name="connsiteX647" fmla="*/ 170600 w 576392"/>
                <a:gd name="connsiteY647" fmla="*/ 92139 h 688975"/>
                <a:gd name="connsiteX648" fmla="*/ 170600 w 576392"/>
                <a:gd name="connsiteY648" fmla="*/ 87687 h 688975"/>
                <a:gd name="connsiteX649" fmla="*/ 166163 w 576392"/>
                <a:gd name="connsiteY649" fmla="*/ 92139 h 688975"/>
                <a:gd name="connsiteX650" fmla="*/ 166163 w 576392"/>
                <a:gd name="connsiteY650" fmla="*/ 87687 h 688975"/>
                <a:gd name="connsiteX651" fmla="*/ 161725 w 576392"/>
                <a:gd name="connsiteY651" fmla="*/ 87687 h 688975"/>
                <a:gd name="connsiteX652" fmla="*/ 161725 w 576392"/>
                <a:gd name="connsiteY652" fmla="*/ 92139 h 688975"/>
                <a:gd name="connsiteX653" fmla="*/ 166163 w 576392"/>
                <a:gd name="connsiteY653" fmla="*/ 92139 h 688975"/>
                <a:gd name="connsiteX654" fmla="*/ 166163 w 576392"/>
                <a:gd name="connsiteY654" fmla="*/ 96591 h 688975"/>
                <a:gd name="connsiteX655" fmla="*/ 161725 w 576392"/>
                <a:gd name="connsiteY655" fmla="*/ 96591 h 688975"/>
                <a:gd name="connsiteX656" fmla="*/ 157288 w 576392"/>
                <a:gd name="connsiteY656" fmla="*/ 96591 h 688975"/>
                <a:gd name="connsiteX657" fmla="*/ 157288 w 576392"/>
                <a:gd name="connsiteY657" fmla="*/ 92139 h 688975"/>
                <a:gd name="connsiteX658" fmla="*/ 152850 w 576392"/>
                <a:gd name="connsiteY658" fmla="*/ 92139 h 688975"/>
                <a:gd name="connsiteX659" fmla="*/ 148413 w 576392"/>
                <a:gd name="connsiteY659" fmla="*/ 87687 h 688975"/>
                <a:gd name="connsiteX660" fmla="*/ 148413 w 576392"/>
                <a:gd name="connsiteY660" fmla="*/ 92139 h 688975"/>
                <a:gd name="connsiteX661" fmla="*/ 143975 w 576392"/>
                <a:gd name="connsiteY661" fmla="*/ 92139 h 688975"/>
                <a:gd name="connsiteX662" fmla="*/ 148413 w 576392"/>
                <a:gd name="connsiteY662" fmla="*/ 96591 h 688975"/>
                <a:gd name="connsiteX663" fmla="*/ 152850 w 576392"/>
                <a:gd name="connsiteY663" fmla="*/ 92139 h 688975"/>
                <a:gd name="connsiteX664" fmla="*/ 152850 w 576392"/>
                <a:gd name="connsiteY664" fmla="*/ 96591 h 688975"/>
                <a:gd name="connsiteX665" fmla="*/ 157288 w 576392"/>
                <a:gd name="connsiteY665" fmla="*/ 101043 h 688975"/>
                <a:gd name="connsiteX666" fmla="*/ 157288 w 576392"/>
                <a:gd name="connsiteY666" fmla="*/ 105494 h 688975"/>
                <a:gd name="connsiteX667" fmla="*/ 152850 w 576392"/>
                <a:gd name="connsiteY667" fmla="*/ 109946 h 688975"/>
                <a:gd name="connsiteX668" fmla="*/ 152850 w 576392"/>
                <a:gd name="connsiteY668" fmla="*/ 105494 h 688975"/>
                <a:gd name="connsiteX669" fmla="*/ 152850 w 576392"/>
                <a:gd name="connsiteY669" fmla="*/ 101043 h 688975"/>
                <a:gd name="connsiteX670" fmla="*/ 148413 w 576392"/>
                <a:gd name="connsiteY670" fmla="*/ 109946 h 688975"/>
                <a:gd name="connsiteX671" fmla="*/ 152850 w 576392"/>
                <a:gd name="connsiteY671" fmla="*/ 109946 h 688975"/>
                <a:gd name="connsiteX672" fmla="*/ 152850 w 576392"/>
                <a:gd name="connsiteY672" fmla="*/ 114398 h 688975"/>
                <a:gd name="connsiteX673" fmla="*/ 148413 w 576392"/>
                <a:gd name="connsiteY673" fmla="*/ 118850 h 688975"/>
                <a:gd name="connsiteX674" fmla="*/ 148413 w 576392"/>
                <a:gd name="connsiteY674" fmla="*/ 114398 h 688975"/>
                <a:gd name="connsiteX675" fmla="*/ 143975 w 576392"/>
                <a:gd name="connsiteY675" fmla="*/ 118850 h 688975"/>
                <a:gd name="connsiteX676" fmla="*/ 139537 w 576392"/>
                <a:gd name="connsiteY676" fmla="*/ 123301 h 688975"/>
                <a:gd name="connsiteX677" fmla="*/ 135100 w 576392"/>
                <a:gd name="connsiteY677" fmla="*/ 127753 h 688975"/>
                <a:gd name="connsiteX678" fmla="*/ 130662 w 576392"/>
                <a:gd name="connsiteY678" fmla="*/ 123301 h 688975"/>
                <a:gd name="connsiteX679" fmla="*/ 130662 w 576392"/>
                <a:gd name="connsiteY679" fmla="*/ 127753 h 688975"/>
                <a:gd name="connsiteX680" fmla="*/ 126225 w 576392"/>
                <a:gd name="connsiteY680" fmla="*/ 127753 h 688975"/>
                <a:gd name="connsiteX681" fmla="*/ 126225 w 576392"/>
                <a:gd name="connsiteY681" fmla="*/ 132205 h 688975"/>
                <a:gd name="connsiteX682" fmla="*/ 130662 w 576392"/>
                <a:gd name="connsiteY682" fmla="*/ 136656 h 688975"/>
                <a:gd name="connsiteX683" fmla="*/ 130662 w 576392"/>
                <a:gd name="connsiteY683" fmla="*/ 145560 h 688975"/>
                <a:gd name="connsiteX684" fmla="*/ 135100 w 576392"/>
                <a:gd name="connsiteY684" fmla="*/ 150012 h 688975"/>
                <a:gd name="connsiteX685" fmla="*/ 130662 w 576392"/>
                <a:gd name="connsiteY685" fmla="*/ 154463 h 688975"/>
                <a:gd name="connsiteX686" fmla="*/ 130662 w 576392"/>
                <a:gd name="connsiteY686" fmla="*/ 158915 h 688975"/>
                <a:gd name="connsiteX687" fmla="*/ 130662 w 576392"/>
                <a:gd name="connsiteY687" fmla="*/ 163367 h 688975"/>
                <a:gd name="connsiteX688" fmla="*/ 135100 w 576392"/>
                <a:gd name="connsiteY688" fmla="*/ 167819 h 688975"/>
                <a:gd name="connsiteX689" fmla="*/ 135100 w 576392"/>
                <a:gd name="connsiteY689" fmla="*/ 172270 h 688975"/>
                <a:gd name="connsiteX690" fmla="*/ 135100 w 576392"/>
                <a:gd name="connsiteY690" fmla="*/ 176722 h 688975"/>
                <a:gd name="connsiteX691" fmla="*/ 135100 w 576392"/>
                <a:gd name="connsiteY691" fmla="*/ 181174 h 688975"/>
                <a:gd name="connsiteX692" fmla="*/ 135100 w 576392"/>
                <a:gd name="connsiteY692" fmla="*/ 185626 h 688975"/>
                <a:gd name="connsiteX693" fmla="*/ 130662 w 576392"/>
                <a:gd name="connsiteY693" fmla="*/ 190077 h 688975"/>
                <a:gd name="connsiteX694" fmla="*/ 130662 w 576392"/>
                <a:gd name="connsiteY694" fmla="*/ 194529 h 688975"/>
                <a:gd name="connsiteX695" fmla="*/ 130662 w 576392"/>
                <a:gd name="connsiteY695" fmla="*/ 198981 h 688975"/>
                <a:gd name="connsiteX696" fmla="*/ 126225 w 576392"/>
                <a:gd name="connsiteY696" fmla="*/ 203433 h 688975"/>
                <a:gd name="connsiteX697" fmla="*/ 121787 w 576392"/>
                <a:gd name="connsiteY697" fmla="*/ 207884 h 688975"/>
                <a:gd name="connsiteX698" fmla="*/ 126225 w 576392"/>
                <a:gd name="connsiteY698" fmla="*/ 216788 h 688975"/>
                <a:gd name="connsiteX699" fmla="*/ 117350 w 576392"/>
                <a:gd name="connsiteY699" fmla="*/ 216788 h 688975"/>
                <a:gd name="connsiteX700" fmla="*/ 112912 w 576392"/>
                <a:gd name="connsiteY700" fmla="*/ 216788 h 688975"/>
                <a:gd name="connsiteX701" fmla="*/ 108474 w 576392"/>
                <a:gd name="connsiteY701" fmla="*/ 216788 h 688975"/>
                <a:gd name="connsiteX702" fmla="*/ 108474 w 576392"/>
                <a:gd name="connsiteY702" fmla="*/ 221239 h 688975"/>
                <a:gd name="connsiteX703" fmla="*/ 104037 w 576392"/>
                <a:gd name="connsiteY703" fmla="*/ 221239 h 688975"/>
                <a:gd name="connsiteX704" fmla="*/ 90724 w 576392"/>
                <a:gd name="connsiteY704" fmla="*/ 221239 h 688975"/>
                <a:gd name="connsiteX705" fmla="*/ 90724 w 576392"/>
                <a:gd name="connsiteY705" fmla="*/ 230143 h 688975"/>
                <a:gd name="connsiteX706" fmla="*/ 81849 w 576392"/>
                <a:gd name="connsiteY706" fmla="*/ 230143 h 688975"/>
                <a:gd name="connsiteX707" fmla="*/ 77411 w 576392"/>
                <a:gd name="connsiteY707" fmla="*/ 234595 h 688975"/>
                <a:gd name="connsiteX708" fmla="*/ 72974 w 576392"/>
                <a:gd name="connsiteY708" fmla="*/ 234595 h 688975"/>
                <a:gd name="connsiteX709" fmla="*/ 68536 w 576392"/>
                <a:gd name="connsiteY709" fmla="*/ 234595 h 688975"/>
                <a:gd name="connsiteX710" fmla="*/ 68536 w 576392"/>
                <a:gd name="connsiteY710" fmla="*/ 239046 h 688975"/>
                <a:gd name="connsiteX711" fmla="*/ 64099 w 576392"/>
                <a:gd name="connsiteY711" fmla="*/ 243498 h 688975"/>
                <a:gd name="connsiteX712" fmla="*/ 59661 w 576392"/>
                <a:gd name="connsiteY712" fmla="*/ 243498 h 688975"/>
                <a:gd name="connsiteX713" fmla="*/ 55223 w 576392"/>
                <a:gd name="connsiteY713" fmla="*/ 247950 h 688975"/>
                <a:gd name="connsiteX714" fmla="*/ 50786 w 576392"/>
                <a:gd name="connsiteY714" fmla="*/ 247950 h 688975"/>
                <a:gd name="connsiteX715" fmla="*/ 46348 w 576392"/>
                <a:gd name="connsiteY715" fmla="*/ 247950 h 688975"/>
                <a:gd name="connsiteX716" fmla="*/ 41911 w 576392"/>
                <a:gd name="connsiteY716" fmla="*/ 247950 h 688975"/>
                <a:gd name="connsiteX717" fmla="*/ 37473 w 576392"/>
                <a:gd name="connsiteY717" fmla="*/ 252402 h 688975"/>
                <a:gd name="connsiteX718" fmla="*/ 28598 w 576392"/>
                <a:gd name="connsiteY718" fmla="*/ 252402 h 688975"/>
                <a:gd name="connsiteX719" fmla="*/ 24160 w 576392"/>
                <a:gd name="connsiteY719" fmla="*/ 252402 h 688975"/>
                <a:gd name="connsiteX720" fmla="*/ 28598 w 576392"/>
                <a:gd name="connsiteY720" fmla="*/ 247950 h 688975"/>
                <a:gd name="connsiteX721" fmla="*/ 24160 w 576392"/>
                <a:gd name="connsiteY721" fmla="*/ 247950 h 688975"/>
                <a:gd name="connsiteX722" fmla="*/ 33035 w 576392"/>
                <a:gd name="connsiteY722" fmla="*/ 243498 h 688975"/>
                <a:gd name="connsiteX723" fmla="*/ 33035 w 576392"/>
                <a:gd name="connsiteY723" fmla="*/ 239046 h 688975"/>
                <a:gd name="connsiteX724" fmla="*/ 24160 w 576392"/>
                <a:gd name="connsiteY724" fmla="*/ 243498 h 688975"/>
                <a:gd name="connsiteX725" fmla="*/ 15285 w 576392"/>
                <a:gd name="connsiteY725" fmla="*/ 247950 h 688975"/>
                <a:gd name="connsiteX726" fmla="*/ 28598 w 576392"/>
                <a:gd name="connsiteY726" fmla="*/ 234595 h 688975"/>
                <a:gd name="connsiteX727" fmla="*/ 19723 w 576392"/>
                <a:gd name="connsiteY727" fmla="*/ 234595 h 688975"/>
                <a:gd name="connsiteX728" fmla="*/ 15285 w 576392"/>
                <a:gd name="connsiteY728" fmla="*/ 239046 h 688975"/>
                <a:gd name="connsiteX729" fmla="*/ 10848 w 576392"/>
                <a:gd name="connsiteY729" fmla="*/ 234595 h 688975"/>
                <a:gd name="connsiteX730" fmla="*/ 6410 w 576392"/>
                <a:gd name="connsiteY730" fmla="*/ 239046 h 688975"/>
                <a:gd name="connsiteX731" fmla="*/ 6410 w 576392"/>
                <a:gd name="connsiteY731" fmla="*/ 234595 h 688975"/>
                <a:gd name="connsiteX732" fmla="*/ 10848 w 576392"/>
                <a:gd name="connsiteY732" fmla="*/ 230143 h 688975"/>
                <a:gd name="connsiteX733" fmla="*/ 15285 w 576392"/>
                <a:gd name="connsiteY733" fmla="*/ 225691 h 688975"/>
                <a:gd name="connsiteX734" fmla="*/ 24160 w 576392"/>
                <a:gd name="connsiteY734" fmla="*/ 221239 h 688975"/>
                <a:gd name="connsiteX735" fmla="*/ 15285 w 576392"/>
                <a:gd name="connsiteY735" fmla="*/ 221239 h 688975"/>
                <a:gd name="connsiteX736" fmla="*/ 6410 w 576392"/>
                <a:gd name="connsiteY736" fmla="*/ 221239 h 688975"/>
                <a:gd name="connsiteX737" fmla="*/ 10848 w 576392"/>
                <a:gd name="connsiteY737" fmla="*/ 212336 h 688975"/>
                <a:gd name="connsiteX738" fmla="*/ 15285 w 576392"/>
                <a:gd name="connsiteY738" fmla="*/ 212336 h 688975"/>
                <a:gd name="connsiteX739" fmla="*/ 19723 w 576392"/>
                <a:gd name="connsiteY739" fmla="*/ 216788 h 688975"/>
                <a:gd name="connsiteX740" fmla="*/ 24160 w 576392"/>
                <a:gd name="connsiteY740" fmla="*/ 216788 h 688975"/>
                <a:gd name="connsiteX741" fmla="*/ 24160 w 576392"/>
                <a:gd name="connsiteY741" fmla="*/ 212336 h 688975"/>
                <a:gd name="connsiteX742" fmla="*/ 24160 w 576392"/>
                <a:gd name="connsiteY742" fmla="*/ 207884 h 688975"/>
                <a:gd name="connsiteX743" fmla="*/ 19723 w 576392"/>
                <a:gd name="connsiteY743" fmla="*/ 207884 h 688975"/>
                <a:gd name="connsiteX744" fmla="*/ 28598 w 576392"/>
                <a:gd name="connsiteY744" fmla="*/ 203433 h 688975"/>
                <a:gd name="connsiteX745" fmla="*/ 28598 w 576392"/>
                <a:gd name="connsiteY745" fmla="*/ 198981 h 688975"/>
                <a:gd name="connsiteX746" fmla="*/ 37473 w 576392"/>
                <a:gd name="connsiteY746" fmla="*/ 198981 h 688975"/>
                <a:gd name="connsiteX747" fmla="*/ 40136 w 576392"/>
                <a:gd name="connsiteY747" fmla="*/ 198091 h 688975"/>
                <a:gd name="connsiteX748" fmla="*/ 41911 w 576392"/>
                <a:gd name="connsiteY748" fmla="*/ 198981 h 688975"/>
                <a:gd name="connsiteX749" fmla="*/ 44130 w 576392"/>
                <a:gd name="connsiteY749" fmla="*/ 196755 h 688975"/>
                <a:gd name="connsiteX750" fmla="*/ 50786 w 576392"/>
                <a:gd name="connsiteY750" fmla="*/ 194529 h 688975"/>
                <a:gd name="connsiteX751" fmla="*/ 46348 w 576392"/>
                <a:gd name="connsiteY751" fmla="*/ 190077 h 688975"/>
                <a:gd name="connsiteX752" fmla="*/ 46348 w 576392"/>
                <a:gd name="connsiteY752" fmla="*/ 194529 h 688975"/>
                <a:gd name="connsiteX753" fmla="*/ 44130 w 576392"/>
                <a:gd name="connsiteY753" fmla="*/ 196755 h 688975"/>
                <a:gd name="connsiteX754" fmla="*/ 40136 w 576392"/>
                <a:gd name="connsiteY754" fmla="*/ 198091 h 688975"/>
                <a:gd name="connsiteX755" fmla="*/ 33035 w 576392"/>
                <a:gd name="connsiteY755" fmla="*/ 194529 h 688975"/>
                <a:gd name="connsiteX756" fmla="*/ 28598 w 576392"/>
                <a:gd name="connsiteY756" fmla="*/ 194529 h 688975"/>
                <a:gd name="connsiteX757" fmla="*/ 19723 w 576392"/>
                <a:gd name="connsiteY757" fmla="*/ 198981 h 688975"/>
                <a:gd name="connsiteX758" fmla="*/ 24160 w 576392"/>
                <a:gd name="connsiteY758" fmla="*/ 194529 h 688975"/>
                <a:gd name="connsiteX759" fmla="*/ 28598 w 576392"/>
                <a:gd name="connsiteY759" fmla="*/ 190077 h 688975"/>
                <a:gd name="connsiteX760" fmla="*/ 33035 w 576392"/>
                <a:gd name="connsiteY760" fmla="*/ 190077 h 688975"/>
                <a:gd name="connsiteX761" fmla="*/ 33035 w 576392"/>
                <a:gd name="connsiteY761" fmla="*/ 185626 h 688975"/>
                <a:gd name="connsiteX762" fmla="*/ 33035 w 576392"/>
                <a:gd name="connsiteY762" fmla="*/ 181174 h 688975"/>
                <a:gd name="connsiteX763" fmla="*/ 33035 w 576392"/>
                <a:gd name="connsiteY763" fmla="*/ 176722 h 688975"/>
                <a:gd name="connsiteX764" fmla="*/ 41911 w 576392"/>
                <a:gd name="connsiteY764" fmla="*/ 172270 h 688975"/>
                <a:gd name="connsiteX765" fmla="*/ 46348 w 576392"/>
                <a:gd name="connsiteY765" fmla="*/ 172270 h 688975"/>
                <a:gd name="connsiteX766" fmla="*/ 50786 w 576392"/>
                <a:gd name="connsiteY766" fmla="*/ 167819 h 688975"/>
                <a:gd name="connsiteX767" fmla="*/ 46348 w 576392"/>
                <a:gd name="connsiteY767" fmla="*/ 167819 h 688975"/>
                <a:gd name="connsiteX768" fmla="*/ 46348 w 576392"/>
                <a:gd name="connsiteY768" fmla="*/ 163367 h 688975"/>
                <a:gd name="connsiteX769" fmla="*/ 41911 w 576392"/>
                <a:gd name="connsiteY769" fmla="*/ 163367 h 688975"/>
                <a:gd name="connsiteX770" fmla="*/ 33035 w 576392"/>
                <a:gd name="connsiteY770" fmla="*/ 167819 h 688975"/>
                <a:gd name="connsiteX771" fmla="*/ 28598 w 576392"/>
                <a:gd name="connsiteY771" fmla="*/ 158915 h 688975"/>
                <a:gd name="connsiteX772" fmla="*/ 24160 w 576392"/>
                <a:gd name="connsiteY772" fmla="*/ 163367 h 688975"/>
                <a:gd name="connsiteX773" fmla="*/ 19723 w 576392"/>
                <a:gd name="connsiteY773" fmla="*/ 163367 h 688975"/>
                <a:gd name="connsiteX774" fmla="*/ 19723 w 576392"/>
                <a:gd name="connsiteY774" fmla="*/ 158915 h 688975"/>
                <a:gd name="connsiteX775" fmla="*/ 24160 w 576392"/>
                <a:gd name="connsiteY775" fmla="*/ 158915 h 688975"/>
                <a:gd name="connsiteX776" fmla="*/ 19723 w 576392"/>
                <a:gd name="connsiteY776" fmla="*/ 158915 h 688975"/>
                <a:gd name="connsiteX777" fmla="*/ 15285 w 576392"/>
                <a:gd name="connsiteY777" fmla="*/ 158915 h 688975"/>
                <a:gd name="connsiteX778" fmla="*/ 15285 w 576392"/>
                <a:gd name="connsiteY778" fmla="*/ 154463 h 688975"/>
                <a:gd name="connsiteX779" fmla="*/ 15285 w 576392"/>
                <a:gd name="connsiteY779" fmla="*/ 150012 h 688975"/>
                <a:gd name="connsiteX780" fmla="*/ 19723 w 576392"/>
                <a:gd name="connsiteY780" fmla="*/ 150012 h 688975"/>
                <a:gd name="connsiteX781" fmla="*/ 24160 w 576392"/>
                <a:gd name="connsiteY781" fmla="*/ 150012 h 688975"/>
                <a:gd name="connsiteX782" fmla="*/ 24160 w 576392"/>
                <a:gd name="connsiteY782" fmla="*/ 145560 h 688975"/>
                <a:gd name="connsiteX783" fmla="*/ 19723 w 576392"/>
                <a:gd name="connsiteY783" fmla="*/ 145560 h 688975"/>
                <a:gd name="connsiteX784" fmla="*/ 24160 w 576392"/>
                <a:gd name="connsiteY784" fmla="*/ 141108 h 688975"/>
                <a:gd name="connsiteX785" fmla="*/ 28598 w 576392"/>
                <a:gd name="connsiteY785" fmla="*/ 136656 h 688975"/>
                <a:gd name="connsiteX786" fmla="*/ 24160 w 576392"/>
                <a:gd name="connsiteY786" fmla="*/ 132205 h 688975"/>
                <a:gd name="connsiteX787" fmla="*/ 19723 w 576392"/>
                <a:gd name="connsiteY787" fmla="*/ 132205 h 688975"/>
                <a:gd name="connsiteX788" fmla="*/ 24160 w 576392"/>
                <a:gd name="connsiteY788" fmla="*/ 127753 h 688975"/>
                <a:gd name="connsiteX789" fmla="*/ 19723 w 576392"/>
                <a:gd name="connsiteY789" fmla="*/ 127753 h 688975"/>
                <a:gd name="connsiteX790" fmla="*/ 19723 w 576392"/>
                <a:gd name="connsiteY790" fmla="*/ 123301 h 688975"/>
                <a:gd name="connsiteX791" fmla="*/ 15285 w 576392"/>
                <a:gd name="connsiteY791" fmla="*/ 118850 h 688975"/>
                <a:gd name="connsiteX792" fmla="*/ 19723 w 576392"/>
                <a:gd name="connsiteY792" fmla="*/ 114398 h 688975"/>
                <a:gd name="connsiteX793" fmla="*/ 24160 w 576392"/>
                <a:gd name="connsiteY793" fmla="*/ 114398 h 688975"/>
                <a:gd name="connsiteX794" fmla="*/ 33035 w 576392"/>
                <a:gd name="connsiteY794" fmla="*/ 109946 h 688975"/>
                <a:gd name="connsiteX795" fmla="*/ 41911 w 576392"/>
                <a:gd name="connsiteY795" fmla="*/ 114398 h 688975"/>
                <a:gd name="connsiteX796" fmla="*/ 41911 w 576392"/>
                <a:gd name="connsiteY796" fmla="*/ 118850 h 688975"/>
                <a:gd name="connsiteX797" fmla="*/ 46348 w 576392"/>
                <a:gd name="connsiteY797" fmla="*/ 114398 h 688975"/>
                <a:gd name="connsiteX798" fmla="*/ 50786 w 576392"/>
                <a:gd name="connsiteY798" fmla="*/ 114398 h 688975"/>
                <a:gd name="connsiteX799" fmla="*/ 59661 w 576392"/>
                <a:gd name="connsiteY799" fmla="*/ 114398 h 688975"/>
                <a:gd name="connsiteX800" fmla="*/ 59661 w 576392"/>
                <a:gd name="connsiteY800" fmla="*/ 109946 h 688975"/>
                <a:gd name="connsiteX801" fmla="*/ 59661 w 576392"/>
                <a:gd name="connsiteY801" fmla="*/ 105494 h 688975"/>
                <a:gd name="connsiteX802" fmla="*/ 72974 w 576392"/>
                <a:gd name="connsiteY802" fmla="*/ 96591 h 688975"/>
                <a:gd name="connsiteX803" fmla="*/ 64099 w 576392"/>
                <a:gd name="connsiteY803" fmla="*/ 96591 h 688975"/>
                <a:gd name="connsiteX804" fmla="*/ 55223 w 576392"/>
                <a:gd name="connsiteY804" fmla="*/ 96591 h 688975"/>
                <a:gd name="connsiteX805" fmla="*/ 55223 w 576392"/>
                <a:gd name="connsiteY805" fmla="*/ 92139 h 688975"/>
                <a:gd name="connsiteX806" fmla="*/ 59661 w 576392"/>
                <a:gd name="connsiteY806" fmla="*/ 87687 h 688975"/>
                <a:gd name="connsiteX807" fmla="*/ 64099 w 576392"/>
                <a:gd name="connsiteY807" fmla="*/ 87687 h 688975"/>
                <a:gd name="connsiteX808" fmla="*/ 64099 w 576392"/>
                <a:gd name="connsiteY808" fmla="*/ 83236 h 688975"/>
                <a:gd name="connsiteX809" fmla="*/ 68536 w 576392"/>
                <a:gd name="connsiteY809" fmla="*/ 83236 h 688975"/>
                <a:gd name="connsiteX810" fmla="*/ 68536 w 576392"/>
                <a:gd name="connsiteY810" fmla="*/ 78784 h 688975"/>
                <a:gd name="connsiteX811" fmla="*/ 64099 w 576392"/>
                <a:gd name="connsiteY811" fmla="*/ 74332 h 688975"/>
                <a:gd name="connsiteX812" fmla="*/ 72974 w 576392"/>
                <a:gd name="connsiteY812" fmla="*/ 69880 h 688975"/>
                <a:gd name="connsiteX813" fmla="*/ 77411 w 576392"/>
                <a:gd name="connsiteY813" fmla="*/ 65429 h 688975"/>
                <a:gd name="connsiteX814" fmla="*/ 81849 w 576392"/>
                <a:gd name="connsiteY814" fmla="*/ 65429 h 688975"/>
                <a:gd name="connsiteX815" fmla="*/ 86286 w 576392"/>
                <a:gd name="connsiteY815" fmla="*/ 65429 h 688975"/>
                <a:gd name="connsiteX816" fmla="*/ 86286 w 576392"/>
                <a:gd name="connsiteY816" fmla="*/ 60977 h 688975"/>
                <a:gd name="connsiteX817" fmla="*/ 90724 w 576392"/>
                <a:gd name="connsiteY817" fmla="*/ 69880 h 688975"/>
                <a:gd name="connsiteX818" fmla="*/ 86286 w 576392"/>
                <a:gd name="connsiteY818" fmla="*/ 78784 h 688975"/>
                <a:gd name="connsiteX819" fmla="*/ 95162 w 576392"/>
                <a:gd name="connsiteY819" fmla="*/ 74332 h 688975"/>
                <a:gd name="connsiteX820" fmla="*/ 90724 w 576392"/>
                <a:gd name="connsiteY820" fmla="*/ 60977 h 688975"/>
                <a:gd name="connsiteX821" fmla="*/ 99599 w 576392"/>
                <a:gd name="connsiteY821" fmla="*/ 60977 h 688975"/>
                <a:gd name="connsiteX822" fmla="*/ 99599 w 576392"/>
                <a:gd name="connsiteY822" fmla="*/ 56525 h 688975"/>
                <a:gd name="connsiteX823" fmla="*/ 104037 w 576392"/>
                <a:gd name="connsiteY823" fmla="*/ 60977 h 688975"/>
                <a:gd name="connsiteX824" fmla="*/ 104037 w 576392"/>
                <a:gd name="connsiteY824" fmla="*/ 65429 h 688975"/>
                <a:gd name="connsiteX825" fmla="*/ 104037 w 576392"/>
                <a:gd name="connsiteY825" fmla="*/ 69880 h 688975"/>
                <a:gd name="connsiteX826" fmla="*/ 108474 w 576392"/>
                <a:gd name="connsiteY826" fmla="*/ 74332 h 688975"/>
                <a:gd name="connsiteX827" fmla="*/ 108474 w 576392"/>
                <a:gd name="connsiteY827" fmla="*/ 69880 h 688975"/>
                <a:gd name="connsiteX828" fmla="*/ 112912 w 576392"/>
                <a:gd name="connsiteY828" fmla="*/ 65429 h 688975"/>
                <a:gd name="connsiteX829" fmla="*/ 117350 w 576392"/>
                <a:gd name="connsiteY829" fmla="*/ 65429 h 688975"/>
                <a:gd name="connsiteX830" fmla="*/ 121787 w 576392"/>
                <a:gd name="connsiteY830" fmla="*/ 65429 h 688975"/>
                <a:gd name="connsiteX831" fmla="*/ 121787 w 576392"/>
                <a:gd name="connsiteY831" fmla="*/ 60977 h 688975"/>
                <a:gd name="connsiteX832" fmla="*/ 121787 w 576392"/>
                <a:gd name="connsiteY832" fmla="*/ 56525 h 688975"/>
                <a:gd name="connsiteX833" fmla="*/ 121787 w 576392"/>
                <a:gd name="connsiteY833" fmla="*/ 52073 h 688975"/>
                <a:gd name="connsiteX834" fmla="*/ 126225 w 576392"/>
                <a:gd name="connsiteY834" fmla="*/ 47622 h 688975"/>
                <a:gd name="connsiteX835" fmla="*/ 126225 w 576392"/>
                <a:gd name="connsiteY835" fmla="*/ 43170 h 688975"/>
                <a:gd name="connsiteX836" fmla="*/ 126225 w 576392"/>
                <a:gd name="connsiteY836" fmla="*/ 38718 h 688975"/>
                <a:gd name="connsiteX837" fmla="*/ 126225 w 576392"/>
                <a:gd name="connsiteY837" fmla="*/ 34266 h 688975"/>
                <a:gd name="connsiteX838" fmla="*/ 126225 w 576392"/>
                <a:gd name="connsiteY838" fmla="*/ 29815 h 688975"/>
                <a:gd name="connsiteX839" fmla="*/ 130662 w 576392"/>
                <a:gd name="connsiteY839" fmla="*/ 20911 h 688975"/>
                <a:gd name="connsiteX840" fmla="*/ 126225 w 576392"/>
                <a:gd name="connsiteY840" fmla="*/ 20911 h 688975"/>
                <a:gd name="connsiteX841" fmla="*/ 130662 w 576392"/>
                <a:gd name="connsiteY841" fmla="*/ 16460 h 688975"/>
                <a:gd name="connsiteX842" fmla="*/ 126225 w 576392"/>
                <a:gd name="connsiteY842" fmla="*/ 16460 h 688975"/>
                <a:gd name="connsiteX843" fmla="*/ 135100 w 576392"/>
                <a:gd name="connsiteY843" fmla="*/ 7556 h 688975"/>
                <a:gd name="connsiteX844" fmla="*/ 139537 w 576392"/>
                <a:gd name="connsiteY844" fmla="*/ 7556 h 688975"/>
                <a:gd name="connsiteX845" fmla="*/ 135100 w 576392"/>
                <a:gd name="connsiteY845" fmla="*/ 3104 h 688975"/>
                <a:gd name="connsiteX846" fmla="*/ 130662 w 576392"/>
                <a:gd name="connsiteY846" fmla="*/ 3104 h 688975"/>
                <a:gd name="connsiteX847" fmla="*/ 123130 w 576392"/>
                <a:gd name="connsiteY847" fmla="*/ 0 h 688975"/>
                <a:gd name="connsiteX848" fmla="*/ 130866 w 576392"/>
                <a:gd name="connsiteY848" fmla="*/ 0 h 688975"/>
                <a:gd name="connsiteX849" fmla="*/ 126225 w 576392"/>
                <a:gd name="connsiteY849" fmla="*/ 3104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Lst>
              <a:rect l="l" t="t" r="r" b="b"/>
              <a:pathLst>
                <a:path w="576392" h="688975">
                  <a:moveTo>
                    <a:pt x="223851" y="310274"/>
                  </a:moveTo>
                  <a:cubicBezTo>
                    <a:pt x="223851" y="310274"/>
                    <a:pt x="223851" y="310274"/>
                    <a:pt x="228289" y="310274"/>
                  </a:cubicBezTo>
                  <a:cubicBezTo>
                    <a:pt x="228289" y="310274"/>
                    <a:pt x="228289" y="310274"/>
                    <a:pt x="223851" y="314726"/>
                  </a:cubicBezTo>
                  <a:cubicBezTo>
                    <a:pt x="223851" y="314726"/>
                    <a:pt x="223851" y="314726"/>
                    <a:pt x="223851" y="310274"/>
                  </a:cubicBezTo>
                  <a:close/>
                  <a:moveTo>
                    <a:pt x="157288" y="163367"/>
                  </a:moveTo>
                  <a:cubicBezTo>
                    <a:pt x="157288" y="163367"/>
                    <a:pt x="157288" y="163367"/>
                    <a:pt x="161725" y="163367"/>
                  </a:cubicBezTo>
                  <a:cubicBezTo>
                    <a:pt x="161725" y="163367"/>
                    <a:pt x="161725" y="163367"/>
                    <a:pt x="166163" y="163367"/>
                  </a:cubicBezTo>
                  <a:cubicBezTo>
                    <a:pt x="166163" y="167819"/>
                    <a:pt x="166163" y="167819"/>
                    <a:pt x="166163" y="167819"/>
                  </a:cubicBezTo>
                  <a:cubicBezTo>
                    <a:pt x="166163" y="167819"/>
                    <a:pt x="166163" y="167819"/>
                    <a:pt x="170600" y="167819"/>
                  </a:cubicBezTo>
                  <a:cubicBezTo>
                    <a:pt x="170600" y="167819"/>
                    <a:pt x="170600" y="167819"/>
                    <a:pt x="175038" y="167819"/>
                  </a:cubicBezTo>
                  <a:cubicBezTo>
                    <a:pt x="175038" y="167819"/>
                    <a:pt x="175038" y="167819"/>
                    <a:pt x="170600" y="172270"/>
                  </a:cubicBezTo>
                  <a:cubicBezTo>
                    <a:pt x="170600" y="172270"/>
                    <a:pt x="170600" y="172270"/>
                    <a:pt x="166163" y="172270"/>
                  </a:cubicBezTo>
                  <a:cubicBezTo>
                    <a:pt x="166163" y="172270"/>
                    <a:pt x="166163" y="172270"/>
                    <a:pt x="166163" y="176722"/>
                  </a:cubicBezTo>
                  <a:cubicBezTo>
                    <a:pt x="166163" y="176722"/>
                    <a:pt x="166163" y="176722"/>
                    <a:pt x="161725" y="176722"/>
                  </a:cubicBezTo>
                  <a:cubicBezTo>
                    <a:pt x="161725" y="176722"/>
                    <a:pt x="161725" y="176722"/>
                    <a:pt x="157288" y="176722"/>
                  </a:cubicBezTo>
                  <a:cubicBezTo>
                    <a:pt x="157288" y="176722"/>
                    <a:pt x="157288" y="176722"/>
                    <a:pt x="157288" y="172270"/>
                  </a:cubicBezTo>
                  <a:cubicBezTo>
                    <a:pt x="157288" y="167819"/>
                    <a:pt x="157288" y="167819"/>
                    <a:pt x="157288" y="163367"/>
                  </a:cubicBezTo>
                  <a:close/>
                  <a:moveTo>
                    <a:pt x="281540" y="145560"/>
                  </a:moveTo>
                  <a:cubicBezTo>
                    <a:pt x="281540" y="145560"/>
                    <a:pt x="281540" y="145560"/>
                    <a:pt x="281540" y="150012"/>
                  </a:cubicBezTo>
                  <a:cubicBezTo>
                    <a:pt x="281540" y="150012"/>
                    <a:pt x="281540" y="150012"/>
                    <a:pt x="285978" y="145560"/>
                  </a:cubicBezTo>
                  <a:cubicBezTo>
                    <a:pt x="285978" y="145560"/>
                    <a:pt x="285978" y="145560"/>
                    <a:pt x="285978" y="150012"/>
                  </a:cubicBezTo>
                  <a:cubicBezTo>
                    <a:pt x="285978" y="150012"/>
                    <a:pt x="285978" y="150012"/>
                    <a:pt x="294853" y="145560"/>
                  </a:cubicBezTo>
                  <a:cubicBezTo>
                    <a:pt x="290415" y="145560"/>
                    <a:pt x="290415" y="145560"/>
                    <a:pt x="285978" y="145560"/>
                  </a:cubicBezTo>
                  <a:cubicBezTo>
                    <a:pt x="285978" y="145560"/>
                    <a:pt x="285978" y="145560"/>
                    <a:pt x="281540" y="145560"/>
                  </a:cubicBezTo>
                  <a:close/>
                  <a:moveTo>
                    <a:pt x="133757" y="0"/>
                  </a:moveTo>
                  <a:lnTo>
                    <a:pt x="222508" y="0"/>
                  </a:lnTo>
                  <a:lnTo>
                    <a:pt x="214976" y="7556"/>
                  </a:lnTo>
                  <a:lnTo>
                    <a:pt x="210539" y="7556"/>
                  </a:lnTo>
                  <a:lnTo>
                    <a:pt x="206101" y="7556"/>
                  </a:lnTo>
                  <a:cubicBezTo>
                    <a:pt x="201664" y="7556"/>
                    <a:pt x="201664" y="7556"/>
                    <a:pt x="201664" y="12008"/>
                  </a:cubicBezTo>
                  <a:cubicBezTo>
                    <a:pt x="201664" y="12008"/>
                    <a:pt x="206101" y="7556"/>
                    <a:pt x="210539" y="7556"/>
                  </a:cubicBezTo>
                  <a:cubicBezTo>
                    <a:pt x="210539" y="7556"/>
                    <a:pt x="210539" y="7556"/>
                    <a:pt x="210539" y="12008"/>
                  </a:cubicBezTo>
                  <a:cubicBezTo>
                    <a:pt x="210539" y="12008"/>
                    <a:pt x="210539" y="12008"/>
                    <a:pt x="214976" y="12008"/>
                  </a:cubicBezTo>
                  <a:cubicBezTo>
                    <a:pt x="214976" y="12008"/>
                    <a:pt x="214976" y="12008"/>
                    <a:pt x="219414" y="16460"/>
                  </a:cubicBezTo>
                  <a:cubicBezTo>
                    <a:pt x="219414" y="16460"/>
                    <a:pt x="219414" y="16460"/>
                    <a:pt x="214976" y="20911"/>
                  </a:cubicBezTo>
                  <a:cubicBezTo>
                    <a:pt x="210539" y="20911"/>
                    <a:pt x="210539" y="20911"/>
                    <a:pt x="206101" y="20911"/>
                  </a:cubicBezTo>
                  <a:cubicBezTo>
                    <a:pt x="206101" y="20911"/>
                    <a:pt x="206101" y="20911"/>
                    <a:pt x="206101" y="25363"/>
                  </a:cubicBezTo>
                  <a:cubicBezTo>
                    <a:pt x="206101" y="25363"/>
                    <a:pt x="206101" y="25363"/>
                    <a:pt x="201664" y="25363"/>
                  </a:cubicBezTo>
                  <a:cubicBezTo>
                    <a:pt x="201664" y="25363"/>
                    <a:pt x="201664" y="25363"/>
                    <a:pt x="197226" y="25363"/>
                  </a:cubicBezTo>
                  <a:cubicBezTo>
                    <a:pt x="197226" y="25363"/>
                    <a:pt x="197226" y="25363"/>
                    <a:pt x="197226" y="29815"/>
                  </a:cubicBezTo>
                  <a:cubicBezTo>
                    <a:pt x="192788" y="29815"/>
                    <a:pt x="188351" y="29815"/>
                    <a:pt x="188351" y="29815"/>
                  </a:cubicBezTo>
                  <a:cubicBezTo>
                    <a:pt x="188351" y="29815"/>
                    <a:pt x="188351" y="29815"/>
                    <a:pt x="183913" y="25363"/>
                  </a:cubicBezTo>
                  <a:cubicBezTo>
                    <a:pt x="183913" y="25363"/>
                    <a:pt x="183913" y="25363"/>
                    <a:pt x="183913" y="29815"/>
                  </a:cubicBezTo>
                  <a:cubicBezTo>
                    <a:pt x="183913" y="29815"/>
                    <a:pt x="183913" y="29815"/>
                    <a:pt x="188351" y="29815"/>
                  </a:cubicBezTo>
                  <a:cubicBezTo>
                    <a:pt x="192788" y="29815"/>
                    <a:pt x="197226" y="29815"/>
                    <a:pt x="201664" y="34266"/>
                  </a:cubicBezTo>
                  <a:cubicBezTo>
                    <a:pt x="201664" y="34266"/>
                    <a:pt x="201664" y="34266"/>
                    <a:pt x="206101" y="34266"/>
                  </a:cubicBezTo>
                  <a:cubicBezTo>
                    <a:pt x="206101" y="34266"/>
                    <a:pt x="206101" y="34266"/>
                    <a:pt x="210539" y="34266"/>
                  </a:cubicBezTo>
                  <a:cubicBezTo>
                    <a:pt x="210539" y="29815"/>
                    <a:pt x="210539" y="29815"/>
                    <a:pt x="210539" y="25363"/>
                  </a:cubicBezTo>
                  <a:cubicBezTo>
                    <a:pt x="210539" y="25363"/>
                    <a:pt x="210539" y="25363"/>
                    <a:pt x="219414" y="25363"/>
                  </a:cubicBezTo>
                  <a:cubicBezTo>
                    <a:pt x="219414" y="25363"/>
                    <a:pt x="219414" y="25363"/>
                    <a:pt x="219414" y="29815"/>
                  </a:cubicBezTo>
                  <a:cubicBezTo>
                    <a:pt x="219414" y="29815"/>
                    <a:pt x="219414" y="29815"/>
                    <a:pt x="228289" y="34266"/>
                  </a:cubicBezTo>
                  <a:cubicBezTo>
                    <a:pt x="228289" y="34266"/>
                    <a:pt x="228289" y="34266"/>
                    <a:pt x="232727" y="34266"/>
                  </a:cubicBezTo>
                  <a:cubicBezTo>
                    <a:pt x="232727" y="34266"/>
                    <a:pt x="237164" y="38718"/>
                    <a:pt x="237164" y="38718"/>
                  </a:cubicBezTo>
                  <a:cubicBezTo>
                    <a:pt x="237164" y="43170"/>
                    <a:pt x="241602" y="47622"/>
                    <a:pt x="241602" y="47622"/>
                  </a:cubicBezTo>
                  <a:cubicBezTo>
                    <a:pt x="241602" y="47622"/>
                    <a:pt x="241602" y="47622"/>
                    <a:pt x="246039" y="47622"/>
                  </a:cubicBezTo>
                  <a:cubicBezTo>
                    <a:pt x="246039" y="47622"/>
                    <a:pt x="246039" y="47622"/>
                    <a:pt x="246039" y="52073"/>
                  </a:cubicBezTo>
                  <a:cubicBezTo>
                    <a:pt x="246039" y="52073"/>
                    <a:pt x="246039" y="52073"/>
                    <a:pt x="250477" y="52073"/>
                  </a:cubicBezTo>
                  <a:cubicBezTo>
                    <a:pt x="250477" y="56525"/>
                    <a:pt x="250477" y="56525"/>
                    <a:pt x="250477" y="60977"/>
                  </a:cubicBezTo>
                  <a:cubicBezTo>
                    <a:pt x="250477" y="60977"/>
                    <a:pt x="250477" y="60977"/>
                    <a:pt x="250477" y="65429"/>
                  </a:cubicBezTo>
                  <a:cubicBezTo>
                    <a:pt x="250477" y="65429"/>
                    <a:pt x="250477" y="65429"/>
                    <a:pt x="250477" y="69880"/>
                  </a:cubicBezTo>
                  <a:cubicBezTo>
                    <a:pt x="250477" y="74332"/>
                    <a:pt x="254915" y="78784"/>
                    <a:pt x="254915" y="83236"/>
                  </a:cubicBezTo>
                  <a:cubicBezTo>
                    <a:pt x="254915" y="83236"/>
                    <a:pt x="254915" y="83236"/>
                    <a:pt x="259352" y="83236"/>
                  </a:cubicBezTo>
                  <a:cubicBezTo>
                    <a:pt x="259352" y="87687"/>
                    <a:pt x="259352" y="96591"/>
                    <a:pt x="263790" y="101043"/>
                  </a:cubicBezTo>
                  <a:cubicBezTo>
                    <a:pt x="268227" y="101043"/>
                    <a:pt x="277102" y="105494"/>
                    <a:pt x="281540" y="109946"/>
                  </a:cubicBezTo>
                  <a:cubicBezTo>
                    <a:pt x="281540" y="109946"/>
                    <a:pt x="281540" y="109946"/>
                    <a:pt x="285978" y="109946"/>
                  </a:cubicBezTo>
                  <a:cubicBezTo>
                    <a:pt x="285978" y="109946"/>
                    <a:pt x="285978" y="109946"/>
                    <a:pt x="285978" y="114398"/>
                  </a:cubicBezTo>
                  <a:cubicBezTo>
                    <a:pt x="285978" y="114398"/>
                    <a:pt x="285978" y="114398"/>
                    <a:pt x="290415" y="118850"/>
                  </a:cubicBezTo>
                  <a:cubicBezTo>
                    <a:pt x="290415" y="118850"/>
                    <a:pt x="290415" y="118850"/>
                    <a:pt x="294853" y="118850"/>
                  </a:cubicBezTo>
                  <a:cubicBezTo>
                    <a:pt x="294853" y="118850"/>
                    <a:pt x="294853" y="118850"/>
                    <a:pt x="294853" y="123301"/>
                  </a:cubicBezTo>
                  <a:cubicBezTo>
                    <a:pt x="294853" y="123301"/>
                    <a:pt x="294853" y="123301"/>
                    <a:pt x="299290" y="127753"/>
                  </a:cubicBezTo>
                  <a:cubicBezTo>
                    <a:pt x="299290" y="127753"/>
                    <a:pt x="299290" y="127753"/>
                    <a:pt x="294853" y="127753"/>
                  </a:cubicBezTo>
                  <a:cubicBezTo>
                    <a:pt x="294853" y="127753"/>
                    <a:pt x="294853" y="127753"/>
                    <a:pt x="294853" y="132205"/>
                  </a:cubicBezTo>
                  <a:cubicBezTo>
                    <a:pt x="299290" y="136656"/>
                    <a:pt x="303728" y="145560"/>
                    <a:pt x="308165" y="150012"/>
                  </a:cubicBezTo>
                  <a:cubicBezTo>
                    <a:pt x="308165" y="150012"/>
                    <a:pt x="308165" y="150012"/>
                    <a:pt x="303728" y="150012"/>
                  </a:cubicBezTo>
                  <a:cubicBezTo>
                    <a:pt x="303728" y="150012"/>
                    <a:pt x="303728" y="150012"/>
                    <a:pt x="299290" y="150012"/>
                  </a:cubicBezTo>
                  <a:cubicBezTo>
                    <a:pt x="299290" y="154463"/>
                    <a:pt x="303728" y="154463"/>
                    <a:pt x="308165" y="158915"/>
                  </a:cubicBezTo>
                  <a:cubicBezTo>
                    <a:pt x="312603" y="163367"/>
                    <a:pt x="317041" y="172270"/>
                    <a:pt x="317041" y="176722"/>
                  </a:cubicBezTo>
                  <a:cubicBezTo>
                    <a:pt x="312603" y="181174"/>
                    <a:pt x="308165" y="185626"/>
                    <a:pt x="303728" y="190077"/>
                  </a:cubicBezTo>
                  <a:cubicBezTo>
                    <a:pt x="303728" y="190077"/>
                    <a:pt x="303728" y="190077"/>
                    <a:pt x="308165" y="190077"/>
                  </a:cubicBezTo>
                  <a:cubicBezTo>
                    <a:pt x="308165" y="190077"/>
                    <a:pt x="308165" y="190077"/>
                    <a:pt x="312603" y="190077"/>
                  </a:cubicBezTo>
                  <a:cubicBezTo>
                    <a:pt x="312603" y="190077"/>
                    <a:pt x="312603" y="190077"/>
                    <a:pt x="312603" y="194529"/>
                  </a:cubicBezTo>
                  <a:cubicBezTo>
                    <a:pt x="312603" y="194529"/>
                    <a:pt x="312603" y="194529"/>
                    <a:pt x="317041" y="194529"/>
                  </a:cubicBezTo>
                  <a:cubicBezTo>
                    <a:pt x="321478" y="190077"/>
                    <a:pt x="321478" y="190077"/>
                    <a:pt x="321478" y="185626"/>
                  </a:cubicBezTo>
                  <a:cubicBezTo>
                    <a:pt x="325916" y="181174"/>
                    <a:pt x="330353" y="185626"/>
                    <a:pt x="334791" y="185626"/>
                  </a:cubicBezTo>
                  <a:cubicBezTo>
                    <a:pt x="352541" y="185626"/>
                    <a:pt x="365854" y="194529"/>
                    <a:pt x="365854" y="207884"/>
                  </a:cubicBezTo>
                  <a:cubicBezTo>
                    <a:pt x="365854" y="212336"/>
                    <a:pt x="361416" y="216788"/>
                    <a:pt x="361416" y="216788"/>
                  </a:cubicBezTo>
                  <a:cubicBezTo>
                    <a:pt x="361416" y="221239"/>
                    <a:pt x="361416" y="225691"/>
                    <a:pt x="361416" y="230143"/>
                  </a:cubicBezTo>
                  <a:cubicBezTo>
                    <a:pt x="361416" y="230143"/>
                    <a:pt x="361416" y="230143"/>
                    <a:pt x="356979" y="230143"/>
                  </a:cubicBezTo>
                  <a:cubicBezTo>
                    <a:pt x="356979" y="230143"/>
                    <a:pt x="352541" y="234595"/>
                    <a:pt x="352541" y="234595"/>
                  </a:cubicBezTo>
                  <a:cubicBezTo>
                    <a:pt x="352541" y="234595"/>
                    <a:pt x="348104" y="234595"/>
                    <a:pt x="348104" y="230143"/>
                  </a:cubicBezTo>
                  <a:cubicBezTo>
                    <a:pt x="348104" y="230143"/>
                    <a:pt x="348104" y="230143"/>
                    <a:pt x="348104" y="234595"/>
                  </a:cubicBezTo>
                  <a:cubicBezTo>
                    <a:pt x="348104" y="234595"/>
                    <a:pt x="348104" y="234595"/>
                    <a:pt x="343666" y="234595"/>
                  </a:cubicBezTo>
                  <a:cubicBezTo>
                    <a:pt x="343666" y="234595"/>
                    <a:pt x="348104" y="234595"/>
                    <a:pt x="348104" y="239046"/>
                  </a:cubicBezTo>
                  <a:cubicBezTo>
                    <a:pt x="348104" y="239046"/>
                    <a:pt x="348104" y="239046"/>
                    <a:pt x="343666" y="243498"/>
                  </a:cubicBezTo>
                  <a:cubicBezTo>
                    <a:pt x="343666" y="243498"/>
                    <a:pt x="343666" y="243498"/>
                    <a:pt x="339229" y="243498"/>
                  </a:cubicBezTo>
                  <a:cubicBezTo>
                    <a:pt x="339229" y="243498"/>
                    <a:pt x="339229" y="243498"/>
                    <a:pt x="334791" y="247950"/>
                  </a:cubicBezTo>
                  <a:cubicBezTo>
                    <a:pt x="334791" y="247950"/>
                    <a:pt x="339229" y="247950"/>
                    <a:pt x="339229" y="247950"/>
                  </a:cubicBezTo>
                  <a:cubicBezTo>
                    <a:pt x="339229" y="247950"/>
                    <a:pt x="339229" y="247950"/>
                    <a:pt x="339229" y="252402"/>
                  </a:cubicBezTo>
                  <a:cubicBezTo>
                    <a:pt x="339229" y="252402"/>
                    <a:pt x="339229" y="252402"/>
                    <a:pt x="339229" y="256853"/>
                  </a:cubicBezTo>
                  <a:cubicBezTo>
                    <a:pt x="339229" y="256853"/>
                    <a:pt x="339229" y="256853"/>
                    <a:pt x="334791" y="256853"/>
                  </a:cubicBezTo>
                  <a:cubicBezTo>
                    <a:pt x="334791" y="256853"/>
                    <a:pt x="334791" y="256853"/>
                    <a:pt x="330353" y="256853"/>
                  </a:cubicBezTo>
                  <a:cubicBezTo>
                    <a:pt x="330353" y="256853"/>
                    <a:pt x="330353" y="256853"/>
                    <a:pt x="321478" y="261305"/>
                  </a:cubicBezTo>
                  <a:cubicBezTo>
                    <a:pt x="321478" y="261305"/>
                    <a:pt x="321478" y="261305"/>
                    <a:pt x="325916" y="261305"/>
                  </a:cubicBezTo>
                  <a:cubicBezTo>
                    <a:pt x="325916" y="261305"/>
                    <a:pt x="325916" y="261305"/>
                    <a:pt x="330353" y="261305"/>
                  </a:cubicBezTo>
                  <a:cubicBezTo>
                    <a:pt x="330353" y="261305"/>
                    <a:pt x="330353" y="261305"/>
                    <a:pt x="325916" y="265757"/>
                  </a:cubicBezTo>
                  <a:cubicBezTo>
                    <a:pt x="325916" y="265757"/>
                    <a:pt x="325916" y="265757"/>
                    <a:pt x="330353" y="265757"/>
                  </a:cubicBezTo>
                  <a:cubicBezTo>
                    <a:pt x="330353" y="265757"/>
                    <a:pt x="334791" y="261305"/>
                    <a:pt x="334791" y="261305"/>
                  </a:cubicBezTo>
                  <a:cubicBezTo>
                    <a:pt x="339229" y="261305"/>
                    <a:pt x="348104" y="261305"/>
                    <a:pt x="352541" y="256853"/>
                  </a:cubicBezTo>
                  <a:cubicBezTo>
                    <a:pt x="352541" y="256853"/>
                    <a:pt x="356979" y="256853"/>
                    <a:pt x="356979" y="252402"/>
                  </a:cubicBezTo>
                  <a:cubicBezTo>
                    <a:pt x="361416" y="252402"/>
                    <a:pt x="361416" y="252402"/>
                    <a:pt x="365854" y="247950"/>
                  </a:cubicBezTo>
                  <a:cubicBezTo>
                    <a:pt x="365854" y="247950"/>
                    <a:pt x="374729" y="243498"/>
                    <a:pt x="374729" y="243498"/>
                  </a:cubicBezTo>
                  <a:cubicBezTo>
                    <a:pt x="379167" y="243498"/>
                    <a:pt x="379167" y="243498"/>
                    <a:pt x="383604" y="243498"/>
                  </a:cubicBezTo>
                  <a:cubicBezTo>
                    <a:pt x="383604" y="243498"/>
                    <a:pt x="383604" y="243498"/>
                    <a:pt x="388042" y="243498"/>
                  </a:cubicBezTo>
                  <a:cubicBezTo>
                    <a:pt x="392480" y="247950"/>
                    <a:pt x="392480" y="243498"/>
                    <a:pt x="396917" y="243498"/>
                  </a:cubicBezTo>
                  <a:cubicBezTo>
                    <a:pt x="401355" y="243498"/>
                    <a:pt x="396917" y="243498"/>
                    <a:pt x="401355" y="243498"/>
                  </a:cubicBezTo>
                  <a:cubicBezTo>
                    <a:pt x="401355" y="243498"/>
                    <a:pt x="405792" y="239046"/>
                    <a:pt x="405792" y="239046"/>
                  </a:cubicBezTo>
                  <a:cubicBezTo>
                    <a:pt x="405792" y="239046"/>
                    <a:pt x="401355" y="234595"/>
                    <a:pt x="396917" y="234595"/>
                  </a:cubicBezTo>
                  <a:cubicBezTo>
                    <a:pt x="396917" y="234595"/>
                    <a:pt x="392480" y="230143"/>
                    <a:pt x="388042" y="230143"/>
                  </a:cubicBezTo>
                  <a:cubicBezTo>
                    <a:pt x="388042" y="225691"/>
                    <a:pt x="388042" y="225691"/>
                    <a:pt x="388042" y="225691"/>
                  </a:cubicBezTo>
                  <a:cubicBezTo>
                    <a:pt x="392480" y="225691"/>
                    <a:pt x="396917" y="230143"/>
                    <a:pt x="401355" y="230143"/>
                  </a:cubicBezTo>
                  <a:cubicBezTo>
                    <a:pt x="401355" y="230143"/>
                    <a:pt x="401355" y="230143"/>
                    <a:pt x="396917" y="225691"/>
                  </a:cubicBezTo>
                  <a:cubicBezTo>
                    <a:pt x="396917" y="225691"/>
                    <a:pt x="392480" y="225691"/>
                    <a:pt x="392480" y="225691"/>
                  </a:cubicBezTo>
                  <a:cubicBezTo>
                    <a:pt x="392480" y="221239"/>
                    <a:pt x="396917" y="221239"/>
                    <a:pt x="396917" y="221239"/>
                  </a:cubicBezTo>
                  <a:cubicBezTo>
                    <a:pt x="396917" y="221239"/>
                    <a:pt x="396917" y="216788"/>
                    <a:pt x="396917" y="216788"/>
                  </a:cubicBezTo>
                  <a:cubicBezTo>
                    <a:pt x="396917" y="212336"/>
                    <a:pt x="401355" y="212336"/>
                    <a:pt x="401355" y="212336"/>
                  </a:cubicBezTo>
                  <a:cubicBezTo>
                    <a:pt x="401355" y="212336"/>
                    <a:pt x="405792" y="207884"/>
                    <a:pt x="405792" y="207884"/>
                  </a:cubicBezTo>
                  <a:cubicBezTo>
                    <a:pt x="405792" y="203433"/>
                    <a:pt x="410230" y="203433"/>
                    <a:pt x="410230" y="198981"/>
                  </a:cubicBezTo>
                  <a:cubicBezTo>
                    <a:pt x="414667" y="194529"/>
                    <a:pt x="414667" y="185626"/>
                    <a:pt x="414667" y="176722"/>
                  </a:cubicBezTo>
                  <a:cubicBezTo>
                    <a:pt x="414667" y="172270"/>
                    <a:pt x="414667" y="167819"/>
                    <a:pt x="419105" y="167819"/>
                  </a:cubicBezTo>
                  <a:cubicBezTo>
                    <a:pt x="419105" y="167819"/>
                    <a:pt x="419105" y="167819"/>
                    <a:pt x="423543" y="167819"/>
                  </a:cubicBezTo>
                  <a:cubicBezTo>
                    <a:pt x="423543" y="167819"/>
                    <a:pt x="427980" y="167819"/>
                    <a:pt x="427980" y="167819"/>
                  </a:cubicBezTo>
                  <a:cubicBezTo>
                    <a:pt x="432418" y="163367"/>
                    <a:pt x="432418" y="163367"/>
                    <a:pt x="432418" y="163367"/>
                  </a:cubicBezTo>
                  <a:cubicBezTo>
                    <a:pt x="432418" y="163367"/>
                    <a:pt x="436855" y="163367"/>
                    <a:pt x="436855" y="158915"/>
                  </a:cubicBezTo>
                  <a:cubicBezTo>
                    <a:pt x="436855" y="158915"/>
                    <a:pt x="436855" y="154463"/>
                    <a:pt x="441293" y="154463"/>
                  </a:cubicBezTo>
                  <a:cubicBezTo>
                    <a:pt x="441293" y="150012"/>
                    <a:pt x="445730" y="150012"/>
                    <a:pt x="450168" y="145560"/>
                  </a:cubicBezTo>
                  <a:cubicBezTo>
                    <a:pt x="459043" y="145560"/>
                    <a:pt x="463481" y="145560"/>
                    <a:pt x="472356" y="145560"/>
                  </a:cubicBezTo>
                  <a:cubicBezTo>
                    <a:pt x="472356" y="141108"/>
                    <a:pt x="476794" y="141108"/>
                    <a:pt x="481231" y="141108"/>
                  </a:cubicBezTo>
                  <a:cubicBezTo>
                    <a:pt x="481231" y="145560"/>
                    <a:pt x="481231" y="145560"/>
                    <a:pt x="485669" y="150012"/>
                  </a:cubicBezTo>
                  <a:cubicBezTo>
                    <a:pt x="485669" y="150012"/>
                    <a:pt x="490106" y="150012"/>
                    <a:pt x="490106" y="150012"/>
                  </a:cubicBezTo>
                  <a:cubicBezTo>
                    <a:pt x="490106" y="154463"/>
                    <a:pt x="490106" y="150012"/>
                    <a:pt x="490106" y="154463"/>
                  </a:cubicBezTo>
                  <a:cubicBezTo>
                    <a:pt x="494544" y="154463"/>
                    <a:pt x="494544" y="150012"/>
                    <a:pt x="494544" y="150012"/>
                  </a:cubicBezTo>
                  <a:cubicBezTo>
                    <a:pt x="494544" y="145560"/>
                    <a:pt x="498981" y="150012"/>
                    <a:pt x="494544" y="145560"/>
                  </a:cubicBezTo>
                  <a:cubicBezTo>
                    <a:pt x="490106" y="145560"/>
                    <a:pt x="490106" y="150012"/>
                    <a:pt x="490106" y="145560"/>
                  </a:cubicBezTo>
                  <a:cubicBezTo>
                    <a:pt x="485669" y="145560"/>
                    <a:pt x="485669" y="141108"/>
                    <a:pt x="485669" y="141108"/>
                  </a:cubicBezTo>
                  <a:cubicBezTo>
                    <a:pt x="485669" y="141108"/>
                    <a:pt x="490106" y="141108"/>
                    <a:pt x="490106" y="136656"/>
                  </a:cubicBezTo>
                  <a:cubicBezTo>
                    <a:pt x="490106" y="132205"/>
                    <a:pt x="490106" y="132205"/>
                    <a:pt x="494544" y="132205"/>
                  </a:cubicBezTo>
                  <a:cubicBezTo>
                    <a:pt x="494544" y="132205"/>
                    <a:pt x="498981" y="132205"/>
                    <a:pt x="503419" y="132205"/>
                  </a:cubicBezTo>
                  <a:cubicBezTo>
                    <a:pt x="503419" y="132205"/>
                    <a:pt x="507857" y="132205"/>
                    <a:pt x="507857" y="127753"/>
                  </a:cubicBezTo>
                  <a:cubicBezTo>
                    <a:pt x="512294" y="127753"/>
                    <a:pt x="512294" y="127753"/>
                    <a:pt x="516732" y="127753"/>
                  </a:cubicBezTo>
                  <a:cubicBezTo>
                    <a:pt x="516732" y="132205"/>
                    <a:pt x="516732" y="132205"/>
                    <a:pt x="516732" y="132205"/>
                  </a:cubicBezTo>
                  <a:cubicBezTo>
                    <a:pt x="516732" y="132205"/>
                    <a:pt x="521169" y="136656"/>
                    <a:pt x="521169" y="136656"/>
                  </a:cubicBezTo>
                  <a:cubicBezTo>
                    <a:pt x="521169" y="141108"/>
                    <a:pt x="516732" y="136656"/>
                    <a:pt x="516732" y="141108"/>
                  </a:cubicBezTo>
                  <a:cubicBezTo>
                    <a:pt x="516732" y="141108"/>
                    <a:pt x="521169" y="145560"/>
                    <a:pt x="521169" y="145560"/>
                  </a:cubicBezTo>
                  <a:cubicBezTo>
                    <a:pt x="530045" y="145560"/>
                    <a:pt x="521169" y="136656"/>
                    <a:pt x="525607" y="132205"/>
                  </a:cubicBezTo>
                  <a:cubicBezTo>
                    <a:pt x="525607" y="132205"/>
                    <a:pt x="525607" y="136656"/>
                    <a:pt x="525607" y="136656"/>
                  </a:cubicBezTo>
                  <a:cubicBezTo>
                    <a:pt x="530045" y="136656"/>
                    <a:pt x="530045" y="136656"/>
                    <a:pt x="530045" y="136656"/>
                  </a:cubicBezTo>
                  <a:lnTo>
                    <a:pt x="530045" y="132205"/>
                  </a:lnTo>
                  <a:cubicBezTo>
                    <a:pt x="530045" y="127753"/>
                    <a:pt x="530045" y="127753"/>
                    <a:pt x="530045" y="123301"/>
                  </a:cubicBezTo>
                  <a:cubicBezTo>
                    <a:pt x="534482" y="123301"/>
                    <a:pt x="534482" y="123301"/>
                    <a:pt x="534482" y="118850"/>
                  </a:cubicBezTo>
                  <a:cubicBezTo>
                    <a:pt x="534482" y="118850"/>
                    <a:pt x="534482" y="123301"/>
                    <a:pt x="538920" y="123301"/>
                  </a:cubicBezTo>
                  <a:cubicBezTo>
                    <a:pt x="543357" y="123301"/>
                    <a:pt x="543357" y="123301"/>
                    <a:pt x="547795" y="123301"/>
                  </a:cubicBezTo>
                  <a:cubicBezTo>
                    <a:pt x="556670" y="118850"/>
                    <a:pt x="556670" y="132205"/>
                    <a:pt x="561108" y="136656"/>
                  </a:cubicBezTo>
                  <a:cubicBezTo>
                    <a:pt x="565545" y="136656"/>
                    <a:pt x="565545" y="141108"/>
                    <a:pt x="569983" y="141108"/>
                  </a:cubicBezTo>
                  <a:cubicBezTo>
                    <a:pt x="574420" y="136656"/>
                    <a:pt x="569983" y="136656"/>
                    <a:pt x="565545" y="136656"/>
                  </a:cubicBezTo>
                  <a:cubicBezTo>
                    <a:pt x="565545" y="136656"/>
                    <a:pt x="565545" y="136656"/>
                    <a:pt x="565545" y="132205"/>
                  </a:cubicBezTo>
                  <a:cubicBezTo>
                    <a:pt x="561108" y="132205"/>
                    <a:pt x="561108" y="132205"/>
                    <a:pt x="561108" y="132205"/>
                  </a:cubicBezTo>
                  <a:cubicBezTo>
                    <a:pt x="561108" y="127753"/>
                    <a:pt x="561108" y="127753"/>
                    <a:pt x="556670" y="123301"/>
                  </a:cubicBezTo>
                  <a:cubicBezTo>
                    <a:pt x="556670" y="118850"/>
                    <a:pt x="552232" y="118850"/>
                    <a:pt x="552232" y="118850"/>
                  </a:cubicBezTo>
                  <a:cubicBezTo>
                    <a:pt x="547795" y="118850"/>
                    <a:pt x="543357" y="118850"/>
                    <a:pt x="543357" y="114398"/>
                  </a:cubicBezTo>
                  <a:cubicBezTo>
                    <a:pt x="543357" y="114398"/>
                    <a:pt x="543357" y="114398"/>
                    <a:pt x="547795" y="109946"/>
                  </a:cubicBezTo>
                  <a:cubicBezTo>
                    <a:pt x="547795" y="109946"/>
                    <a:pt x="543357" y="109946"/>
                    <a:pt x="543357" y="109946"/>
                  </a:cubicBezTo>
                  <a:cubicBezTo>
                    <a:pt x="543357" y="105494"/>
                    <a:pt x="543357" y="109946"/>
                    <a:pt x="538920" y="105494"/>
                  </a:cubicBezTo>
                  <a:cubicBezTo>
                    <a:pt x="538920" y="101043"/>
                    <a:pt x="543357" y="101043"/>
                    <a:pt x="543357" y="101043"/>
                  </a:cubicBezTo>
                  <a:cubicBezTo>
                    <a:pt x="538920" y="101043"/>
                    <a:pt x="534482" y="101043"/>
                    <a:pt x="534482" y="96591"/>
                  </a:cubicBezTo>
                  <a:cubicBezTo>
                    <a:pt x="534482" y="92139"/>
                    <a:pt x="534482" y="92139"/>
                    <a:pt x="538920" y="92139"/>
                  </a:cubicBezTo>
                  <a:cubicBezTo>
                    <a:pt x="538920" y="92139"/>
                    <a:pt x="543357" y="92139"/>
                    <a:pt x="543357" y="92139"/>
                  </a:cubicBezTo>
                  <a:cubicBezTo>
                    <a:pt x="547795" y="92139"/>
                    <a:pt x="547795" y="87687"/>
                    <a:pt x="543357" y="87687"/>
                  </a:cubicBezTo>
                  <a:cubicBezTo>
                    <a:pt x="543357" y="83236"/>
                    <a:pt x="543357" y="83236"/>
                    <a:pt x="538920" y="83236"/>
                  </a:cubicBezTo>
                  <a:cubicBezTo>
                    <a:pt x="538920" y="83236"/>
                    <a:pt x="538920" y="83236"/>
                    <a:pt x="538920" y="78784"/>
                  </a:cubicBezTo>
                  <a:cubicBezTo>
                    <a:pt x="538920" y="78784"/>
                    <a:pt x="538920" y="78784"/>
                    <a:pt x="534482" y="74332"/>
                  </a:cubicBezTo>
                  <a:cubicBezTo>
                    <a:pt x="534482" y="74332"/>
                    <a:pt x="534482" y="69880"/>
                    <a:pt x="534482" y="69880"/>
                  </a:cubicBezTo>
                  <a:cubicBezTo>
                    <a:pt x="538920" y="65429"/>
                    <a:pt x="534482" y="60977"/>
                    <a:pt x="534482" y="56525"/>
                  </a:cubicBezTo>
                  <a:cubicBezTo>
                    <a:pt x="534482" y="52073"/>
                    <a:pt x="534482" y="52073"/>
                    <a:pt x="534482" y="47622"/>
                  </a:cubicBezTo>
                  <a:cubicBezTo>
                    <a:pt x="534482" y="43170"/>
                    <a:pt x="534482" y="43170"/>
                    <a:pt x="534482" y="38718"/>
                  </a:cubicBezTo>
                  <a:cubicBezTo>
                    <a:pt x="530045" y="38718"/>
                    <a:pt x="530045" y="43170"/>
                    <a:pt x="530045" y="43170"/>
                  </a:cubicBezTo>
                  <a:cubicBezTo>
                    <a:pt x="530045" y="43170"/>
                    <a:pt x="525607" y="43170"/>
                    <a:pt x="525607" y="38718"/>
                  </a:cubicBezTo>
                  <a:cubicBezTo>
                    <a:pt x="525607" y="38718"/>
                    <a:pt x="525607" y="38718"/>
                    <a:pt x="525607" y="34266"/>
                  </a:cubicBezTo>
                  <a:cubicBezTo>
                    <a:pt x="525607" y="34266"/>
                    <a:pt x="525607" y="34266"/>
                    <a:pt x="521169" y="34266"/>
                  </a:cubicBezTo>
                  <a:cubicBezTo>
                    <a:pt x="521169" y="34266"/>
                    <a:pt x="525607" y="38718"/>
                    <a:pt x="521169" y="38718"/>
                  </a:cubicBezTo>
                  <a:cubicBezTo>
                    <a:pt x="521169" y="38718"/>
                    <a:pt x="521169" y="34266"/>
                    <a:pt x="516732" y="34266"/>
                  </a:cubicBezTo>
                  <a:cubicBezTo>
                    <a:pt x="516732" y="34266"/>
                    <a:pt x="521169" y="29815"/>
                    <a:pt x="521169" y="25363"/>
                  </a:cubicBezTo>
                  <a:cubicBezTo>
                    <a:pt x="521169" y="25363"/>
                    <a:pt x="521169" y="20911"/>
                    <a:pt x="521169" y="20911"/>
                  </a:cubicBezTo>
                  <a:cubicBezTo>
                    <a:pt x="525607" y="16460"/>
                    <a:pt x="525607" y="16460"/>
                    <a:pt x="525607" y="16460"/>
                  </a:cubicBezTo>
                  <a:cubicBezTo>
                    <a:pt x="525607" y="12008"/>
                    <a:pt x="525607" y="12008"/>
                    <a:pt x="525607" y="12008"/>
                  </a:cubicBezTo>
                  <a:cubicBezTo>
                    <a:pt x="525607" y="7556"/>
                    <a:pt x="525607" y="7556"/>
                    <a:pt x="525607" y="7556"/>
                  </a:cubicBezTo>
                  <a:cubicBezTo>
                    <a:pt x="525607" y="7556"/>
                    <a:pt x="521169" y="3104"/>
                    <a:pt x="521169" y="3104"/>
                  </a:cubicBezTo>
                  <a:lnTo>
                    <a:pt x="521169" y="0"/>
                  </a:lnTo>
                  <a:lnTo>
                    <a:pt x="576289" y="0"/>
                  </a:lnTo>
                  <a:lnTo>
                    <a:pt x="576289" y="18335"/>
                  </a:lnTo>
                  <a:lnTo>
                    <a:pt x="574420" y="16460"/>
                  </a:lnTo>
                  <a:cubicBezTo>
                    <a:pt x="574420" y="20911"/>
                    <a:pt x="574420" y="20911"/>
                    <a:pt x="574420" y="20911"/>
                  </a:cubicBezTo>
                  <a:cubicBezTo>
                    <a:pt x="574420" y="20911"/>
                    <a:pt x="578858" y="25363"/>
                    <a:pt x="574420" y="25363"/>
                  </a:cubicBezTo>
                  <a:cubicBezTo>
                    <a:pt x="569983" y="25363"/>
                    <a:pt x="569983" y="25363"/>
                    <a:pt x="565545" y="25363"/>
                  </a:cubicBezTo>
                  <a:cubicBezTo>
                    <a:pt x="565545" y="25363"/>
                    <a:pt x="561108" y="25363"/>
                    <a:pt x="561108" y="25363"/>
                  </a:cubicBezTo>
                  <a:cubicBezTo>
                    <a:pt x="561108" y="29815"/>
                    <a:pt x="569983" y="29815"/>
                    <a:pt x="569983" y="29815"/>
                  </a:cubicBezTo>
                  <a:cubicBezTo>
                    <a:pt x="569983" y="29815"/>
                    <a:pt x="569983" y="34266"/>
                    <a:pt x="565545" y="34266"/>
                  </a:cubicBezTo>
                  <a:cubicBezTo>
                    <a:pt x="565545" y="34266"/>
                    <a:pt x="561108" y="34266"/>
                    <a:pt x="561108" y="34266"/>
                  </a:cubicBezTo>
                  <a:cubicBezTo>
                    <a:pt x="561108" y="38718"/>
                    <a:pt x="561108" y="38718"/>
                    <a:pt x="561108" y="38718"/>
                  </a:cubicBezTo>
                  <a:cubicBezTo>
                    <a:pt x="565545" y="38718"/>
                    <a:pt x="565545" y="38718"/>
                    <a:pt x="565545" y="38718"/>
                  </a:cubicBezTo>
                  <a:cubicBezTo>
                    <a:pt x="565545" y="38718"/>
                    <a:pt x="565545" y="43170"/>
                    <a:pt x="565545" y="43170"/>
                  </a:cubicBezTo>
                  <a:cubicBezTo>
                    <a:pt x="565545" y="43170"/>
                    <a:pt x="565545" y="43170"/>
                    <a:pt x="565545" y="47622"/>
                  </a:cubicBezTo>
                  <a:cubicBezTo>
                    <a:pt x="565545" y="47622"/>
                    <a:pt x="565545" y="52073"/>
                    <a:pt x="565545" y="52073"/>
                  </a:cubicBezTo>
                  <a:cubicBezTo>
                    <a:pt x="565545" y="52073"/>
                    <a:pt x="561108" y="52073"/>
                    <a:pt x="561108" y="56525"/>
                  </a:cubicBezTo>
                  <a:cubicBezTo>
                    <a:pt x="561108" y="56525"/>
                    <a:pt x="561108" y="60977"/>
                    <a:pt x="561108" y="60977"/>
                  </a:cubicBezTo>
                  <a:cubicBezTo>
                    <a:pt x="561108" y="60977"/>
                    <a:pt x="565545" y="60977"/>
                    <a:pt x="565545" y="65429"/>
                  </a:cubicBezTo>
                  <a:cubicBezTo>
                    <a:pt x="569983" y="65429"/>
                    <a:pt x="569983" y="69880"/>
                    <a:pt x="565545" y="69880"/>
                  </a:cubicBezTo>
                  <a:cubicBezTo>
                    <a:pt x="561108" y="65429"/>
                    <a:pt x="565545" y="65429"/>
                    <a:pt x="561108" y="69880"/>
                  </a:cubicBezTo>
                  <a:cubicBezTo>
                    <a:pt x="561108" y="69880"/>
                    <a:pt x="565545" y="69880"/>
                    <a:pt x="565545" y="74332"/>
                  </a:cubicBezTo>
                  <a:cubicBezTo>
                    <a:pt x="565545" y="74332"/>
                    <a:pt x="569983" y="74332"/>
                    <a:pt x="569983" y="74332"/>
                  </a:cubicBezTo>
                  <a:cubicBezTo>
                    <a:pt x="574420" y="74332"/>
                    <a:pt x="574420" y="74332"/>
                    <a:pt x="574420" y="74332"/>
                  </a:cubicBezTo>
                  <a:cubicBezTo>
                    <a:pt x="574420" y="74332"/>
                    <a:pt x="574420" y="78784"/>
                    <a:pt x="574420" y="78784"/>
                  </a:cubicBezTo>
                  <a:cubicBezTo>
                    <a:pt x="574420" y="87687"/>
                    <a:pt x="574420" y="87687"/>
                    <a:pt x="574420" y="87687"/>
                  </a:cubicBezTo>
                  <a:cubicBezTo>
                    <a:pt x="569983" y="92139"/>
                    <a:pt x="569983" y="92139"/>
                    <a:pt x="574420" y="92139"/>
                  </a:cubicBezTo>
                  <a:lnTo>
                    <a:pt x="576289" y="90264"/>
                  </a:lnTo>
                  <a:lnTo>
                    <a:pt x="576289" y="572693"/>
                  </a:lnTo>
                  <a:lnTo>
                    <a:pt x="569983" y="568475"/>
                  </a:lnTo>
                  <a:cubicBezTo>
                    <a:pt x="565545" y="568475"/>
                    <a:pt x="561108" y="564023"/>
                    <a:pt x="556670" y="559572"/>
                  </a:cubicBezTo>
                  <a:cubicBezTo>
                    <a:pt x="552232" y="559572"/>
                    <a:pt x="552232" y="559572"/>
                    <a:pt x="552232" y="559572"/>
                  </a:cubicBezTo>
                  <a:cubicBezTo>
                    <a:pt x="547795" y="559572"/>
                    <a:pt x="547795" y="559572"/>
                    <a:pt x="547795" y="559572"/>
                  </a:cubicBezTo>
                  <a:cubicBezTo>
                    <a:pt x="543357" y="555120"/>
                    <a:pt x="538920" y="555120"/>
                    <a:pt x="538920" y="555120"/>
                  </a:cubicBezTo>
                  <a:cubicBezTo>
                    <a:pt x="534482" y="555120"/>
                    <a:pt x="534482" y="559572"/>
                    <a:pt x="530045" y="559572"/>
                  </a:cubicBezTo>
                  <a:cubicBezTo>
                    <a:pt x="530045" y="564023"/>
                    <a:pt x="530045" y="564023"/>
                    <a:pt x="525607" y="568475"/>
                  </a:cubicBezTo>
                  <a:cubicBezTo>
                    <a:pt x="525607" y="568475"/>
                    <a:pt x="521169" y="568475"/>
                    <a:pt x="521169" y="568475"/>
                  </a:cubicBezTo>
                  <a:cubicBezTo>
                    <a:pt x="521169" y="572927"/>
                    <a:pt x="521169" y="577379"/>
                    <a:pt x="516732" y="581830"/>
                  </a:cubicBezTo>
                  <a:cubicBezTo>
                    <a:pt x="512294" y="581830"/>
                    <a:pt x="503419" y="581830"/>
                    <a:pt x="498981" y="581830"/>
                  </a:cubicBezTo>
                  <a:cubicBezTo>
                    <a:pt x="498981" y="586282"/>
                    <a:pt x="494544" y="586282"/>
                    <a:pt x="494544" y="586282"/>
                  </a:cubicBezTo>
                  <a:cubicBezTo>
                    <a:pt x="494544" y="586282"/>
                    <a:pt x="490106" y="586282"/>
                    <a:pt x="490106" y="586282"/>
                  </a:cubicBezTo>
                  <a:cubicBezTo>
                    <a:pt x="490106" y="590734"/>
                    <a:pt x="490106" y="590734"/>
                    <a:pt x="490106" y="590734"/>
                  </a:cubicBezTo>
                  <a:cubicBezTo>
                    <a:pt x="485669" y="590734"/>
                    <a:pt x="485669" y="590734"/>
                    <a:pt x="485669" y="590734"/>
                  </a:cubicBezTo>
                  <a:cubicBezTo>
                    <a:pt x="481231" y="595185"/>
                    <a:pt x="481231" y="595185"/>
                    <a:pt x="481231" y="595185"/>
                  </a:cubicBezTo>
                  <a:cubicBezTo>
                    <a:pt x="481231" y="599637"/>
                    <a:pt x="481231" y="595185"/>
                    <a:pt x="476794" y="599637"/>
                  </a:cubicBezTo>
                  <a:cubicBezTo>
                    <a:pt x="476794" y="599637"/>
                    <a:pt x="472356" y="604089"/>
                    <a:pt x="472356" y="604089"/>
                  </a:cubicBezTo>
                  <a:cubicBezTo>
                    <a:pt x="472356" y="604089"/>
                    <a:pt x="476794" y="604089"/>
                    <a:pt x="476794" y="604089"/>
                  </a:cubicBezTo>
                  <a:cubicBezTo>
                    <a:pt x="476794" y="608541"/>
                    <a:pt x="472356" y="604089"/>
                    <a:pt x="472356" y="608541"/>
                  </a:cubicBezTo>
                  <a:cubicBezTo>
                    <a:pt x="467918" y="608541"/>
                    <a:pt x="467918" y="608541"/>
                    <a:pt x="467918" y="608541"/>
                  </a:cubicBezTo>
                  <a:cubicBezTo>
                    <a:pt x="467918" y="608541"/>
                    <a:pt x="463481" y="608541"/>
                    <a:pt x="463481" y="608541"/>
                  </a:cubicBezTo>
                  <a:cubicBezTo>
                    <a:pt x="463481" y="608541"/>
                    <a:pt x="459043" y="608541"/>
                    <a:pt x="459043" y="612992"/>
                  </a:cubicBezTo>
                  <a:cubicBezTo>
                    <a:pt x="463481" y="612992"/>
                    <a:pt x="463481" y="617444"/>
                    <a:pt x="463481" y="617444"/>
                  </a:cubicBezTo>
                  <a:cubicBezTo>
                    <a:pt x="459043" y="617444"/>
                    <a:pt x="459043" y="612992"/>
                    <a:pt x="454606" y="612992"/>
                  </a:cubicBezTo>
                  <a:cubicBezTo>
                    <a:pt x="454606" y="608541"/>
                    <a:pt x="454606" y="612992"/>
                    <a:pt x="450168" y="612992"/>
                  </a:cubicBezTo>
                  <a:cubicBezTo>
                    <a:pt x="450168" y="612992"/>
                    <a:pt x="450168" y="612992"/>
                    <a:pt x="450168" y="608541"/>
                  </a:cubicBezTo>
                  <a:cubicBezTo>
                    <a:pt x="445730" y="608541"/>
                    <a:pt x="445730" y="608541"/>
                    <a:pt x="445730" y="608541"/>
                  </a:cubicBezTo>
                  <a:cubicBezTo>
                    <a:pt x="441293" y="608541"/>
                    <a:pt x="436855" y="608541"/>
                    <a:pt x="436855" y="604089"/>
                  </a:cubicBezTo>
                  <a:cubicBezTo>
                    <a:pt x="436855" y="604089"/>
                    <a:pt x="436855" y="599637"/>
                    <a:pt x="432418" y="599637"/>
                  </a:cubicBezTo>
                  <a:cubicBezTo>
                    <a:pt x="427980" y="599637"/>
                    <a:pt x="427980" y="599637"/>
                    <a:pt x="427980" y="599637"/>
                  </a:cubicBezTo>
                  <a:cubicBezTo>
                    <a:pt x="427980" y="599637"/>
                    <a:pt x="432418" y="595185"/>
                    <a:pt x="432418" y="595185"/>
                  </a:cubicBezTo>
                  <a:cubicBezTo>
                    <a:pt x="427980" y="590734"/>
                    <a:pt x="427980" y="590734"/>
                    <a:pt x="427980" y="595185"/>
                  </a:cubicBezTo>
                  <a:cubicBezTo>
                    <a:pt x="427980" y="599637"/>
                    <a:pt x="423543" y="595185"/>
                    <a:pt x="423543" y="599637"/>
                  </a:cubicBezTo>
                  <a:cubicBezTo>
                    <a:pt x="419105" y="599637"/>
                    <a:pt x="419105" y="599637"/>
                    <a:pt x="414667" y="599637"/>
                  </a:cubicBezTo>
                  <a:cubicBezTo>
                    <a:pt x="410230" y="595185"/>
                    <a:pt x="410230" y="595185"/>
                    <a:pt x="410230" y="595185"/>
                  </a:cubicBezTo>
                  <a:cubicBezTo>
                    <a:pt x="405792" y="595185"/>
                    <a:pt x="401355" y="595185"/>
                    <a:pt x="401355" y="595185"/>
                  </a:cubicBezTo>
                  <a:cubicBezTo>
                    <a:pt x="401355" y="595185"/>
                    <a:pt x="401355" y="590734"/>
                    <a:pt x="396917" y="590734"/>
                  </a:cubicBezTo>
                  <a:cubicBezTo>
                    <a:pt x="396917" y="586282"/>
                    <a:pt x="392480" y="595185"/>
                    <a:pt x="388042" y="599637"/>
                  </a:cubicBezTo>
                  <a:cubicBezTo>
                    <a:pt x="388042" y="599637"/>
                    <a:pt x="383604" y="599637"/>
                    <a:pt x="383604" y="599637"/>
                  </a:cubicBezTo>
                  <a:cubicBezTo>
                    <a:pt x="379167" y="604089"/>
                    <a:pt x="379167" y="604089"/>
                    <a:pt x="379167" y="604089"/>
                  </a:cubicBezTo>
                  <a:cubicBezTo>
                    <a:pt x="374729" y="604089"/>
                    <a:pt x="374729" y="608541"/>
                    <a:pt x="370292" y="608541"/>
                  </a:cubicBezTo>
                  <a:cubicBezTo>
                    <a:pt x="370292" y="612992"/>
                    <a:pt x="370292" y="612992"/>
                    <a:pt x="370292" y="617444"/>
                  </a:cubicBezTo>
                  <a:cubicBezTo>
                    <a:pt x="370292" y="617444"/>
                    <a:pt x="370292" y="617444"/>
                    <a:pt x="365854" y="617444"/>
                  </a:cubicBezTo>
                  <a:cubicBezTo>
                    <a:pt x="365854" y="621896"/>
                    <a:pt x="365854" y="621896"/>
                    <a:pt x="365854" y="621896"/>
                  </a:cubicBezTo>
                  <a:cubicBezTo>
                    <a:pt x="365854" y="621896"/>
                    <a:pt x="365854" y="621896"/>
                    <a:pt x="370292" y="621896"/>
                  </a:cubicBezTo>
                  <a:cubicBezTo>
                    <a:pt x="370292" y="626348"/>
                    <a:pt x="370292" y="626348"/>
                    <a:pt x="370292" y="626348"/>
                  </a:cubicBezTo>
                  <a:cubicBezTo>
                    <a:pt x="370292" y="626348"/>
                    <a:pt x="370292" y="630799"/>
                    <a:pt x="370292" y="630799"/>
                  </a:cubicBezTo>
                  <a:cubicBezTo>
                    <a:pt x="370292" y="635251"/>
                    <a:pt x="370292" y="635251"/>
                    <a:pt x="370292" y="635251"/>
                  </a:cubicBezTo>
                  <a:cubicBezTo>
                    <a:pt x="370292" y="639703"/>
                    <a:pt x="365854" y="635251"/>
                    <a:pt x="365854" y="635251"/>
                  </a:cubicBezTo>
                  <a:cubicBezTo>
                    <a:pt x="365854" y="635251"/>
                    <a:pt x="370292" y="639703"/>
                    <a:pt x="370292" y="639703"/>
                  </a:cubicBezTo>
                  <a:cubicBezTo>
                    <a:pt x="370292" y="639703"/>
                    <a:pt x="370292" y="635251"/>
                    <a:pt x="374729" y="639703"/>
                  </a:cubicBezTo>
                  <a:cubicBezTo>
                    <a:pt x="374729" y="644155"/>
                    <a:pt x="374729" y="639703"/>
                    <a:pt x="379167" y="644155"/>
                  </a:cubicBezTo>
                  <a:cubicBezTo>
                    <a:pt x="374729" y="644155"/>
                    <a:pt x="370292" y="644155"/>
                    <a:pt x="370292" y="648606"/>
                  </a:cubicBezTo>
                  <a:cubicBezTo>
                    <a:pt x="370292" y="648606"/>
                    <a:pt x="370292" y="648606"/>
                    <a:pt x="374729" y="653058"/>
                  </a:cubicBezTo>
                  <a:cubicBezTo>
                    <a:pt x="374729" y="653058"/>
                    <a:pt x="374729" y="657510"/>
                    <a:pt x="370292" y="661962"/>
                  </a:cubicBezTo>
                  <a:cubicBezTo>
                    <a:pt x="370292" y="661962"/>
                    <a:pt x="365854" y="666413"/>
                    <a:pt x="361416" y="666413"/>
                  </a:cubicBezTo>
                  <a:cubicBezTo>
                    <a:pt x="356979" y="670865"/>
                    <a:pt x="352541" y="670865"/>
                    <a:pt x="348104" y="675317"/>
                  </a:cubicBezTo>
                  <a:cubicBezTo>
                    <a:pt x="348104" y="675317"/>
                    <a:pt x="343666" y="679768"/>
                    <a:pt x="339229" y="684220"/>
                  </a:cubicBezTo>
                  <a:cubicBezTo>
                    <a:pt x="334791" y="688672"/>
                    <a:pt x="325916" y="688672"/>
                    <a:pt x="321478" y="688672"/>
                  </a:cubicBezTo>
                  <a:lnTo>
                    <a:pt x="320706" y="688975"/>
                  </a:lnTo>
                  <a:lnTo>
                    <a:pt x="16865" y="688975"/>
                  </a:lnTo>
                  <a:lnTo>
                    <a:pt x="15285" y="684220"/>
                  </a:lnTo>
                  <a:cubicBezTo>
                    <a:pt x="15285" y="679768"/>
                    <a:pt x="10848" y="675317"/>
                    <a:pt x="10848" y="670865"/>
                  </a:cubicBezTo>
                  <a:cubicBezTo>
                    <a:pt x="10848" y="670865"/>
                    <a:pt x="15285" y="670865"/>
                    <a:pt x="10848" y="666413"/>
                  </a:cubicBezTo>
                  <a:cubicBezTo>
                    <a:pt x="10848" y="666413"/>
                    <a:pt x="10848" y="666413"/>
                    <a:pt x="10848" y="661962"/>
                  </a:cubicBezTo>
                  <a:cubicBezTo>
                    <a:pt x="10848" y="657510"/>
                    <a:pt x="10848" y="653058"/>
                    <a:pt x="10848" y="648606"/>
                  </a:cubicBezTo>
                  <a:cubicBezTo>
                    <a:pt x="15285" y="648606"/>
                    <a:pt x="15285" y="644155"/>
                    <a:pt x="19723" y="644155"/>
                  </a:cubicBezTo>
                  <a:cubicBezTo>
                    <a:pt x="15285" y="644155"/>
                    <a:pt x="10848" y="648606"/>
                    <a:pt x="10848" y="644155"/>
                  </a:cubicBezTo>
                  <a:cubicBezTo>
                    <a:pt x="10848" y="644155"/>
                    <a:pt x="19723" y="639703"/>
                    <a:pt x="15285" y="639703"/>
                  </a:cubicBezTo>
                  <a:cubicBezTo>
                    <a:pt x="15285" y="639703"/>
                    <a:pt x="10848" y="639703"/>
                    <a:pt x="10848" y="639703"/>
                  </a:cubicBezTo>
                  <a:cubicBezTo>
                    <a:pt x="10848" y="639703"/>
                    <a:pt x="10848" y="635251"/>
                    <a:pt x="10848" y="635251"/>
                  </a:cubicBezTo>
                  <a:cubicBezTo>
                    <a:pt x="15285" y="630799"/>
                    <a:pt x="15285" y="626348"/>
                    <a:pt x="10848" y="630799"/>
                  </a:cubicBezTo>
                  <a:cubicBezTo>
                    <a:pt x="10848" y="630799"/>
                    <a:pt x="6410" y="635251"/>
                    <a:pt x="6410" y="635251"/>
                  </a:cubicBezTo>
                  <a:cubicBezTo>
                    <a:pt x="6410" y="635251"/>
                    <a:pt x="6410" y="630799"/>
                    <a:pt x="6410" y="626348"/>
                  </a:cubicBezTo>
                  <a:cubicBezTo>
                    <a:pt x="6410" y="626348"/>
                    <a:pt x="10848" y="626348"/>
                    <a:pt x="10848" y="621896"/>
                  </a:cubicBezTo>
                  <a:cubicBezTo>
                    <a:pt x="10848" y="621896"/>
                    <a:pt x="6410" y="621896"/>
                    <a:pt x="6410" y="621896"/>
                  </a:cubicBezTo>
                  <a:cubicBezTo>
                    <a:pt x="6410" y="621896"/>
                    <a:pt x="6410" y="626348"/>
                    <a:pt x="6410" y="626348"/>
                  </a:cubicBezTo>
                  <a:cubicBezTo>
                    <a:pt x="1972" y="626348"/>
                    <a:pt x="1972" y="626348"/>
                    <a:pt x="1972" y="621896"/>
                  </a:cubicBezTo>
                  <a:cubicBezTo>
                    <a:pt x="1972" y="621896"/>
                    <a:pt x="1972" y="621896"/>
                    <a:pt x="1972" y="617444"/>
                  </a:cubicBezTo>
                  <a:cubicBezTo>
                    <a:pt x="-2465" y="617444"/>
                    <a:pt x="1972" y="612992"/>
                    <a:pt x="1972" y="612992"/>
                  </a:cubicBezTo>
                  <a:cubicBezTo>
                    <a:pt x="1972" y="612992"/>
                    <a:pt x="1972" y="608541"/>
                    <a:pt x="1972" y="608541"/>
                  </a:cubicBezTo>
                  <a:cubicBezTo>
                    <a:pt x="1972" y="604089"/>
                    <a:pt x="1972" y="608541"/>
                    <a:pt x="6410" y="604089"/>
                  </a:cubicBezTo>
                  <a:cubicBezTo>
                    <a:pt x="6410" y="604089"/>
                    <a:pt x="6410" y="604089"/>
                    <a:pt x="10848" y="604089"/>
                  </a:cubicBezTo>
                  <a:cubicBezTo>
                    <a:pt x="10848" y="599637"/>
                    <a:pt x="10848" y="599637"/>
                    <a:pt x="15285" y="599637"/>
                  </a:cubicBezTo>
                  <a:cubicBezTo>
                    <a:pt x="15285" y="599637"/>
                    <a:pt x="19723" y="599637"/>
                    <a:pt x="19723" y="599637"/>
                  </a:cubicBezTo>
                  <a:cubicBezTo>
                    <a:pt x="24160" y="599637"/>
                    <a:pt x="24160" y="599637"/>
                    <a:pt x="28598" y="599637"/>
                  </a:cubicBezTo>
                  <a:cubicBezTo>
                    <a:pt x="28598" y="599637"/>
                    <a:pt x="33035" y="599637"/>
                    <a:pt x="33035" y="599637"/>
                  </a:cubicBezTo>
                  <a:cubicBezTo>
                    <a:pt x="33035" y="599637"/>
                    <a:pt x="28598" y="595185"/>
                    <a:pt x="28598" y="595185"/>
                  </a:cubicBezTo>
                  <a:cubicBezTo>
                    <a:pt x="28598" y="595185"/>
                    <a:pt x="28598" y="590734"/>
                    <a:pt x="33035" y="590734"/>
                  </a:cubicBezTo>
                  <a:cubicBezTo>
                    <a:pt x="33035" y="590734"/>
                    <a:pt x="37473" y="581830"/>
                    <a:pt x="41911" y="581830"/>
                  </a:cubicBezTo>
                  <a:cubicBezTo>
                    <a:pt x="41911" y="586282"/>
                    <a:pt x="37473" y="586282"/>
                    <a:pt x="41911" y="586282"/>
                  </a:cubicBezTo>
                  <a:cubicBezTo>
                    <a:pt x="46348" y="581830"/>
                    <a:pt x="46348" y="586282"/>
                    <a:pt x="50786" y="586282"/>
                  </a:cubicBezTo>
                  <a:cubicBezTo>
                    <a:pt x="55223" y="586282"/>
                    <a:pt x="55223" y="586282"/>
                    <a:pt x="55223" y="586282"/>
                  </a:cubicBezTo>
                  <a:cubicBezTo>
                    <a:pt x="59661" y="590734"/>
                    <a:pt x="59661" y="590734"/>
                    <a:pt x="64099" y="590734"/>
                  </a:cubicBezTo>
                  <a:cubicBezTo>
                    <a:pt x="64099" y="590734"/>
                    <a:pt x="64099" y="595185"/>
                    <a:pt x="68536" y="595185"/>
                  </a:cubicBezTo>
                  <a:cubicBezTo>
                    <a:pt x="68536" y="590734"/>
                    <a:pt x="68536" y="590734"/>
                    <a:pt x="68536" y="590734"/>
                  </a:cubicBezTo>
                  <a:cubicBezTo>
                    <a:pt x="72974" y="590734"/>
                    <a:pt x="72974" y="590734"/>
                    <a:pt x="77411" y="590734"/>
                  </a:cubicBezTo>
                  <a:cubicBezTo>
                    <a:pt x="81849" y="590734"/>
                    <a:pt x="90724" y="590734"/>
                    <a:pt x="95162" y="590734"/>
                  </a:cubicBezTo>
                  <a:cubicBezTo>
                    <a:pt x="99599" y="590734"/>
                    <a:pt x="99599" y="590734"/>
                    <a:pt x="99599" y="586282"/>
                  </a:cubicBezTo>
                  <a:cubicBezTo>
                    <a:pt x="104037" y="586282"/>
                    <a:pt x="104037" y="586282"/>
                    <a:pt x="104037" y="590734"/>
                  </a:cubicBezTo>
                  <a:cubicBezTo>
                    <a:pt x="108474" y="590734"/>
                    <a:pt x="108474" y="590734"/>
                    <a:pt x="108474" y="590734"/>
                  </a:cubicBezTo>
                  <a:cubicBezTo>
                    <a:pt x="112912" y="590734"/>
                    <a:pt x="112912" y="590734"/>
                    <a:pt x="112912" y="595185"/>
                  </a:cubicBezTo>
                  <a:cubicBezTo>
                    <a:pt x="117350" y="590734"/>
                    <a:pt x="121787" y="595185"/>
                    <a:pt x="126225" y="595185"/>
                  </a:cubicBezTo>
                  <a:cubicBezTo>
                    <a:pt x="130662" y="595185"/>
                    <a:pt x="130662" y="595185"/>
                    <a:pt x="135100" y="599637"/>
                  </a:cubicBezTo>
                  <a:cubicBezTo>
                    <a:pt x="143975" y="599637"/>
                    <a:pt x="152850" y="595185"/>
                    <a:pt x="161725" y="595185"/>
                  </a:cubicBezTo>
                  <a:cubicBezTo>
                    <a:pt x="161725" y="599637"/>
                    <a:pt x="166163" y="595185"/>
                    <a:pt x="170600" y="595185"/>
                  </a:cubicBezTo>
                  <a:cubicBezTo>
                    <a:pt x="175038" y="595185"/>
                    <a:pt x="175038" y="595185"/>
                    <a:pt x="175038" y="595185"/>
                  </a:cubicBezTo>
                  <a:cubicBezTo>
                    <a:pt x="175038" y="595185"/>
                    <a:pt x="179476" y="595185"/>
                    <a:pt x="179476" y="595185"/>
                  </a:cubicBezTo>
                  <a:cubicBezTo>
                    <a:pt x="179476" y="595185"/>
                    <a:pt x="179476" y="599637"/>
                    <a:pt x="183913" y="599637"/>
                  </a:cubicBezTo>
                  <a:cubicBezTo>
                    <a:pt x="188351" y="599637"/>
                    <a:pt x="188351" y="599637"/>
                    <a:pt x="188351" y="595185"/>
                  </a:cubicBezTo>
                  <a:cubicBezTo>
                    <a:pt x="188351" y="595185"/>
                    <a:pt x="192788" y="595185"/>
                    <a:pt x="197226" y="595185"/>
                  </a:cubicBezTo>
                  <a:cubicBezTo>
                    <a:pt x="197226" y="595185"/>
                    <a:pt x="197226" y="599637"/>
                    <a:pt x="197226" y="599637"/>
                  </a:cubicBezTo>
                  <a:cubicBezTo>
                    <a:pt x="201664" y="599637"/>
                    <a:pt x="201664" y="599637"/>
                    <a:pt x="201664" y="599637"/>
                  </a:cubicBezTo>
                  <a:cubicBezTo>
                    <a:pt x="206101" y="599637"/>
                    <a:pt x="206101" y="599637"/>
                    <a:pt x="210539" y="599637"/>
                  </a:cubicBezTo>
                  <a:cubicBezTo>
                    <a:pt x="214976" y="599637"/>
                    <a:pt x="219414" y="599637"/>
                    <a:pt x="223851" y="599637"/>
                  </a:cubicBezTo>
                  <a:cubicBezTo>
                    <a:pt x="228289" y="599637"/>
                    <a:pt x="228289" y="595185"/>
                    <a:pt x="228289" y="595185"/>
                  </a:cubicBezTo>
                  <a:cubicBezTo>
                    <a:pt x="232727" y="595185"/>
                    <a:pt x="232727" y="590734"/>
                    <a:pt x="232727" y="586282"/>
                  </a:cubicBezTo>
                  <a:cubicBezTo>
                    <a:pt x="232727" y="581830"/>
                    <a:pt x="237164" y="572927"/>
                    <a:pt x="237164" y="568475"/>
                  </a:cubicBezTo>
                  <a:cubicBezTo>
                    <a:pt x="237164" y="564023"/>
                    <a:pt x="237164" y="559572"/>
                    <a:pt x="237164" y="555120"/>
                  </a:cubicBezTo>
                  <a:cubicBezTo>
                    <a:pt x="237164" y="555120"/>
                    <a:pt x="237164" y="550668"/>
                    <a:pt x="241602" y="546216"/>
                  </a:cubicBezTo>
                  <a:cubicBezTo>
                    <a:pt x="237164" y="541765"/>
                    <a:pt x="241602" y="537313"/>
                    <a:pt x="241602" y="537313"/>
                  </a:cubicBezTo>
                  <a:cubicBezTo>
                    <a:pt x="241602" y="532861"/>
                    <a:pt x="241602" y="528409"/>
                    <a:pt x="241602" y="523958"/>
                  </a:cubicBezTo>
                  <a:cubicBezTo>
                    <a:pt x="241602" y="523958"/>
                    <a:pt x="241602" y="519506"/>
                    <a:pt x="241602" y="515054"/>
                  </a:cubicBezTo>
                  <a:cubicBezTo>
                    <a:pt x="241602" y="510602"/>
                    <a:pt x="241602" y="506151"/>
                    <a:pt x="246039" y="510602"/>
                  </a:cubicBezTo>
                  <a:cubicBezTo>
                    <a:pt x="250477" y="510602"/>
                    <a:pt x="254915" y="515054"/>
                    <a:pt x="254915" y="519506"/>
                  </a:cubicBezTo>
                  <a:cubicBezTo>
                    <a:pt x="254915" y="515054"/>
                    <a:pt x="254915" y="510602"/>
                    <a:pt x="250477" y="510602"/>
                  </a:cubicBezTo>
                  <a:cubicBezTo>
                    <a:pt x="246039" y="506151"/>
                    <a:pt x="246039" y="506151"/>
                    <a:pt x="241602" y="501699"/>
                  </a:cubicBezTo>
                  <a:cubicBezTo>
                    <a:pt x="237164" y="501699"/>
                    <a:pt x="241602" y="497247"/>
                    <a:pt x="237164" y="492796"/>
                  </a:cubicBezTo>
                  <a:cubicBezTo>
                    <a:pt x="237164" y="492796"/>
                    <a:pt x="232727" y="488344"/>
                    <a:pt x="237164" y="488344"/>
                  </a:cubicBezTo>
                  <a:cubicBezTo>
                    <a:pt x="237164" y="483892"/>
                    <a:pt x="241602" y="492796"/>
                    <a:pt x="241602" y="492796"/>
                  </a:cubicBezTo>
                  <a:cubicBezTo>
                    <a:pt x="241602" y="492796"/>
                    <a:pt x="241602" y="501699"/>
                    <a:pt x="246039" y="501699"/>
                  </a:cubicBezTo>
                  <a:cubicBezTo>
                    <a:pt x="246039" y="497247"/>
                    <a:pt x="246039" y="497247"/>
                    <a:pt x="246039" y="497247"/>
                  </a:cubicBezTo>
                  <a:cubicBezTo>
                    <a:pt x="241602" y="497247"/>
                    <a:pt x="241602" y="492796"/>
                    <a:pt x="246039" y="492796"/>
                  </a:cubicBezTo>
                  <a:cubicBezTo>
                    <a:pt x="246039" y="492796"/>
                    <a:pt x="246039" y="492796"/>
                    <a:pt x="246039" y="488344"/>
                  </a:cubicBezTo>
                  <a:cubicBezTo>
                    <a:pt x="241602" y="483892"/>
                    <a:pt x="241602" y="479440"/>
                    <a:pt x="241602" y="479440"/>
                  </a:cubicBezTo>
                  <a:cubicBezTo>
                    <a:pt x="241602" y="479440"/>
                    <a:pt x="241602" y="479440"/>
                    <a:pt x="241602" y="474989"/>
                  </a:cubicBezTo>
                  <a:cubicBezTo>
                    <a:pt x="237164" y="474989"/>
                    <a:pt x="237164" y="474989"/>
                    <a:pt x="237164" y="474989"/>
                  </a:cubicBezTo>
                  <a:cubicBezTo>
                    <a:pt x="237164" y="474989"/>
                    <a:pt x="232727" y="474989"/>
                    <a:pt x="232727" y="474989"/>
                  </a:cubicBezTo>
                  <a:cubicBezTo>
                    <a:pt x="232727" y="470537"/>
                    <a:pt x="232727" y="470537"/>
                    <a:pt x="232727" y="470537"/>
                  </a:cubicBezTo>
                  <a:cubicBezTo>
                    <a:pt x="228289" y="470537"/>
                    <a:pt x="228289" y="470537"/>
                    <a:pt x="228289" y="470537"/>
                  </a:cubicBezTo>
                  <a:cubicBezTo>
                    <a:pt x="223851" y="466085"/>
                    <a:pt x="223851" y="466085"/>
                    <a:pt x="223851" y="466085"/>
                  </a:cubicBezTo>
                  <a:cubicBezTo>
                    <a:pt x="219414" y="466085"/>
                    <a:pt x="219414" y="461633"/>
                    <a:pt x="219414" y="461633"/>
                  </a:cubicBezTo>
                  <a:cubicBezTo>
                    <a:pt x="219414" y="457182"/>
                    <a:pt x="210539" y="452730"/>
                    <a:pt x="210539" y="448278"/>
                  </a:cubicBezTo>
                  <a:cubicBezTo>
                    <a:pt x="214976" y="448278"/>
                    <a:pt x="214976" y="448278"/>
                    <a:pt x="214976" y="443826"/>
                  </a:cubicBezTo>
                  <a:cubicBezTo>
                    <a:pt x="219414" y="443826"/>
                    <a:pt x="214976" y="439375"/>
                    <a:pt x="214976" y="439375"/>
                  </a:cubicBezTo>
                  <a:cubicBezTo>
                    <a:pt x="210539" y="439375"/>
                    <a:pt x="210539" y="439375"/>
                    <a:pt x="210539" y="439375"/>
                  </a:cubicBezTo>
                  <a:cubicBezTo>
                    <a:pt x="210539" y="434923"/>
                    <a:pt x="210539" y="434923"/>
                    <a:pt x="214976" y="434923"/>
                  </a:cubicBezTo>
                  <a:cubicBezTo>
                    <a:pt x="214976" y="434923"/>
                    <a:pt x="219414" y="434923"/>
                    <a:pt x="219414" y="430471"/>
                  </a:cubicBezTo>
                  <a:cubicBezTo>
                    <a:pt x="214976" y="430471"/>
                    <a:pt x="210539" y="430471"/>
                    <a:pt x="210539" y="430471"/>
                  </a:cubicBezTo>
                  <a:cubicBezTo>
                    <a:pt x="210539" y="430471"/>
                    <a:pt x="210539" y="434923"/>
                    <a:pt x="206101" y="434923"/>
                  </a:cubicBezTo>
                  <a:cubicBezTo>
                    <a:pt x="206101" y="434923"/>
                    <a:pt x="201664" y="434923"/>
                    <a:pt x="201664" y="434923"/>
                  </a:cubicBezTo>
                  <a:cubicBezTo>
                    <a:pt x="201664" y="434923"/>
                    <a:pt x="201664" y="430471"/>
                    <a:pt x="197226" y="430471"/>
                  </a:cubicBezTo>
                  <a:cubicBezTo>
                    <a:pt x="201664" y="430471"/>
                    <a:pt x="201664" y="430471"/>
                    <a:pt x="201664" y="430471"/>
                  </a:cubicBezTo>
                  <a:cubicBezTo>
                    <a:pt x="201664" y="426019"/>
                    <a:pt x="201664" y="426019"/>
                    <a:pt x="201664" y="426019"/>
                  </a:cubicBezTo>
                  <a:cubicBezTo>
                    <a:pt x="201664" y="421568"/>
                    <a:pt x="201664" y="421568"/>
                    <a:pt x="197226" y="421568"/>
                  </a:cubicBezTo>
                  <a:cubicBezTo>
                    <a:pt x="192788" y="426019"/>
                    <a:pt x="192788" y="421568"/>
                    <a:pt x="192788" y="421568"/>
                  </a:cubicBezTo>
                  <a:cubicBezTo>
                    <a:pt x="188351" y="421568"/>
                    <a:pt x="183913" y="417116"/>
                    <a:pt x="183913" y="421568"/>
                  </a:cubicBezTo>
                  <a:cubicBezTo>
                    <a:pt x="183913" y="421568"/>
                    <a:pt x="183913" y="426019"/>
                    <a:pt x="183913" y="426019"/>
                  </a:cubicBezTo>
                  <a:cubicBezTo>
                    <a:pt x="179476" y="426019"/>
                    <a:pt x="183913" y="421568"/>
                    <a:pt x="179476" y="417116"/>
                  </a:cubicBezTo>
                  <a:cubicBezTo>
                    <a:pt x="179476" y="417116"/>
                    <a:pt x="175038" y="412664"/>
                    <a:pt x="175038" y="412664"/>
                  </a:cubicBezTo>
                  <a:cubicBezTo>
                    <a:pt x="170600" y="412664"/>
                    <a:pt x="170600" y="412664"/>
                    <a:pt x="170600" y="412664"/>
                  </a:cubicBezTo>
                  <a:cubicBezTo>
                    <a:pt x="166163" y="408212"/>
                    <a:pt x="166163" y="408212"/>
                    <a:pt x="166163" y="408212"/>
                  </a:cubicBezTo>
                  <a:cubicBezTo>
                    <a:pt x="161725" y="408212"/>
                    <a:pt x="161725" y="408212"/>
                    <a:pt x="157288" y="408212"/>
                  </a:cubicBezTo>
                  <a:cubicBezTo>
                    <a:pt x="152850" y="408212"/>
                    <a:pt x="152850" y="408212"/>
                    <a:pt x="152850" y="408212"/>
                  </a:cubicBezTo>
                  <a:cubicBezTo>
                    <a:pt x="148413" y="408212"/>
                    <a:pt x="148413" y="408212"/>
                    <a:pt x="148413" y="408212"/>
                  </a:cubicBezTo>
                  <a:cubicBezTo>
                    <a:pt x="143975" y="408212"/>
                    <a:pt x="148413" y="408212"/>
                    <a:pt x="143975" y="408212"/>
                  </a:cubicBezTo>
                  <a:cubicBezTo>
                    <a:pt x="143975" y="403761"/>
                    <a:pt x="143975" y="403761"/>
                    <a:pt x="139537" y="399309"/>
                  </a:cubicBezTo>
                  <a:cubicBezTo>
                    <a:pt x="139537" y="399309"/>
                    <a:pt x="130662" y="399309"/>
                    <a:pt x="135100" y="399309"/>
                  </a:cubicBezTo>
                  <a:cubicBezTo>
                    <a:pt x="139537" y="394857"/>
                    <a:pt x="152850" y="394857"/>
                    <a:pt x="148413" y="390406"/>
                  </a:cubicBezTo>
                  <a:cubicBezTo>
                    <a:pt x="143975" y="390406"/>
                    <a:pt x="143975" y="390406"/>
                    <a:pt x="143975" y="390406"/>
                  </a:cubicBezTo>
                  <a:cubicBezTo>
                    <a:pt x="143975" y="390406"/>
                    <a:pt x="139537" y="394857"/>
                    <a:pt x="139537" y="394857"/>
                  </a:cubicBezTo>
                  <a:cubicBezTo>
                    <a:pt x="139537" y="394857"/>
                    <a:pt x="139537" y="390406"/>
                    <a:pt x="139537" y="390406"/>
                  </a:cubicBezTo>
                  <a:cubicBezTo>
                    <a:pt x="139537" y="385954"/>
                    <a:pt x="139537" y="385954"/>
                    <a:pt x="143975" y="385954"/>
                  </a:cubicBezTo>
                  <a:cubicBezTo>
                    <a:pt x="143975" y="385954"/>
                    <a:pt x="148413" y="381502"/>
                    <a:pt x="148413" y="381502"/>
                  </a:cubicBezTo>
                  <a:cubicBezTo>
                    <a:pt x="148413" y="381502"/>
                    <a:pt x="143975" y="381502"/>
                    <a:pt x="143975" y="381502"/>
                  </a:cubicBezTo>
                  <a:cubicBezTo>
                    <a:pt x="139537" y="385954"/>
                    <a:pt x="139537" y="385954"/>
                    <a:pt x="135100" y="385954"/>
                  </a:cubicBezTo>
                  <a:cubicBezTo>
                    <a:pt x="135100" y="385954"/>
                    <a:pt x="135100" y="381502"/>
                    <a:pt x="135100" y="381502"/>
                  </a:cubicBezTo>
                  <a:cubicBezTo>
                    <a:pt x="135100" y="381502"/>
                    <a:pt x="135100" y="377050"/>
                    <a:pt x="135100" y="377050"/>
                  </a:cubicBezTo>
                  <a:cubicBezTo>
                    <a:pt x="135100" y="377050"/>
                    <a:pt x="135100" y="377050"/>
                    <a:pt x="139537" y="377050"/>
                  </a:cubicBezTo>
                  <a:cubicBezTo>
                    <a:pt x="139537" y="372599"/>
                    <a:pt x="139537" y="372599"/>
                    <a:pt x="143975" y="372599"/>
                  </a:cubicBezTo>
                  <a:cubicBezTo>
                    <a:pt x="143975" y="372599"/>
                    <a:pt x="143975" y="372599"/>
                    <a:pt x="148413" y="372599"/>
                  </a:cubicBezTo>
                  <a:cubicBezTo>
                    <a:pt x="148413" y="372599"/>
                    <a:pt x="152850" y="368147"/>
                    <a:pt x="152850" y="368147"/>
                  </a:cubicBezTo>
                  <a:cubicBezTo>
                    <a:pt x="152850" y="368147"/>
                    <a:pt x="152850" y="368147"/>
                    <a:pt x="157288" y="368147"/>
                  </a:cubicBezTo>
                  <a:cubicBezTo>
                    <a:pt x="161725" y="372599"/>
                    <a:pt x="161725" y="368147"/>
                    <a:pt x="161725" y="368147"/>
                  </a:cubicBezTo>
                  <a:cubicBezTo>
                    <a:pt x="166163" y="368147"/>
                    <a:pt x="170600" y="372599"/>
                    <a:pt x="170600" y="368147"/>
                  </a:cubicBezTo>
                  <a:cubicBezTo>
                    <a:pt x="170600" y="368147"/>
                    <a:pt x="166163" y="363695"/>
                    <a:pt x="170600" y="363695"/>
                  </a:cubicBezTo>
                  <a:cubicBezTo>
                    <a:pt x="175038" y="363695"/>
                    <a:pt x="175038" y="363695"/>
                    <a:pt x="175038" y="363695"/>
                  </a:cubicBezTo>
                  <a:cubicBezTo>
                    <a:pt x="179476" y="363695"/>
                    <a:pt x="179476" y="363695"/>
                    <a:pt x="179476" y="359243"/>
                  </a:cubicBezTo>
                  <a:cubicBezTo>
                    <a:pt x="179476" y="363695"/>
                    <a:pt x="183913" y="359243"/>
                    <a:pt x="183913" y="359243"/>
                  </a:cubicBezTo>
                  <a:cubicBezTo>
                    <a:pt x="183913" y="363695"/>
                    <a:pt x="183913" y="363695"/>
                    <a:pt x="183913" y="363695"/>
                  </a:cubicBezTo>
                  <a:cubicBezTo>
                    <a:pt x="188351" y="363695"/>
                    <a:pt x="188351" y="363695"/>
                    <a:pt x="188351" y="368147"/>
                  </a:cubicBezTo>
                  <a:cubicBezTo>
                    <a:pt x="188351" y="368147"/>
                    <a:pt x="192788" y="372599"/>
                    <a:pt x="192788" y="377050"/>
                  </a:cubicBezTo>
                  <a:cubicBezTo>
                    <a:pt x="197226" y="377050"/>
                    <a:pt x="197226" y="377050"/>
                    <a:pt x="197226" y="377050"/>
                  </a:cubicBezTo>
                  <a:cubicBezTo>
                    <a:pt x="201664" y="372599"/>
                    <a:pt x="201664" y="372599"/>
                    <a:pt x="206101" y="372599"/>
                  </a:cubicBezTo>
                  <a:cubicBezTo>
                    <a:pt x="206101" y="372599"/>
                    <a:pt x="206101" y="368147"/>
                    <a:pt x="206101" y="368147"/>
                  </a:cubicBezTo>
                  <a:cubicBezTo>
                    <a:pt x="210539" y="368147"/>
                    <a:pt x="210539" y="372599"/>
                    <a:pt x="210539" y="372599"/>
                  </a:cubicBezTo>
                  <a:cubicBezTo>
                    <a:pt x="214976" y="372599"/>
                    <a:pt x="210539" y="372599"/>
                    <a:pt x="214976" y="372599"/>
                  </a:cubicBezTo>
                  <a:cubicBezTo>
                    <a:pt x="219414" y="372599"/>
                    <a:pt x="219414" y="368147"/>
                    <a:pt x="219414" y="368147"/>
                  </a:cubicBezTo>
                  <a:cubicBezTo>
                    <a:pt x="223851" y="368147"/>
                    <a:pt x="219414" y="372599"/>
                    <a:pt x="223851" y="372599"/>
                  </a:cubicBezTo>
                  <a:cubicBezTo>
                    <a:pt x="223851" y="372599"/>
                    <a:pt x="228289" y="372599"/>
                    <a:pt x="228289" y="372599"/>
                  </a:cubicBezTo>
                  <a:cubicBezTo>
                    <a:pt x="232727" y="372599"/>
                    <a:pt x="232727" y="372599"/>
                    <a:pt x="232727" y="372599"/>
                  </a:cubicBezTo>
                  <a:cubicBezTo>
                    <a:pt x="232727" y="368147"/>
                    <a:pt x="232727" y="372599"/>
                    <a:pt x="232727" y="368147"/>
                  </a:cubicBezTo>
                  <a:cubicBezTo>
                    <a:pt x="228289" y="368147"/>
                    <a:pt x="228289" y="363695"/>
                    <a:pt x="228289" y="363695"/>
                  </a:cubicBezTo>
                  <a:cubicBezTo>
                    <a:pt x="228289" y="359243"/>
                    <a:pt x="228289" y="359243"/>
                    <a:pt x="228289" y="354792"/>
                  </a:cubicBezTo>
                  <a:cubicBezTo>
                    <a:pt x="228289" y="354792"/>
                    <a:pt x="228289" y="350340"/>
                    <a:pt x="228289" y="350340"/>
                  </a:cubicBezTo>
                  <a:cubicBezTo>
                    <a:pt x="228289" y="350340"/>
                    <a:pt x="228289" y="345888"/>
                    <a:pt x="228289" y="345888"/>
                  </a:cubicBezTo>
                  <a:cubicBezTo>
                    <a:pt x="228289" y="345888"/>
                    <a:pt x="228289" y="341436"/>
                    <a:pt x="223851" y="341436"/>
                  </a:cubicBezTo>
                  <a:cubicBezTo>
                    <a:pt x="223851" y="336985"/>
                    <a:pt x="223851" y="336985"/>
                    <a:pt x="223851" y="336985"/>
                  </a:cubicBezTo>
                  <a:cubicBezTo>
                    <a:pt x="223851" y="332533"/>
                    <a:pt x="219414" y="332533"/>
                    <a:pt x="219414" y="332533"/>
                  </a:cubicBezTo>
                  <a:cubicBezTo>
                    <a:pt x="219414" y="332533"/>
                    <a:pt x="223851" y="332533"/>
                    <a:pt x="223851" y="328081"/>
                  </a:cubicBezTo>
                  <a:cubicBezTo>
                    <a:pt x="219414" y="328081"/>
                    <a:pt x="219414" y="328081"/>
                    <a:pt x="219414" y="323629"/>
                  </a:cubicBezTo>
                  <a:cubicBezTo>
                    <a:pt x="219414" y="319178"/>
                    <a:pt x="223851" y="323629"/>
                    <a:pt x="223851" y="323629"/>
                  </a:cubicBezTo>
                  <a:cubicBezTo>
                    <a:pt x="223851" y="323629"/>
                    <a:pt x="228289" y="323629"/>
                    <a:pt x="228289" y="323629"/>
                  </a:cubicBezTo>
                  <a:cubicBezTo>
                    <a:pt x="232727" y="328081"/>
                    <a:pt x="228289" y="323629"/>
                    <a:pt x="232727" y="323629"/>
                  </a:cubicBezTo>
                  <a:cubicBezTo>
                    <a:pt x="237164" y="323629"/>
                    <a:pt x="237164" y="319178"/>
                    <a:pt x="237164" y="323629"/>
                  </a:cubicBezTo>
                  <a:cubicBezTo>
                    <a:pt x="237164" y="323629"/>
                    <a:pt x="241602" y="328081"/>
                    <a:pt x="241602" y="328081"/>
                  </a:cubicBezTo>
                  <a:cubicBezTo>
                    <a:pt x="241602" y="328081"/>
                    <a:pt x="237164" y="328081"/>
                    <a:pt x="237164" y="332533"/>
                  </a:cubicBezTo>
                  <a:cubicBezTo>
                    <a:pt x="237164" y="332533"/>
                    <a:pt x="241602" y="341436"/>
                    <a:pt x="241602" y="341436"/>
                  </a:cubicBezTo>
                  <a:cubicBezTo>
                    <a:pt x="246039" y="341436"/>
                    <a:pt x="241602" y="336985"/>
                    <a:pt x="241602" y="336985"/>
                  </a:cubicBezTo>
                  <a:cubicBezTo>
                    <a:pt x="246039" y="336985"/>
                    <a:pt x="246039" y="336985"/>
                    <a:pt x="246039" y="336985"/>
                  </a:cubicBezTo>
                  <a:cubicBezTo>
                    <a:pt x="246039" y="336985"/>
                    <a:pt x="250477" y="336985"/>
                    <a:pt x="250477" y="336985"/>
                  </a:cubicBezTo>
                  <a:cubicBezTo>
                    <a:pt x="254915" y="341436"/>
                    <a:pt x="254915" y="336985"/>
                    <a:pt x="259352" y="336985"/>
                  </a:cubicBezTo>
                  <a:cubicBezTo>
                    <a:pt x="259352" y="336985"/>
                    <a:pt x="263790" y="336985"/>
                    <a:pt x="263790" y="341436"/>
                  </a:cubicBezTo>
                  <a:cubicBezTo>
                    <a:pt x="268227" y="341436"/>
                    <a:pt x="268227" y="341436"/>
                    <a:pt x="272665" y="341436"/>
                  </a:cubicBezTo>
                  <a:cubicBezTo>
                    <a:pt x="272665" y="341436"/>
                    <a:pt x="277102" y="341436"/>
                    <a:pt x="277102" y="341436"/>
                  </a:cubicBezTo>
                  <a:cubicBezTo>
                    <a:pt x="281540" y="336985"/>
                    <a:pt x="281540" y="336985"/>
                    <a:pt x="285978" y="336985"/>
                  </a:cubicBezTo>
                  <a:cubicBezTo>
                    <a:pt x="290415" y="336985"/>
                    <a:pt x="290415" y="336985"/>
                    <a:pt x="290415" y="332533"/>
                  </a:cubicBezTo>
                  <a:cubicBezTo>
                    <a:pt x="285978" y="332533"/>
                    <a:pt x="285978" y="336985"/>
                    <a:pt x="285978" y="332533"/>
                  </a:cubicBezTo>
                  <a:cubicBezTo>
                    <a:pt x="281540" y="332533"/>
                    <a:pt x="281540" y="332533"/>
                    <a:pt x="277102" y="332533"/>
                  </a:cubicBezTo>
                  <a:cubicBezTo>
                    <a:pt x="277102" y="332533"/>
                    <a:pt x="277102" y="332533"/>
                    <a:pt x="277102" y="328081"/>
                  </a:cubicBezTo>
                  <a:cubicBezTo>
                    <a:pt x="277102" y="328081"/>
                    <a:pt x="281540" y="328081"/>
                    <a:pt x="281540" y="328081"/>
                  </a:cubicBezTo>
                  <a:cubicBezTo>
                    <a:pt x="281540" y="328081"/>
                    <a:pt x="281540" y="323629"/>
                    <a:pt x="285978" y="323629"/>
                  </a:cubicBezTo>
                  <a:cubicBezTo>
                    <a:pt x="290415" y="319178"/>
                    <a:pt x="294853" y="314726"/>
                    <a:pt x="303728" y="314726"/>
                  </a:cubicBezTo>
                  <a:cubicBezTo>
                    <a:pt x="308165" y="314726"/>
                    <a:pt x="312603" y="310274"/>
                    <a:pt x="317041" y="305823"/>
                  </a:cubicBezTo>
                  <a:cubicBezTo>
                    <a:pt x="317041" y="305823"/>
                    <a:pt x="321478" y="301371"/>
                    <a:pt x="321478" y="301371"/>
                  </a:cubicBezTo>
                  <a:cubicBezTo>
                    <a:pt x="321478" y="296919"/>
                    <a:pt x="321478" y="301371"/>
                    <a:pt x="325916" y="301371"/>
                  </a:cubicBezTo>
                  <a:cubicBezTo>
                    <a:pt x="325916" y="296919"/>
                    <a:pt x="325916" y="296919"/>
                    <a:pt x="321478" y="296919"/>
                  </a:cubicBezTo>
                  <a:cubicBezTo>
                    <a:pt x="321478" y="296919"/>
                    <a:pt x="321478" y="296919"/>
                    <a:pt x="317041" y="301371"/>
                  </a:cubicBezTo>
                  <a:cubicBezTo>
                    <a:pt x="312603" y="296919"/>
                    <a:pt x="308165" y="296919"/>
                    <a:pt x="299290" y="296919"/>
                  </a:cubicBezTo>
                  <a:cubicBezTo>
                    <a:pt x="294853" y="296919"/>
                    <a:pt x="285978" y="296919"/>
                    <a:pt x="281540" y="301371"/>
                  </a:cubicBezTo>
                  <a:cubicBezTo>
                    <a:pt x="281540" y="301371"/>
                    <a:pt x="281540" y="301371"/>
                    <a:pt x="277102" y="301371"/>
                  </a:cubicBezTo>
                  <a:cubicBezTo>
                    <a:pt x="277102" y="301371"/>
                    <a:pt x="277102" y="301371"/>
                    <a:pt x="281540" y="296919"/>
                  </a:cubicBezTo>
                  <a:cubicBezTo>
                    <a:pt x="281540" y="296919"/>
                    <a:pt x="281540" y="296919"/>
                    <a:pt x="277102" y="296919"/>
                  </a:cubicBezTo>
                  <a:cubicBezTo>
                    <a:pt x="277102" y="296919"/>
                    <a:pt x="277102" y="296919"/>
                    <a:pt x="272665" y="296919"/>
                  </a:cubicBezTo>
                  <a:cubicBezTo>
                    <a:pt x="272665" y="296919"/>
                    <a:pt x="272665" y="296919"/>
                    <a:pt x="268227" y="301371"/>
                  </a:cubicBezTo>
                  <a:cubicBezTo>
                    <a:pt x="268227" y="296919"/>
                    <a:pt x="263790" y="296919"/>
                    <a:pt x="259352" y="292467"/>
                  </a:cubicBezTo>
                  <a:cubicBezTo>
                    <a:pt x="259352" y="292467"/>
                    <a:pt x="259352" y="292467"/>
                    <a:pt x="263790" y="296919"/>
                  </a:cubicBezTo>
                  <a:cubicBezTo>
                    <a:pt x="263790" y="301371"/>
                    <a:pt x="259352" y="301371"/>
                    <a:pt x="259352" y="301371"/>
                  </a:cubicBezTo>
                  <a:cubicBezTo>
                    <a:pt x="259352" y="301371"/>
                    <a:pt x="259352" y="301371"/>
                    <a:pt x="254915" y="301371"/>
                  </a:cubicBezTo>
                  <a:cubicBezTo>
                    <a:pt x="254915" y="301371"/>
                    <a:pt x="254915" y="301371"/>
                    <a:pt x="250477" y="301371"/>
                  </a:cubicBezTo>
                  <a:cubicBezTo>
                    <a:pt x="250477" y="301371"/>
                    <a:pt x="250477" y="301371"/>
                    <a:pt x="246039" y="301371"/>
                  </a:cubicBezTo>
                  <a:cubicBezTo>
                    <a:pt x="246039" y="301371"/>
                    <a:pt x="246039" y="301371"/>
                    <a:pt x="241602" y="305823"/>
                  </a:cubicBezTo>
                  <a:cubicBezTo>
                    <a:pt x="241602" y="305823"/>
                    <a:pt x="241602" y="305823"/>
                    <a:pt x="241602" y="310274"/>
                  </a:cubicBezTo>
                  <a:cubicBezTo>
                    <a:pt x="241602" y="310274"/>
                    <a:pt x="241602" y="310274"/>
                    <a:pt x="237164" y="310274"/>
                  </a:cubicBezTo>
                  <a:cubicBezTo>
                    <a:pt x="232727" y="310274"/>
                    <a:pt x="228289" y="305823"/>
                    <a:pt x="228289" y="305823"/>
                  </a:cubicBezTo>
                  <a:cubicBezTo>
                    <a:pt x="228289" y="305823"/>
                    <a:pt x="228289" y="305823"/>
                    <a:pt x="223851" y="310274"/>
                  </a:cubicBezTo>
                  <a:cubicBezTo>
                    <a:pt x="219414" y="305823"/>
                    <a:pt x="214976" y="305823"/>
                    <a:pt x="210539" y="301371"/>
                  </a:cubicBezTo>
                  <a:cubicBezTo>
                    <a:pt x="210539" y="301371"/>
                    <a:pt x="210539" y="301371"/>
                    <a:pt x="206101" y="305823"/>
                  </a:cubicBezTo>
                  <a:cubicBezTo>
                    <a:pt x="206101" y="305823"/>
                    <a:pt x="206101" y="305823"/>
                    <a:pt x="201664" y="305823"/>
                  </a:cubicBezTo>
                  <a:cubicBezTo>
                    <a:pt x="201664" y="305823"/>
                    <a:pt x="201664" y="305823"/>
                    <a:pt x="197226" y="305823"/>
                  </a:cubicBezTo>
                  <a:cubicBezTo>
                    <a:pt x="197226" y="305823"/>
                    <a:pt x="197226" y="305823"/>
                    <a:pt x="192788" y="310274"/>
                  </a:cubicBezTo>
                  <a:cubicBezTo>
                    <a:pt x="192788" y="310274"/>
                    <a:pt x="192788" y="310274"/>
                    <a:pt x="188351" y="310274"/>
                  </a:cubicBezTo>
                  <a:cubicBezTo>
                    <a:pt x="188351" y="310274"/>
                    <a:pt x="188351" y="310274"/>
                    <a:pt x="188351" y="314726"/>
                  </a:cubicBezTo>
                  <a:cubicBezTo>
                    <a:pt x="188351" y="314726"/>
                    <a:pt x="188351" y="314726"/>
                    <a:pt x="188351" y="319178"/>
                  </a:cubicBezTo>
                  <a:cubicBezTo>
                    <a:pt x="188351" y="319178"/>
                    <a:pt x="188351" y="319178"/>
                    <a:pt x="188351" y="323629"/>
                  </a:cubicBezTo>
                  <a:cubicBezTo>
                    <a:pt x="188351" y="323629"/>
                    <a:pt x="188351" y="323629"/>
                    <a:pt x="183913" y="323629"/>
                  </a:cubicBezTo>
                  <a:cubicBezTo>
                    <a:pt x="183913" y="323629"/>
                    <a:pt x="183913" y="323629"/>
                    <a:pt x="183913" y="328081"/>
                  </a:cubicBezTo>
                  <a:cubicBezTo>
                    <a:pt x="183913" y="328081"/>
                    <a:pt x="183913" y="328081"/>
                    <a:pt x="179476" y="328081"/>
                  </a:cubicBezTo>
                  <a:cubicBezTo>
                    <a:pt x="179476" y="328081"/>
                    <a:pt x="179476" y="328081"/>
                    <a:pt x="175038" y="323629"/>
                  </a:cubicBezTo>
                  <a:cubicBezTo>
                    <a:pt x="175038" y="323629"/>
                    <a:pt x="175038" y="323629"/>
                    <a:pt x="170600" y="323629"/>
                  </a:cubicBezTo>
                  <a:cubicBezTo>
                    <a:pt x="170600" y="323629"/>
                    <a:pt x="170600" y="323629"/>
                    <a:pt x="166163" y="323629"/>
                  </a:cubicBezTo>
                  <a:cubicBezTo>
                    <a:pt x="166163" y="323629"/>
                    <a:pt x="166163" y="323629"/>
                    <a:pt x="166163" y="319178"/>
                  </a:cubicBezTo>
                  <a:cubicBezTo>
                    <a:pt x="166163" y="319178"/>
                    <a:pt x="166163" y="319178"/>
                    <a:pt x="161725" y="319178"/>
                  </a:cubicBezTo>
                  <a:cubicBezTo>
                    <a:pt x="161725" y="319178"/>
                    <a:pt x="161725" y="319178"/>
                    <a:pt x="166163" y="323629"/>
                  </a:cubicBezTo>
                  <a:cubicBezTo>
                    <a:pt x="166163" y="323629"/>
                    <a:pt x="166163" y="323629"/>
                    <a:pt x="161725" y="323629"/>
                  </a:cubicBezTo>
                  <a:cubicBezTo>
                    <a:pt x="161725" y="323629"/>
                    <a:pt x="161725" y="323629"/>
                    <a:pt x="157288" y="319178"/>
                  </a:cubicBezTo>
                  <a:cubicBezTo>
                    <a:pt x="157288" y="319178"/>
                    <a:pt x="157288" y="319178"/>
                    <a:pt x="152850" y="323629"/>
                  </a:cubicBezTo>
                  <a:cubicBezTo>
                    <a:pt x="152850" y="323629"/>
                    <a:pt x="152850" y="323629"/>
                    <a:pt x="148413" y="323629"/>
                  </a:cubicBezTo>
                  <a:cubicBezTo>
                    <a:pt x="148413" y="323629"/>
                    <a:pt x="148413" y="323629"/>
                    <a:pt x="143975" y="323629"/>
                  </a:cubicBezTo>
                  <a:cubicBezTo>
                    <a:pt x="143975" y="323629"/>
                    <a:pt x="143975" y="323629"/>
                    <a:pt x="143975" y="328081"/>
                  </a:cubicBezTo>
                  <a:cubicBezTo>
                    <a:pt x="143975" y="328081"/>
                    <a:pt x="143975" y="328081"/>
                    <a:pt x="139537" y="328081"/>
                  </a:cubicBezTo>
                  <a:cubicBezTo>
                    <a:pt x="139537" y="328081"/>
                    <a:pt x="139537" y="328081"/>
                    <a:pt x="135100" y="332533"/>
                  </a:cubicBezTo>
                  <a:cubicBezTo>
                    <a:pt x="135100" y="332533"/>
                    <a:pt x="135100" y="332533"/>
                    <a:pt x="135100" y="336985"/>
                  </a:cubicBezTo>
                  <a:cubicBezTo>
                    <a:pt x="135100" y="336985"/>
                    <a:pt x="135100" y="336985"/>
                    <a:pt x="130662" y="336985"/>
                  </a:cubicBezTo>
                  <a:cubicBezTo>
                    <a:pt x="130662" y="336985"/>
                    <a:pt x="130662" y="336985"/>
                    <a:pt x="130662" y="341436"/>
                  </a:cubicBezTo>
                  <a:cubicBezTo>
                    <a:pt x="130662" y="341436"/>
                    <a:pt x="130662" y="341436"/>
                    <a:pt x="126225" y="336985"/>
                  </a:cubicBezTo>
                  <a:cubicBezTo>
                    <a:pt x="126225" y="336985"/>
                    <a:pt x="126225" y="336985"/>
                    <a:pt x="121787" y="332533"/>
                  </a:cubicBezTo>
                  <a:cubicBezTo>
                    <a:pt x="121787" y="332533"/>
                    <a:pt x="121787" y="332533"/>
                    <a:pt x="117350" y="332533"/>
                  </a:cubicBezTo>
                  <a:cubicBezTo>
                    <a:pt x="117350" y="332533"/>
                    <a:pt x="117350" y="332533"/>
                    <a:pt x="117350" y="336985"/>
                  </a:cubicBezTo>
                  <a:cubicBezTo>
                    <a:pt x="117350" y="336985"/>
                    <a:pt x="117350" y="336985"/>
                    <a:pt x="112912" y="336985"/>
                  </a:cubicBezTo>
                  <a:cubicBezTo>
                    <a:pt x="112912" y="336985"/>
                    <a:pt x="112912" y="336985"/>
                    <a:pt x="112912" y="332533"/>
                  </a:cubicBezTo>
                  <a:cubicBezTo>
                    <a:pt x="112912" y="332533"/>
                    <a:pt x="112912" y="332533"/>
                    <a:pt x="117350" y="328081"/>
                  </a:cubicBezTo>
                  <a:cubicBezTo>
                    <a:pt x="117350" y="328081"/>
                    <a:pt x="117350" y="328081"/>
                    <a:pt x="121787" y="328081"/>
                  </a:cubicBezTo>
                  <a:cubicBezTo>
                    <a:pt x="121787" y="328081"/>
                    <a:pt x="121787" y="328081"/>
                    <a:pt x="126225" y="328081"/>
                  </a:cubicBezTo>
                  <a:cubicBezTo>
                    <a:pt x="126225" y="328081"/>
                    <a:pt x="126225" y="328081"/>
                    <a:pt x="130662" y="319178"/>
                  </a:cubicBezTo>
                  <a:cubicBezTo>
                    <a:pt x="130662" y="319178"/>
                    <a:pt x="130662" y="319178"/>
                    <a:pt x="135100" y="319178"/>
                  </a:cubicBezTo>
                  <a:cubicBezTo>
                    <a:pt x="135100" y="319178"/>
                    <a:pt x="135100" y="319178"/>
                    <a:pt x="135100" y="314726"/>
                  </a:cubicBezTo>
                  <a:cubicBezTo>
                    <a:pt x="135100" y="314726"/>
                    <a:pt x="135100" y="314726"/>
                    <a:pt x="139537" y="310274"/>
                  </a:cubicBezTo>
                  <a:cubicBezTo>
                    <a:pt x="139537" y="310274"/>
                    <a:pt x="139537" y="310274"/>
                    <a:pt x="139537" y="314726"/>
                  </a:cubicBezTo>
                  <a:cubicBezTo>
                    <a:pt x="139537" y="314726"/>
                    <a:pt x="139537" y="314726"/>
                    <a:pt x="143975" y="314726"/>
                  </a:cubicBezTo>
                  <a:cubicBezTo>
                    <a:pt x="143975" y="314726"/>
                    <a:pt x="143975" y="314726"/>
                    <a:pt x="139537" y="310274"/>
                  </a:cubicBezTo>
                  <a:cubicBezTo>
                    <a:pt x="139537" y="310274"/>
                    <a:pt x="139537" y="310274"/>
                    <a:pt x="143975" y="310274"/>
                  </a:cubicBezTo>
                  <a:cubicBezTo>
                    <a:pt x="143975" y="310274"/>
                    <a:pt x="143975" y="310274"/>
                    <a:pt x="148413" y="305823"/>
                  </a:cubicBezTo>
                  <a:cubicBezTo>
                    <a:pt x="148413" y="305823"/>
                    <a:pt x="152850" y="301371"/>
                    <a:pt x="152850" y="296919"/>
                  </a:cubicBezTo>
                  <a:cubicBezTo>
                    <a:pt x="152850" y="292467"/>
                    <a:pt x="152850" y="292467"/>
                    <a:pt x="152850" y="288016"/>
                  </a:cubicBezTo>
                  <a:cubicBezTo>
                    <a:pt x="157288" y="288016"/>
                    <a:pt x="157288" y="288016"/>
                    <a:pt x="161725" y="288016"/>
                  </a:cubicBezTo>
                  <a:cubicBezTo>
                    <a:pt x="161725" y="288016"/>
                    <a:pt x="161725" y="288016"/>
                    <a:pt x="166163" y="283564"/>
                  </a:cubicBezTo>
                  <a:cubicBezTo>
                    <a:pt x="166163" y="283564"/>
                    <a:pt x="166163" y="283564"/>
                    <a:pt x="161725" y="279112"/>
                  </a:cubicBezTo>
                  <a:cubicBezTo>
                    <a:pt x="161725" y="279112"/>
                    <a:pt x="161725" y="279112"/>
                    <a:pt x="166163" y="279112"/>
                  </a:cubicBezTo>
                  <a:cubicBezTo>
                    <a:pt x="170600" y="279112"/>
                    <a:pt x="175038" y="274660"/>
                    <a:pt x="179476" y="274660"/>
                  </a:cubicBezTo>
                  <a:cubicBezTo>
                    <a:pt x="183913" y="274660"/>
                    <a:pt x="188351" y="279112"/>
                    <a:pt x="192788" y="279112"/>
                  </a:cubicBezTo>
                  <a:cubicBezTo>
                    <a:pt x="197226" y="279112"/>
                    <a:pt x="201664" y="279112"/>
                    <a:pt x="206101" y="279112"/>
                  </a:cubicBezTo>
                  <a:cubicBezTo>
                    <a:pt x="206101" y="279112"/>
                    <a:pt x="206101" y="279112"/>
                    <a:pt x="206101" y="274660"/>
                  </a:cubicBezTo>
                  <a:cubicBezTo>
                    <a:pt x="206101" y="270209"/>
                    <a:pt x="210539" y="265757"/>
                    <a:pt x="214976" y="265757"/>
                  </a:cubicBezTo>
                  <a:cubicBezTo>
                    <a:pt x="214976" y="265757"/>
                    <a:pt x="214976" y="265757"/>
                    <a:pt x="214976" y="261305"/>
                  </a:cubicBezTo>
                  <a:lnTo>
                    <a:pt x="219414" y="256853"/>
                  </a:lnTo>
                  <a:lnTo>
                    <a:pt x="219414" y="256853"/>
                  </a:lnTo>
                  <a:cubicBezTo>
                    <a:pt x="223851" y="252402"/>
                    <a:pt x="223851" y="252402"/>
                    <a:pt x="223851" y="252402"/>
                  </a:cubicBezTo>
                  <a:lnTo>
                    <a:pt x="219414" y="256853"/>
                  </a:lnTo>
                  <a:lnTo>
                    <a:pt x="214976" y="256853"/>
                  </a:lnTo>
                  <a:cubicBezTo>
                    <a:pt x="214976" y="261305"/>
                    <a:pt x="210539" y="261305"/>
                    <a:pt x="210539" y="261305"/>
                  </a:cubicBezTo>
                  <a:cubicBezTo>
                    <a:pt x="210539" y="261305"/>
                    <a:pt x="210539" y="261305"/>
                    <a:pt x="206101" y="261305"/>
                  </a:cubicBezTo>
                  <a:cubicBezTo>
                    <a:pt x="206101" y="261305"/>
                    <a:pt x="201664" y="265757"/>
                    <a:pt x="201664" y="265757"/>
                  </a:cubicBezTo>
                  <a:cubicBezTo>
                    <a:pt x="201664" y="265757"/>
                    <a:pt x="201664" y="265757"/>
                    <a:pt x="201664" y="270209"/>
                  </a:cubicBezTo>
                  <a:cubicBezTo>
                    <a:pt x="197226" y="270209"/>
                    <a:pt x="192788" y="270209"/>
                    <a:pt x="188351" y="270209"/>
                  </a:cubicBezTo>
                  <a:cubicBezTo>
                    <a:pt x="188351" y="270209"/>
                    <a:pt x="188351" y="270209"/>
                    <a:pt x="183913" y="265757"/>
                  </a:cubicBezTo>
                  <a:cubicBezTo>
                    <a:pt x="183913" y="265757"/>
                    <a:pt x="183913" y="265757"/>
                    <a:pt x="183913" y="261305"/>
                  </a:cubicBezTo>
                  <a:cubicBezTo>
                    <a:pt x="183913" y="261305"/>
                    <a:pt x="183913" y="261305"/>
                    <a:pt x="179476" y="256853"/>
                  </a:cubicBezTo>
                  <a:cubicBezTo>
                    <a:pt x="179476" y="256853"/>
                    <a:pt x="179476" y="256853"/>
                    <a:pt x="175038" y="256853"/>
                  </a:cubicBezTo>
                  <a:cubicBezTo>
                    <a:pt x="175038" y="256853"/>
                    <a:pt x="175038" y="256853"/>
                    <a:pt x="175038" y="261305"/>
                  </a:cubicBezTo>
                  <a:cubicBezTo>
                    <a:pt x="175038" y="261305"/>
                    <a:pt x="175038" y="261305"/>
                    <a:pt x="170600" y="261305"/>
                  </a:cubicBezTo>
                  <a:cubicBezTo>
                    <a:pt x="170600" y="261305"/>
                    <a:pt x="170600" y="261305"/>
                    <a:pt x="166163" y="261305"/>
                  </a:cubicBezTo>
                  <a:cubicBezTo>
                    <a:pt x="166163" y="261305"/>
                    <a:pt x="166163" y="261305"/>
                    <a:pt x="161725" y="261305"/>
                  </a:cubicBezTo>
                  <a:cubicBezTo>
                    <a:pt x="161725" y="261305"/>
                    <a:pt x="161725" y="261305"/>
                    <a:pt x="161725" y="256853"/>
                  </a:cubicBezTo>
                  <a:cubicBezTo>
                    <a:pt x="161725" y="256853"/>
                    <a:pt x="161725" y="256853"/>
                    <a:pt x="166163" y="256853"/>
                  </a:cubicBezTo>
                  <a:cubicBezTo>
                    <a:pt x="166163" y="256853"/>
                    <a:pt x="166163" y="256853"/>
                    <a:pt x="170600" y="256853"/>
                  </a:cubicBezTo>
                  <a:cubicBezTo>
                    <a:pt x="170600" y="256853"/>
                    <a:pt x="170600" y="256853"/>
                    <a:pt x="170600" y="252402"/>
                  </a:cubicBezTo>
                  <a:cubicBezTo>
                    <a:pt x="170600" y="252402"/>
                    <a:pt x="170600" y="252402"/>
                    <a:pt x="166163" y="252402"/>
                  </a:cubicBezTo>
                  <a:cubicBezTo>
                    <a:pt x="166163" y="252402"/>
                    <a:pt x="166163" y="252402"/>
                    <a:pt x="161725" y="252402"/>
                  </a:cubicBezTo>
                  <a:cubicBezTo>
                    <a:pt x="161725" y="252402"/>
                    <a:pt x="161725" y="252402"/>
                    <a:pt x="161725" y="247950"/>
                  </a:cubicBezTo>
                  <a:cubicBezTo>
                    <a:pt x="161725" y="247950"/>
                    <a:pt x="161725" y="247950"/>
                    <a:pt x="157288" y="247950"/>
                  </a:cubicBezTo>
                  <a:cubicBezTo>
                    <a:pt x="157288" y="247950"/>
                    <a:pt x="157288" y="247950"/>
                    <a:pt x="157288" y="252402"/>
                  </a:cubicBezTo>
                  <a:cubicBezTo>
                    <a:pt x="157288" y="252402"/>
                    <a:pt x="157288" y="252402"/>
                    <a:pt x="152850" y="247950"/>
                  </a:cubicBezTo>
                  <a:cubicBezTo>
                    <a:pt x="152850" y="247950"/>
                    <a:pt x="152850" y="247950"/>
                    <a:pt x="148413" y="252402"/>
                  </a:cubicBezTo>
                  <a:cubicBezTo>
                    <a:pt x="148413" y="252402"/>
                    <a:pt x="148413" y="252402"/>
                    <a:pt x="148413" y="256853"/>
                  </a:cubicBezTo>
                  <a:cubicBezTo>
                    <a:pt x="148413" y="256853"/>
                    <a:pt x="148413" y="256853"/>
                    <a:pt x="143975" y="256853"/>
                  </a:cubicBezTo>
                  <a:cubicBezTo>
                    <a:pt x="143975" y="256853"/>
                    <a:pt x="143975" y="256853"/>
                    <a:pt x="139537" y="256853"/>
                  </a:cubicBezTo>
                  <a:cubicBezTo>
                    <a:pt x="139537" y="256853"/>
                    <a:pt x="139537" y="256853"/>
                    <a:pt x="139537" y="252402"/>
                  </a:cubicBezTo>
                  <a:lnTo>
                    <a:pt x="135100" y="252402"/>
                  </a:lnTo>
                  <a:cubicBezTo>
                    <a:pt x="135100" y="252402"/>
                    <a:pt x="135100" y="252402"/>
                    <a:pt x="130662" y="247950"/>
                  </a:cubicBezTo>
                  <a:cubicBezTo>
                    <a:pt x="130662" y="247950"/>
                    <a:pt x="130662" y="247950"/>
                    <a:pt x="135100" y="247950"/>
                  </a:cubicBezTo>
                  <a:cubicBezTo>
                    <a:pt x="135100" y="247950"/>
                    <a:pt x="135100" y="247950"/>
                    <a:pt x="135100" y="243498"/>
                  </a:cubicBezTo>
                  <a:cubicBezTo>
                    <a:pt x="135100" y="243498"/>
                    <a:pt x="135100" y="243498"/>
                    <a:pt x="130662" y="243498"/>
                  </a:cubicBezTo>
                  <a:cubicBezTo>
                    <a:pt x="130662" y="243498"/>
                    <a:pt x="130662" y="243498"/>
                    <a:pt x="130662" y="239046"/>
                  </a:cubicBezTo>
                  <a:cubicBezTo>
                    <a:pt x="130662" y="239046"/>
                    <a:pt x="135100" y="239046"/>
                    <a:pt x="135100" y="239046"/>
                  </a:cubicBezTo>
                  <a:cubicBezTo>
                    <a:pt x="135100" y="239046"/>
                    <a:pt x="135100" y="239046"/>
                    <a:pt x="135100" y="234595"/>
                  </a:cubicBezTo>
                  <a:cubicBezTo>
                    <a:pt x="135100" y="234595"/>
                    <a:pt x="135100" y="234595"/>
                    <a:pt x="139537" y="234595"/>
                  </a:cubicBezTo>
                  <a:cubicBezTo>
                    <a:pt x="139537" y="234595"/>
                    <a:pt x="139537" y="234595"/>
                    <a:pt x="143975" y="234595"/>
                  </a:cubicBezTo>
                  <a:cubicBezTo>
                    <a:pt x="143975" y="234595"/>
                    <a:pt x="143975" y="234595"/>
                    <a:pt x="148413" y="234595"/>
                  </a:cubicBezTo>
                  <a:cubicBezTo>
                    <a:pt x="148413" y="230143"/>
                    <a:pt x="148413" y="230143"/>
                    <a:pt x="152850" y="230143"/>
                  </a:cubicBezTo>
                  <a:cubicBezTo>
                    <a:pt x="152850" y="230143"/>
                    <a:pt x="152850" y="230143"/>
                    <a:pt x="157288" y="230143"/>
                  </a:cubicBezTo>
                  <a:cubicBezTo>
                    <a:pt x="157288" y="230143"/>
                    <a:pt x="157288" y="230143"/>
                    <a:pt x="161725" y="225691"/>
                  </a:cubicBezTo>
                  <a:cubicBezTo>
                    <a:pt x="166163" y="221239"/>
                    <a:pt x="170600" y="216788"/>
                    <a:pt x="170600" y="207884"/>
                  </a:cubicBezTo>
                  <a:cubicBezTo>
                    <a:pt x="170600" y="203433"/>
                    <a:pt x="170600" y="203433"/>
                    <a:pt x="170600" y="198981"/>
                  </a:cubicBezTo>
                  <a:cubicBezTo>
                    <a:pt x="170600" y="198981"/>
                    <a:pt x="170600" y="198981"/>
                    <a:pt x="170600" y="194529"/>
                  </a:cubicBezTo>
                  <a:cubicBezTo>
                    <a:pt x="170600" y="194529"/>
                    <a:pt x="170600" y="194529"/>
                    <a:pt x="170600" y="190077"/>
                  </a:cubicBezTo>
                  <a:cubicBezTo>
                    <a:pt x="170600" y="190077"/>
                    <a:pt x="170600" y="190077"/>
                    <a:pt x="166163" y="190077"/>
                  </a:cubicBezTo>
                  <a:cubicBezTo>
                    <a:pt x="166163" y="190077"/>
                    <a:pt x="166163" y="190077"/>
                    <a:pt x="161725" y="190077"/>
                  </a:cubicBezTo>
                  <a:cubicBezTo>
                    <a:pt x="161725" y="190077"/>
                    <a:pt x="161725" y="190077"/>
                    <a:pt x="157288" y="194529"/>
                  </a:cubicBezTo>
                  <a:cubicBezTo>
                    <a:pt x="157288" y="194529"/>
                    <a:pt x="157288" y="194529"/>
                    <a:pt x="152850" y="194529"/>
                  </a:cubicBezTo>
                  <a:cubicBezTo>
                    <a:pt x="152850" y="194529"/>
                    <a:pt x="152850" y="194529"/>
                    <a:pt x="148413" y="194529"/>
                  </a:cubicBezTo>
                  <a:cubicBezTo>
                    <a:pt x="148413" y="194529"/>
                    <a:pt x="152850" y="190077"/>
                    <a:pt x="152850" y="190077"/>
                  </a:cubicBezTo>
                  <a:cubicBezTo>
                    <a:pt x="157288" y="185626"/>
                    <a:pt x="161725" y="185626"/>
                    <a:pt x="161725" y="185626"/>
                  </a:cubicBezTo>
                  <a:cubicBezTo>
                    <a:pt x="161725" y="185626"/>
                    <a:pt x="161725" y="181174"/>
                    <a:pt x="161725" y="181174"/>
                  </a:cubicBezTo>
                  <a:cubicBezTo>
                    <a:pt x="166163" y="176722"/>
                    <a:pt x="166163" y="176722"/>
                    <a:pt x="166163" y="176722"/>
                  </a:cubicBezTo>
                  <a:cubicBezTo>
                    <a:pt x="166163" y="176722"/>
                    <a:pt x="170600" y="172270"/>
                    <a:pt x="170600" y="172270"/>
                  </a:cubicBezTo>
                  <a:cubicBezTo>
                    <a:pt x="175038" y="172270"/>
                    <a:pt x="175038" y="172270"/>
                    <a:pt x="179476" y="172270"/>
                  </a:cubicBezTo>
                  <a:cubicBezTo>
                    <a:pt x="179476" y="172270"/>
                    <a:pt x="179476" y="172270"/>
                    <a:pt x="179476" y="167819"/>
                  </a:cubicBezTo>
                  <a:cubicBezTo>
                    <a:pt x="179476" y="167819"/>
                    <a:pt x="179476" y="167819"/>
                    <a:pt x="183913" y="167819"/>
                  </a:cubicBezTo>
                  <a:cubicBezTo>
                    <a:pt x="183913" y="167819"/>
                    <a:pt x="183913" y="167819"/>
                    <a:pt x="183913" y="172270"/>
                  </a:cubicBezTo>
                  <a:cubicBezTo>
                    <a:pt x="183913" y="172270"/>
                    <a:pt x="183913" y="172270"/>
                    <a:pt x="188351" y="172270"/>
                  </a:cubicBezTo>
                  <a:cubicBezTo>
                    <a:pt x="188351" y="172270"/>
                    <a:pt x="188351" y="172270"/>
                    <a:pt x="192788" y="167819"/>
                  </a:cubicBezTo>
                  <a:cubicBezTo>
                    <a:pt x="192788" y="167819"/>
                    <a:pt x="192788" y="167819"/>
                    <a:pt x="197226" y="167819"/>
                  </a:cubicBezTo>
                  <a:cubicBezTo>
                    <a:pt x="197226" y="167819"/>
                    <a:pt x="197226" y="167819"/>
                    <a:pt x="201664" y="172270"/>
                  </a:cubicBezTo>
                  <a:cubicBezTo>
                    <a:pt x="201664" y="172270"/>
                    <a:pt x="201664" y="172270"/>
                    <a:pt x="206101" y="172270"/>
                  </a:cubicBezTo>
                  <a:cubicBezTo>
                    <a:pt x="206101" y="172270"/>
                    <a:pt x="206101" y="172270"/>
                    <a:pt x="201664" y="167819"/>
                  </a:cubicBezTo>
                  <a:cubicBezTo>
                    <a:pt x="201664" y="167819"/>
                    <a:pt x="201664" y="167819"/>
                    <a:pt x="201664" y="163367"/>
                  </a:cubicBezTo>
                  <a:cubicBezTo>
                    <a:pt x="201664" y="163367"/>
                    <a:pt x="201664" y="163367"/>
                    <a:pt x="206101" y="163367"/>
                  </a:cubicBezTo>
                  <a:cubicBezTo>
                    <a:pt x="206101" y="163367"/>
                    <a:pt x="206101" y="163367"/>
                    <a:pt x="206101" y="167819"/>
                  </a:cubicBezTo>
                  <a:cubicBezTo>
                    <a:pt x="206101" y="167819"/>
                    <a:pt x="206101" y="167819"/>
                    <a:pt x="210539" y="172270"/>
                  </a:cubicBezTo>
                  <a:cubicBezTo>
                    <a:pt x="210539" y="172270"/>
                    <a:pt x="210539" y="172270"/>
                    <a:pt x="214976" y="167819"/>
                  </a:cubicBezTo>
                  <a:cubicBezTo>
                    <a:pt x="214976" y="167819"/>
                    <a:pt x="214976" y="167819"/>
                    <a:pt x="210539" y="167819"/>
                  </a:cubicBezTo>
                  <a:cubicBezTo>
                    <a:pt x="206101" y="163367"/>
                    <a:pt x="206101" y="158915"/>
                    <a:pt x="201664" y="154463"/>
                  </a:cubicBezTo>
                  <a:cubicBezTo>
                    <a:pt x="206101" y="154463"/>
                    <a:pt x="206101" y="150012"/>
                    <a:pt x="210539" y="145560"/>
                  </a:cubicBezTo>
                  <a:cubicBezTo>
                    <a:pt x="210539" y="145560"/>
                    <a:pt x="210539" y="145560"/>
                    <a:pt x="206101" y="145560"/>
                  </a:cubicBezTo>
                  <a:cubicBezTo>
                    <a:pt x="206101" y="141108"/>
                    <a:pt x="206101" y="141108"/>
                    <a:pt x="206101" y="136656"/>
                  </a:cubicBezTo>
                  <a:cubicBezTo>
                    <a:pt x="206101" y="136656"/>
                    <a:pt x="206101" y="136656"/>
                    <a:pt x="210539" y="136656"/>
                  </a:cubicBezTo>
                  <a:cubicBezTo>
                    <a:pt x="210539" y="136656"/>
                    <a:pt x="210539" y="136656"/>
                    <a:pt x="210539" y="132205"/>
                  </a:cubicBezTo>
                  <a:cubicBezTo>
                    <a:pt x="210539" y="132205"/>
                    <a:pt x="210539" y="132205"/>
                    <a:pt x="214976" y="127753"/>
                  </a:cubicBezTo>
                  <a:cubicBezTo>
                    <a:pt x="214976" y="127753"/>
                    <a:pt x="214976" y="127753"/>
                    <a:pt x="210539" y="123301"/>
                  </a:cubicBezTo>
                  <a:cubicBezTo>
                    <a:pt x="210539" y="123301"/>
                    <a:pt x="210539" y="123301"/>
                    <a:pt x="206101" y="127753"/>
                  </a:cubicBezTo>
                  <a:cubicBezTo>
                    <a:pt x="206101" y="127753"/>
                    <a:pt x="206101" y="127753"/>
                    <a:pt x="206101" y="123301"/>
                  </a:cubicBezTo>
                  <a:cubicBezTo>
                    <a:pt x="206101" y="123301"/>
                    <a:pt x="206101" y="127753"/>
                    <a:pt x="201664" y="127753"/>
                  </a:cubicBezTo>
                  <a:cubicBezTo>
                    <a:pt x="201664" y="127753"/>
                    <a:pt x="201664" y="127753"/>
                    <a:pt x="201664" y="132205"/>
                  </a:cubicBezTo>
                  <a:cubicBezTo>
                    <a:pt x="201664" y="132205"/>
                    <a:pt x="201664" y="132205"/>
                    <a:pt x="197226" y="127753"/>
                  </a:cubicBezTo>
                  <a:cubicBezTo>
                    <a:pt x="197226" y="127753"/>
                    <a:pt x="197226" y="127753"/>
                    <a:pt x="201664" y="123301"/>
                  </a:cubicBezTo>
                  <a:cubicBezTo>
                    <a:pt x="201664" y="123301"/>
                    <a:pt x="201664" y="123301"/>
                    <a:pt x="197226" y="123301"/>
                  </a:cubicBezTo>
                  <a:cubicBezTo>
                    <a:pt x="197226" y="123301"/>
                    <a:pt x="197226" y="123301"/>
                    <a:pt x="192788" y="118850"/>
                  </a:cubicBezTo>
                  <a:cubicBezTo>
                    <a:pt x="192788" y="114398"/>
                    <a:pt x="188351" y="109946"/>
                    <a:pt x="188351" y="105494"/>
                  </a:cubicBezTo>
                  <a:cubicBezTo>
                    <a:pt x="188351" y="105494"/>
                    <a:pt x="188351" y="101043"/>
                    <a:pt x="192788" y="96591"/>
                  </a:cubicBezTo>
                  <a:cubicBezTo>
                    <a:pt x="192788" y="96591"/>
                    <a:pt x="192788" y="96591"/>
                    <a:pt x="192788" y="87687"/>
                  </a:cubicBezTo>
                  <a:cubicBezTo>
                    <a:pt x="192788" y="87687"/>
                    <a:pt x="192788" y="87687"/>
                    <a:pt x="197226" y="87687"/>
                  </a:cubicBezTo>
                  <a:cubicBezTo>
                    <a:pt x="197226" y="87687"/>
                    <a:pt x="197226" y="87687"/>
                    <a:pt x="201664" y="83236"/>
                  </a:cubicBezTo>
                  <a:cubicBezTo>
                    <a:pt x="201664" y="83236"/>
                    <a:pt x="201664" y="83236"/>
                    <a:pt x="201664" y="87687"/>
                  </a:cubicBezTo>
                  <a:cubicBezTo>
                    <a:pt x="201664" y="87687"/>
                    <a:pt x="201664" y="87687"/>
                    <a:pt x="206101" y="83236"/>
                  </a:cubicBezTo>
                  <a:lnTo>
                    <a:pt x="201664" y="83236"/>
                  </a:lnTo>
                  <a:lnTo>
                    <a:pt x="188351" y="83236"/>
                  </a:lnTo>
                  <a:cubicBezTo>
                    <a:pt x="188351" y="83236"/>
                    <a:pt x="188351" y="83236"/>
                    <a:pt x="188351" y="87687"/>
                  </a:cubicBezTo>
                  <a:cubicBezTo>
                    <a:pt x="188351" y="87687"/>
                    <a:pt x="188351" y="87687"/>
                    <a:pt x="183913" y="87687"/>
                  </a:cubicBezTo>
                  <a:cubicBezTo>
                    <a:pt x="183913" y="87687"/>
                    <a:pt x="183913" y="87687"/>
                    <a:pt x="179476" y="87687"/>
                  </a:cubicBezTo>
                  <a:cubicBezTo>
                    <a:pt x="179476" y="87687"/>
                    <a:pt x="179476" y="87687"/>
                    <a:pt x="179476" y="92139"/>
                  </a:cubicBezTo>
                  <a:cubicBezTo>
                    <a:pt x="179476" y="92139"/>
                    <a:pt x="179476" y="92139"/>
                    <a:pt x="175038" y="92139"/>
                  </a:cubicBezTo>
                  <a:cubicBezTo>
                    <a:pt x="175038" y="92139"/>
                    <a:pt x="175038" y="92139"/>
                    <a:pt x="170600" y="92139"/>
                  </a:cubicBezTo>
                  <a:cubicBezTo>
                    <a:pt x="170600" y="92139"/>
                    <a:pt x="170600" y="92139"/>
                    <a:pt x="170600" y="87687"/>
                  </a:cubicBezTo>
                  <a:cubicBezTo>
                    <a:pt x="170600" y="87687"/>
                    <a:pt x="170600" y="87687"/>
                    <a:pt x="166163" y="92139"/>
                  </a:cubicBezTo>
                  <a:cubicBezTo>
                    <a:pt x="166163" y="92139"/>
                    <a:pt x="166163" y="92139"/>
                    <a:pt x="166163" y="87687"/>
                  </a:cubicBezTo>
                  <a:cubicBezTo>
                    <a:pt x="166163" y="87687"/>
                    <a:pt x="166163" y="87687"/>
                    <a:pt x="161725" y="87687"/>
                  </a:cubicBezTo>
                  <a:cubicBezTo>
                    <a:pt x="161725" y="87687"/>
                    <a:pt x="161725" y="87687"/>
                    <a:pt x="161725" y="92139"/>
                  </a:cubicBezTo>
                  <a:cubicBezTo>
                    <a:pt x="161725" y="92139"/>
                    <a:pt x="161725" y="92139"/>
                    <a:pt x="166163" y="92139"/>
                  </a:cubicBezTo>
                  <a:cubicBezTo>
                    <a:pt x="166163" y="92139"/>
                    <a:pt x="166163" y="92139"/>
                    <a:pt x="166163" y="96591"/>
                  </a:cubicBezTo>
                  <a:cubicBezTo>
                    <a:pt x="166163" y="96591"/>
                    <a:pt x="166163" y="96591"/>
                    <a:pt x="161725" y="96591"/>
                  </a:cubicBezTo>
                  <a:cubicBezTo>
                    <a:pt x="161725" y="96591"/>
                    <a:pt x="161725" y="96591"/>
                    <a:pt x="157288" y="96591"/>
                  </a:cubicBezTo>
                  <a:cubicBezTo>
                    <a:pt x="157288" y="96591"/>
                    <a:pt x="157288" y="96591"/>
                    <a:pt x="157288" y="92139"/>
                  </a:cubicBezTo>
                  <a:cubicBezTo>
                    <a:pt x="157288" y="92139"/>
                    <a:pt x="157288" y="92139"/>
                    <a:pt x="152850" y="92139"/>
                  </a:cubicBezTo>
                  <a:cubicBezTo>
                    <a:pt x="152850" y="92139"/>
                    <a:pt x="152850" y="92139"/>
                    <a:pt x="148413" y="87687"/>
                  </a:cubicBezTo>
                  <a:cubicBezTo>
                    <a:pt x="148413" y="87687"/>
                    <a:pt x="148413" y="87687"/>
                    <a:pt x="148413" y="92139"/>
                  </a:cubicBezTo>
                  <a:cubicBezTo>
                    <a:pt x="148413" y="92139"/>
                    <a:pt x="148413" y="92139"/>
                    <a:pt x="143975" y="92139"/>
                  </a:cubicBezTo>
                  <a:cubicBezTo>
                    <a:pt x="143975" y="92139"/>
                    <a:pt x="143975" y="92139"/>
                    <a:pt x="148413" y="96591"/>
                  </a:cubicBezTo>
                  <a:cubicBezTo>
                    <a:pt x="148413" y="96591"/>
                    <a:pt x="148413" y="96591"/>
                    <a:pt x="152850" y="92139"/>
                  </a:cubicBezTo>
                  <a:cubicBezTo>
                    <a:pt x="152850" y="92139"/>
                    <a:pt x="152850" y="92139"/>
                    <a:pt x="152850" y="96591"/>
                  </a:cubicBezTo>
                  <a:cubicBezTo>
                    <a:pt x="152850" y="96591"/>
                    <a:pt x="152850" y="96591"/>
                    <a:pt x="157288" y="101043"/>
                  </a:cubicBezTo>
                  <a:cubicBezTo>
                    <a:pt x="157288" y="101043"/>
                    <a:pt x="157288" y="105494"/>
                    <a:pt x="157288" y="105494"/>
                  </a:cubicBezTo>
                  <a:cubicBezTo>
                    <a:pt x="157288" y="105494"/>
                    <a:pt x="157288" y="109946"/>
                    <a:pt x="152850" y="109946"/>
                  </a:cubicBezTo>
                  <a:cubicBezTo>
                    <a:pt x="152850" y="109946"/>
                    <a:pt x="152850" y="109946"/>
                    <a:pt x="152850" y="105494"/>
                  </a:cubicBezTo>
                  <a:cubicBezTo>
                    <a:pt x="152850" y="105494"/>
                    <a:pt x="152850" y="105494"/>
                    <a:pt x="152850" y="101043"/>
                  </a:cubicBezTo>
                  <a:cubicBezTo>
                    <a:pt x="152850" y="105494"/>
                    <a:pt x="152850" y="109946"/>
                    <a:pt x="148413" y="109946"/>
                  </a:cubicBezTo>
                  <a:cubicBezTo>
                    <a:pt x="148413" y="109946"/>
                    <a:pt x="148413" y="109946"/>
                    <a:pt x="152850" y="109946"/>
                  </a:cubicBezTo>
                  <a:cubicBezTo>
                    <a:pt x="152850" y="109946"/>
                    <a:pt x="152850" y="109946"/>
                    <a:pt x="152850" y="114398"/>
                  </a:cubicBezTo>
                  <a:cubicBezTo>
                    <a:pt x="152850" y="114398"/>
                    <a:pt x="152850" y="114398"/>
                    <a:pt x="148413" y="118850"/>
                  </a:cubicBezTo>
                  <a:cubicBezTo>
                    <a:pt x="148413" y="118850"/>
                    <a:pt x="148413" y="118850"/>
                    <a:pt x="148413" y="114398"/>
                  </a:cubicBezTo>
                  <a:cubicBezTo>
                    <a:pt x="148413" y="114398"/>
                    <a:pt x="143975" y="114398"/>
                    <a:pt x="143975" y="118850"/>
                  </a:cubicBezTo>
                  <a:cubicBezTo>
                    <a:pt x="143975" y="118850"/>
                    <a:pt x="143975" y="123301"/>
                    <a:pt x="139537" y="123301"/>
                  </a:cubicBezTo>
                  <a:cubicBezTo>
                    <a:pt x="139537" y="123301"/>
                    <a:pt x="139537" y="127753"/>
                    <a:pt x="135100" y="127753"/>
                  </a:cubicBezTo>
                  <a:cubicBezTo>
                    <a:pt x="135100" y="127753"/>
                    <a:pt x="135100" y="127753"/>
                    <a:pt x="130662" y="123301"/>
                  </a:cubicBezTo>
                  <a:cubicBezTo>
                    <a:pt x="130662" y="123301"/>
                    <a:pt x="135100" y="127753"/>
                    <a:pt x="130662" y="127753"/>
                  </a:cubicBezTo>
                  <a:cubicBezTo>
                    <a:pt x="130662" y="127753"/>
                    <a:pt x="130662" y="127753"/>
                    <a:pt x="126225" y="127753"/>
                  </a:cubicBezTo>
                  <a:cubicBezTo>
                    <a:pt x="126225" y="127753"/>
                    <a:pt x="126225" y="132205"/>
                    <a:pt x="126225" y="132205"/>
                  </a:cubicBezTo>
                  <a:cubicBezTo>
                    <a:pt x="126225" y="136656"/>
                    <a:pt x="130662" y="136656"/>
                    <a:pt x="130662" y="136656"/>
                  </a:cubicBezTo>
                  <a:cubicBezTo>
                    <a:pt x="130662" y="141108"/>
                    <a:pt x="130662" y="141108"/>
                    <a:pt x="130662" y="145560"/>
                  </a:cubicBezTo>
                  <a:cubicBezTo>
                    <a:pt x="130662" y="145560"/>
                    <a:pt x="135100" y="150012"/>
                    <a:pt x="135100" y="150012"/>
                  </a:cubicBezTo>
                  <a:cubicBezTo>
                    <a:pt x="135100" y="154463"/>
                    <a:pt x="130662" y="154463"/>
                    <a:pt x="130662" y="154463"/>
                  </a:cubicBezTo>
                  <a:cubicBezTo>
                    <a:pt x="130662" y="154463"/>
                    <a:pt x="130662" y="158915"/>
                    <a:pt x="130662" y="158915"/>
                  </a:cubicBezTo>
                  <a:cubicBezTo>
                    <a:pt x="130662" y="158915"/>
                    <a:pt x="130662" y="158915"/>
                    <a:pt x="130662" y="163367"/>
                  </a:cubicBezTo>
                  <a:cubicBezTo>
                    <a:pt x="130662" y="163367"/>
                    <a:pt x="135100" y="163367"/>
                    <a:pt x="135100" y="167819"/>
                  </a:cubicBezTo>
                  <a:cubicBezTo>
                    <a:pt x="135100" y="167819"/>
                    <a:pt x="135100" y="167819"/>
                    <a:pt x="135100" y="172270"/>
                  </a:cubicBezTo>
                  <a:cubicBezTo>
                    <a:pt x="135100" y="172270"/>
                    <a:pt x="135100" y="176722"/>
                    <a:pt x="135100" y="176722"/>
                  </a:cubicBezTo>
                  <a:cubicBezTo>
                    <a:pt x="135100" y="181174"/>
                    <a:pt x="135100" y="181174"/>
                    <a:pt x="135100" y="181174"/>
                  </a:cubicBezTo>
                  <a:cubicBezTo>
                    <a:pt x="135100" y="185626"/>
                    <a:pt x="135100" y="185626"/>
                    <a:pt x="135100" y="185626"/>
                  </a:cubicBezTo>
                  <a:cubicBezTo>
                    <a:pt x="130662" y="190077"/>
                    <a:pt x="130662" y="190077"/>
                    <a:pt x="130662" y="190077"/>
                  </a:cubicBezTo>
                  <a:cubicBezTo>
                    <a:pt x="130662" y="194529"/>
                    <a:pt x="130662" y="194529"/>
                    <a:pt x="130662" y="194529"/>
                  </a:cubicBezTo>
                  <a:cubicBezTo>
                    <a:pt x="130662" y="194529"/>
                    <a:pt x="130662" y="198981"/>
                    <a:pt x="130662" y="198981"/>
                  </a:cubicBezTo>
                  <a:cubicBezTo>
                    <a:pt x="130662" y="198981"/>
                    <a:pt x="130662" y="203433"/>
                    <a:pt x="126225" y="203433"/>
                  </a:cubicBezTo>
                  <a:cubicBezTo>
                    <a:pt x="126225" y="207884"/>
                    <a:pt x="126225" y="212336"/>
                    <a:pt x="121787" y="207884"/>
                  </a:cubicBezTo>
                  <a:cubicBezTo>
                    <a:pt x="121787" y="212336"/>
                    <a:pt x="126225" y="212336"/>
                    <a:pt x="126225" y="216788"/>
                  </a:cubicBezTo>
                  <a:cubicBezTo>
                    <a:pt x="126225" y="216788"/>
                    <a:pt x="121787" y="216788"/>
                    <a:pt x="117350" y="216788"/>
                  </a:cubicBezTo>
                  <a:cubicBezTo>
                    <a:pt x="117350" y="216788"/>
                    <a:pt x="117350" y="216788"/>
                    <a:pt x="112912" y="216788"/>
                  </a:cubicBezTo>
                  <a:cubicBezTo>
                    <a:pt x="112912" y="216788"/>
                    <a:pt x="112912" y="221239"/>
                    <a:pt x="108474" y="216788"/>
                  </a:cubicBezTo>
                  <a:lnTo>
                    <a:pt x="108474" y="221239"/>
                  </a:lnTo>
                  <a:cubicBezTo>
                    <a:pt x="104037" y="221239"/>
                    <a:pt x="104037" y="221239"/>
                    <a:pt x="104037" y="221239"/>
                  </a:cubicBezTo>
                  <a:cubicBezTo>
                    <a:pt x="99599" y="221239"/>
                    <a:pt x="90724" y="221239"/>
                    <a:pt x="90724" y="221239"/>
                  </a:cubicBezTo>
                  <a:cubicBezTo>
                    <a:pt x="86286" y="225691"/>
                    <a:pt x="90724" y="225691"/>
                    <a:pt x="90724" y="230143"/>
                  </a:cubicBezTo>
                  <a:cubicBezTo>
                    <a:pt x="86286" y="230143"/>
                    <a:pt x="86286" y="230143"/>
                    <a:pt x="81849" y="230143"/>
                  </a:cubicBezTo>
                  <a:cubicBezTo>
                    <a:pt x="81849" y="230143"/>
                    <a:pt x="81849" y="230143"/>
                    <a:pt x="77411" y="234595"/>
                  </a:cubicBezTo>
                  <a:cubicBezTo>
                    <a:pt x="77411" y="234595"/>
                    <a:pt x="77411" y="234595"/>
                    <a:pt x="72974" y="234595"/>
                  </a:cubicBezTo>
                  <a:cubicBezTo>
                    <a:pt x="72974" y="239046"/>
                    <a:pt x="72974" y="234595"/>
                    <a:pt x="68536" y="234595"/>
                  </a:cubicBezTo>
                  <a:cubicBezTo>
                    <a:pt x="64099" y="234595"/>
                    <a:pt x="68536" y="239046"/>
                    <a:pt x="68536" y="239046"/>
                  </a:cubicBezTo>
                  <a:cubicBezTo>
                    <a:pt x="64099" y="243498"/>
                    <a:pt x="64099" y="239046"/>
                    <a:pt x="64099" y="243498"/>
                  </a:cubicBezTo>
                  <a:cubicBezTo>
                    <a:pt x="59661" y="243498"/>
                    <a:pt x="59661" y="243498"/>
                    <a:pt x="59661" y="243498"/>
                  </a:cubicBezTo>
                  <a:cubicBezTo>
                    <a:pt x="55223" y="243498"/>
                    <a:pt x="55223" y="247950"/>
                    <a:pt x="55223" y="247950"/>
                  </a:cubicBezTo>
                  <a:cubicBezTo>
                    <a:pt x="55223" y="247950"/>
                    <a:pt x="50786" y="247950"/>
                    <a:pt x="50786" y="247950"/>
                  </a:cubicBezTo>
                  <a:cubicBezTo>
                    <a:pt x="50786" y="247950"/>
                    <a:pt x="50786" y="252402"/>
                    <a:pt x="46348" y="247950"/>
                  </a:cubicBezTo>
                  <a:cubicBezTo>
                    <a:pt x="46348" y="247950"/>
                    <a:pt x="46348" y="247950"/>
                    <a:pt x="41911" y="247950"/>
                  </a:cubicBezTo>
                  <a:cubicBezTo>
                    <a:pt x="41911" y="252402"/>
                    <a:pt x="41911" y="252402"/>
                    <a:pt x="37473" y="252402"/>
                  </a:cubicBezTo>
                  <a:cubicBezTo>
                    <a:pt x="33035" y="247950"/>
                    <a:pt x="33035" y="247950"/>
                    <a:pt x="28598" y="252402"/>
                  </a:cubicBezTo>
                  <a:cubicBezTo>
                    <a:pt x="28598" y="252402"/>
                    <a:pt x="28598" y="252402"/>
                    <a:pt x="24160" y="252402"/>
                  </a:cubicBezTo>
                  <a:cubicBezTo>
                    <a:pt x="28598" y="247950"/>
                    <a:pt x="28598" y="247950"/>
                    <a:pt x="28598" y="247950"/>
                  </a:cubicBezTo>
                  <a:cubicBezTo>
                    <a:pt x="28598" y="247950"/>
                    <a:pt x="28598" y="247950"/>
                    <a:pt x="24160" y="247950"/>
                  </a:cubicBezTo>
                  <a:cubicBezTo>
                    <a:pt x="24160" y="243498"/>
                    <a:pt x="28598" y="243498"/>
                    <a:pt x="33035" y="243498"/>
                  </a:cubicBezTo>
                  <a:cubicBezTo>
                    <a:pt x="33035" y="243498"/>
                    <a:pt x="37473" y="239046"/>
                    <a:pt x="33035" y="239046"/>
                  </a:cubicBezTo>
                  <a:cubicBezTo>
                    <a:pt x="28598" y="239046"/>
                    <a:pt x="28598" y="243498"/>
                    <a:pt x="24160" y="243498"/>
                  </a:cubicBezTo>
                  <a:cubicBezTo>
                    <a:pt x="24160" y="243498"/>
                    <a:pt x="19723" y="247950"/>
                    <a:pt x="15285" y="247950"/>
                  </a:cubicBezTo>
                  <a:cubicBezTo>
                    <a:pt x="15285" y="243498"/>
                    <a:pt x="28598" y="234595"/>
                    <a:pt x="28598" y="234595"/>
                  </a:cubicBezTo>
                  <a:cubicBezTo>
                    <a:pt x="24160" y="234595"/>
                    <a:pt x="24160" y="234595"/>
                    <a:pt x="19723" y="234595"/>
                  </a:cubicBezTo>
                  <a:cubicBezTo>
                    <a:pt x="19723" y="239046"/>
                    <a:pt x="15285" y="239046"/>
                    <a:pt x="15285" y="239046"/>
                  </a:cubicBezTo>
                  <a:cubicBezTo>
                    <a:pt x="10848" y="239046"/>
                    <a:pt x="15285" y="234595"/>
                    <a:pt x="10848" y="234595"/>
                  </a:cubicBezTo>
                  <a:cubicBezTo>
                    <a:pt x="10848" y="234595"/>
                    <a:pt x="10848" y="234595"/>
                    <a:pt x="6410" y="239046"/>
                  </a:cubicBezTo>
                  <a:cubicBezTo>
                    <a:pt x="6410" y="234595"/>
                    <a:pt x="1972" y="234595"/>
                    <a:pt x="6410" y="234595"/>
                  </a:cubicBezTo>
                  <a:cubicBezTo>
                    <a:pt x="6410" y="230143"/>
                    <a:pt x="10848" y="234595"/>
                    <a:pt x="10848" y="230143"/>
                  </a:cubicBezTo>
                  <a:cubicBezTo>
                    <a:pt x="10848" y="225691"/>
                    <a:pt x="15285" y="225691"/>
                    <a:pt x="15285" y="225691"/>
                  </a:cubicBezTo>
                  <a:cubicBezTo>
                    <a:pt x="19723" y="225691"/>
                    <a:pt x="19723" y="221239"/>
                    <a:pt x="24160" y="221239"/>
                  </a:cubicBezTo>
                  <a:cubicBezTo>
                    <a:pt x="19723" y="221239"/>
                    <a:pt x="19723" y="221239"/>
                    <a:pt x="15285" y="221239"/>
                  </a:cubicBezTo>
                  <a:cubicBezTo>
                    <a:pt x="10848" y="221239"/>
                    <a:pt x="10848" y="221239"/>
                    <a:pt x="6410" y="221239"/>
                  </a:cubicBezTo>
                  <a:cubicBezTo>
                    <a:pt x="1972" y="221239"/>
                    <a:pt x="10848" y="212336"/>
                    <a:pt x="10848" y="212336"/>
                  </a:cubicBezTo>
                  <a:cubicBezTo>
                    <a:pt x="10848" y="216788"/>
                    <a:pt x="15285" y="216788"/>
                    <a:pt x="15285" y="212336"/>
                  </a:cubicBezTo>
                  <a:cubicBezTo>
                    <a:pt x="15285" y="212336"/>
                    <a:pt x="19723" y="216788"/>
                    <a:pt x="19723" y="216788"/>
                  </a:cubicBezTo>
                  <a:cubicBezTo>
                    <a:pt x="19723" y="216788"/>
                    <a:pt x="19723" y="216788"/>
                    <a:pt x="24160" y="216788"/>
                  </a:cubicBezTo>
                  <a:cubicBezTo>
                    <a:pt x="24160" y="212336"/>
                    <a:pt x="24160" y="212336"/>
                    <a:pt x="24160" y="212336"/>
                  </a:cubicBezTo>
                  <a:cubicBezTo>
                    <a:pt x="24160" y="212336"/>
                    <a:pt x="24160" y="212336"/>
                    <a:pt x="24160" y="207884"/>
                  </a:cubicBezTo>
                  <a:cubicBezTo>
                    <a:pt x="19723" y="207884"/>
                    <a:pt x="19723" y="207884"/>
                    <a:pt x="19723" y="207884"/>
                  </a:cubicBezTo>
                  <a:cubicBezTo>
                    <a:pt x="19723" y="203433"/>
                    <a:pt x="28598" y="203433"/>
                    <a:pt x="28598" y="203433"/>
                  </a:cubicBezTo>
                  <a:cubicBezTo>
                    <a:pt x="28598" y="198981"/>
                    <a:pt x="28598" y="198981"/>
                    <a:pt x="28598" y="198981"/>
                  </a:cubicBezTo>
                  <a:cubicBezTo>
                    <a:pt x="33035" y="198981"/>
                    <a:pt x="37473" y="198981"/>
                    <a:pt x="37473" y="198981"/>
                  </a:cubicBezTo>
                  <a:lnTo>
                    <a:pt x="40136" y="198091"/>
                  </a:lnTo>
                  <a:lnTo>
                    <a:pt x="41911" y="198981"/>
                  </a:lnTo>
                  <a:lnTo>
                    <a:pt x="44130" y="196755"/>
                  </a:lnTo>
                  <a:lnTo>
                    <a:pt x="50786" y="194529"/>
                  </a:lnTo>
                  <a:cubicBezTo>
                    <a:pt x="50786" y="190077"/>
                    <a:pt x="50786" y="190077"/>
                    <a:pt x="46348" y="190077"/>
                  </a:cubicBezTo>
                  <a:cubicBezTo>
                    <a:pt x="46348" y="190077"/>
                    <a:pt x="46348" y="194529"/>
                    <a:pt x="46348" y="194529"/>
                  </a:cubicBezTo>
                  <a:lnTo>
                    <a:pt x="44130" y="196755"/>
                  </a:lnTo>
                  <a:lnTo>
                    <a:pt x="40136" y="198091"/>
                  </a:lnTo>
                  <a:lnTo>
                    <a:pt x="33035" y="194529"/>
                  </a:lnTo>
                  <a:cubicBezTo>
                    <a:pt x="33035" y="194529"/>
                    <a:pt x="33035" y="194529"/>
                    <a:pt x="28598" y="194529"/>
                  </a:cubicBezTo>
                  <a:cubicBezTo>
                    <a:pt x="28598" y="194529"/>
                    <a:pt x="24160" y="203433"/>
                    <a:pt x="19723" y="198981"/>
                  </a:cubicBezTo>
                  <a:cubicBezTo>
                    <a:pt x="19723" y="198981"/>
                    <a:pt x="24160" y="198981"/>
                    <a:pt x="24160" y="194529"/>
                  </a:cubicBezTo>
                  <a:cubicBezTo>
                    <a:pt x="28598" y="194529"/>
                    <a:pt x="28598" y="194529"/>
                    <a:pt x="28598" y="190077"/>
                  </a:cubicBezTo>
                  <a:cubicBezTo>
                    <a:pt x="28598" y="190077"/>
                    <a:pt x="33035" y="190077"/>
                    <a:pt x="33035" y="190077"/>
                  </a:cubicBezTo>
                  <a:cubicBezTo>
                    <a:pt x="33035" y="185626"/>
                    <a:pt x="33035" y="185626"/>
                    <a:pt x="33035" y="185626"/>
                  </a:cubicBezTo>
                  <a:cubicBezTo>
                    <a:pt x="37473" y="181174"/>
                    <a:pt x="37473" y="181174"/>
                    <a:pt x="33035" y="181174"/>
                  </a:cubicBezTo>
                  <a:cubicBezTo>
                    <a:pt x="33035" y="181174"/>
                    <a:pt x="33035" y="181174"/>
                    <a:pt x="33035" y="176722"/>
                  </a:cubicBezTo>
                  <a:cubicBezTo>
                    <a:pt x="33035" y="176722"/>
                    <a:pt x="37473" y="172270"/>
                    <a:pt x="41911" y="172270"/>
                  </a:cubicBezTo>
                  <a:cubicBezTo>
                    <a:pt x="41911" y="172270"/>
                    <a:pt x="46348" y="172270"/>
                    <a:pt x="46348" y="172270"/>
                  </a:cubicBezTo>
                  <a:cubicBezTo>
                    <a:pt x="46348" y="167819"/>
                    <a:pt x="46348" y="172270"/>
                    <a:pt x="50786" y="167819"/>
                  </a:cubicBezTo>
                  <a:cubicBezTo>
                    <a:pt x="50786" y="167819"/>
                    <a:pt x="46348" y="167819"/>
                    <a:pt x="46348" y="167819"/>
                  </a:cubicBezTo>
                  <a:cubicBezTo>
                    <a:pt x="46348" y="167819"/>
                    <a:pt x="46348" y="163367"/>
                    <a:pt x="46348" y="163367"/>
                  </a:cubicBezTo>
                  <a:cubicBezTo>
                    <a:pt x="46348" y="163367"/>
                    <a:pt x="41911" y="163367"/>
                    <a:pt x="41911" y="163367"/>
                  </a:cubicBezTo>
                  <a:cubicBezTo>
                    <a:pt x="37473" y="163367"/>
                    <a:pt x="33035" y="167819"/>
                    <a:pt x="33035" y="167819"/>
                  </a:cubicBezTo>
                  <a:cubicBezTo>
                    <a:pt x="28598" y="163367"/>
                    <a:pt x="33035" y="158915"/>
                    <a:pt x="28598" y="158915"/>
                  </a:cubicBezTo>
                  <a:cubicBezTo>
                    <a:pt x="24160" y="158915"/>
                    <a:pt x="24160" y="163367"/>
                    <a:pt x="24160" y="163367"/>
                  </a:cubicBezTo>
                  <a:cubicBezTo>
                    <a:pt x="24160" y="163367"/>
                    <a:pt x="19723" y="163367"/>
                    <a:pt x="19723" y="163367"/>
                  </a:cubicBezTo>
                  <a:cubicBezTo>
                    <a:pt x="19723" y="158915"/>
                    <a:pt x="19723" y="158915"/>
                    <a:pt x="19723" y="158915"/>
                  </a:cubicBezTo>
                  <a:cubicBezTo>
                    <a:pt x="19723" y="158915"/>
                    <a:pt x="24160" y="158915"/>
                    <a:pt x="24160" y="158915"/>
                  </a:cubicBezTo>
                  <a:cubicBezTo>
                    <a:pt x="19723" y="154463"/>
                    <a:pt x="19723" y="158915"/>
                    <a:pt x="19723" y="158915"/>
                  </a:cubicBezTo>
                  <a:cubicBezTo>
                    <a:pt x="19723" y="158915"/>
                    <a:pt x="19723" y="158915"/>
                    <a:pt x="15285" y="158915"/>
                  </a:cubicBezTo>
                  <a:cubicBezTo>
                    <a:pt x="15285" y="154463"/>
                    <a:pt x="15285" y="154463"/>
                    <a:pt x="15285" y="154463"/>
                  </a:cubicBezTo>
                  <a:cubicBezTo>
                    <a:pt x="15285" y="154463"/>
                    <a:pt x="15285" y="154463"/>
                    <a:pt x="15285" y="150012"/>
                  </a:cubicBezTo>
                  <a:cubicBezTo>
                    <a:pt x="19723" y="150012"/>
                    <a:pt x="19723" y="150012"/>
                    <a:pt x="19723" y="150012"/>
                  </a:cubicBezTo>
                  <a:cubicBezTo>
                    <a:pt x="19723" y="150012"/>
                    <a:pt x="24160" y="150012"/>
                    <a:pt x="24160" y="150012"/>
                  </a:cubicBezTo>
                  <a:cubicBezTo>
                    <a:pt x="24160" y="150012"/>
                    <a:pt x="24160" y="145560"/>
                    <a:pt x="24160" y="145560"/>
                  </a:cubicBezTo>
                  <a:cubicBezTo>
                    <a:pt x="24160" y="145560"/>
                    <a:pt x="24160" y="145560"/>
                    <a:pt x="19723" y="145560"/>
                  </a:cubicBezTo>
                  <a:cubicBezTo>
                    <a:pt x="19723" y="141108"/>
                    <a:pt x="19723" y="141108"/>
                    <a:pt x="24160" y="141108"/>
                  </a:cubicBezTo>
                  <a:cubicBezTo>
                    <a:pt x="24160" y="136656"/>
                    <a:pt x="28598" y="141108"/>
                    <a:pt x="28598" y="136656"/>
                  </a:cubicBezTo>
                  <a:cubicBezTo>
                    <a:pt x="33035" y="132205"/>
                    <a:pt x="28598" y="132205"/>
                    <a:pt x="24160" y="132205"/>
                  </a:cubicBezTo>
                  <a:cubicBezTo>
                    <a:pt x="24160" y="132205"/>
                    <a:pt x="19723" y="136656"/>
                    <a:pt x="19723" y="132205"/>
                  </a:cubicBezTo>
                  <a:cubicBezTo>
                    <a:pt x="19723" y="127753"/>
                    <a:pt x="24160" y="132205"/>
                    <a:pt x="24160" y="127753"/>
                  </a:cubicBezTo>
                  <a:cubicBezTo>
                    <a:pt x="24160" y="127753"/>
                    <a:pt x="19723" y="127753"/>
                    <a:pt x="19723" y="127753"/>
                  </a:cubicBezTo>
                  <a:cubicBezTo>
                    <a:pt x="19723" y="123301"/>
                    <a:pt x="19723" y="123301"/>
                    <a:pt x="19723" y="123301"/>
                  </a:cubicBezTo>
                  <a:cubicBezTo>
                    <a:pt x="19723" y="118850"/>
                    <a:pt x="19723" y="118850"/>
                    <a:pt x="15285" y="118850"/>
                  </a:cubicBezTo>
                  <a:cubicBezTo>
                    <a:pt x="15285" y="114398"/>
                    <a:pt x="15285" y="109946"/>
                    <a:pt x="19723" y="114398"/>
                  </a:cubicBezTo>
                  <a:cubicBezTo>
                    <a:pt x="19723" y="114398"/>
                    <a:pt x="24160" y="114398"/>
                    <a:pt x="24160" y="114398"/>
                  </a:cubicBezTo>
                  <a:cubicBezTo>
                    <a:pt x="24160" y="109946"/>
                    <a:pt x="33035" y="109946"/>
                    <a:pt x="33035" y="109946"/>
                  </a:cubicBezTo>
                  <a:cubicBezTo>
                    <a:pt x="37473" y="109946"/>
                    <a:pt x="37473" y="109946"/>
                    <a:pt x="41911" y="114398"/>
                  </a:cubicBezTo>
                  <a:cubicBezTo>
                    <a:pt x="41911" y="114398"/>
                    <a:pt x="41911" y="118850"/>
                    <a:pt x="41911" y="118850"/>
                  </a:cubicBezTo>
                  <a:cubicBezTo>
                    <a:pt x="46348" y="118850"/>
                    <a:pt x="41911" y="114398"/>
                    <a:pt x="46348" y="114398"/>
                  </a:cubicBezTo>
                  <a:cubicBezTo>
                    <a:pt x="50786" y="109946"/>
                    <a:pt x="50786" y="114398"/>
                    <a:pt x="50786" y="114398"/>
                  </a:cubicBezTo>
                  <a:cubicBezTo>
                    <a:pt x="55223" y="114398"/>
                    <a:pt x="55223" y="114398"/>
                    <a:pt x="59661" y="114398"/>
                  </a:cubicBezTo>
                  <a:cubicBezTo>
                    <a:pt x="59661" y="114398"/>
                    <a:pt x="64099" y="114398"/>
                    <a:pt x="59661" y="109946"/>
                  </a:cubicBezTo>
                  <a:cubicBezTo>
                    <a:pt x="59661" y="109946"/>
                    <a:pt x="59661" y="109946"/>
                    <a:pt x="59661" y="105494"/>
                  </a:cubicBezTo>
                  <a:cubicBezTo>
                    <a:pt x="59661" y="105494"/>
                    <a:pt x="72974" y="101043"/>
                    <a:pt x="72974" y="96591"/>
                  </a:cubicBezTo>
                  <a:cubicBezTo>
                    <a:pt x="68536" y="96591"/>
                    <a:pt x="68536" y="96591"/>
                    <a:pt x="64099" y="96591"/>
                  </a:cubicBezTo>
                  <a:cubicBezTo>
                    <a:pt x="59661" y="96591"/>
                    <a:pt x="59661" y="96591"/>
                    <a:pt x="55223" y="96591"/>
                  </a:cubicBezTo>
                  <a:cubicBezTo>
                    <a:pt x="55223" y="96591"/>
                    <a:pt x="55223" y="92139"/>
                    <a:pt x="55223" y="92139"/>
                  </a:cubicBezTo>
                  <a:cubicBezTo>
                    <a:pt x="50786" y="92139"/>
                    <a:pt x="55223" y="87687"/>
                    <a:pt x="59661" y="87687"/>
                  </a:cubicBezTo>
                  <a:cubicBezTo>
                    <a:pt x="59661" y="87687"/>
                    <a:pt x="64099" y="87687"/>
                    <a:pt x="64099" y="87687"/>
                  </a:cubicBezTo>
                  <a:cubicBezTo>
                    <a:pt x="64099" y="87687"/>
                    <a:pt x="59661" y="83236"/>
                    <a:pt x="64099" y="83236"/>
                  </a:cubicBezTo>
                  <a:cubicBezTo>
                    <a:pt x="64099" y="83236"/>
                    <a:pt x="68536" y="83236"/>
                    <a:pt x="68536" y="83236"/>
                  </a:cubicBezTo>
                  <a:cubicBezTo>
                    <a:pt x="68536" y="83236"/>
                    <a:pt x="68536" y="78784"/>
                    <a:pt x="68536" y="78784"/>
                  </a:cubicBezTo>
                  <a:cubicBezTo>
                    <a:pt x="68536" y="78784"/>
                    <a:pt x="64099" y="74332"/>
                    <a:pt x="64099" y="74332"/>
                  </a:cubicBezTo>
                  <a:cubicBezTo>
                    <a:pt x="64099" y="74332"/>
                    <a:pt x="68536" y="65429"/>
                    <a:pt x="72974" y="69880"/>
                  </a:cubicBezTo>
                  <a:cubicBezTo>
                    <a:pt x="72974" y="69880"/>
                    <a:pt x="77411" y="65429"/>
                    <a:pt x="77411" y="65429"/>
                  </a:cubicBezTo>
                  <a:cubicBezTo>
                    <a:pt x="77411" y="65429"/>
                    <a:pt x="81849" y="65429"/>
                    <a:pt x="81849" y="65429"/>
                  </a:cubicBezTo>
                  <a:cubicBezTo>
                    <a:pt x="81849" y="65429"/>
                    <a:pt x="81849" y="65429"/>
                    <a:pt x="86286" y="65429"/>
                  </a:cubicBezTo>
                  <a:cubicBezTo>
                    <a:pt x="86286" y="60977"/>
                    <a:pt x="86286" y="60977"/>
                    <a:pt x="86286" y="60977"/>
                  </a:cubicBezTo>
                  <a:cubicBezTo>
                    <a:pt x="90724" y="65429"/>
                    <a:pt x="90724" y="65429"/>
                    <a:pt x="90724" y="69880"/>
                  </a:cubicBezTo>
                  <a:cubicBezTo>
                    <a:pt x="90724" y="74332"/>
                    <a:pt x="86286" y="78784"/>
                    <a:pt x="86286" y="78784"/>
                  </a:cubicBezTo>
                  <a:cubicBezTo>
                    <a:pt x="86286" y="78784"/>
                    <a:pt x="95162" y="74332"/>
                    <a:pt x="95162" y="74332"/>
                  </a:cubicBezTo>
                  <a:cubicBezTo>
                    <a:pt x="95162" y="69880"/>
                    <a:pt x="90724" y="65429"/>
                    <a:pt x="90724" y="60977"/>
                  </a:cubicBezTo>
                  <a:cubicBezTo>
                    <a:pt x="95162" y="60977"/>
                    <a:pt x="99599" y="60977"/>
                    <a:pt x="99599" y="60977"/>
                  </a:cubicBezTo>
                  <a:cubicBezTo>
                    <a:pt x="99599" y="60977"/>
                    <a:pt x="95162" y="56525"/>
                    <a:pt x="99599" y="56525"/>
                  </a:cubicBezTo>
                  <a:cubicBezTo>
                    <a:pt x="99599" y="56525"/>
                    <a:pt x="104037" y="60977"/>
                    <a:pt x="104037" y="60977"/>
                  </a:cubicBezTo>
                  <a:cubicBezTo>
                    <a:pt x="108474" y="60977"/>
                    <a:pt x="108474" y="60977"/>
                    <a:pt x="104037" y="65429"/>
                  </a:cubicBezTo>
                  <a:cubicBezTo>
                    <a:pt x="104037" y="69880"/>
                    <a:pt x="104037" y="69880"/>
                    <a:pt x="104037" y="69880"/>
                  </a:cubicBezTo>
                  <a:cubicBezTo>
                    <a:pt x="104037" y="69880"/>
                    <a:pt x="104037" y="69880"/>
                    <a:pt x="108474" y="74332"/>
                  </a:cubicBezTo>
                  <a:cubicBezTo>
                    <a:pt x="108474" y="74332"/>
                    <a:pt x="108474" y="74332"/>
                    <a:pt x="108474" y="69880"/>
                  </a:cubicBezTo>
                  <a:cubicBezTo>
                    <a:pt x="108474" y="69880"/>
                    <a:pt x="112912" y="69880"/>
                    <a:pt x="112912" y="65429"/>
                  </a:cubicBezTo>
                  <a:cubicBezTo>
                    <a:pt x="112912" y="65429"/>
                    <a:pt x="112912" y="65429"/>
                    <a:pt x="117350" y="65429"/>
                  </a:cubicBezTo>
                  <a:cubicBezTo>
                    <a:pt x="117350" y="65429"/>
                    <a:pt x="117350" y="65429"/>
                    <a:pt x="121787" y="65429"/>
                  </a:cubicBezTo>
                  <a:cubicBezTo>
                    <a:pt x="121787" y="65429"/>
                    <a:pt x="121787" y="65429"/>
                    <a:pt x="121787" y="60977"/>
                  </a:cubicBezTo>
                  <a:cubicBezTo>
                    <a:pt x="121787" y="60977"/>
                    <a:pt x="121787" y="60977"/>
                    <a:pt x="121787" y="56525"/>
                  </a:cubicBezTo>
                  <a:cubicBezTo>
                    <a:pt x="121787" y="56525"/>
                    <a:pt x="121787" y="56525"/>
                    <a:pt x="121787" y="52073"/>
                  </a:cubicBezTo>
                  <a:cubicBezTo>
                    <a:pt x="121787" y="52073"/>
                    <a:pt x="121787" y="52073"/>
                    <a:pt x="126225" y="47622"/>
                  </a:cubicBezTo>
                  <a:cubicBezTo>
                    <a:pt x="126225" y="47622"/>
                    <a:pt x="126225" y="47622"/>
                    <a:pt x="126225" y="43170"/>
                  </a:cubicBezTo>
                  <a:cubicBezTo>
                    <a:pt x="126225" y="43170"/>
                    <a:pt x="126225" y="43170"/>
                    <a:pt x="126225" y="38718"/>
                  </a:cubicBezTo>
                  <a:cubicBezTo>
                    <a:pt x="126225" y="38718"/>
                    <a:pt x="126225" y="38718"/>
                    <a:pt x="126225" y="34266"/>
                  </a:cubicBezTo>
                  <a:cubicBezTo>
                    <a:pt x="126225" y="34266"/>
                    <a:pt x="126225" y="34266"/>
                    <a:pt x="126225" y="29815"/>
                  </a:cubicBezTo>
                  <a:cubicBezTo>
                    <a:pt x="126225" y="25363"/>
                    <a:pt x="130662" y="20911"/>
                    <a:pt x="130662" y="20911"/>
                  </a:cubicBezTo>
                  <a:cubicBezTo>
                    <a:pt x="130662" y="20911"/>
                    <a:pt x="130662" y="20911"/>
                    <a:pt x="126225" y="20911"/>
                  </a:cubicBezTo>
                  <a:cubicBezTo>
                    <a:pt x="130662" y="20911"/>
                    <a:pt x="130662" y="16460"/>
                    <a:pt x="130662" y="16460"/>
                  </a:cubicBezTo>
                  <a:cubicBezTo>
                    <a:pt x="130662" y="16460"/>
                    <a:pt x="130662" y="16460"/>
                    <a:pt x="126225" y="16460"/>
                  </a:cubicBezTo>
                  <a:cubicBezTo>
                    <a:pt x="130662" y="12008"/>
                    <a:pt x="130662" y="7556"/>
                    <a:pt x="135100" y="7556"/>
                  </a:cubicBezTo>
                  <a:cubicBezTo>
                    <a:pt x="135100" y="7556"/>
                    <a:pt x="135100" y="7556"/>
                    <a:pt x="139537" y="7556"/>
                  </a:cubicBezTo>
                  <a:cubicBezTo>
                    <a:pt x="139537" y="7556"/>
                    <a:pt x="139537" y="7556"/>
                    <a:pt x="135100" y="3104"/>
                  </a:cubicBezTo>
                  <a:cubicBezTo>
                    <a:pt x="135100" y="3104"/>
                    <a:pt x="135100" y="3104"/>
                    <a:pt x="130662" y="3104"/>
                  </a:cubicBezTo>
                  <a:close/>
                  <a:moveTo>
                    <a:pt x="123130" y="0"/>
                  </a:moveTo>
                  <a:lnTo>
                    <a:pt x="130866" y="0"/>
                  </a:lnTo>
                  <a:lnTo>
                    <a:pt x="126225" y="3104"/>
                  </a:lnTo>
                  <a:close/>
                </a:path>
              </a:pathLst>
            </a:custGeom>
            <a:solidFill>
              <a:srgbClr val="FFFFFF">
                <a:alpha val="36000"/>
              </a:srgbClr>
            </a:solidFill>
            <a:ln>
              <a:noFill/>
            </a:ln>
            <a:effectLst>
              <a:softEdge rad="63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ru-UA"/>
            </a:p>
          </p:txBody>
        </p:sp>
        <p:sp>
          <p:nvSpPr>
            <p:cNvPr id="116" name="Rectangle 78">
              <a:extLst>
                <a:ext uri="{FF2B5EF4-FFF2-40B4-BE49-F238E27FC236}">
                  <a16:creationId xmlns:a16="http://schemas.microsoft.com/office/drawing/2014/main" id="{A0B90262-CE3E-455E-A932-A471548D3A03}"/>
                </a:ext>
              </a:extLst>
            </p:cNvPr>
            <p:cNvSpPr>
              <a:spLocks noChangeArrowheads="1"/>
            </p:cNvSpPr>
            <p:nvPr/>
          </p:nvSpPr>
          <p:spPr bwMode="auto">
            <a:xfrm>
              <a:off x="3969330" y="2818607"/>
              <a:ext cx="2357438" cy="688975"/>
            </a:xfrm>
            <a:prstGeom prst="rect">
              <a:avLst/>
            </a:pr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العمل أو النشاط </a:t>
              </a:r>
              <a:endParaRPr lang="ru-UA" b="1" dirty="0">
                <a:solidFill>
                  <a:schemeClr val="tx1"/>
                </a:solidFill>
              </a:endParaRPr>
            </a:p>
          </p:txBody>
        </p:sp>
        <p:sp>
          <p:nvSpPr>
            <p:cNvPr id="117" name="Rectangle 79">
              <a:extLst>
                <a:ext uri="{FF2B5EF4-FFF2-40B4-BE49-F238E27FC236}">
                  <a16:creationId xmlns:a16="http://schemas.microsoft.com/office/drawing/2014/main" id="{96791A53-54E7-474F-88F2-CEDA415443AC}"/>
                </a:ext>
              </a:extLst>
            </p:cNvPr>
            <p:cNvSpPr>
              <a:spLocks noChangeArrowheads="1"/>
            </p:cNvSpPr>
            <p:nvPr/>
          </p:nvSpPr>
          <p:spPr bwMode="auto">
            <a:xfrm>
              <a:off x="3969330" y="2818607"/>
              <a:ext cx="2357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8" name="Freeform 5">
              <a:extLst>
                <a:ext uri="{FF2B5EF4-FFF2-40B4-BE49-F238E27FC236}">
                  <a16:creationId xmlns:a16="http://schemas.microsoft.com/office/drawing/2014/main" id="{B37B6236-2211-4822-84F0-707FDADA0803}"/>
                </a:ext>
              </a:extLst>
            </p:cNvPr>
            <p:cNvSpPr>
              <a:spLocks noEditPoints="1"/>
            </p:cNvSpPr>
            <p:nvPr/>
          </p:nvSpPr>
          <p:spPr bwMode="auto">
            <a:xfrm>
              <a:off x="3961392" y="2805116"/>
              <a:ext cx="2365376" cy="712618"/>
            </a:xfrm>
            <a:custGeom>
              <a:avLst/>
              <a:gdLst>
                <a:gd name="T0" fmla="*/ 1102 w 1102"/>
                <a:gd name="T1" fmla="*/ 332 h 332"/>
                <a:gd name="T2" fmla="*/ 0 w 1102"/>
                <a:gd name="T3" fmla="*/ 332 h 332"/>
                <a:gd name="T4" fmla="*/ 0 w 1102"/>
                <a:gd name="T5" fmla="*/ 0 h 332"/>
                <a:gd name="T6" fmla="*/ 1102 w 1102"/>
                <a:gd name="T7" fmla="*/ 0 h 332"/>
                <a:gd name="T8" fmla="*/ 1102 w 1102"/>
                <a:gd name="T9" fmla="*/ 332 h 332"/>
                <a:gd name="T10" fmla="*/ 5 w 1102"/>
                <a:gd name="T11" fmla="*/ 325 h 332"/>
                <a:gd name="T12" fmla="*/ 1095 w 1102"/>
                <a:gd name="T13" fmla="*/ 325 h 332"/>
                <a:gd name="T14" fmla="*/ 1095 w 1102"/>
                <a:gd name="T15" fmla="*/ 7 h 332"/>
                <a:gd name="T16" fmla="*/ 5 w 1102"/>
                <a:gd name="T17" fmla="*/ 7 h 332"/>
                <a:gd name="T18" fmla="*/ 5 w 1102"/>
                <a:gd name="T19" fmla="*/ 32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2" h="332">
                  <a:moveTo>
                    <a:pt x="1102" y="332"/>
                  </a:moveTo>
                  <a:lnTo>
                    <a:pt x="0" y="332"/>
                  </a:lnTo>
                  <a:lnTo>
                    <a:pt x="0" y="0"/>
                  </a:lnTo>
                  <a:lnTo>
                    <a:pt x="1102" y="0"/>
                  </a:lnTo>
                  <a:lnTo>
                    <a:pt x="1102" y="332"/>
                  </a:lnTo>
                  <a:close/>
                  <a:moveTo>
                    <a:pt x="5" y="325"/>
                  </a:moveTo>
                  <a:lnTo>
                    <a:pt x="1095" y="325"/>
                  </a:lnTo>
                  <a:lnTo>
                    <a:pt x="1095" y="7"/>
                  </a:lnTo>
                  <a:lnTo>
                    <a:pt x="5" y="7"/>
                  </a:lnTo>
                  <a:lnTo>
                    <a:pt x="5" y="325"/>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5" name="Group 4">
            <a:extLst>
              <a:ext uri="{FF2B5EF4-FFF2-40B4-BE49-F238E27FC236}">
                <a16:creationId xmlns:a16="http://schemas.microsoft.com/office/drawing/2014/main" id="{8FE5F863-8AF7-45FC-A2C2-43E3ECACD452}"/>
              </a:ext>
            </a:extLst>
          </p:cNvPr>
          <p:cNvGrpSpPr/>
          <p:nvPr/>
        </p:nvGrpSpPr>
        <p:grpSpPr>
          <a:xfrm>
            <a:off x="6453875" y="3004888"/>
            <a:ext cx="2436328" cy="848223"/>
            <a:chOff x="9118402" y="2558425"/>
            <a:chExt cx="2436328" cy="848223"/>
          </a:xfrm>
        </p:grpSpPr>
        <p:grpSp>
          <p:nvGrpSpPr>
            <p:cNvPr id="5147" name="Group 5146">
              <a:extLst>
                <a:ext uri="{FF2B5EF4-FFF2-40B4-BE49-F238E27FC236}">
                  <a16:creationId xmlns:a16="http://schemas.microsoft.com/office/drawing/2014/main" id="{C52D623D-B07D-4F4D-9676-A6A1C77EC55A}"/>
                </a:ext>
              </a:extLst>
            </p:cNvPr>
            <p:cNvGrpSpPr/>
            <p:nvPr/>
          </p:nvGrpSpPr>
          <p:grpSpPr>
            <a:xfrm>
              <a:off x="9118402" y="2558425"/>
              <a:ext cx="2436328" cy="848223"/>
              <a:chOff x="9118402" y="2558425"/>
              <a:chExt cx="2436328" cy="848223"/>
            </a:xfrm>
          </p:grpSpPr>
          <p:sp>
            <p:nvSpPr>
              <p:cNvPr id="131" name="Rectangle 76">
                <a:extLst>
                  <a:ext uri="{FF2B5EF4-FFF2-40B4-BE49-F238E27FC236}">
                    <a16:creationId xmlns:a16="http://schemas.microsoft.com/office/drawing/2014/main" id="{BA950877-9EBE-4C18-91DA-8D3407722C8F}"/>
                  </a:ext>
                </a:extLst>
              </p:cNvPr>
              <p:cNvSpPr>
                <a:spLocks noChangeArrowheads="1"/>
              </p:cNvSpPr>
              <p:nvPr/>
            </p:nvSpPr>
            <p:spPr bwMode="auto">
              <a:xfrm>
                <a:off x="9126340" y="2674145"/>
                <a:ext cx="2357438" cy="688975"/>
              </a:xfrm>
              <a:prstGeom prst="rect">
                <a:avLst/>
              </a:prstGeom>
              <a:gradFill>
                <a:gsLst>
                  <a:gs pos="0">
                    <a:srgbClr val="B4B8F7"/>
                  </a:gs>
                  <a:gs pos="100000">
                    <a:srgbClr val="9844E5"/>
                  </a:gs>
                </a:gsLst>
                <a:lin ang="2700000" scaled="0"/>
              </a:gradFill>
              <a:ln w="9525">
                <a:noFill/>
                <a:round/>
                <a:headEnd/>
                <a:tailEnd/>
              </a:ln>
              <a:effectLst>
                <a:outerShdw blurRad="330200" dist="342900" dir="2700000" algn="tl" rotWithShape="0">
                  <a:schemeClr val="accent3">
                    <a:lumMod val="75000"/>
                    <a:alpha val="26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132" name="Rectangle 77">
                <a:extLst>
                  <a:ext uri="{FF2B5EF4-FFF2-40B4-BE49-F238E27FC236}">
                    <a16:creationId xmlns:a16="http://schemas.microsoft.com/office/drawing/2014/main" id="{76CDC9D8-46DF-4592-BFEC-E6D4D02C1F95}"/>
                  </a:ext>
                </a:extLst>
              </p:cNvPr>
              <p:cNvSpPr>
                <a:spLocks noChangeArrowheads="1"/>
              </p:cNvSpPr>
              <p:nvPr/>
            </p:nvSpPr>
            <p:spPr bwMode="auto">
              <a:xfrm>
                <a:off x="9126340" y="2674145"/>
                <a:ext cx="2357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34" name="Rectangle 78">
                <a:extLst>
                  <a:ext uri="{FF2B5EF4-FFF2-40B4-BE49-F238E27FC236}">
                    <a16:creationId xmlns:a16="http://schemas.microsoft.com/office/drawing/2014/main" id="{F47A4E1B-87C1-4496-8C66-3FFFD25340E2}"/>
                  </a:ext>
                </a:extLst>
              </p:cNvPr>
              <p:cNvSpPr>
                <a:spLocks noChangeArrowheads="1"/>
              </p:cNvSpPr>
              <p:nvPr/>
            </p:nvSpPr>
            <p:spPr bwMode="auto">
              <a:xfrm>
                <a:off x="9126340" y="2674145"/>
                <a:ext cx="2357438" cy="688975"/>
              </a:xfrm>
              <a:prstGeom prst="rect">
                <a:avLst/>
              </a:pr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الأجـــــــــــــــــر</a:t>
                </a:r>
                <a:endParaRPr lang="ru-UA" b="1" dirty="0">
                  <a:solidFill>
                    <a:schemeClr val="tx1"/>
                  </a:solidFill>
                </a:endParaRPr>
              </a:p>
            </p:txBody>
          </p:sp>
          <p:sp>
            <p:nvSpPr>
              <p:cNvPr id="135" name="Rectangle 79">
                <a:extLst>
                  <a:ext uri="{FF2B5EF4-FFF2-40B4-BE49-F238E27FC236}">
                    <a16:creationId xmlns:a16="http://schemas.microsoft.com/office/drawing/2014/main" id="{E8C0F82E-836E-4535-BDDB-44BF13D5C551}"/>
                  </a:ext>
                </a:extLst>
              </p:cNvPr>
              <p:cNvSpPr>
                <a:spLocks noChangeArrowheads="1"/>
              </p:cNvSpPr>
              <p:nvPr/>
            </p:nvSpPr>
            <p:spPr bwMode="auto">
              <a:xfrm>
                <a:off x="9126340" y="2674145"/>
                <a:ext cx="2357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36" name="Freeform 5">
                <a:extLst>
                  <a:ext uri="{FF2B5EF4-FFF2-40B4-BE49-F238E27FC236}">
                    <a16:creationId xmlns:a16="http://schemas.microsoft.com/office/drawing/2014/main" id="{9B1EC1CC-56CB-4B32-9A21-BBC15F32A794}"/>
                  </a:ext>
                </a:extLst>
              </p:cNvPr>
              <p:cNvSpPr>
                <a:spLocks noEditPoints="1"/>
              </p:cNvSpPr>
              <p:nvPr/>
            </p:nvSpPr>
            <p:spPr bwMode="auto">
              <a:xfrm>
                <a:off x="9118402" y="2660654"/>
                <a:ext cx="2365376" cy="712618"/>
              </a:xfrm>
              <a:custGeom>
                <a:avLst/>
                <a:gdLst>
                  <a:gd name="T0" fmla="*/ 1102 w 1102"/>
                  <a:gd name="T1" fmla="*/ 332 h 332"/>
                  <a:gd name="T2" fmla="*/ 0 w 1102"/>
                  <a:gd name="T3" fmla="*/ 332 h 332"/>
                  <a:gd name="T4" fmla="*/ 0 w 1102"/>
                  <a:gd name="T5" fmla="*/ 0 h 332"/>
                  <a:gd name="T6" fmla="*/ 1102 w 1102"/>
                  <a:gd name="T7" fmla="*/ 0 h 332"/>
                  <a:gd name="T8" fmla="*/ 1102 w 1102"/>
                  <a:gd name="T9" fmla="*/ 332 h 332"/>
                  <a:gd name="T10" fmla="*/ 5 w 1102"/>
                  <a:gd name="T11" fmla="*/ 325 h 332"/>
                  <a:gd name="T12" fmla="*/ 1095 w 1102"/>
                  <a:gd name="T13" fmla="*/ 325 h 332"/>
                  <a:gd name="T14" fmla="*/ 1095 w 1102"/>
                  <a:gd name="T15" fmla="*/ 7 h 332"/>
                  <a:gd name="T16" fmla="*/ 5 w 1102"/>
                  <a:gd name="T17" fmla="*/ 7 h 332"/>
                  <a:gd name="T18" fmla="*/ 5 w 1102"/>
                  <a:gd name="T19" fmla="*/ 32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2" h="332">
                    <a:moveTo>
                      <a:pt x="1102" y="332"/>
                    </a:moveTo>
                    <a:lnTo>
                      <a:pt x="0" y="332"/>
                    </a:lnTo>
                    <a:lnTo>
                      <a:pt x="0" y="0"/>
                    </a:lnTo>
                    <a:lnTo>
                      <a:pt x="1102" y="0"/>
                    </a:lnTo>
                    <a:lnTo>
                      <a:pt x="1102" y="332"/>
                    </a:lnTo>
                    <a:close/>
                    <a:moveTo>
                      <a:pt x="5" y="325"/>
                    </a:moveTo>
                    <a:lnTo>
                      <a:pt x="1095" y="325"/>
                    </a:lnTo>
                    <a:lnTo>
                      <a:pt x="1095" y="7"/>
                    </a:lnTo>
                    <a:lnTo>
                      <a:pt x="5" y="7"/>
                    </a:lnTo>
                    <a:lnTo>
                      <a:pt x="5" y="325"/>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41" name="Freeform 30">
                <a:extLst>
                  <a:ext uri="{FF2B5EF4-FFF2-40B4-BE49-F238E27FC236}">
                    <a16:creationId xmlns:a16="http://schemas.microsoft.com/office/drawing/2014/main" id="{56B02F1F-DB57-4872-9CB5-66A3803E17EB}"/>
                  </a:ext>
                </a:extLst>
              </p:cNvPr>
              <p:cNvSpPr>
                <a:spLocks/>
              </p:cNvSpPr>
              <p:nvPr/>
            </p:nvSpPr>
            <p:spPr bwMode="auto">
              <a:xfrm>
                <a:off x="10366545" y="2572582"/>
                <a:ext cx="1188185" cy="834066"/>
              </a:xfrm>
              <a:custGeom>
                <a:avLst/>
                <a:gdLst>
                  <a:gd name="T0" fmla="*/ 106 w 268"/>
                  <a:gd name="T1" fmla="*/ 195 h 198"/>
                  <a:gd name="T2" fmla="*/ 110 w 268"/>
                  <a:gd name="T3" fmla="*/ 191 h 198"/>
                  <a:gd name="T4" fmla="*/ 113 w 268"/>
                  <a:gd name="T5" fmla="*/ 191 h 198"/>
                  <a:gd name="T6" fmla="*/ 117 w 268"/>
                  <a:gd name="T7" fmla="*/ 195 h 198"/>
                  <a:gd name="T8" fmla="*/ 136 w 268"/>
                  <a:gd name="T9" fmla="*/ 180 h 198"/>
                  <a:gd name="T10" fmla="*/ 154 w 268"/>
                  <a:gd name="T11" fmla="*/ 158 h 198"/>
                  <a:gd name="T12" fmla="*/ 165 w 268"/>
                  <a:gd name="T13" fmla="*/ 140 h 198"/>
                  <a:gd name="T14" fmla="*/ 167 w 268"/>
                  <a:gd name="T15" fmla="*/ 131 h 198"/>
                  <a:gd name="T16" fmla="*/ 168 w 268"/>
                  <a:gd name="T17" fmla="*/ 124 h 198"/>
                  <a:gd name="T18" fmla="*/ 168 w 268"/>
                  <a:gd name="T19" fmla="*/ 120 h 198"/>
                  <a:gd name="T20" fmla="*/ 169 w 268"/>
                  <a:gd name="T21" fmla="*/ 112 h 198"/>
                  <a:gd name="T22" fmla="*/ 173 w 268"/>
                  <a:gd name="T23" fmla="*/ 99 h 198"/>
                  <a:gd name="T24" fmla="*/ 171 w 268"/>
                  <a:gd name="T25" fmla="*/ 92 h 198"/>
                  <a:gd name="T26" fmla="*/ 174 w 268"/>
                  <a:gd name="T27" fmla="*/ 89 h 198"/>
                  <a:gd name="T28" fmla="*/ 167 w 268"/>
                  <a:gd name="T29" fmla="*/ 81 h 198"/>
                  <a:gd name="T30" fmla="*/ 156 w 268"/>
                  <a:gd name="T31" fmla="*/ 76 h 198"/>
                  <a:gd name="T32" fmla="*/ 155 w 268"/>
                  <a:gd name="T33" fmla="*/ 83 h 198"/>
                  <a:gd name="T34" fmla="*/ 155 w 268"/>
                  <a:gd name="T35" fmla="*/ 80 h 198"/>
                  <a:gd name="T36" fmla="*/ 146 w 268"/>
                  <a:gd name="T37" fmla="*/ 84 h 198"/>
                  <a:gd name="T38" fmla="*/ 147 w 268"/>
                  <a:gd name="T39" fmla="*/ 79 h 198"/>
                  <a:gd name="T40" fmla="*/ 149 w 268"/>
                  <a:gd name="T41" fmla="*/ 77 h 198"/>
                  <a:gd name="T42" fmla="*/ 146 w 268"/>
                  <a:gd name="T43" fmla="*/ 80 h 198"/>
                  <a:gd name="T44" fmla="*/ 143 w 268"/>
                  <a:gd name="T45" fmla="*/ 80 h 198"/>
                  <a:gd name="T46" fmla="*/ 143 w 268"/>
                  <a:gd name="T47" fmla="*/ 73 h 198"/>
                  <a:gd name="T48" fmla="*/ 134 w 268"/>
                  <a:gd name="T49" fmla="*/ 72 h 198"/>
                  <a:gd name="T50" fmla="*/ 140 w 268"/>
                  <a:gd name="T51" fmla="*/ 62 h 198"/>
                  <a:gd name="T52" fmla="*/ 153 w 268"/>
                  <a:gd name="T53" fmla="*/ 47 h 198"/>
                  <a:gd name="T54" fmla="*/ 160 w 268"/>
                  <a:gd name="T55" fmla="*/ 40 h 198"/>
                  <a:gd name="T56" fmla="*/ 173 w 268"/>
                  <a:gd name="T57" fmla="*/ 25 h 198"/>
                  <a:gd name="T58" fmla="*/ 188 w 268"/>
                  <a:gd name="T59" fmla="*/ 14 h 198"/>
                  <a:gd name="T60" fmla="*/ 200 w 268"/>
                  <a:gd name="T61" fmla="*/ 13 h 198"/>
                  <a:gd name="T62" fmla="*/ 205 w 268"/>
                  <a:gd name="T63" fmla="*/ 16 h 198"/>
                  <a:gd name="T64" fmla="*/ 209 w 268"/>
                  <a:gd name="T65" fmla="*/ 12 h 198"/>
                  <a:gd name="T66" fmla="*/ 213 w 268"/>
                  <a:gd name="T67" fmla="*/ 14 h 198"/>
                  <a:gd name="T68" fmla="*/ 221 w 268"/>
                  <a:gd name="T69" fmla="*/ 14 h 198"/>
                  <a:gd name="T70" fmla="*/ 225 w 268"/>
                  <a:gd name="T71" fmla="*/ 14 h 198"/>
                  <a:gd name="T72" fmla="*/ 224 w 268"/>
                  <a:gd name="T73" fmla="*/ 12 h 198"/>
                  <a:gd name="T74" fmla="*/ 227 w 268"/>
                  <a:gd name="T75" fmla="*/ 10 h 198"/>
                  <a:gd name="T76" fmla="*/ 235 w 268"/>
                  <a:gd name="T77" fmla="*/ 10 h 198"/>
                  <a:gd name="T78" fmla="*/ 236 w 268"/>
                  <a:gd name="T79" fmla="*/ 12 h 198"/>
                  <a:gd name="T80" fmla="*/ 239 w 268"/>
                  <a:gd name="T81" fmla="*/ 12 h 198"/>
                  <a:gd name="T82" fmla="*/ 244 w 268"/>
                  <a:gd name="T83" fmla="*/ 14 h 198"/>
                  <a:gd name="T84" fmla="*/ 244 w 268"/>
                  <a:gd name="T85" fmla="*/ 16 h 198"/>
                  <a:gd name="T86" fmla="*/ 244 w 268"/>
                  <a:gd name="T87" fmla="*/ 20 h 198"/>
                  <a:gd name="T88" fmla="*/ 252 w 268"/>
                  <a:gd name="T89" fmla="*/ 19 h 198"/>
                  <a:gd name="T90" fmla="*/ 259 w 268"/>
                  <a:gd name="T91" fmla="*/ 17 h 198"/>
                  <a:gd name="T92" fmla="*/ 263 w 268"/>
                  <a:gd name="T93" fmla="*/ 16 h 198"/>
                  <a:gd name="T94" fmla="*/ 265 w 268"/>
                  <a:gd name="T95" fmla="*/ 12 h 198"/>
                  <a:gd name="T96" fmla="*/ 263 w 268"/>
                  <a:gd name="T97" fmla="*/ 5 h 198"/>
                  <a:gd name="T98" fmla="*/ 266 w 268"/>
                  <a:gd name="T99" fmla="*/ 0 h 198"/>
                  <a:gd name="T100" fmla="*/ 102 w 268"/>
                  <a:gd name="T10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 h="198">
                    <a:moveTo>
                      <a:pt x="102" y="198"/>
                    </a:moveTo>
                    <a:cubicBezTo>
                      <a:pt x="102" y="198"/>
                      <a:pt x="102" y="198"/>
                      <a:pt x="102" y="198"/>
                    </a:cubicBezTo>
                    <a:cubicBezTo>
                      <a:pt x="102" y="196"/>
                      <a:pt x="103" y="195"/>
                      <a:pt x="105" y="196"/>
                    </a:cubicBezTo>
                    <a:cubicBezTo>
                      <a:pt x="106" y="196"/>
                      <a:pt x="106" y="196"/>
                      <a:pt x="106" y="195"/>
                    </a:cubicBezTo>
                    <a:cubicBezTo>
                      <a:pt x="106" y="193"/>
                      <a:pt x="108" y="191"/>
                      <a:pt x="110" y="190"/>
                    </a:cubicBezTo>
                    <a:cubicBezTo>
                      <a:pt x="110" y="190"/>
                      <a:pt x="110" y="190"/>
                      <a:pt x="111" y="190"/>
                    </a:cubicBezTo>
                    <a:cubicBezTo>
                      <a:pt x="111" y="190"/>
                      <a:pt x="111" y="190"/>
                      <a:pt x="111" y="190"/>
                    </a:cubicBezTo>
                    <a:cubicBezTo>
                      <a:pt x="111" y="191"/>
                      <a:pt x="110" y="191"/>
                      <a:pt x="110" y="191"/>
                    </a:cubicBezTo>
                    <a:cubicBezTo>
                      <a:pt x="110" y="191"/>
                      <a:pt x="110" y="191"/>
                      <a:pt x="110" y="191"/>
                    </a:cubicBezTo>
                    <a:cubicBezTo>
                      <a:pt x="111" y="192"/>
                      <a:pt x="111" y="191"/>
                      <a:pt x="111" y="191"/>
                    </a:cubicBezTo>
                    <a:cubicBezTo>
                      <a:pt x="111" y="191"/>
                      <a:pt x="112" y="190"/>
                      <a:pt x="112" y="191"/>
                    </a:cubicBezTo>
                    <a:cubicBezTo>
                      <a:pt x="113" y="191"/>
                      <a:pt x="113" y="191"/>
                      <a:pt x="113" y="191"/>
                    </a:cubicBezTo>
                    <a:cubicBezTo>
                      <a:pt x="113" y="191"/>
                      <a:pt x="113" y="192"/>
                      <a:pt x="113" y="192"/>
                    </a:cubicBezTo>
                    <a:cubicBezTo>
                      <a:pt x="113" y="192"/>
                      <a:pt x="113" y="192"/>
                      <a:pt x="113" y="192"/>
                    </a:cubicBezTo>
                    <a:cubicBezTo>
                      <a:pt x="113" y="194"/>
                      <a:pt x="114" y="194"/>
                      <a:pt x="115" y="194"/>
                    </a:cubicBezTo>
                    <a:cubicBezTo>
                      <a:pt x="116" y="194"/>
                      <a:pt x="117" y="194"/>
                      <a:pt x="117" y="195"/>
                    </a:cubicBezTo>
                    <a:cubicBezTo>
                      <a:pt x="119" y="195"/>
                      <a:pt x="120" y="195"/>
                      <a:pt x="121" y="194"/>
                    </a:cubicBezTo>
                    <a:cubicBezTo>
                      <a:pt x="123" y="194"/>
                      <a:pt x="125" y="192"/>
                      <a:pt x="127" y="191"/>
                    </a:cubicBezTo>
                    <a:cubicBezTo>
                      <a:pt x="130" y="189"/>
                      <a:pt x="133" y="187"/>
                      <a:pt x="135" y="184"/>
                    </a:cubicBezTo>
                    <a:cubicBezTo>
                      <a:pt x="135" y="182"/>
                      <a:pt x="135" y="181"/>
                      <a:pt x="136" y="180"/>
                    </a:cubicBezTo>
                    <a:cubicBezTo>
                      <a:pt x="137" y="179"/>
                      <a:pt x="138" y="179"/>
                      <a:pt x="139" y="178"/>
                    </a:cubicBezTo>
                    <a:cubicBezTo>
                      <a:pt x="141" y="174"/>
                      <a:pt x="144" y="170"/>
                      <a:pt x="148" y="167"/>
                    </a:cubicBezTo>
                    <a:cubicBezTo>
                      <a:pt x="150" y="164"/>
                      <a:pt x="151" y="161"/>
                      <a:pt x="154" y="159"/>
                    </a:cubicBezTo>
                    <a:cubicBezTo>
                      <a:pt x="154" y="159"/>
                      <a:pt x="154" y="159"/>
                      <a:pt x="154" y="158"/>
                    </a:cubicBezTo>
                    <a:cubicBezTo>
                      <a:pt x="154" y="156"/>
                      <a:pt x="155" y="154"/>
                      <a:pt x="157" y="152"/>
                    </a:cubicBezTo>
                    <a:cubicBezTo>
                      <a:pt x="158" y="151"/>
                      <a:pt x="159" y="149"/>
                      <a:pt x="159" y="147"/>
                    </a:cubicBezTo>
                    <a:cubicBezTo>
                      <a:pt x="160" y="147"/>
                      <a:pt x="160" y="146"/>
                      <a:pt x="161" y="145"/>
                    </a:cubicBezTo>
                    <a:cubicBezTo>
                      <a:pt x="162" y="144"/>
                      <a:pt x="163" y="142"/>
                      <a:pt x="165" y="140"/>
                    </a:cubicBezTo>
                    <a:cubicBezTo>
                      <a:pt x="166" y="140"/>
                      <a:pt x="166" y="139"/>
                      <a:pt x="166" y="138"/>
                    </a:cubicBezTo>
                    <a:cubicBezTo>
                      <a:pt x="166" y="136"/>
                      <a:pt x="167" y="134"/>
                      <a:pt x="167" y="132"/>
                    </a:cubicBezTo>
                    <a:cubicBezTo>
                      <a:pt x="167" y="132"/>
                      <a:pt x="167" y="132"/>
                      <a:pt x="167" y="131"/>
                    </a:cubicBezTo>
                    <a:cubicBezTo>
                      <a:pt x="167" y="131"/>
                      <a:pt x="167" y="131"/>
                      <a:pt x="167" y="131"/>
                    </a:cubicBezTo>
                    <a:cubicBezTo>
                      <a:pt x="168" y="130"/>
                      <a:pt x="168" y="129"/>
                      <a:pt x="168" y="128"/>
                    </a:cubicBezTo>
                    <a:cubicBezTo>
                      <a:pt x="168" y="128"/>
                      <a:pt x="168" y="128"/>
                      <a:pt x="168" y="127"/>
                    </a:cubicBezTo>
                    <a:cubicBezTo>
                      <a:pt x="168" y="127"/>
                      <a:pt x="168" y="126"/>
                      <a:pt x="168" y="125"/>
                    </a:cubicBezTo>
                    <a:cubicBezTo>
                      <a:pt x="168" y="125"/>
                      <a:pt x="168" y="124"/>
                      <a:pt x="168" y="124"/>
                    </a:cubicBezTo>
                    <a:cubicBezTo>
                      <a:pt x="168" y="124"/>
                      <a:pt x="169" y="124"/>
                      <a:pt x="169" y="123"/>
                    </a:cubicBezTo>
                    <a:cubicBezTo>
                      <a:pt x="169" y="123"/>
                      <a:pt x="169" y="122"/>
                      <a:pt x="168" y="122"/>
                    </a:cubicBezTo>
                    <a:cubicBezTo>
                      <a:pt x="168" y="122"/>
                      <a:pt x="168" y="121"/>
                      <a:pt x="168" y="121"/>
                    </a:cubicBezTo>
                    <a:cubicBezTo>
                      <a:pt x="168" y="120"/>
                      <a:pt x="168" y="120"/>
                      <a:pt x="168" y="120"/>
                    </a:cubicBezTo>
                    <a:cubicBezTo>
                      <a:pt x="168" y="120"/>
                      <a:pt x="168" y="119"/>
                      <a:pt x="168" y="118"/>
                    </a:cubicBezTo>
                    <a:cubicBezTo>
                      <a:pt x="168" y="117"/>
                      <a:pt x="168" y="117"/>
                      <a:pt x="168" y="117"/>
                    </a:cubicBezTo>
                    <a:cubicBezTo>
                      <a:pt x="168" y="116"/>
                      <a:pt x="168" y="115"/>
                      <a:pt x="168" y="114"/>
                    </a:cubicBezTo>
                    <a:cubicBezTo>
                      <a:pt x="169" y="114"/>
                      <a:pt x="169" y="113"/>
                      <a:pt x="169" y="112"/>
                    </a:cubicBezTo>
                    <a:cubicBezTo>
                      <a:pt x="170" y="109"/>
                      <a:pt x="170" y="107"/>
                      <a:pt x="172" y="105"/>
                    </a:cubicBezTo>
                    <a:cubicBezTo>
                      <a:pt x="174" y="104"/>
                      <a:pt x="174" y="102"/>
                      <a:pt x="174" y="101"/>
                    </a:cubicBezTo>
                    <a:cubicBezTo>
                      <a:pt x="174" y="101"/>
                      <a:pt x="174" y="101"/>
                      <a:pt x="174" y="100"/>
                    </a:cubicBezTo>
                    <a:cubicBezTo>
                      <a:pt x="174" y="100"/>
                      <a:pt x="173" y="99"/>
                      <a:pt x="173" y="99"/>
                    </a:cubicBezTo>
                    <a:cubicBezTo>
                      <a:pt x="172" y="98"/>
                      <a:pt x="172" y="98"/>
                      <a:pt x="172" y="97"/>
                    </a:cubicBezTo>
                    <a:cubicBezTo>
                      <a:pt x="172" y="97"/>
                      <a:pt x="172" y="97"/>
                      <a:pt x="172" y="97"/>
                    </a:cubicBezTo>
                    <a:cubicBezTo>
                      <a:pt x="173" y="95"/>
                      <a:pt x="173" y="95"/>
                      <a:pt x="173" y="94"/>
                    </a:cubicBezTo>
                    <a:cubicBezTo>
                      <a:pt x="173" y="93"/>
                      <a:pt x="173" y="93"/>
                      <a:pt x="171" y="92"/>
                    </a:cubicBezTo>
                    <a:cubicBezTo>
                      <a:pt x="171" y="91"/>
                      <a:pt x="170" y="91"/>
                      <a:pt x="170" y="90"/>
                    </a:cubicBezTo>
                    <a:cubicBezTo>
                      <a:pt x="171" y="90"/>
                      <a:pt x="171" y="90"/>
                      <a:pt x="172" y="91"/>
                    </a:cubicBezTo>
                    <a:cubicBezTo>
                      <a:pt x="173" y="91"/>
                      <a:pt x="174" y="90"/>
                      <a:pt x="174" y="89"/>
                    </a:cubicBezTo>
                    <a:cubicBezTo>
                      <a:pt x="174" y="89"/>
                      <a:pt x="174" y="89"/>
                      <a:pt x="174" y="89"/>
                    </a:cubicBezTo>
                    <a:cubicBezTo>
                      <a:pt x="174" y="88"/>
                      <a:pt x="174" y="88"/>
                      <a:pt x="173" y="88"/>
                    </a:cubicBezTo>
                    <a:cubicBezTo>
                      <a:pt x="171" y="86"/>
                      <a:pt x="169" y="84"/>
                      <a:pt x="168" y="83"/>
                    </a:cubicBezTo>
                    <a:cubicBezTo>
                      <a:pt x="167" y="82"/>
                      <a:pt x="167" y="82"/>
                      <a:pt x="167" y="82"/>
                    </a:cubicBezTo>
                    <a:cubicBezTo>
                      <a:pt x="167" y="82"/>
                      <a:pt x="167" y="82"/>
                      <a:pt x="167" y="81"/>
                    </a:cubicBezTo>
                    <a:cubicBezTo>
                      <a:pt x="167" y="81"/>
                      <a:pt x="167" y="81"/>
                      <a:pt x="167" y="81"/>
                    </a:cubicBezTo>
                    <a:cubicBezTo>
                      <a:pt x="167" y="80"/>
                      <a:pt x="166" y="79"/>
                      <a:pt x="165" y="78"/>
                    </a:cubicBezTo>
                    <a:cubicBezTo>
                      <a:pt x="164" y="77"/>
                      <a:pt x="162" y="76"/>
                      <a:pt x="160" y="78"/>
                    </a:cubicBezTo>
                    <a:cubicBezTo>
                      <a:pt x="159" y="78"/>
                      <a:pt x="158" y="77"/>
                      <a:pt x="156" y="76"/>
                    </a:cubicBezTo>
                    <a:cubicBezTo>
                      <a:pt x="156" y="77"/>
                      <a:pt x="156" y="78"/>
                      <a:pt x="156" y="79"/>
                    </a:cubicBezTo>
                    <a:cubicBezTo>
                      <a:pt x="156" y="80"/>
                      <a:pt x="156" y="80"/>
                      <a:pt x="156" y="81"/>
                    </a:cubicBezTo>
                    <a:cubicBezTo>
                      <a:pt x="156" y="82"/>
                      <a:pt x="155" y="82"/>
                      <a:pt x="155" y="83"/>
                    </a:cubicBezTo>
                    <a:cubicBezTo>
                      <a:pt x="155" y="83"/>
                      <a:pt x="155" y="83"/>
                      <a:pt x="155" y="83"/>
                    </a:cubicBezTo>
                    <a:cubicBezTo>
                      <a:pt x="155" y="84"/>
                      <a:pt x="155" y="85"/>
                      <a:pt x="153" y="85"/>
                    </a:cubicBezTo>
                    <a:cubicBezTo>
                      <a:pt x="153" y="85"/>
                      <a:pt x="153" y="85"/>
                      <a:pt x="153" y="84"/>
                    </a:cubicBezTo>
                    <a:cubicBezTo>
                      <a:pt x="155" y="83"/>
                      <a:pt x="155" y="81"/>
                      <a:pt x="155" y="79"/>
                    </a:cubicBezTo>
                    <a:cubicBezTo>
                      <a:pt x="155" y="79"/>
                      <a:pt x="155" y="79"/>
                      <a:pt x="155" y="80"/>
                    </a:cubicBezTo>
                    <a:cubicBezTo>
                      <a:pt x="154" y="80"/>
                      <a:pt x="154" y="80"/>
                      <a:pt x="154" y="80"/>
                    </a:cubicBezTo>
                    <a:cubicBezTo>
                      <a:pt x="154" y="81"/>
                      <a:pt x="154" y="82"/>
                      <a:pt x="153" y="82"/>
                    </a:cubicBezTo>
                    <a:cubicBezTo>
                      <a:pt x="152" y="84"/>
                      <a:pt x="149" y="85"/>
                      <a:pt x="147" y="85"/>
                    </a:cubicBezTo>
                    <a:cubicBezTo>
                      <a:pt x="146" y="85"/>
                      <a:pt x="146" y="85"/>
                      <a:pt x="146" y="84"/>
                    </a:cubicBezTo>
                    <a:cubicBezTo>
                      <a:pt x="146" y="84"/>
                      <a:pt x="146" y="84"/>
                      <a:pt x="146" y="84"/>
                    </a:cubicBezTo>
                    <a:cubicBezTo>
                      <a:pt x="146" y="84"/>
                      <a:pt x="146" y="84"/>
                      <a:pt x="147" y="83"/>
                    </a:cubicBezTo>
                    <a:cubicBezTo>
                      <a:pt x="148" y="83"/>
                      <a:pt x="149" y="82"/>
                      <a:pt x="149" y="81"/>
                    </a:cubicBezTo>
                    <a:cubicBezTo>
                      <a:pt x="149" y="81"/>
                      <a:pt x="148" y="80"/>
                      <a:pt x="147" y="79"/>
                    </a:cubicBezTo>
                    <a:cubicBezTo>
                      <a:pt x="147" y="79"/>
                      <a:pt x="147" y="79"/>
                      <a:pt x="147" y="78"/>
                    </a:cubicBezTo>
                    <a:cubicBezTo>
                      <a:pt x="147" y="78"/>
                      <a:pt x="147" y="78"/>
                      <a:pt x="148" y="78"/>
                    </a:cubicBezTo>
                    <a:cubicBezTo>
                      <a:pt x="148" y="78"/>
                      <a:pt x="149" y="77"/>
                      <a:pt x="149" y="77"/>
                    </a:cubicBezTo>
                    <a:cubicBezTo>
                      <a:pt x="149" y="77"/>
                      <a:pt x="149" y="77"/>
                      <a:pt x="149" y="77"/>
                    </a:cubicBezTo>
                    <a:cubicBezTo>
                      <a:pt x="148" y="76"/>
                      <a:pt x="148" y="76"/>
                      <a:pt x="147" y="76"/>
                    </a:cubicBezTo>
                    <a:cubicBezTo>
                      <a:pt x="146" y="77"/>
                      <a:pt x="146" y="77"/>
                      <a:pt x="146" y="78"/>
                    </a:cubicBezTo>
                    <a:cubicBezTo>
                      <a:pt x="146" y="78"/>
                      <a:pt x="146" y="79"/>
                      <a:pt x="146" y="79"/>
                    </a:cubicBezTo>
                    <a:cubicBezTo>
                      <a:pt x="146" y="79"/>
                      <a:pt x="146" y="79"/>
                      <a:pt x="146" y="80"/>
                    </a:cubicBezTo>
                    <a:cubicBezTo>
                      <a:pt x="146" y="80"/>
                      <a:pt x="146" y="81"/>
                      <a:pt x="145" y="82"/>
                    </a:cubicBezTo>
                    <a:cubicBezTo>
                      <a:pt x="144" y="82"/>
                      <a:pt x="143" y="81"/>
                      <a:pt x="143" y="82"/>
                    </a:cubicBezTo>
                    <a:cubicBezTo>
                      <a:pt x="142" y="82"/>
                      <a:pt x="142" y="81"/>
                      <a:pt x="142" y="81"/>
                    </a:cubicBezTo>
                    <a:cubicBezTo>
                      <a:pt x="142" y="81"/>
                      <a:pt x="142" y="80"/>
                      <a:pt x="143" y="80"/>
                    </a:cubicBezTo>
                    <a:cubicBezTo>
                      <a:pt x="143" y="79"/>
                      <a:pt x="143" y="78"/>
                      <a:pt x="143" y="78"/>
                    </a:cubicBezTo>
                    <a:cubicBezTo>
                      <a:pt x="143" y="77"/>
                      <a:pt x="143" y="76"/>
                      <a:pt x="143" y="75"/>
                    </a:cubicBezTo>
                    <a:cubicBezTo>
                      <a:pt x="143" y="74"/>
                      <a:pt x="143" y="74"/>
                      <a:pt x="143" y="73"/>
                    </a:cubicBezTo>
                    <a:cubicBezTo>
                      <a:pt x="143" y="73"/>
                      <a:pt x="143" y="73"/>
                      <a:pt x="143" y="73"/>
                    </a:cubicBezTo>
                    <a:cubicBezTo>
                      <a:pt x="143" y="73"/>
                      <a:pt x="143" y="72"/>
                      <a:pt x="142" y="73"/>
                    </a:cubicBezTo>
                    <a:cubicBezTo>
                      <a:pt x="140" y="73"/>
                      <a:pt x="138" y="72"/>
                      <a:pt x="136" y="73"/>
                    </a:cubicBezTo>
                    <a:cubicBezTo>
                      <a:pt x="136" y="73"/>
                      <a:pt x="136" y="73"/>
                      <a:pt x="136" y="73"/>
                    </a:cubicBezTo>
                    <a:cubicBezTo>
                      <a:pt x="135" y="72"/>
                      <a:pt x="134" y="72"/>
                      <a:pt x="134" y="72"/>
                    </a:cubicBezTo>
                    <a:cubicBezTo>
                      <a:pt x="133" y="71"/>
                      <a:pt x="132" y="71"/>
                      <a:pt x="132" y="70"/>
                    </a:cubicBezTo>
                    <a:cubicBezTo>
                      <a:pt x="132" y="69"/>
                      <a:pt x="133" y="69"/>
                      <a:pt x="134" y="68"/>
                    </a:cubicBezTo>
                    <a:cubicBezTo>
                      <a:pt x="135" y="67"/>
                      <a:pt x="136" y="67"/>
                      <a:pt x="137" y="65"/>
                    </a:cubicBezTo>
                    <a:cubicBezTo>
                      <a:pt x="138" y="64"/>
                      <a:pt x="140" y="63"/>
                      <a:pt x="140" y="62"/>
                    </a:cubicBezTo>
                    <a:cubicBezTo>
                      <a:pt x="142" y="60"/>
                      <a:pt x="145" y="58"/>
                      <a:pt x="147" y="57"/>
                    </a:cubicBezTo>
                    <a:cubicBezTo>
                      <a:pt x="148" y="56"/>
                      <a:pt x="149" y="55"/>
                      <a:pt x="149" y="53"/>
                    </a:cubicBezTo>
                    <a:cubicBezTo>
                      <a:pt x="150" y="52"/>
                      <a:pt x="152" y="51"/>
                      <a:pt x="152" y="49"/>
                    </a:cubicBezTo>
                    <a:cubicBezTo>
                      <a:pt x="153" y="49"/>
                      <a:pt x="153" y="48"/>
                      <a:pt x="153" y="47"/>
                    </a:cubicBezTo>
                    <a:cubicBezTo>
                      <a:pt x="153" y="47"/>
                      <a:pt x="153" y="47"/>
                      <a:pt x="153" y="47"/>
                    </a:cubicBezTo>
                    <a:cubicBezTo>
                      <a:pt x="155" y="47"/>
                      <a:pt x="155" y="45"/>
                      <a:pt x="155" y="44"/>
                    </a:cubicBezTo>
                    <a:cubicBezTo>
                      <a:pt x="156" y="44"/>
                      <a:pt x="157" y="44"/>
                      <a:pt x="157" y="43"/>
                    </a:cubicBezTo>
                    <a:cubicBezTo>
                      <a:pt x="157" y="41"/>
                      <a:pt x="159" y="41"/>
                      <a:pt x="160" y="40"/>
                    </a:cubicBezTo>
                    <a:cubicBezTo>
                      <a:pt x="161" y="39"/>
                      <a:pt x="162" y="39"/>
                      <a:pt x="162" y="38"/>
                    </a:cubicBezTo>
                    <a:cubicBezTo>
                      <a:pt x="163" y="38"/>
                      <a:pt x="164" y="36"/>
                      <a:pt x="165" y="35"/>
                    </a:cubicBezTo>
                    <a:cubicBezTo>
                      <a:pt x="168" y="34"/>
                      <a:pt x="168" y="33"/>
                      <a:pt x="169" y="31"/>
                    </a:cubicBezTo>
                    <a:cubicBezTo>
                      <a:pt x="169" y="28"/>
                      <a:pt x="170" y="26"/>
                      <a:pt x="173" y="25"/>
                    </a:cubicBezTo>
                    <a:cubicBezTo>
                      <a:pt x="174" y="24"/>
                      <a:pt x="175" y="24"/>
                      <a:pt x="175" y="23"/>
                    </a:cubicBezTo>
                    <a:cubicBezTo>
                      <a:pt x="176" y="22"/>
                      <a:pt x="177" y="21"/>
                      <a:pt x="177" y="19"/>
                    </a:cubicBezTo>
                    <a:cubicBezTo>
                      <a:pt x="180" y="16"/>
                      <a:pt x="183" y="14"/>
                      <a:pt x="188" y="14"/>
                    </a:cubicBezTo>
                    <a:cubicBezTo>
                      <a:pt x="188" y="14"/>
                      <a:pt x="188" y="14"/>
                      <a:pt x="188" y="14"/>
                    </a:cubicBezTo>
                    <a:cubicBezTo>
                      <a:pt x="189" y="13"/>
                      <a:pt x="190" y="13"/>
                      <a:pt x="191" y="13"/>
                    </a:cubicBezTo>
                    <a:cubicBezTo>
                      <a:pt x="194" y="13"/>
                      <a:pt x="196" y="13"/>
                      <a:pt x="198" y="13"/>
                    </a:cubicBezTo>
                    <a:cubicBezTo>
                      <a:pt x="198" y="13"/>
                      <a:pt x="199" y="13"/>
                      <a:pt x="199" y="13"/>
                    </a:cubicBezTo>
                    <a:cubicBezTo>
                      <a:pt x="200" y="13"/>
                      <a:pt x="200" y="13"/>
                      <a:pt x="200" y="13"/>
                    </a:cubicBezTo>
                    <a:cubicBezTo>
                      <a:pt x="201" y="14"/>
                      <a:pt x="203" y="13"/>
                      <a:pt x="204" y="13"/>
                    </a:cubicBezTo>
                    <a:cubicBezTo>
                      <a:pt x="204" y="13"/>
                      <a:pt x="204" y="13"/>
                      <a:pt x="204" y="13"/>
                    </a:cubicBezTo>
                    <a:cubicBezTo>
                      <a:pt x="205" y="13"/>
                      <a:pt x="205" y="14"/>
                      <a:pt x="204" y="14"/>
                    </a:cubicBezTo>
                    <a:cubicBezTo>
                      <a:pt x="204" y="15"/>
                      <a:pt x="204" y="15"/>
                      <a:pt x="205" y="16"/>
                    </a:cubicBezTo>
                    <a:cubicBezTo>
                      <a:pt x="205" y="16"/>
                      <a:pt x="205" y="16"/>
                      <a:pt x="205" y="16"/>
                    </a:cubicBezTo>
                    <a:cubicBezTo>
                      <a:pt x="205" y="16"/>
                      <a:pt x="206" y="16"/>
                      <a:pt x="206" y="16"/>
                    </a:cubicBezTo>
                    <a:cubicBezTo>
                      <a:pt x="208" y="16"/>
                      <a:pt x="207" y="14"/>
                      <a:pt x="207" y="13"/>
                    </a:cubicBezTo>
                    <a:cubicBezTo>
                      <a:pt x="208" y="13"/>
                      <a:pt x="208" y="12"/>
                      <a:pt x="209" y="12"/>
                    </a:cubicBezTo>
                    <a:cubicBezTo>
                      <a:pt x="209" y="13"/>
                      <a:pt x="210" y="13"/>
                      <a:pt x="210" y="13"/>
                    </a:cubicBezTo>
                    <a:cubicBezTo>
                      <a:pt x="210" y="13"/>
                      <a:pt x="211" y="13"/>
                      <a:pt x="211" y="13"/>
                    </a:cubicBezTo>
                    <a:cubicBezTo>
                      <a:pt x="211" y="13"/>
                      <a:pt x="211" y="13"/>
                      <a:pt x="211" y="13"/>
                    </a:cubicBezTo>
                    <a:cubicBezTo>
                      <a:pt x="212" y="14"/>
                      <a:pt x="212" y="14"/>
                      <a:pt x="213" y="14"/>
                    </a:cubicBezTo>
                    <a:cubicBezTo>
                      <a:pt x="213" y="14"/>
                      <a:pt x="213" y="14"/>
                      <a:pt x="213" y="14"/>
                    </a:cubicBezTo>
                    <a:cubicBezTo>
                      <a:pt x="216" y="15"/>
                      <a:pt x="218" y="15"/>
                      <a:pt x="219" y="13"/>
                    </a:cubicBezTo>
                    <a:cubicBezTo>
                      <a:pt x="220" y="13"/>
                      <a:pt x="220" y="13"/>
                      <a:pt x="221" y="13"/>
                    </a:cubicBezTo>
                    <a:cubicBezTo>
                      <a:pt x="221" y="13"/>
                      <a:pt x="221" y="13"/>
                      <a:pt x="221" y="14"/>
                    </a:cubicBezTo>
                    <a:cubicBezTo>
                      <a:pt x="221" y="14"/>
                      <a:pt x="222" y="14"/>
                      <a:pt x="222" y="15"/>
                    </a:cubicBezTo>
                    <a:cubicBezTo>
                      <a:pt x="222" y="15"/>
                      <a:pt x="222" y="15"/>
                      <a:pt x="222" y="15"/>
                    </a:cubicBezTo>
                    <a:cubicBezTo>
                      <a:pt x="223" y="15"/>
                      <a:pt x="224" y="15"/>
                      <a:pt x="225" y="14"/>
                    </a:cubicBezTo>
                    <a:cubicBezTo>
                      <a:pt x="225" y="14"/>
                      <a:pt x="225" y="14"/>
                      <a:pt x="225" y="14"/>
                    </a:cubicBezTo>
                    <a:cubicBezTo>
                      <a:pt x="225" y="13"/>
                      <a:pt x="224" y="13"/>
                      <a:pt x="224" y="13"/>
                    </a:cubicBezTo>
                    <a:cubicBezTo>
                      <a:pt x="224" y="13"/>
                      <a:pt x="224" y="13"/>
                      <a:pt x="224" y="13"/>
                    </a:cubicBezTo>
                    <a:cubicBezTo>
                      <a:pt x="224" y="13"/>
                      <a:pt x="224" y="13"/>
                      <a:pt x="224" y="13"/>
                    </a:cubicBezTo>
                    <a:cubicBezTo>
                      <a:pt x="224" y="12"/>
                      <a:pt x="224" y="12"/>
                      <a:pt x="224" y="12"/>
                    </a:cubicBezTo>
                    <a:cubicBezTo>
                      <a:pt x="224" y="12"/>
                      <a:pt x="224" y="12"/>
                      <a:pt x="224" y="12"/>
                    </a:cubicBezTo>
                    <a:cubicBezTo>
                      <a:pt x="226" y="12"/>
                      <a:pt x="226" y="12"/>
                      <a:pt x="227" y="11"/>
                    </a:cubicBezTo>
                    <a:cubicBezTo>
                      <a:pt x="227" y="11"/>
                      <a:pt x="227" y="11"/>
                      <a:pt x="227" y="11"/>
                    </a:cubicBezTo>
                    <a:cubicBezTo>
                      <a:pt x="227" y="11"/>
                      <a:pt x="227" y="11"/>
                      <a:pt x="227" y="10"/>
                    </a:cubicBezTo>
                    <a:cubicBezTo>
                      <a:pt x="227" y="9"/>
                      <a:pt x="228" y="9"/>
                      <a:pt x="228" y="9"/>
                    </a:cubicBezTo>
                    <a:cubicBezTo>
                      <a:pt x="229" y="9"/>
                      <a:pt x="231" y="8"/>
                      <a:pt x="232" y="9"/>
                    </a:cubicBezTo>
                    <a:cubicBezTo>
                      <a:pt x="233" y="10"/>
                      <a:pt x="234" y="10"/>
                      <a:pt x="235" y="10"/>
                    </a:cubicBezTo>
                    <a:cubicBezTo>
                      <a:pt x="235" y="10"/>
                      <a:pt x="235" y="10"/>
                      <a:pt x="235" y="10"/>
                    </a:cubicBezTo>
                    <a:cubicBezTo>
                      <a:pt x="235" y="11"/>
                      <a:pt x="236" y="11"/>
                      <a:pt x="236" y="11"/>
                    </a:cubicBezTo>
                    <a:cubicBezTo>
                      <a:pt x="236" y="11"/>
                      <a:pt x="236" y="11"/>
                      <a:pt x="236" y="11"/>
                    </a:cubicBezTo>
                    <a:cubicBezTo>
                      <a:pt x="236" y="11"/>
                      <a:pt x="236" y="11"/>
                      <a:pt x="236" y="11"/>
                    </a:cubicBezTo>
                    <a:cubicBezTo>
                      <a:pt x="236" y="12"/>
                      <a:pt x="236" y="12"/>
                      <a:pt x="236" y="12"/>
                    </a:cubicBezTo>
                    <a:cubicBezTo>
                      <a:pt x="236" y="12"/>
                      <a:pt x="236" y="12"/>
                      <a:pt x="236" y="12"/>
                    </a:cubicBezTo>
                    <a:cubicBezTo>
                      <a:pt x="237" y="12"/>
                      <a:pt x="237" y="13"/>
                      <a:pt x="238" y="12"/>
                    </a:cubicBezTo>
                    <a:cubicBezTo>
                      <a:pt x="238" y="12"/>
                      <a:pt x="238" y="12"/>
                      <a:pt x="238" y="12"/>
                    </a:cubicBezTo>
                    <a:cubicBezTo>
                      <a:pt x="238" y="12"/>
                      <a:pt x="238" y="12"/>
                      <a:pt x="239" y="12"/>
                    </a:cubicBezTo>
                    <a:cubicBezTo>
                      <a:pt x="239" y="11"/>
                      <a:pt x="240" y="11"/>
                      <a:pt x="241" y="11"/>
                    </a:cubicBezTo>
                    <a:cubicBezTo>
                      <a:pt x="241" y="11"/>
                      <a:pt x="241" y="11"/>
                      <a:pt x="242" y="11"/>
                    </a:cubicBezTo>
                    <a:cubicBezTo>
                      <a:pt x="242" y="11"/>
                      <a:pt x="242" y="11"/>
                      <a:pt x="242" y="11"/>
                    </a:cubicBezTo>
                    <a:cubicBezTo>
                      <a:pt x="243" y="12"/>
                      <a:pt x="243" y="13"/>
                      <a:pt x="244" y="14"/>
                    </a:cubicBezTo>
                    <a:cubicBezTo>
                      <a:pt x="244" y="14"/>
                      <a:pt x="244" y="14"/>
                      <a:pt x="244" y="14"/>
                    </a:cubicBezTo>
                    <a:cubicBezTo>
                      <a:pt x="245" y="15"/>
                      <a:pt x="245" y="15"/>
                      <a:pt x="245" y="15"/>
                    </a:cubicBezTo>
                    <a:cubicBezTo>
                      <a:pt x="246" y="15"/>
                      <a:pt x="246" y="15"/>
                      <a:pt x="247" y="15"/>
                    </a:cubicBezTo>
                    <a:cubicBezTo>
                      <a:pt x="246" y="17"/>
                      <a:pt x="245" y="16"/>
                      <a:pt x="244" y="16"/>
                    </a:cubicBezTo>
                    <a:cubicBezTo>
                      <a:pt x="243" y="16"/>
                      <a:pt x="241" y="17"/>
                      <a:pt x="240" y="17"/>
                    </a:cubicBezTo>
                    <a:cubicBezTo>
                      <a:pt x="241" y="18"/>
                      <a:pt x="241" y="20"/>
                      <a:pt x="242" y="20"/>
                    </a:cubicBezTo>
                    <a:cubicBezTo>
                      <a:pt x="242" y="21"/>
                      <a:pt x="243" y="21"/>
                      <a:pt x="244" y="20"/>
                    </a:cubicBezTo>
                    <a:cubicBezTo>
                      <a:pt x="244" y="20"/>
                      <a:pt x="244" y="20"/>
                      <a:pt x="244" y="20"/>
                    </a:cubicBezTo>
                    <a:cubicBezTo>
                      <a:pt x="245" y="20"/>
                      <a:pt x="246" y="20"/>
                      <a:pt x="246" y="20"/>
                    </a:cubicBezTo>
                    <a:cubicBezTo>
                      <a:pt x="246" y="19"/>
                      <a:pt x="246" y="19"/>
                      <a:pt x="246" y="19"/>
                    </a:cubicBezTo>
                    <a:cubicBezTo>
                      <a:pt x="248" y="19"/>
                      <a:pt x="249" y="19"/>
                      <a:pt x="250" y="19"/>
                    </a:cubicBezTo>
                    <a:cubicBezTo>
                      <a:pt x="251" y="20"/>
                      <a:pt x="252" y="20"/>
                      <a:pt x="252" y="19"/>
                    </a:cubicBezTo>
                    <a:cubicBezTo>
                      <a:pt x="252" y="19"/>
                      <a:pt x="252" y="18"/>
                      <a:pt x="252" y="18"/>
                    </a:cubicBezTo>
                    <a:cubicBezTo>
                      <a:pt x="253" y="17"/>
                      <a:pt x="255" y="17"/>
                      <a:pt x="256" y="15"/>
                    </a:cubicBezTo>
                    <a:cubicBezTo>
                      <a:pt x="256" y="15"/>
                      <a:pt x="257" y="15"/>
                      <a:pt x="257" y="16"/>
                    </a:cubicBezTo>
                    <a:cubicBezTo>
                      <a:pt x="258" y="16"/>
                      <a:pt x="258" y="16"/>
                      <a:pt x="259" y="17"/>
                    </a:cubicBezTo>
                    <a:cubicBezTo>
                      <a:pt x="259" y="17"/>
                      <a:pt x="259" y="17"/>
                      <a:pt x="259" y="17"/>
                    </a:cubicBezTo>
                    <a:cubicBezTo>
                      <a:pt x="260" y="18"/>
                      <a:pt x="261" y="17"/>
                      <a:pt x="262" y="16"/>
                    </a:cubicBezTo>
                    <a:cubicBezTo>
                      <a:pt x="262" y="16"/>
                      <a:pt x="262" y="16"/>
                      <a:pt x="262" y="16"/>
                    </a:cubicBezTo>
                    <a:cubicBezTo>
                      <a:pt x="262" y="16"/>
                      <a:pt x="263" y="16"/>
                      <a:pt x="263" y="16"/>
                    </a:cubicBezTo>
                    <a:cubicBezTo>
                      <a:pt x="264" y="16"/>
                      <a:pt x="265" y="16"/>
                      <a:pt x="266" y="16"/>
                    </a:cubicBezTo>
                    <a:cubicBezTo>
                      <a:pt x="267" y="16"/>
                      <a:pt x="268" y="15"/>
                      <a:pt x="267" y="13"/>
                    </a:cubicBezTo>
                    <a:cubicBezTo>
                      <a:pt x="267" y="13"/>
                      <a:pt x="267" y="13"/>
                      <a:pt x="266" y="13"/>
                    </a:cubicBezTo>
                    <a:cubicBezTo>
                      <a:pt x="266" y="12"/>
                      <a:pt x="265" y="12"/>
                      <a:pt x="265" y="12"/>
                    </a:cubicBezTo>
                    <a:cubicBezTo>
                      <a:pt x="264" y="10"/>
                      <a:pt x="262" y="11"/>
                      <a:pt x="261" y="12"/>
                    </a:cubicBezTo>
                    <a:cubicBezTo>
                      <a:pt x="261" y="11"/>
                      <a:pt x="261" y="11"/>
                      <a:pt x="261" y="11"/>
                    </a:cubicBezTo>
                    <a:cubicBezTo>
                      <a:pt x="261" y="9"/>
                      <a:pt x="260" y="7"/>
                      <a:pt x="262" y="6"/>
                    </a:cubicBezTo>
                    <a:cubicBezTo>
                      <a:pt x="263" y="6"/>
                      <a:pt x="263" y="5"/>
                      <a:pt x="263" y="5"/>
                    </a:cubicBezTo>
                    <a:cubicBezTo>
                      <a:pt x="263" y="4"/>
                      <a:pt x="263" y="4"/>
                      <a:pt x="263" y="4"/>
                    </a:cubicBezTo>
                    <a:cubicBezTo>
                      <a:pt x="263" y="4"/>
                      <a:pt x="263" y="3"/>
                      <a:pt x="263" y="3"/>
                    </a:cubicBezTo>
                    <a:cubicBezTo>
                      <a:pt x="264" y="3"/>
                      <a:pt x="264" y="3"/>
                      <a:pt x="264" y="2"/>
                    </a:cubicBezTo>
                    <a:cubicBezTo>
                      <a:pt x="265" y="1"/>
                      <a:pt x="265" y="1"/>
                      <a:pt x="266" y="0"/>
                    </a:cubicBezTo>
                    <a:cubicBezTo>
                      <a:pt x="0" y="0"/>
                      <a:pt x="0" y="0"/>
                      <a:pt x="0" y="0"/>
                    </a:cubicBezTo>
                    <a:cubicBezTo>
                      <a:pt x="0" y="198"/>
                      <a:pt x="0" y="198"/>
                      <a:pt x="0" y="198"/>
                    </a:cubicBezTo>
                    <a:cubicBezTo>
                      <a:pt x="102" y="198"/>
                      <a:pt x="102" y="198"/>
                      <a:pt x="102" y="198"/>
                    </a:cubicBezTo>
                    <a:cubicBezTo>
                      <a:pt x="102" y="198"/>
                      <a:pt x="102" y="198"/>
                      <a:pt x="102" y="198"/>
                    </a:cubicBezTo>
                    <a:cubicBezTo>
                      <a:pt x="102" y="198"/>
                      <a:pt x="102" y="198"/>
                      <a:pt x="102" y="198"/>
                    </a:cubicBezTo>
                    <a:close/>
                  </a:path>
                </a:pathLst>
              </a:custGeom>
              <a:solidFill>
                <a:srgbClr val="FFFFFF">
                  <a:alpha val="28000"/>
                </a:srgbClr>
              </a:solidFill>
              <a:ln>
                <a:noFill/>
              </a:ln>
              <a:effectLst>
                <a:softEdge rad="63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42" name="Freeform 31">
                <a:extLst>
                  <a:ext uri="{FF2B5EF4-FFF2-40B4-BE49-F238E27FC236}">
                    <a16:creationId xmlns:a16="http://schemas.microsoft.com/office/drawing/2014/main" id="{97855A76-BB05-4B0C-8E05-8340D21F1ABC}"/>
                  </a:ext>
                </a:extLst>
              </p:cNvPr>
              <p:cNvSpPr>
                <a:spLocks/>
              </p:cNvSpPr>
              <p:nvPr/>
            </p:nvSpPr>
            <p:spPr bwMode="auto">
              <a:xfrm>
                <a:off x="9974651" y="2558425"/>
                <a:ext cx="442424" cy="720724"/>
              </a:xfrm>
              <a:custGeom>
                <a:avLst/>
                <a:gdLst>
                  <a:gd name="T0" fmla="*/ 43 w 70"/>
                  <a:gd name="T1" fmla="*/ 0 h 113"/>
                  <a:gd name="T2" fmla="*/ 40 w 70"/>
                  <a:gd name="T3" fmla="*/ 5 h 113"/>
                  <a:gd name="T4" fmla="*/ 33 w 70"/>
                  <a:gd name="T5" fmla="*/ 11 h 113"/>
                  <a:gd name="T6" fmla="*/ 32 w 70"/>
                  <a:gd name="T7" fmla="*/ 13 h 113"/>
                  <a:gd name="T8" fmla="*/ 29 w 70"/>
                  <a:gd name="T9" fmla="*/ 16 h 113"/>
                  <a:gd name="T10" fmla="*/ 27 w 70"/>
                  <a:gd name="T11" fmla="*/ 21 h 113"/>
                  <a:gd name="T12" fmla="*/ 16 w 70"/>
                  <a:gd name="T13" fmla="*/ 32 h 113"/>
                  <a:gd name="T14" fmla="*/ 12 w 70"/>
                  <a:gd name="T15" fmla="*/ 34 h 113"/>
                  <a:gd name="T16" fmla="*/ 10 w 70"/>
                  <a:gd name="T17" fmla="*/ 34 h 113"/>
                  <a:gd name="T18" fmla="*/ 9 w 70"/>
                  <a:gd name="T19" fmla="*/ 35 h 113"/>
                  <a:gd name="T20" fmla="*/ 10 w 70"/>
                  <a:gd name="T21" fmla="*/ 38 h 113"/>
                  <a:gd name="T22" fmla="*/ 9 w 70"/>
                  <a:gd name="T23" fmla="*/ 40 h 113"/>
                  <a:gd name="T24" fmla="*/ 7 w 70"/>
                  <a:gd name="T25" fmla="*/ 43 h 113"/>
                  <a:gd name="T26" fmla="*/ 2 w 70"/>
                  <a:gd name="T27" fmla="*/ 49 h 113"/>
                  <a:gd name="T28" fmla="*/ 2 w 70"/>
                  <a:gd name="T29" fmla="*/ 51 h 113"/>
                  <a:gd name="T30" fmla="*/ 0 w 70"/>
                  <a:gd name="T31" fmla="*/ 58 h 113"/>
                  <a:gd name="T32" fmla="*/ 0 w 70"/>
                  <a:gd name="T33" fmla="*/ 71 h 113"/>
                  <a:gd name="T34" fmla="*/ 1 w 70"/>
                  <a:gd name="T35" fmla="*/ 73 h 113"/>
                  <a:gd name="T36" fmla="*/ 2 w 70"/>
                  <a:gd name="T37" fmla="*/ 80 h 113"/>
                  <a:gd name="T38" fmla="*/ 3 w 70"/>
                  <a:gd name="T39" fmla="*/ 84 h 113"/>
                  <a:gd name="T40" fmla="*/ 3 w 70"/>
                  <a:gd name="T41" fmla="*/ 89 h 113"/>
                  <a:gd name="T42" fmla="*/ 4 w 70"/>
                  <a:gd name="T43" fmla="*/ 94 h 113"/>
                  <a:gd name="T44" fmla="*/ 6 w 70"/>
                  <a:gd name="T45" fmla="*/ 101 h 113"/>
                  <a:gd name="T46" fmla="*/ 7 w 70"/>
                  <a:gd name="T47" fmla="*/ 111 h 113"/>
                  <a:gd name="T48" fmla="*/ 9 w 70"/>
                  <a:gd name="T49" fmla="*/ 112 h 113"/>
                  <a:gd name="T50" fmla="*/ 14 w 70"/>
                  <a:gd name="T51" fmla="*/ 108 h 113"/>
                  <a:gd name="T52" fmla="*/ 20 w 70"/>
                  <a:gd name="T53" fmla="*/ 98 h 113"/>
                  <a:gd name="T54" fmla="*/ 20 w 70"/>
                  <a:gd name="T55" fmla="*/ 95 h 113"/>
                  <a:gd name="T56" fmla="*/ 19 w 70"/>
                  <a:gd name="T57" fmla="*/ 91 h 113"/>
                  <a:gd name="T58" fmla="*/ 24 w 70"/>
                  <a:gd name="T59" fmla="*/ 90 h 113"/>
                  <a:gd name="T60" fmla="*/ 30 w 70"/>
                  <a:gd name="T61" fmla="*/ 89 h 113"/>
                  <a:gd name="T62" fmla="*/ 29 w 70"/>
                  <a:gd name="T63" fmla="*/ 85 h 113"/>
                  <a:gd name="T64" fmla="*/ 29 w 70"/>
                  <a:gd name="T65" fmla="*/ 83 h 113"/>
                  <a:gd name="T66" fmla="*/ 32 w 70"/>
                  <a:gd name="T67" fmla="*/ 76 h 113"/>
                  <a:gd name="T68" fmla="*/ 42 w 70"/>
                  <a:gd name="T69" fmla="*/ 72 h 113"/>
                  <a:gd name="T70" fmla="*/ 43 w 70"/>
                  <a:gd name="T71" fmla="*/ 68 h 113"/>
                  <a:gd name="T72" fmla="*/ 42 w 70"/>
                  <a:gd name="T73" fmla="*/ 60 h 113"/>
                  <a:gd name="T74" fmla="*/ 47 w 70"/>
                  <a:gd name="T75" fmla="*/ 53 h 113"/>
                  <a:gd name="T76" fmla="*/ 48 w 70"/>
                  <a:gd name="T77" fmla="*/ 54 h 113"/>
                  <a:gd name="T78" fmla="*/ 53 w 70"/>
                  <a:gd name="T79" fmla="*/ 53 h 113"/>
                  <a:gd name="T80" fmla="*/ 50 w 70"/>
                  <a:gd name="T81" fmla="*/ 47 h 113"/>
                  <a:gd name="T82" fmla="*/ 49 w 70"/>
                  <a:gd name="T83" fmla="*/ 41 h 113"/>
                  <a:gd name="T84" fmla="*/ 52 w 70"/>
                  <a:gd name="T85" fmla="*/ 34 h 113"/>
                  <a:gd name="T86" fmla="*/ 49 w 70"/>
                  <a:gd name="T87" fmla="*/ 32 h 113"/>
                  <a:gd name="T88" fmla="*/ 47 w 70"/>
                  <a:gd name="T89" fmla="*/ 33 h 113"/>
                  <a:gd name="T90" fmla="*/ 45 w 70"/>
                  <a:gd name="T91" fmla="*/ 34 h 113"/>
                  <a:gd name="T92" fmla="*/ 44 w 70"/>
                  <a:gd name="T93" fmla="*/ 33 h 113"/>
                  <a:gd name="T94" fmla="*/ 45 w 70"/>
                  <a:gd name="T95" fmla="*/ 26 h 113"/>
                  <a:gd name="T96" fmla="*/ 50 w 70"/>
                  <a:gd name="T97" fmla="*/ 17 h 113"/>
                  <a:gd name="T98" fmla="*/ 52 w 70"/>
                  <a:gd name="T99" fmla="*/ 16 h 113"/>
                  <a:gd name="T100" fmla="*/ 52 w 70"/>
                  <a:gd name="T101" fmla="*/ 13 h 113"/>
                  <a:gd name="T102" fmla="*/ 53 w 70"/>
                  <a:gd name="T103" fmla="*/ 7 h 113"/>
                  <a:gd name="T104" fmla="*/ 55 w 70"/>
                  <a:gd name="T105" fmla="*/ 5 h 113"/>
                  <a:gd name="T106" fmla="*/ 56 w 70"/>
                  <a:gd name="T107" fmla="*/ 5 h 113"/>
                  <a:gd name="T108" fmla="*/ 59 w 70"/>
                  <a:gd name="T109" fmla="*/ 4 h 113"/>
                  <a:gd name="T110" fmla="*/ 62 w 70"/>
                  <a:gd name="T111" fmla="*/ 6 h 113"/>
                  <a:gd name="T112" fmla="*/ 68 w 70"/>
                  <a:gd name="T113"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 h="113">
                    <a:moveTo>
                      <a:pt x="69" y="1"/>
                    </a:moveTo>
                    <a:cubicBezTo>
                      <a:pt x="69" y="0"/>
                      <a:pt x="70" y="0"/>
                      <a:pt x="70" y="0"/>
                    </a:cubicBezTo>
                    <a:cubicBezTo>
                      <a:pt x="43" y="0"/>
                      <a:pt x="43" y="0"/>
                      <a:pt x="43" y="0"/>
                    </a:cubicBezTo>
                    <a:cubicBezTo>
                      <a:pt x="43" y="0"/>
                      <a:pt x="43" y="1"/>
                      <a:pt x="43" y="2"/>
                    </a:cubicBezTo>
                    <a:cubicBezTo>
                      <a:pt x="43" y="2"/>
                      <a:pt x="42" y="3"/>
                      <a:pt x="41" y="3"/>
                    </a:cubicBezTo>
                    <a:cubicBezTo>
                      <a:pt x="41" y="4"/>
                      <a:pt x="40" y="4"/>
                      <a:pt x="40" y="5"/>
                    </a:cubicBezTo>
                    <a:cubicBezTo>
                      <a:pt x="39" y="6"/>
                      <a:pt x="38" y="7"/>
                      <a:pt x="37" y="8"/>
                    </a:cubicBezTo>
                    <a:cubicBezTo>
                      <a:pt x="37" y="9"/>
                      <a:pt x="36" y="10"/>
                      <a:pt x="35" y="10"/>
                    </a:cubicBezTo>
                    <a:cubicBezTo>
                      <a:pt x="34" y="11"/>
                      <a:pt x="34" y="11"/>
                      <a:pt x="33" y="11"/>
                    </a:cubicBezTo>
                    <a:cubicBezTo>
                      <a:pt x="33" y="11"/>
                      <a:pt x="33" y="11"/>
                      <a:pt x="33" y="11"/>
                    </a:cubicBezTo>
                    <a:cubicBezTo>
                      <a:pt x="33" y="12"/>
                      <a:pt x="33" y="12"/>
                      <a:pt x="33" y="12"/>
                    </a:cubicBezTo>
                    <a:cubicBezTo>
                      <a:pt x="32" y="12"/>
                      <a:pt x="32" y="13"/>
                      <a:pt x="32" y="13"/>
                    </a:cubicBezTo>
                    <a:cubicBezTo>
                      <a:pt x="32" y="13"/>
                      <a:pt x="32" y="14"/>
                      <a:pt x="31" y="14"/>
                    </a:cubicBezTo>
                    <a:cubicBezTo>
                      <a:pt x="31" y="14"/>
                      <a:pt x="31" y="14"/>
                      <a:pt x="30" y="15"/>
                    </a:cubicBezTo>
                    <a:cubicBezTo>
                      <a:pt x="30" y="15"/>
                      <a:pt x="30" y="16"/>
                      <a:pt x="29" y="16"/>
                    </a:cubicBezTo>
                    <a:cubicBezTo>
                      <a:pt x="29" y="17"/>
                      <a:pt x="29" y="17"/>
                      <a:pt x="28" y="18"/>
                    </a:cubicBezTo>
                    <a:cubicBezTo>
                      <a:pt x="28" y="18"/>
                      <a:pt x="28" y="19"/>
                      <a:pt x="28" y="20"/>
                    </a:cubicBezTo>
                    <a:cubicBezTo>
                      <a:pt x="28" y="20"/>
                      <a:pt x="28" y="21"/>
                      <a:pt x="27" y="21"/>
                    </a:cubicBezTo>
                    <a:cubicBezTo>
                      <a:pt x="27" y="21"/>
                      <a:pt x="26" y="22"/>
                      <a:pt x="26" y="23"/>
                    </a:cubicBezTo>
                    <a:cubicBezTo>
                      <a:pt x="24" y="26"/>
                      <a:pt x="21" y="28"/>
                      <a:pt x="18" y="30"/>
                    </a:cubicBezTo>
                    <a:cubicBezTo>
                      <a:pt x="18" y="31"/>
                      <a:pt x="17" y="32"/>
                      <a:pt x="16" y="32"/>
                    </a:cubicBezTo>
                    <a:cubicBezTo>
                      <a:pt x="16" y="31"/>
                      <a:pt x="15" y="31"/>
                      <a:pt x="15" y="31"/>
                    </a:cubicBezTo>
                    <a:cubicBezTo>
                      <a:pt x="14" y="31"/>
                      <a:pt x="14" y="32"/>
                      <a:pt x="13" y="33"/>
                    </a:cubicBezTo>
                    <a:cubicBezTo>
                      <a:pt x="13" y="33"/>
                      <a:pt x="13" y="33"/>
                      <a:pt x="12" y="34"/>
                    </a:cubicBezTo>
                    <a:cubicBezTo>
                      <a:pt x="12" y="34"/>
                      <a:pt x="11" y="34"/>
                      <a:pt x="10" y="34"/>
                    </a:cubicBezTo>
                    <a:cubicBezTo>
                      <a:pt x="10" y="34"/>
                      <a:pt x="10" y="34"/>
                      <a:pt x="10" y="34"/>
                    </a:cubicBezTo>
                    <a:cubicBezTo>
                      <a:pt x="10" y="34"/>
                      <a:pt x="10" y="34"/>
                      <a:pt x="10" y="34"/>
                    </a:cubicBezTo>
                    <a:cubicBezTo>
                      <a:pt x="10" y="34"/>
                      <a:pt x="10" y="34"/>
                      <a:pt x="10" y="34"/>
                    </a:cubicBezTo>
                    <a:cubicBezTo>
                      <a:pt x="10" y="33"/>
                      <a:pt x="9" y="34"/>
                      <a:pt x="9" y="34"/>
                    </a:cubicBezTo>
                    <a:cubicBezTo>
                      <a:pt x="8" y="34"/>
                      <a:pt x="8" y="35"/>
                      <a:pt x="9" y="35"/>
                    </a:cubicBezTo>
                    <a:cubicBezTo>
                      <a:pt x="9" y="35"/>
                      <a:pt x="9" y="35"/>
                      <a:pt x="9" y="35"/>
                    </a:cubicBezTo>
                    <a:cubicBezTo>
                      <a:pt x="9" y="36"/>
                      <a:pt x="9" y="36"/>
                      <a:pt x="10" y="37"/>
                    </a:cubicBezTo>
                    <a:cubicBezTo>
                      <a:pt x="10" y="38"/>
                      <a:pt x="10" y="38"/>
                      <a:pt x="10" y="38"/>
                    </a:cubicBezTo>
                    <a:cubicBezTo>
                      <a:pt x="10" y="39"/>
                      <a:pt x="9" y="39"/>
                      <a:pt x="9" y="39"/>
                    </a:cubicBezTo>
                    <a:cubicBezTo>
                      <a:pt x="9" y="39"/>
                      <a:pt x="9" y="39"/>
                      <a:pt x="9" y="39"/>
                    </a:cubicBezTo>
                    <a:cubicBezTo>
                      <a:pt x="9" y="39"/>
                      <a:pt x="9" y="40"/>
                      <a:pt x="9" y="40"/>
                    </a:cubicBezTo>
                    <a:cubicBezTo>
                      <a:pt x="9" y="40"/>
                      <a:pt x="9" y="40"/>
                      <a:pt x="9" y="40"/>
                    </a:cubicBezTo>
                    <a:cubicBezTo>
                      <a:pt x="9" y="40"/>
                      <a:pt x="8" y="41"/>
                      <a:pt x="8" y="41"/>
                    </a:cubicBezTo>
                    <a:cubicBezTo>
                      <a:pt x="8" y="42"/>
                      <a:pt x="8" y="42"/>
                      <a:pt x="7" y="43"/>
                    </a:cubicBezTo>
                    <a:cubicBezTo>
                      <a:pt x="6" y="44"/>
                      <a:pt x="5" y="45"/>
                      <a:pt x="3" y="47"/>
                    </a:cubicBezTo>
                    <a:cubicBezTo>
                      <a:pt x="3" y="47"/>
                      <a:pt x="3" y="47"/>
                      <a:pt x="3" y="47"/>
                    </a:cubicBezTo>
                    <a:cubicBezTo>
                      <a:pt x="3" y="48"/>
                      <a:pt x="3" y="48"/>
                      <a:pt x="2" y="49"/>
                    </a:cubicBezTo>
                    <a:cubicBezTo>
                      <a:pt x="2" y="49"/>
                      <a:pt x="2" y="49"/>
                      <a:pt x="2" y="49"/>
                    </a:cubicBezTo>
                    <a:cubicBezTo>
                      <a:pt x="2" y="50"/>
                      <a:pt x="2" y="50"/>
                      <a:pt x="2" y="50"/>
                    </a:cubicBezTo>
                    <a:cubicBezTo>
                      <a:pt x="2" y="50"/>
                      <a:pt x="2" y="51"/>
                      <a:pt x="2" y="51"/>
                    </a:cubicBezTo>
                    <a:cubicBezTo>
                      <a:pt x="2" y="52"/>
                      <a:pt x="1" y="52"/>
                      <a:pt x="1" y="53"/>
                    </a:cubicBezTo>
                    <a:cubicBezTo>
                      <a:pt x="1" y="54"/>
                      <a:pt x="1" y="55"/>
                      <a:pt x="1" y="55"/>
                    </a:cubicBezTo>
                    <a:cubicBezTo>
                      <a:pt x="1" y="56"/>
                      <a:pt x="0" y="57"/>
                      <a:pt x="0" y="58"/>
                    </a:cubicBezTo>
                    <a:cubicBezTo>
                      <a:pt x="0" y="58"/>
                      <a:pt x="0" y="58"/>
                      <a:pt x="0" y="58"/>
                    </a:cubicBezTo>
                    <a:cubicBezTo>
                      <a:pt x="0" y="62"/>
                      <a:pt x="0" y="66"/>
                      <a:pt x="0" y="70"/>
                    </a:cubicBezTo>
                    <a:cubicBezTo>
                      <a:pt x="0" y="71"/>
                      <a:pt x="0" y="71"/>
                      <a:pt x="0" y="71"/>
                    </a:cubicBezTo>
                    <a:cubicBezTo>
                      <a:pt x="0" y="71"/>
                      <a:pt x="0" y="71"/>
                      <a:pt x="0" y="71"/>
                    </a:cubicBezTo>
                    <a:cubicBezTo>
                      <a:pt x="1" y="71"/>
                      <a:pt x="1" y="72"/>
                      <a:pt x="1" y="72"/>
                    </a:cubicBezTo>
                    <a:cubicBezTo>
                      <a:pt x="1" y="73"/>
                      <a:pt x="1" y="73"/>
                      <a:pt x="1" y="73"/>
                    </a:cubicBezTo>
                    <a:cubicBezTo>
                      <a:pt x="1" y="75"/>
                      <a:pt x="1" y="76"/>
                      <a:pt x="2" y="77"/>
                    </a:cubicBezTo>
                    <a:cubicBezTo>
                      <a:pt x="2" y="77"/>
                      <a:pt x="2" y="77"/>
                      <a:pt x="2" y="78"/>
                    </a:cubicBezTo>
                    <a:cubicBezTo>
                      <a:pt x="2" y="79"/>
                      <a:pt x="2" y="79"/>
                      <a:pt x="2" y="80"/>
                    </a:cubicBezTo>
                    <a:cubicBezTo>
                      <a:pt x="2" y="80"/>
                      <a:pt x="2" y="80"/>
                      <a:pt x="2" y="80"/>
                    </a:cubicBezTo>
                    <a:cubicBezTo>
                      <a:pt x="2" y="82"/>
                      <a:pt x="2" y="83"/>
                      <a:pt x="2" y="84"/>
                    </a:cubicBezTo>
                    <a:cubicBezTo>
                      <a:pt x="3" y="84"/>
                      <a:pt x="3" y="84"/>
                      <a:pt x="3" y="84"/>
                    </a:cubicBezTo>
                    <a:cubicBezTo>
                      <a:pt x="3" y="85"/>
                      <a:pt x="3" y="85"/>
                      <a:pt x="3" y="85"/>
                    </a:cubicBezTo>
                    <a:cubicBezTo>
                      <a:pt x="3" y="86"/>
                      <a:pt x="3" y="87"/>
                      <a:pt x="3" y="88"/>
                    </a:cubicBezTo>
                    <a:cubicBezTo>
                      <a:pt x="3" y="89"/>
                      <a:pt x="3" y="89"/>
                      <a:pt x="3" y="89"/>
                    </a:cubicBezTo>
                    <a:cubicBezTo>
                      <a:pt x="3" y="89"/>
                      <a:pt x="3" y="90"/>
                      <a:pt x="4" y="90"/>
                    </a:cubicBezTo>
                    <a:cubicBezTo>
                      <a:pt x="4" y="91"/>
                      <a:pt x="3" y="92"/>
                      <a:pt x="4" y="93"/>
                    </a:cubicBezTo>
                    <a:cubicBezTo>
                      <a:pt x="4" y="93"/>
                      <a:pt x="4" y="93"/>
                      <a:pt x="4" y="94"/>
                    </a:cubicBezTo>
                    <a:cubicBezTo>
                      <a:pt x="5" y="95"/>
                      <a:pt x="5" y="96"/>
                      <a:pt x="5" y="97"/>
                    </a:cubicBezTo>
                    <a:cubicBezTo>
                      <a:pt x="5" y="98"/>
                      <a:pt x="5" y="99"/>
                      <a:pt x="6" y="100"/>
                    </a:cubicBezTo>
                    <a:cubicBezTo>
                      <a:pt x="6" y="101"/>
                      <a:pt x="6" y="101"/>
                      <a:pt x="6" y="101"/>
                    </a:cubicBezTo>
                    <a:cubicBezTo>
                      <a:pt x="6" y="102"/>
                      <a:pt x="6" y="103"/>
                      <a:pt x="6" y="104"/>
                    </a:cubicBezTo>
                    <a:cubicBezTo>
                      <a:pt x="6" y="106"/>
                      <a:pt x="6" y="108"/>
                      <a:pt x="6" y="109"/>
                    </a:cubicBezTo>
                    <a:cubicBezTo>
                      <a:pt x="7" y="110"/>
                      <a:pt x="7" y="110"/>
                      <a:pt x="7" y="111"/>
                    </a:cubicBezTo>
                    <a:cubicBezTo>
                      <a:pt x="8" y="112"/>
                      <a:pt x="8" y="113"/>
                      <a:pt x="8" y="113"/>
                    </a:cubicBezTo>
                    <a:cubicBezTo>
                      <a:pt x="8" y="113"/>
                      <a:pt x="8" y="113"/>
                      <a:pt x="8" y="113"/>
                    </a:cubicBezTo>
                    <a:cubicBezTo>
                      <a:pt x="9" y="113"/>
                      <a:pt x="9" y="112"/>
                      <a:pt x="9" y="112"/>
                    </a:cubicBezTo>
                    <a:cubicBezTo>
                      <a:pt x="10" y="112"/>
                      <a:pt x="10" y="112"/>
                      <a:pt x="10" y="112"/>
                    </a:cubicBezTo>
                    <a:cubicBezTo>
                      <a:pt x="10" y="111"/>
                      <a:pt x="11" y="111"/>
                      <a:pt x="11" y="111"/>
                    </a:cubicBezTo>
                    <a:cubicBezTo>
                      <a:pt x="12" y="110"/>
                      <a:pt x="13" y="109"/>
                      <a:pt x="14" y="108"/>
                    </a:cubicBezTo>
                    <a:cubicBezTo>
                      <a:pt x="16" y="106"/>
                      <a:pt x="18" y="104"/>
                      <a:pt x="18" y="101"/>
                    </a:cubicBezTo>
                    <a:cubicBezTo>
                      <a:pt x="18" y="101"/>
                      <a:pt x="18" y="101"/>
                      <a:pt x="18" y="101"/>
                    </a:cubicBezTo>
                    <a:cubicBezTo>
                      <a:pt x="20" y="100"/>
                      <a:pt x="20" y="99"/>
                      <a:pt x="20" y="98"/>
                    </a:cubicBezTo>
                    <a:cubicBezTo>
                      <a:pt x="20" y="98"/>
                      <a:pt x="20" y="97"/>
                      <a:pt x="20" y="97"/>
                    </a:cubicBezTo>
                    <a:cubicBezTo>
                      <a:pt x="20" y="97"/>
                      <a:pt x="20" y="97"/>
                      <a:pt x="20" y="96"/>
                    </a:cubicBezTo>
                    <a:cubicBezTo>
                      <a:pt x="20" y="96"/>
                      <a:pt x="20" y="95"/>
                      <a:pt x="20" y="95"/>
                    </a:cubicBezTo>
                    <a:cubicBezTo>
                      <a:pt x="20" y="94"/>
                      <a:pt x="21" y="94"/>
                      <a:pt x="21" y="93"/>
                    </a:cubicBezTo>
                    <a:cubicBezTo>
                      <a:pt x="21" y="93"/>
                      <a:pt x="20" y="92"/>
                      <a:pt x="20" y="92"/>
                    </a:cubicBezTo>
                    <a:cubicBezTo>
                      <a:pt x="19" y="92"/>
                      <a:pt x="19" y="92"/>
                      <a:pt x="19" y="91"/>
                    </a:cubicBezTo>
                    <a:cubicBezTo>
                      <a:pt x="19" y="91"/>
                      <a:pt x="19" y="91"/>
                      <a:pt x="20" y="91"/>
                    </a:cubicBezTo>
                    <a:cubicBezTo>
                      <a:pt x="20" y="90"/>
                      <a:pt x="20" y="90"/>
                      <a:pt x="20" y="91"/>
                    </a:cubicBezTo>
                    <a:cubicBezTo>
                      <a:pt x="22" y="92"/>
                      <a:pt x="23" y="91"/>
                      <a:pt x="24" y="90"/>
                    </a:cubicBezTo>
                    <a:cubicBezTo>
                      <a:pt x="25" y="89"/>
                      <a:pt x="26" y="89"/>
                      <a:pt x="27" y="88"/>
                    </a:cubicBezTo>
                    <a:cubicBezTo>
                      <a:pt x="28" y="88"/>
                      <a:pt x="29" y="89"/>
                      <a:pt x="30" y="90"/>
                    </a:cubicBezTo>
                    <a:cubicBezTo>
                      <a:pt x="30" y="90"/>
                      <a:pt x="30" y="89"/>
                      <a:pt x="30" y="89"/>
                    </a:cubicBezTo>
                    <a:cubicBezTo>
                      <a:pt x="30" y="89"/>
                      <a:pt x="30" y="89"/>
                      <a:pt x="30" y="88"/>
                    </a:cubicBezTo>
                    <a:cubicBezTo>
                      <a:pt x="29" y="88"/>
                      <a:pt x="29" y="87"/>
                      <a:pt x="29" y="86"/>
                    </a:cubicBezTo>
                    <a:cubicBezTo>
                      <a:pt x="29" y="86"/>
                      <a:pt x="29" y="85"/>
                      <a:pt x="29" y="85"/>
                    </a:cubicBezTo>
                    <a:cubicBezTo>
                      <a:pt x="29" y="85"/>
                      <a:pt x="29" y="85"/>
                      <a:pt x="29" y="84"/>
                    </a:cubicBezTo>
                    <a:cubicBezTo>
                      <a:pt x="29" y="84"/>
                      <a:pt x="29" y="84"/>
                      <a:pt x="29" y="83"/>
                    </a:cubicBezTo>
                    <a:cubicBezTo>
                      <a:pt x="29" y="83"/>
                      <a:pt x="29" y="83"/>
                      <a:pt x="29" y="83"/>
                    </a:cubicBezTo>
                    <a:cubicBezTo>
                      <a:pt x="29" y="83"/>
                      <a:pt x="29" y="82"/>
                      <a:pt x="29" y="82"/>
                    </a:cubicBezTo>
                    <a:cubicBezTo>
                      <a:pt x="29" y="82"/>
                      <a:pt x="29" y="81"/>
                      <a:pt x="29" y="81"/>
                    </a:cubicBezTo>
                    <a:cubicBezTo>
                      <a:pt x="30" y="79"/>
                      <a:pt x="31" y="77"/>
                      <a:pt x="32" y="76"/>
                    </a:cubicBezTo>
                    <a:cubicBezTo>
                      <a:pt x="33" y="75"/>
                      <a:pt x="35" y="74"/>
                      <a:pt x="36" y="73"/>
                    </a:cubicBezTo>
                    <a:cubicBezTo>
                      <a:pt x="37" y="73"/>
                      <a:pt x="37" y="73"/>
                      <a:pt x="38" y="73"/>
                    </a:cubicBezTo>
                    <a:cubicBezTo>
                      <a:pt x="40" y="74"/>
                      <a:pt x="41" y="74"/>
                      <a:pt x="42" y="72"/>
                    </a:cubicBezTo>
                    <a:cubicBezTo>
                      <a:pt x="44" y="71"/>
                      <a:pt x="44" y="71"/>
                      <a:pt x="44" y="70"/>
                    </a:cubicBezTo>
                    <a:cubicBezTo>
                      <a:pt x="44" y="70"/>
                      <a:pt x="44" y="69"/>
                      <a:pt x="43" y="68"/>
                    </a:cubicBezTo>
                    <a:cubicBezTo>
                      <a:pt x="43" y="68"/>
                      <a:pt x="43" y="68"/>
                      <a:pt x="43" y="68"/>
                    </a:cubicBezTo>
                    <a:cubicBezTo>
                      <a:pt x="43" y="67"/>
                      <a:pt x="42" y="66"/>
                      <a:pt x="42" y="65"/>
                    </a:cubicBezTo>
                    <a:cubicBezTo>
                      <a:pt x="42" y="64"/>
                      <a:pt x="42" y="64"/>
                      <a:pt x="42" y="63"/>
                    </a:cubicBezTo>
                    <a:cubicBezTo>
                      <a:pt x="42" y="62"/>
                      <a:pt x="42" y="61"/>
                      <a:pt x="42" y="60"/>
                    </a:cubicBezTo>
                    <a:cubicBezTo>
                      <a:pt x="43" y="59"/>
                      <a:pt x="44" y="58"/>
                      <a:pt x="44" y="56"/>
                    </a:cubicBezTo>
                    <a:cubicBezTo>
                      <a:pt x="43" y="55"/>
                      <a:pt x="44" y="55"/>
                      <a:pt x="45" y="54"/>
                    </a:cubicBezTo>
                    <a:cubicBezTo>
                      <a:pt x="46" y="54"/>
                      <a:pt x="47" y="54"/>
                      <a:pt x="47" y="53"/>
                    </a:cubicBezTo>
                    <a:cubicBezTo>
                      <a:pt x="46" y="50"/>
                      <a:pt x="49" y="51"/>
                      <a:pt x="50" y="50"/>
                    </a:cubicBezTo>
                    <a:cubicBezTo>
                      <a:pt x="49" y="51"/>
                      <a:pt x="49" y="52"/>
                      <a:pt x="49" y="52"/>
                    </a:cubicBezTo>
                    <a:cubicBezTo>
                      <a:pt x="48" y="53"/>
                      <a:pt x="48" y="53"/>
                      <a:pt x="48" y="54"/>
                    </a:cubicBezTo>
                    <a:cubicBezTo>
                      <a:pt x="49" y="55"/>
                      <a:pt x="49" y="55"/>
                      <a:pt x="50" y="56"/>
                    </a:cubicBezTo>
                    <a:cubicBezTo>
                      <a:pt x="50" y="56"/>
                      <a:pt x="51" y="56"/>
                      <a:pt x="52" y="54"/>
                    </a:cubicBezTo>
                    <a:cubicBezTo>
                      <a:pt x="53" y="54"/>
                      <a:pt x="53" y="53"/>
                      <a:pt x="53" y="53"/>
                    </a:cubicBezTo>
                    <a:cubicBezTo>
                      <a:pt x="52" y="51"/>
                      <a:pt x="52" y="50"/>
                      <a:pt x="52" y="48"/>
                    </a:cubicBezTo>
                    <a:cubicBezTo>
                      <a:pt x="52" y="48"/>
                      <a:pt x="52" y="47"/>
                      <a:pt x="52" y="47"/>
                    </a:cubicBezTo>
                    <a:cubicBezTo>
                      <a:pt x="51" y="47"/>
                      <a:pt x="51" y="47"/>
                      <a:pt x="50" y="47"/>
                    </a:cubicBezTo>
                    <a:cubicBezTo>
                      <a:pt x="50" y="47"/>
                      <a:pt x="50" y="47"/>
                      <a:pt x="50" y="47"/>
                    </a:cubicBezTo>
                    <a:cubicBezTo>
                      <a:pt x="49" y="47"/>
                      <a:pt x="49" y="46"/>
                      <a:pt x="49" y="46"/>
                    </a:cubicBezTo>
                    <a:cubicBezTo>
                      <a:pt x="49" y="44"/>
                      <a:pt x="49" y="43"/>
                      <a:pt x="49" y="41"/>
                    </a:cubicBezTo>
                    <a:cubicBezTo>
                      <a:pt x="48" y="40"/>
                      <a:pt x="49" y="39"/>
                      <a:pt x="50" y="38"/>
                    </a:cubicBezTo>
                    <a:cubicBezTo>
                      <a:pt x="51" y="37"/>
                      <a:pt x="52" y="36"/>
                      <a:pt x="52" y="35"/>
                    </a:cubicBezTo>
                    <a:cubicBezTo>
                      <a:pt x="52" y="34"/>
                      <a:pt x="52" y="34"/>
                      <a:pt x="52" y="34"/>
                    </a:cubicBezTo>
                    <a:cubicBezTo>
                      <a:pt x="51" y="34"/>
                      <a:pt x="51" y="34"/>
                      <a:pt x="51" y="34"/>
                    </a:cubicBezTo>
                    <a:cubicBezTo>
                      <a:pt x="51" y="33"/>
                      <a:pt x="50" y="33"/>
                      <a:pt x="50" y="33"/>
                    </a:cubicBezTo>
                    <a:cubicBezTo>
                      <a:pt x="49" y="33"/>
                      <a:pt x="49" y="33"/>
                      <a:pt x="49" y="32"/>
                    </a:cubicBezTo>
                    <a:cubicBezTo>
                      <a:pt x="48" y="32"/>
                      <a:pt x="48" y="32"/>
                      <a:pt x="48" y="32"/>
                    </a:cubicBezTo>
                    <a:cubicBezTo>
                      <a:pt x="48" y="32"/>
                      <a:pt x="48" y="32"/>
                      <a:pt x="48" y="32"/>
                    </a:cubicBezTo>
                    <a:cubicBezTo>
                      <a:pt x="47" y="32"/>
                      <a:pt x="47" y="33"/>
                      <a:pt x="47" y="33"/>
                    </a:cubicBezTo>
                    <a:cubicBezTo>
                      <a:pt x="47" y="34"/>
                      <a:pt x="46" y="34"/>
                      <a:pt x="46" y="34"/>
                    </a:cubicBezTo>
                    <a:cubicBezTo>
                      <a:pt x="46" y="34"/>
                      <a:pt x="46" y="34"/>
                      <a:pt x="45" y="34"/>
                    </a:cubicBezTo>
                    <a:cubicBezTo>
                      <a:pt x="45" y="33"/>
                      <a:pt x="45" y="33"/>
                      <a:pt x="45" y="34"/>
                    </a:cubicBezTo>
                    <a:cubicBezTo>
                      <a:pt x="44" y="34"/>
                      <a:pt x="44" y="34"/>
                      <a:pt x="44" y="34"/>
                    </a:cubicBezTo>
                    <a:cubicBezTo>
                      <a:pt x="44" y="34"/>
                      <a:pt x="44" y="34"/>
                      <a:pt x="44" y="34"/>
                    </a:cubicBezTo>
                    <a:cubicBezTo>
                      <a:pt x="44" y="33"/>
                      <a:pt x="44" y="33"/>
                      <a:pt x="44" y="33"/>
                    </a:cubicBezTo>
                    <a:cubicBezTo>
                      <a:pt x="44" y="29"/>
                      <a:pt x="44" y="29"/>
                      <a:pt x="44" y="29"/>
                    </a:cubicBezTo>
                    <a:cubicBezTo>
                      <a:pt x="44" y="28"/>
                      <a:pt x="44" y="28"/>
                      <a:pt x="44" y="28"/>
                    </a:cubicBezTo>
                    <a:cubicBezTo>
                      <a:pt x="45" y="27"/>
                      <a:pt x="44" y="27"/>
                      <a:pt x="45" y="26"/>
                    </a:cubicBezTo>
                    <a:cubicBezTo>
                      <a:pt x="45" y="25"/>
                      <a:pt x="46" y="24"/>
                      <a:pt x="46" y="23"/>
                    </a:cubicBezTo>
                    <a:cubicBezTo>
                      <a:pt x="46" y="23"/>
                      <a:pt x="46" y="22"/>
                      <a:pt x="46" y="22"/>
                    </a:cubicBezTo>
                    <a:cubicBezTo>
                      <a:pt x="48" y="21"/>
                      <a:pt x="50" y="20"/>
                      <a:pt x="50" y="17"/>
                    </a:cubicBezTo>
                    <a:cubicBezTo>
                      <a:pt x="50" y="17"/>
                      <a:pt x="51" y="17"/>
                      <a:pt x="51" y="17"/>
                    </a:cubicBezTo>
                    <a:cubicBezTo>
                      <a:pt x="51" y="17"/>
                      <a:pt x="52" y="17"/>
                      <a:pt x="52" y="17"/>
                    </a:cubicBezTo>
                    <a:cubicBezTo>
                      <a:pt x="52" y="17"/>
                      <a:pt x="52" y="16"/>
                      <a:pt x="52" y="16"/>
                    </a:cubicBezTo>
                    <a:cubicBezTo>
                      <a:pt x="50" y="15"/>
                      <a:pt x="51" y="15"/>
                      <a:pt x="52" y="15"/>
                    </a:cubicBezTo>
                    <a:cubicBezTo>
                      <a:pt x="53" y="14"/>
                      <a:pt x="53" y="13"/>
                      <a:pt x="52" y="13"/>
                    </a:cubicBezTo>
                    <a:cubicBezTo>
                      <a:pt x="52" y="13"/>
                      <a:pt x="52" y="13"/>
                      <a:pt x="52" y="13"/>
                    </a:cubicBezTo>
                    <a:cubicBezTo>
                      <a:pt x="52" y="13"/>
                      <a:pt x="52" y="12"/>
                      <a:pt x="52" y="12"/>
                    </a:cubicBezTo>
                    <a:cubicBezTo>
                      <a:pt x="51" y="11"/>
                      <a:pt x="52" y="11"/>
                      <a:pt x="53" y="10"/>
                    </a:cubicBezTo>
                    <a:cubicBezTo>
                      <a:pt x="54" y="9"/>
                      <a:pt x="53" y="8"/>
                      <a:pt x="53" y="7"/>
                    </a:cubicBezTo>
                    <a:cubicBezTo>
                      <a:pt x="54" y="7"/>
                      <a:pt x="54" y="6"/>
                      <a:pt x="54" y="6"/>
                    </a:cubicBezTo>
                    <a:cubicBezTo>
                      <a:pt x="55" y="6"/>
                      <a:pt x="56" y="7"/>
                      <a:pt x="55" y="5"/>
                    </a:cubicBezTo>
                    <a:cubicBezTo>
                      <a:pt x="55" y="5"/>
                      <a:pt x="55" y="5"/>
                      <a:pt x="55" y="5"/>
                    </a:cubicBezTo>
                    <a:cubicBezTo>
                      <a:pt x="55" y="5"/>
                      <a:pt x="55" y="5"/>
                      <a:pt x="55" y="5"/>
                    </a:cubicBezTo>
                    <a:cubicBezTo>
                      <a:pt x="55" y="5"/>
                      <a:pt x="55" y="5"/>
                      <a:pt x="55" y="5"/>
                    </a:cubicBezTo>
                    <a:cubicBezTo>
                      <a:pt x="56" y="4"/>
                      <a:pt x="56" y="5"/>
                      <a:pt x="56" y="5"/>
                    </a:cubicBezTo>
                    <a:cubicBezTo>
                      <a:pt x="57" y="5"/>
                      <a:pt x="58" y="5"/>
                      <a:pt x="59" y="5"/>
                    </a:cubicBezTo>
                    <a:cubicBezTo>
                      <a:pt x="59" y="5"/>
                      <a:pt x="59" y="4"/>
                      <a:pt x="59" y="4"/>
                    </a:cubicBezTo>
                    <a:cubicBezTo>
                      <a:pt x="59" y="4"/>
                      <a:pt x="59" y="4"/>
                      <a:pt x="59" y="4"/>
                    </a:cubicBezTo>
                    <a:cubicBezTo>
                      <a:pt x="60" y="4"/>
                      <a:pt x="61" y="4"/>
                      <a:pt x="61" y="5"/>
                    </a:cubicBezTo>
                    <a:cubicBezTo>
                      <a:pt x="62" y="5"/>
                      <a:pt x="62" y="6"/>
                      <a:pt x="62" y="6"/>
                    </a:cubicBezTo>
                    <a:cubicBezTo>
                      <a:pt x="62" y="6"/>
                      <a:pt x="62" y="6"/>
                      <a:pt x="62" y="6"/>
                    </a:cubicBezTo>
                    <a:cubicBezTo>
                      <a:pt x="63" y="8"/>
                      <a:pt x="64" y="7"/>
                      <a:pt x="64" y="6"/>
                    </a:cubicBezTo>
                    <a:cubicBezTo>
                      <a:pt x="65" y="5"/>
                      <a:pt x="65" y="5"/>
                      <a:pt x="64" y="4"/>
                    </a:cubicBezTo>
                    <a:cubicBezTo>
                      <a:pt x="66" y="3"/>
                      <a:pt x="67" y="2"/>
                      <a:pt x="68" y="1"/>
                    </a:cubicBezTo>
                    <a:cubicBezTo>
                      <a:pt x="69" y="1"/>
                      <a:pt x="69" y="1"/>
                      <a:pt x="69" y="1"/>
                    </a:cubicBezTo>
                    <a:close/>
                  </a:path>
                </a:pathLst>
              </a:custGeom>
              <a:solidFill>
                <a:srgbClr val="FFFFFF">
                  <a:alpha val="44000"/>
                </a:srgbClr>
              </a:solidFill>
              <a:ln>
                <a:noFill/>
              </a:ln>
              <a:effectLst>
                <a:softEdge rad="63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
          <p:nvSpPr>
            <p:cNvPr id="137" name="Rectangle 103">
              <a:extLst>
                <a:ext uri="{FF2B5EF4-FFF2-40B4-BE49-F238E27FC236}">
                  <a16:creationId xmlns:a16="http://schemas.microsoft.com/office/drawing/2014/main" id="{3395956C-3248-4766-ABAA-BE48D55B8434}"/>
                </a:ext>
              </a:extLst>
            </p:cNvPr>
            <p:cNvSpPr>
              <a:spLocks noChangeArrowheads="1"/>
            </p:cNvSpPr>
            <p:nvPr/>
          </p:nvSpPr>
          <p:spPr bwMode="auto">
            <a:xfrm>
              <a:off x="10281778" y="2801144"/>
              <a:ext cx="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endParaRPr kumimoji="0" lang="ru-UA" altLang="ru-UA" sz="1800" b="0" i="0" u="none" strike="noStrike" cap="none" normalizeH="0" baseline="0" dirty="0">
                <a:ln>
                  <a:noFill/>
                </a:ln>
                <a:solidFill>
                  <a:schemeClr val="bg2"/>
                </a:solidFill>
                <a:effectLst/>
                <a:latin typeface="Montserrat SemiBold" panose="00000700000000000000" pitchFamily="50" charset="-52"/>
                <a:ea typeface="Open Sans" panose="020B0606030504020204" pitchFamily="34" charset="0"/>
                <a:cs typeface="Open Sans" panose="020B0606030504020204" pitchFamily="34" charset="0"/>
              </a:endParaRPr>
            </a:p>
          </p:txBody>
        </p:sp>
      </p:grpSp>
      <p:sp>
        <p:nvSpPr>
          <p:cNvPr id="6" name="Oval 5">
            <a:extLst>
              <a:ext uri="{FF2B5EF4-FFF2-40B4-BE49-F238E27FC236}">
                <a16:creationId xmlns:a16="http://schemas.microsoft.com/office/drawing/2014/main" id="{ABC0F1FD-2547-825C-A91B-8C08060A3014}"/>
              </a:ext>
            </a:extLst>
          </p:cNvPr>
          <p:cNvSpPr/>
          <p:nvPr/>
        </p:nvSpPr>
        <p:spPr>
          <a:xfrm>
            <a:off x="798724" y="791419"/>
            <a:ext cx="10781413" cy="4344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400" b="1" dirty="0">
                <a:solidFill>
                  <a:srgbClr val="FF0000"/>
                </a:solidFill>
              </a:rPr>
              <a:t>عناصر عقد العمــــــــــــــــــــــــــــــــــــــــــــــــــــــــــــــــــــــــــــــــــــــــــــل</a:t>
            </a:r>
            <a:endParaRPr lang="fr-FR" sz="2400" b="1" dirty="0">
              <a:solidFill>
                <a:srgbClr val="FF0000"/>
              </a:solidFill>
            </a:endParaRPr>
          </a:p>
        </p:txBody>
      </p:sp>
      <p:grpSp>
        <p:nvGrpSpPr>
          <p:cNvPr id="18" name="Group 17">
            <a:extLst>
              <a:ext uri="{FF2B5EF4-FFF2-40B4-BE49-F238E27FC236}">
                <a16:creationId xmlns:a16="http://schemas.microsoft.com/office/drawing/2014/main" id="{01BC9EDD-FCD1-C219-AB2D-8B3A75CFA08C}"/>
              </a:ext>
            </a:extLst>
          </p:cNvPr>
          <p:cNvGrpSpPr/>
          <p:nvPr/>
        </p:nvGrpSpPr>
        <p:grpSpPr>
          <a:xfrm>
            <a:off x="3985596" y="4068577"/>
            <a:ext cx="2468279" cy="1108590"/>
            <a:chOff x="7035401" y="4672986"/>
            <a:chExt cx="2468279" cy="1108590"/>
          </a:xfrm>
        </p:grpSpPr>
        <p:grpSp>
          <p:nvGrpSpPr>
            <p:cNvPr id="19" name="Group 18">
              <a:extLst>
                <a:ext uri="{FF2B5EF4-FFF2-40B4-BE49-F238E27FC236}">
                  <a16:creationId xmlns:a16="http://schemas.microsoft.com/office/drawing/2014/main" id="{0E2B8029-985C-80D4-47F0-FE6DDEC3E519}"/>
                </a:ext>
              </a:extLst>
            </p:cNvPr>
            <p:cNvGrpSpPr/>
            <p:nvPr/>
          </p:nvGrpSpPr>
          <p:grpSpPr>
            <a:xfrm>
              <a:off x="7035401" y="4672986"/>
              <a:ext cx="2468279" cy="1108590"/>
              <a:chOff x="7035401" y="4672986"/>
              <a:chExt cx="2468279" cy="1108590"/>
            </a:xfrm>
          </p:grpSpPr>
          <p:sp>
            <p:nvSpPr>
              <p:cNvPr id="21" name="Rectangle 76">
                <a:extLst>
                  <a:ext uri="{FF2B5EF4-FFF2-40B4-BE49-F238E27FC236}">
                    <a16:creationId xmlns:a16="http://schemas.microsoft.com/office/drawing/2014/main" id="{6111D6FF-E22E-9D46-DE9D-9FEEF2F1FC04}"/>
                  </a:ext>
                </a:extLst>
              </p:cNvPr>
              <p:cNvSpPr>
                <a:spLocks noChangeArrowheads="1"/>
              </p:cNvSpPr>
              <p:nvPr/>
            </p:nvSpPr>
            <p:spPr bwMode="auto">
              <a:xfrm>
                <a:off x="7043339" y="4948607"/>
                <a:ext cx="2357438" cy="688975"/>
              </a:xfrm>
              <a:prstGeom prst="rect">
                <a:avLst/>
              </a:prstGeom>
              <a:gradFill>
                <a:gsLst>
                  <a:gs pos="0">
                    <a:srgbClr val="8681EF"/>
                  </a:gs>
                  <a:gs pos="100000">
                    <a:srgbClr val="9843E5"/>
                  </a:gs>
                </a:gsLst>
                <a:lin ang="2700000" scaled="0"/>
              </a:gradFill>
              <a:ln w="9525">
                <a:noFill/>
                <a:round/>
                <a:headEnd/>
                <a:tailEnd/>
              </a:ln>
              <a:effectLst>
                <a:outerShdw blurRad="330200" dist="342900" dir="2700000" algn="tl" rotWithShape="0">
                  <a:schemeClr val="accent3">
                    <a:lumMod val="75000"/>
                    <a:alpha val="26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22" name="Rectangle 77">
                <a:extLst>
                  <a:ext uri="{FF2B5EF4-FFF2-40B4-BE49-F238E27FC236}">
                    <a16:creationId xmlns:a16="http://schemas.microsoft.com/office/drawing/2014/main" id="{1552D056-D3AE-9C3B-5CB1-FD69094D475D}"/>
                  </a:ext>
                </a:extLst>
              </p:cNvPr>
              <p:cNvSpPr>
                <a:spLocks noChangeArrowheads="1"/>
              </p:cNvSpPr>
              <p:nvPr/>
            </p:nvSpPr>
            <p:spPr bwMode="auto">
              <a:xfrm>
                <a:off x="7043339" y="4948607"/>
                <a:ext cx="2357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3" name="Freeform 21">
                <a:extLst>
                  <a:ext uri="{FF2B5EF4-FFF2-40B4-BE49-F238E27FC236}">
                    <a16:creationId xmlns:a16="http://schemas.microsoft.com/office/drawing/2014/main" id="{089D0CF8-3477-A112-BEEE-19F47524BDC9}"/>
                  </a:ext>
                </a:extLst>
              </p:cNvPr>
              <p:cNvSpPr>
                <a:spLocks/>
              </p:cNvSpPr>
              <p:nvPr/>
            </p:nvSpPr>
            <p:spPr bwMode="auto">
              <a:xfrm>
                <a:off x="7043339" y="4672986"/>
                <a:ext cx="453970" cy="880702"/>
              </a:xfrm>
              <a:custGeom>
                <a:avLst/>
                <a:gdLst>
                  <a:gd name="T0" fmla="*/ 47 w 49"/>
                  <a:gd name="T1" fmla="*/ 27 h 98"/>
                  <a:gd name="T2" fmla="*/ 45 w 49"/>
                  <a:gd name="T3" fmla="*/ 25 h 98"/>
                  <a:gd name="T4" fmla="*/ 43 w 49"/>
                  <a:gd name="T5" fmla="*/ 25 h 98"/>
                  <a:gd name="T6" fmla="*/ 44 w 49"/>
                  <a:gd name="T7" fmla="*/ 34 h 98"/>
                  <a:gd name="T8" fmla="*/ 42 w 49"/>
                  <a:gd name="T9" fmla="*/ 39 h 98"/>
                  <a:gd name="T10" fmla="*/ 38 w 49"/>
                  <a:gd name="T11" fmla="*/ 55 h 98"/>
                  <a:gd name="T12" fmla="*/ 36 w 49"/>
                  <a:gd name="T13" fmla="*/ 59 h 98"/>
                  <a:gd name="T14" fmla="*/ 34 w 49"/>
                  <a:gd name="T15" fmla="*/ 68 h 98"/>
                  <a:gd name="T16" fmla="*/ 29 w 49"/>
                  <a:gd name="T17" fmla="*/ 81 h 98"/>
                  <a:gd name="T18" fmla="*/ 27 w 49"/>
                  <a:gd name="T19" fmla="*/ 90 h 98"/>
                  <a:gd name="T20" fmla="*/ 16 w 49"/>
                  <a:gd name="T21" fmla="*/ 97 h 98"/>
                  <a:gd name="T22" fmla="*/ 8 w 49"/>
                  <a:gd name="T23" fmla="*/ 95 h 98"/>
                  <a:gd name="T24" fmla="*/ 4 w 49"/>
                  <a:gd name="T25" fmla="*/ 90 h 98"/>
                  <a:gd name="T26" fmla="*/ 3 w 49"/>
                  <a:gd name="T27" fmla="*/ 83 h 98"/>
                  <a:gd name="T28" fmla="*/ 0 w 49"/>
                  <a:gd name="T29" fmla="*/ 71 h 98"/>
                  <a:gd name="T30" fmla="*/ 4 w 49"/>
                  <a:gd name="T31" fmla="*/ 64 h 98"/>
                  <a:gd name="T32" fmla="*/ 8 w 49"/>
                  <a:gd name="T33" fmla="*/ 54 h 98"/>
                  <a:gd name="T34" fmla="*/ 7 w 49"/>
                  <a:gd name="T35" fmla="*/ 48 h 98"/>
                  <a:gd name="T36" fmla="*/ 6 w 49"/>
                  <a:gd name="T37" fmla="*/ 44 h 98"/>
                  <a:gd name="T38" fmla="*/ 6 w 49"/>
                  <a:gd name="T39" fmla="*/ 36 h 98"/>
                  <a:gd name="T40" fmla="*/ 9 w 49"/>
                  <a:gd name="T41" fmla="*/ 29 h 98"/>
                  <a:gd name="T42" fmla="*/ 14 w 49"/>
                  <a:gd name="T43" fmla="*/ 28 h 98"/>
                  <a:gd name="T44" fmla="*/ 19 w 49"/>
                  <a:gd name="T45" fmla="*/ 26 h 98"/>
                  <a:gd name="T46" fmla="*/ 21 w 49"/>
                  <a:gd name="T47" fmla="*/ 26 h 98"/>
                  <a:gd name="T48" fmla="*/ 26 w 49"/>
                  <a:gd name="T49" fmla="*/ 23 h 98"/>
                  <a:gd name="T50" fmla="*/ 28 w 49"/>
                  <a:gd name="T51" fmla="*/ 21 h 98"/>
                  <a:gd name="T52" fmla="*/ 32 w 49"/>
                  <a:gd name="T53" fmla="*/ 15 h 98"/>
                  <a:gd name="T54" fmla="*/ 31 w 49"/>
                  <a:gd name="T55" fmla="*/ 11 h 98"/>
                  <a:gd name="T56" fmla="*/ 33 w 49"/>
                  <a:gd name="T57" fmla="*/ 11 h 98"/>
                  <a:gd name="T58" fmla="*/ 34 w 49"/>
                  <a:gd name="T59" fmla="*/ 11 h 98"/>
                  <a:gd name="T60" fmla="*/ 38 w 49"/>
                  <a:gd name="T61" fmla="*/ 9 h 98"/>
                  <a:gd name="T62" fmla="*/ 39 w 49"/>
                  <a:gd name="T63" fmla="*/ 2 h 98"/>
                  <a:gd name="T64" fmla="*/ 41 w 49"/>
                  <a:gd name="T65" fmla="*/ 0 h 98"/>
                  <a:gd name="T66" fmla="*/ 43 w 49"/>
                  <a:gd name="T67" fmla="*/ 4 h 98"/>
                  <a:gd name="T68" fmla="*/ 45 w 49"/>
                  <a:gd name="T69" fmla="*/ 7 h 98"/>
                  <a:gd name="T70" fmla="*/ 49 w 49"/>
                  <a:gd name="T71"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98">
                    <a:moveTo>
                      <a:pt x="49" y="21"/>
                    </a:moveTo>
                    <a:cubicBezTo>
                      <a:pt x="49" y="22"/>
                      <a:pt x="48" y="26"/>
                      <a:pt x="47" y="27"/>
                    </a:cubicBezTo>
                    <a:cubicBezTo>
                      <a:pt x="46" y="27"/>
                      <a:pt x="46" y="27"/>
                      <a:pt x="45" y="26"/>
                    </a:cubicBezTo>
                    <a:cubicBezTo>
                      <a:pt x="45" y="25"/>
                      <a:pt x="45" y="25"/>
                      <a:pt x="45" y="25"/>
                    </a:cubicBezTo>
                    <a:cubicBezTo>
                      <a:pt x="45" y="24"/>
                      <a:pt x="45" y="23"/>
                      <a:pt x="44" y="23"/>
                    </a:cubicBezTo>
                    <a:cubicBezTo>
                      <a:pt x="43" y="24"/>
                      <a:pt x="43" y="24"/>
                      <a:pt x="43" y="25"/>
                    </a:cubicBezTo>
                    <a:cubicBezTo>
                      <a:pt x="43" y="28"/>
                      <a:pt x="45" y="30"/>
                      <a:pt x="44" y="33"/>
                    </a:cubicBezTo>
                    <a:cubicBezTo>
                      <a:pt x="44" y="33"/>
                      <a:pt x="44" y="33"/>
                      <a:pt x="44" y="34"/>
                    </a:cubicBezTo>
                    <a:cubicBezTo>
                      <a:pt x="42" y="35"/>
                      <a:pt x="42" y="36"/>
                      <a:pt x="42" y="38"/>
                    </a:cubicBezTo>
                    <a:cubicBezTo>
                      <a:pt x="42" y="39"/>
                      <a:pt x="43" y="39"/>
                      <a:pt x="42" y="39"/>
                    </a:cubicBezTo>
                    <a:cubicBezTo>
                      <a:pt x="41" y="42"/>
                      <a:pt x="42" y="44"/>
                      <a:pt x="40" y="47"/>
                    </a:cubicBezTo>
                    <a:cubicBezTo>
                      <a:pt x="39" y="49"/>
                      <a:pt x="38" y="52"/>
                      <a:pt x="38" y="55"/>
                    </a:cubicBezTo>
                    <a:cubicBezTo>
                      <a:pt x="38" y="56"/>
                      <a:pt x="37" y="57"/>
                      <a:pt x="37" y="57"/>
                    </a:cubicBezTo>
                    <a:cubicBezTo>
                      <a:pt x="37" y="58"/>
                      <a:pt x="37" y="59"/>
                      <a:pt x="36" y="59"/>
                    </a:cubicBezTo>
                    <a:cubicBezTo>
                      <a:pt x="35" y="60"/>
                      <a:pt x="35" y="61"/>
                      <a:pt x="35" y="63"/>
                    </a:cubicBezTo>
                    <a:cubicBezTo>
                      <a:pt x="35" y="65"/>
                      <a:pt x="34" y="67"/>
                      <a:pt x="34" y="68"/>
                    </a:cubicBezTo>
                    <a:cubicBezTo>
                      <a:pt x="33" y="71"/>
                      <a:pt x="32" y="73"/>
                      <a:pt x="31" y="76"/>
                    </a:cubicBezTo>
                    <a:cubicBezTo>
                      <a:pt x="31" y="78"/>
                      <a:pt x="31" y="80"/>
                      <a:pt x="29" y="81"/>
                    </a:cubicBezTo>
                    <a:cubicBezTo>
                      <a:pt x="30" y="83"/>
                      <a:pt x="29" y="85"/>
                      <a:pt x="28" y="87"/>
                    </a:cubicBezTo>
                    <a:cubicBezTo>
                      <a:pt x="27" y="88"/>
                      <a:pt x="27" y="89"/>
                      <a:pt x="27" y="90"/>
                    </a:cubicBezTo>
                    <a:cubicBezTo>
                      <a:pt x="26" y="92"/>
                      <a:pt x="24" y="94"/>
                      <a:pt x="22" y="94"/>
                    </a:cubicBezTo>
                    <a:cubicBezTo>
                      <a:pt x="20" y="94"/>
                      <a:pt x="18" y="95"/>
                      <a:pt x="16" y="97"/>
                    </a:cubicBezTo>
                    <a:cubicBezTo>
                      <a:pt x="15" y="98"/>
                      <a:pt x="13" y="98"/>
                      <a:pt x="12" y="96"/>
                    </a:cubicBezTo>
                    <a:cubicBezTo>
                      <a:pt x="11" y="95"/>
                      <a:pt x="10" y="95"/>
                      <a:pt x="8" y="95"/>
                    </a:cubicBezTo>
                    <a:cubicBezTo>
                      <a:pt x="8" y="95"/>
                      <a:pt x="7" y="95"/>
                      <a:pt x="7" y="94"/>
                    </a:cubicBezTo>
                    <a:cubicBezTo>
                      <a:pt x="6" y="93"/>
                      <a:pt x="5" y="92"/>
                      <a:pt x="4" y="90"/>
                    </a:cubicBezTo>
                    <a:cubicBezTo>
                      <a:pt x="4" y="90"/>
                      <a:pt x="4" y="90"/>
                      <a:pt x="4" y="89"/>
                    </a:cubicBezTo>
                    <a:cubicBezTo>
                      <a:pt x="2" y="87"/>
                      <a:pt x="2" y="85"/>
                      <a:pt x="3" y="83"/>
                    </a:cubicBezTo>
                    <a:cubicBezTo>
                      <a:pt x="4" y="81"/>
                      <a:pt x="3" y="80"/>
                      <a:pt x="2" y="79"/>
                    </a:cubicBezTo>
                    <a:cubicBezTo>
                      <a:pt x="0" y="76"/>
                      <a:pt x="0" y="74"/>
                      <a:pt x="0" y="71"/>
                    </a:cubicBezTo>
                    <a:cubicBezTo>
                      <a:pt x="0" y="70"/>
                      <a:pt x="0" y="70"/>
                      <a:pt x="1" y="69"/>
                    </a:cubicBezTo>
                    <a:cubicBezTo>
                      <a:pt x="1" y="67"/>
                      <a:pt x="2" y="65"/>
                      <a:pt x="4" y="64"/>
                    </a:cubicBezTo>
                    <a:cubicBezTo>
                      <a:pt x="4" y="62"/>
                      <a:pt x="6" y="60"/>
                      <a:pt x="7" y="58"/>
                    </a:cubicBezTo>
                    <a:cubicBezTo>
                      <a:pt x="8" y="57"/>
                      <a:pt x="9" y="55"/>
                      <a:pt x="8" y="54"/>
                    </a:cubicBezTo>
                    <a:cubicBezTo>
                      <a:pt x="8" y="53"/>
                      <a:pt x="7" y="52"/>
                      <a:pt x="8" y="51"/>
                    </a:cubicBezTo>
                    <a:cubicBezTo>
                      <a:pt x="7" y="50"/>
                      <a:pt x="6" y="49"/>
                      <a:pt x="7" y="48"/>
                    </a:cubicBezTo>
                    <a:cubicBezTo>
                      <a:pt x="7" y="48"/>
                      <a:pt x="7" y="47"/>
                      <a:pt x="6" y="46"/>
                    </a:cubicBezTo>
                    <a:cubicBezTo>
                      <a:pt x="6" y="46"/>
                      <a:pt x="6" y="45"/>
                      <a:pt x="6" y="44"/>
                    </a:cubicBezTo>
                    <a:cubicBezTo>
                      <a:pt x="6" y="43"/>
                      <a:pt x="6" y="41"/>
                      <a:pt x="5" y="40"/>
                    </a:cubicBezTo>
                    <a:cubicBezTo>
                      <a:pt x="4" y="39"/>
                      <a:pt x="5" y="37"/>
                      <a:pt x="6" y="36"/>
                    </a:cubicBezTo>
                    <a:cubicBezTo>
                      <a:pt x="7" y="34"/>
                      <a:pt x="8" y="32"/>
                      <a:pt x="8" y="30"/>
                    </a:cubicBezTo>
                    <a:cubicBezTo>
                      <a:pt x="8" y="29"/>
                      <a:pt x="8" y="28"/>
                      <a:pt x="9" y="29"/>
                    </a:cubicBezTo>
                    <a:cubicBezTo>
                      <a:pt x="11" y="30"/>
                      <a:pt x="12" y="29"/>
                      <a:pt x="13" y="28"/>
                    </a:cubicBezTo>
                    <a:cubicBezTo>
                      <a:pt x="13" y="27"/>
                      <a:pt x="13" y="26"/>
                      <a:pt x="14" y="28"/>
                    </a:cubicBezTo>
                    <a:cubicBezTo>
                      <a:pt x="14" y="28"/>
                      <a:pt x="15" y="28"/>
                      <a:pt x="15" y="28"/>
                    </a:cubicBezTo>
                    <a:cubicBezTo>
                      <a:pt x="16" y="27"/>
                      <a:pt x="17" y="27"/>
                      <a:pt x="19" y="26"/>
                    </a:cubicBezTo>
                    <a:cubicBezTo>
                      <a:pt x="19" y="26"/>
                      <a:pt x="20" y="25"/>
                      <a:pt x="20" y="26"/>
                    </a:cubicBezTo>
                    <a:cubicBezTo>
                      <a:pt x="21" y="27"/>
                      <a:pt x="21" y="26"/>
                      <a:pt x="21" y="26"/>
                    </a:cubicBezTo>
                    <a:cubicBezTo>
                      <a:pt x="21" y="25"/>
                      <a:pt x="21" y="25"/>
                      <a:pt x="22" y="24"/>
                    </a:cubicBezTo>
                    <a:cubicBezTo>
                      <a:pt x="23" y="23"/>
                      <a:pt x="24" y="22"/>
                      <a:pt x="26" y="23"/>
                    </a:cubicBezTo>
                    <a:cubicBezTo>
                      <a:pt x="26" y="21"/>
                      <a:pt x="28" y="20"/>
                      <a:pt x="28" y="18"/>
                    </a:cubicBezTo>
                    <a:cubicBezTo>
                      <a:pt x="29" y="19"/>
                      <a:pt x="28" y="20"/>
                      <a:pt x="28" y="21"/>
                    </a:cubicBezTo>
                    <a:cubicBezTo>
                      <a:pt x="30" y="20"/>
                      <a:pt x="30" y="19"/>
                      <a:pt x="30" y="18"/>
                    </a:cubicBezTo>
                    <a:cubicBezTo>
                      <a:pt x="30" y="16"/>
                      <a:pt x="30" y="15"/>
                      <a:pt x="32" y="15"/>
                    </a:cubicBezTo>
                    <a:cubicBezTo>
                      <a:pt x="32" y="14"/>
                      <a:pt x="32" y="14"/>
                      <a:pt x="31" y="13"/>
                    </a:cubicBezTo>
                    <a:cubicBezTo>
                      <a:pt x="31" y="12"/>
                      <a:pt x="31" y="12"/>
                      <a:pt x="31" y="11"/>
                    </a:cubicBezTo>
                    <a:cubicBezTo>
                      <a:pt x="31" y="11"/>
                      <a:pt x="32" y="10"/>
                      <a:pt x="32" y="10"/>
                    </a:cubicBezTo>
                    <a:cubicBezTo>
                      <a:pt x="33" y="10"/>
                      <a:pt x="33" y="11"/>
                      <a:pt x="33" y="11"/>
                    </a:cubicBezTo>
                    <a:cubicBezTo>
                      <a:pt x="33" y="11"/>
                      <a:pt x="33" y="12"/>
                      <a:pt x="34" y="12"/>
                    </a:cubicBezTo>
                    <a:cubicBezTo>
                      <a:pt x="34" y="12"/>
                      <a:pt x="34" y="11"/>
                      <a:pt x="34" y="11"/>
                    </a:cubicBezTo>
                    <a:cubicBezTo>
                      <a:pt x="34" y="10"/>
                      <a:pt x="35" y="10"/>
                      <a:pt x="36" y="10"/>
                    </a:cubicBezTo>
                    <a:cubicBezTo>
                      <a:pt x="36" y="9"/>
                      <a:pt x="37" y="9"/>
                      <a:pt x="38" y="9"/>
                    </a:cubicBezTo>
                    <a:cubicBezTo>
                      <a:pt x="38" y="7"/>
                      <a:pt x="39" y="5"/>
                      <a:pt x="38" y="3"/>
                    </a:cubicBezTo>
                    <a:cubicBezTo>
                      <a:pt x="38" y="3"/>
                      <a:pt x="38" y="2"/>
                      <a:pt x="39" y="2"/>
                    </a:cubicBezTo>
                    <a:cubicBezTo>
                      <a:pt x="39" y="2"/>
                      <a:pt x="40" y="1"/>
                      <a:pt x="40" y="0"/>
                    </a:cubicBezTo>
                    <a:cubicBezTo>
                      <a:pt x="40" y="0"/>
                      <a:pt x="40" y="0"/>
                      <a:pt x="41" y="0"/>
                    </a:cubicBezTo>
                    <a:cubicBezTo>
                      <a:pt x="41" y="0"/>
                      <a:pt x="41" y="0"/>
                      <a:pt x="41" y="0"/>
                    </a:cubicBezTo>
                    <a:cubicBezTo>
                      <a:pt x="41" y="2"/>
                      <a:pt x="43" y="3"/>
                      <a:pt x="43" y="4"/>
                    </a:cubicBezTo>
                    <a:cubicBezTo>
                      <a:pt x="43" y="4"/>
                      <a:pt x="43" y="6"/>
                      <a:pt x="44" y="5"/>
                    </a:cubicBezTo>
                    <a:cubicBezTo>
                      <a:pt x="44" y="6"/>
                      <a:pt x="45" y="6"/>
                      <a:pt x="45" y="7"/>
                    </a:cubicBezTo>
                    <a:cubicBezTo>
                      <a:pt x="46" y="10"/>
                      <a:pt x="47" y="13"/>
                      <a:pt x="47" y="16"/>
                    </a:cubicBezTo>
                    <a:cubicBezTo>
                      <a:pt x="47" y="18"/>
                      <a:pt x="47" y="20"/>
                      <a:pt x="49" y="21"/>
                    </a:cubicBezTo>
                    <a:close/>
                  </a:path>
                </a:pathLst>
              </a:custGeom>
              <a:solidFill>
                <a:srgbClr val="FFFFFF"/>
              </a:solidFill>
              <a:ln>
                <a:noFill/>
              </a:ln>
              <a:effectLst>
                <a:softEdge rad="1270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4" name="Freeform 26">
                <a:extLst>
                  <a:ext uri="{FF2B5EF4-FFF2-40B4-BE49-F238E27FC236}">
                    <a16:creationId xmlns:a16="http://schemas.microsoft.com/office/drawing/2014/main" id="{EDC3EE32-653E-845D-5E53-864772C27628}"/>
                  </a:ext>
                </a:extLst>
              </p:cNvPr>
              <p:cNvSpPr>
                <a:spLocks/>
              </p:cNvSpPr>
              <p:nvPr/>
            </p:nvSpPr>
            <p:spPr bwMode="auto">
              <a:xfrm>
                <a:off x="8579360" y="4755580"/>
                <a:ext cx="924320" cy="1025996"/>
              </a:xfrm>
              <a:custGeom>
                <a:avLst/>
                <a:gdLst>
                  <a:gd name="T0" fmla="*/ 232 w 241"/>
                  <a:gd name="T1" fmla="*/ 0 h 326"/>
                  <a:gd name="T2" fmla="*/ 228 w 241"/>
                  <a:gd name="T3" fmla="*/ 6 h 326"/>
                  <a:gd name="T4" fmla="*/ 221 w 241"/>
                  <a:gd name="T5" fmla="*/ 8 h 326"/>
                  <a:gd name="T6" fmla="*/ 218 w 241"/>
                  <a:gd name="T7" fmla="*/ 18 h 326"/>
                  <a:gd name="T8" fmla="*/ 208 w 241"/>
                  <a:gd name="T9" fmla="*/ 29 h 326"/>
                  <a:gd name="T10" fmla="*/ 211 w 241"/>
                  <a:gd name="T11" fmla="*/ 39 h 326"/>
                  <a:gd name="T12" fmla="*/ 206 w 241"/>
                  <a:gd name="T13" fmla="*/ 40 h 326"/>
                  <a:gd name="T14" fmla="*/ 199 w 241"/>
                  <a:gd name="T15" fmla="*/ 36 h 326"/>
                  <a:gd name="T16" fmla="*/ 193 w 241"/>
                  <a:gd name="T17" fmla="*/ 40 h 326"/>
                  <a:gd name="T18" fmla="*/ 192 w 241"/>
                  <a:gd name="T19" fmla="*/ 41 h 326"/>
                  <a:gd name="T20" fmla="*/ 189 w 241"/>
                  <a:gd name="T21" fmla="*/ 32 h 326"/>
                  <a:gd name="T22" fmla="*/ 178 w 241"/>
                  <a:gd name="T23" fmla="*/ 23 h 326"/>
                  <a:gd name="T24" fmla="*/ 171 w 241"/>
                  <a:gd name="T25" fmla="*/ 26 h 326"/>
                  <a:gd name="T26" fmla="*/ 165 w 241"/>
                  <a:gd name="T27" fmla="*/ 27 h 326"/>
                  <a:gd name="T28" fmla="*/ 164 w 241"/>
                  <a:gd name="T29" fmla="*/ 33 h 326"/>
                  <a:gd name="T30" fmla="*/ 160 w 241"/>
                  <a:gd name="T31" fmla="*/ 29 h 326"/>
                  <a:gd name="T32" fmla="*/ 154 w 241"/>
                  <a:gd name="T33" fmla="*/ 37 h 326"/>
                  <a:gd name="T34" fmla="*/ 152 w 241"/>
                  <a:gd name="T35" fmla="*/ 40 h 326"/>
                  <a:gd name="T36" fmla="*/ 150 w 241"/>
                  <a:gd name="T37" fmla="*/ 44 h 326"/>
                  <a:gd name="T38" fmla="*/ 145 w 241"/>
                  <a:gd name="T39" fmla="*/ 45 h 326"/>
                  <a:gd name="T40" fmla="*/ 147 w 241"/>
                  <a:gd name="T41" fmla="*/ 50 h 326"/>
                  <a:gd name="T42" fmla="*/ 144 w 241"/>
                  <a:gd name="T43" fmla="*/ 58 h 326"/>
                  <a:gd name="T44" fmla="*/ 136 w 241"/>
                  <a:gd name="T45" fmla="*/ 54 h 326"/>
                  <a:gd name="T46" fmla="*/ 134 w 241"/>
                  <a:gd name="T47" fmla="*/ 59 h 326"/>
                  <a:gd name="T48" fmla="*/ 136 w 241"/>
                  <a:gd name="T49" fmla="*/ 66 h 326"/>
                  <a:gd name="T50" fmla="*/ 130 w 241"/>
                  <a:gd name="T51" fmla="*/ 67 h 326"/>
                  <a:gd name="T52" fmla="*/ 126 w 241"/>
                  <a:gd name="T53" fmla="*/ 57 h 326"/>
                  <a:gd name="T54" fmla="*/ 121 w 241"/>
                  <a:gd name="T55" fmla="*/ 64 h 326"/>
                  <a:gd name="T56" fmla="*/ 118 w 241"/>
                  <a:gd name="T57" fmla="*/ 79 h 326"/>
                  <a:gd name="T58" fmla="*/ 109 w 241"/>
                  <a:gd name="T59" fmla="*/ 90 h 326"/>
                  <a:gd name="T60" fmla="*/ 87 w 241"/>
                  <a:gd name="T61" fmla="*/ 105 h 326"/>
                  <a:gd name="T62" fmla="*/ 74 w 241"/>
                  <a:gd name="T63" fmla="*/ 108 h 326"/>
                  <a:gd name="T64" fmla="*/ 53 w 241"/>
                  <a:gd name="T65" fmla="*/ 116 h 326"/>
                  <a:gd name="T66" fmla="*/ 46 w 241"/>
                  <a:gd name="T67" fmla="*/ 116 h 326"/>
                  <a:gd name="T68" fmla="*/ 37 w 241"/>
                  <a:gd name="T69" fmla="*/ 120 h 326"/>
                  <a:gd name="T70" fmla="*/ 26 w 241"/>
                  <a:gd name="T71" fmla="*/ 128 h 326"/>
                  <a:gd name="T72" fmla="*/ 13 w 241"/>
                  <a:gd name="T73" fmla="*/ 140 h 326"/>
                  <a:gd name="T74" fmla="*/ 9 w 241"/>
                  <a:gd name="T75" fmla="*/ 137 h 326"/>
                  <a:gd name="T76" fmla="*/ 6 w 241"/>
                  <a:gd name="T77" fmla="*/ 156 h 326"/>
                  <a:gd name="T78" fmla="*/ 7 w 241"/>
                  <a:gd name="T79" fmla="*/ 173 h 326"/>
                  <a:gd name="T80" fmla="*/ 14 w 241"/>
                  <a:gd name="T81" fmla="*/ 191 h 326"/>
                  <a:gd name="T82" fmla="*/ 9 w 241"/>
                  <a:gd name="T83" fmla="*/ 191 h 326"/>
                  <a:gd name="T84" fmla="*/ 4 w 241"/>
                  <a:gd name="T85" fmla="*/ 193 h 326"/>
                  <a:gd name="T86" fmla="*/ 2 w 241"/>
                  <a:gd name="T87" fmla="*/ 195 h 326"/>
                  <a:gd name="T88" fmla="*/ 16 w 241"/>
                  <a:gd name="T89" fmla="*/ 222 h 326"/>
                  <a:gd name="T90" fmla="*/ 23 w 241"/>
                  <a:gd name="T91" fmla="*/ 244 h 326"/>
                  <a:gd name="T92" fmla="*/ 33 w 241"/>
                  <a:gd name="T93" fmla="*/ 284 h 326"/>
                  <a:gd name="T94" fmla="*/ 25 w 241"/>
                  <a:gd name="T95" fmla="*/ 301 h 326"/>
                  <a:gd name="T96" fmla="*/ 29 w 241"/>
                  <a:gd name="T97" fmla="*/ 313 h 326"/>
                  <a:gd name="T98" fmla="*/ 48 w 241"/>
                  <a:gd name="T99" fmla="*/ 324 h 326"/>
                  <a:gd name="T100" fmla="*/ 57 w 241"/>
                  <a:gd name="T101" fmla="*/ 325 h 326"/>
                  <a:gd name="T102" fmla="*/ 67 w 241"/>
                  <a:gd name="T103" fmla="*/ 322 h 326"/>
                  <a:gd name="T104" fmla="*/ 76 w 241"/>
                  <a:gd name="T105" fmla="*/ 315 h 326"/>
                  <a:gd name="T106" fmla="*/ 84 w 241"/>
                  <a:gd name="T107" fmla="*/ 309 h 326"/>
                  <a:gd name="T108" fmla="*/ 102 w 241"/>
                  <a:gd name="T109" fmla="*/ 305 h 326"/>
                  <a:gd name="T110" fmla="*/ 113 w 241"/>
                  <a:gd name="T111" fmla="*/ 305 h 326"/>
                  <a:gd name="T112" fmla="*/ 125 w 241"/>
                  <a:gd name="T113" fmla="*/ 306 h 326"/>
                  <a:gd name="T114" fmla="*/ 135 w 241"/>
                  <a:gd name="T115" fmla="*/ 305 h 326"/>
                  <a:gd name="T116" fmla="*/ 140 w 241"/>
                  <a:gd name="T117" fmla="*/ 296 h 326"/>
                  <a:gd name="T118" fmla="*/ 152 w 241"/>
                  <a:gd name="T119" fmla="*/ 288 h 326"/>
                  <a:gd name="T120" fmla="*/ 176 w 241"/>
                  <a:gd name="T121" fmla="*/ 282 h 326"/>
                  <a:gd name="T122" fmla="*/ 204 w 241"/>
                  <a:gd name="T123" fmla="*/ 272 h 326"/>
                  <a:gd name="T124" fmla="*/ 231 w 241"/>
                  <a:gd name="T125" fmla="*/ 27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 h="326">
                    <a:moveTo>
                      <a:pt x="241" y="3"/>
                    </a:moveTo>
                    <a:cubicBezTo>
                      <a:pt x="241" y="3"/>
                      <a:pt x="240" y="2"/>
                      <a:pt x="240" y="2"/>
                    </a:cubicBezTo>
                    <a:cubicBezTo>
                      <a:pt x="240" y="2"/>
                      <a:pt x="240" y="2"/>
                      <a:pt x="239" y="2"/>
                    </a:cubicBezTo>
                    <a:cubicBezTo>
                      <a:pt x="239" y="3"/>
                      <a:pt x="239" y="3"/>
                      <a:pt x="239" y="3"/>
                    </a:cubicBezTo>
                    <a:cubicBezTo>
                      <a:pt x="238" y="3"/>
                      <a:pt x="236" y="3"/>
                      <a:pt x="235" y="3"/>
                    </a:cubicBezTo>
                    <a:cubicBezTo>
                      <a:pt x="235" y="3"/>
                      <a:pt x="234" y="3"/>
                      <a:pt x="234" y="3"/>
                    </a:cubicBezTo>
                    <a:cubicBezTo>
                      <a:pt x="233" y="3"/>
                      <a:pt x="233" y="2"/>
                      <a:pt x="233" y="2"/>
                    </a:cubicBezTo>
                    <a:cubicBezTo>
                      <a:pt x="233" y="2"/>
                      <a:pt x="233" y="1"/>
                      <a:pt x="233" y="1"/>
                    </a:cubicBezTo>
                    <a:cubicBezTo>
                      <a:pt x="233" y="0"/>
                      <a:pt x="232" y="0"/>
                      <a:pt x="232" y="0"/>
                    </a:cubicBezTo>
                    <a:cubicBezTo>
                      <a:pt x="232" y="0"/>
                      <a:pt x="232" y="1"/>
                      <a:pt x="231" y="1"/>
                    </a:cubicBezTo>
                    <a:cubicBezTo>
                      <a:pt x="231" y="2"/>
                      <a:pt x="231" y="2"/>
                      <a:pt x="231" y="2"/>
                    </a:cubicBezTo>
                    <a:cubicBezTo>
                      <a:pt x="231" y="2"/>
                      <a:pt x="230" y="2"/>
                      <a:pt x="230" y="1"/>
                    </a:cubicBezTo>
                    <a:cubicBezTo>
                      <a:pt x="229" y="1"/>
                      <a:pt x="229" y="1"/>
                      <a:pt x="229" y="2"/>
                    </a:cubicBezTo>
                    <a:cubicBezTo>
                      <a:pt x="229" y="2"/>
                      <a:pt x="229" y="3"/>
                      <a:pt x="229" y="4"/>
                    </a:cubicBezTo>
                    <a:cubicBezTo>
                      <a:pt x="229" y="4"/>
                      <a:pt x="228" y="4"/>
                      <a:pt x="228" y="4"/>
                    </a:cubicBezTo>
                    <a:cubicBezTo>
                      <a:pt x="227" y="4"/>
                      <a:pt x="227" y="4"/>
                      <a:pt x="227" y="4"/>
                    </a:cubicBezTo>
                    <a:cubicBezTo>
                      <a:pt x="226" y="5"/>
                      <a:pt x="227" y="5"/>
                      <a:pt x="227" y="6"/>
                    </a:cubicBezTo>
                    <a:cubicBezTo>
                      <a:pt x="227" y="6"/>
                      <a:pt x="228" y="6"/>
                      <a:pt x="228" y="6"/>
                    </a:cubicBezTo>
                    <a:cubicBezTo>
                      <a:pt x="228" y="6"/>
                      <a:pt x="227" y="7"/>
                      <a:pt x="227" y="7"/>
                    </a:cubicBezTo>
                    <a:cubicBezTo>
                      <a:pt x="227" y="7"/>
                      <a:pt x="226" y="7"/>
                      <a:pt x="226" y="7"/>
                    </a:cubicBezTo>
                    <a:cubicBezTo>
                      <a:pt x="226" y="6"/>
                      <a:pt x="226" y="6"/>
                      <a:pt x="225" y="6"/>
                    </a:cubicBezTo>
                    <a:cubicBezTo>
                      <a:pt x="225" y="6"/>
                      <a:pt x="225" y="5"/>
                      <a:pt x="225" y="5"/>
                    </a:cubicBezTo>
                    <a:cubicBezTo>
                      <a:pt x="225" y="5"/>
                      <a:pt x="224" y="5"/>
                      <a:pt x="224" y="5"/>
                    </a:cubicBezTo>
                    <a:cubicBezTo>
                      <a:pt x="224" y="5"/>
                      <a:pt x="223" y="5"/>
                      <a:pt x="223" y="5"/>
                    </a:cubicBezTo>
                    <a:cubicBezTo>
                      <a:pt x="223" y="6"/>
                      <a:pt x="223" y="7"/>
                      <a:pt x="223" y="8"/>
                    </a:cubicBezTo>
                    <a:cubicBezTo>
                      <a:pt x="223" y="9"/>
                      <a:pt x="223" y="9"/>
                      <a:pt x="222" y="9"/>
                    </a:cubicBezTo>
                    <a:cubicBezTo>
                      <a:pt x="222" y="9"/>
                      <a:pt x="221" y="8"/>
                      <a:pt x="221" y="8"/>
                    </a:cubicBezTo>
                    <a:cubicBezTo>
                      <a:pt x="221" y="8"/>
                      <a:pt x="221" y="8"/>
                      <a:pt x="221" y="8"/>
                    </a:cubicBezTo>
                    <a:cubicBezTo>
                      <a:pt x="221" y="9"/>
                      <a:pt x="221" y="10"/>
                      <a:pt x="220" y="10"/>
                    </a:cubicBezTo>
                    <a:cubicBezTo>
                      <a:pt x="220" y="11"/>
                      <a:pt x="220" y="11"/>
                      <a:pt x="219" y="11"/>
                    </a:cubicBezTo>
                    <a:cubicBezTo>
                      <a:pt x="219" y="12"/>
                      <a:pt x="218" y="12"/>
                      <a:pt x="218" y="12"/>
                    </a:cubicBezTo>
                    <a:cubicBezTo>
                      <a:pt x="218" y="12"/>
                      <a:pt x="218" y="12"/>
                      <a:pt x="217" y="12"/>
                    </a:cubicBezTo>
                    <a:cubicBezTo>
                      <a:pt x="217" y="12"/>
                      <a:pt x="217" y="14"/>
                      <a:pt x="217" y="14"/>
                    </a:cubicBezTo>
                    <a:cubicBezTo>
                      <a:pt x="217" y="15"/>
                      <a:pt x="218" y="15"/>
                      <a:pt x="219" y="16"/>
                    </a:cubicBezTo>
                    <a:cubicBezTo>
                      <a:pt x="219" y="16"/>
                      <a:pt x="219" y="16"/>
                      <a:pt x="219" y="17"/>
                    </a:cubicBezTo>
                    <a:cubicBezTo>
                      <a:pt x="219" y="17"/>
                      <a:pt x="218" y="18"/>
                      <a:pt x="218" y="18"/>
                    </a:cubicBezTo>
                    <a:cubicBezTo>
                      <a:pt x="217" y="18"/>
                      <a:pt x="217" y="19"/>
                      <a:pt x="217" y="19"/>
                    </a:cubicBezTo>
                    <a:cubicBezTo>
                      <a:pt x="216" y="19"/>
                      <a:pt x="214" y="19"/>
                      <a:pt x="214" y="19"/>
                    </a:cubicBezTo>
                    <a:cubicBezTo>
                      <a:pt x="214" y="19"/>
                      <a:pt x="213" y="20"/>
                      <a:pt x="213" y="21"/>
                    </a:cubicBezTo>
                    <a:cubicBezTo>
                      <a:pt x="213" y="21"/>
                      <a:pt x="213" y="22"/>
                      <a:pt x="213" y="22"/>
                    </a:cubicBezTo>
                    <a:cubicBezTo>
                      <a:pt x="213" y="23"/>
                      <a:pt x="213" y="23"/>
                      <a:pt x="213" y="23"/>
                    </a:cubicBezTo>
                    <a:cubicBezTo>
                      <a:pt x="213" y="24"/>
                      <a:pt x="212" y="25"/>
                      <a:pt x="212" y="25"/>
                    </a:cubicBezTo>
                    <a:cubicBezTo>
                      <a:pt x="212" y="26"/>
                      <a:pt x="211" y="26"/>
                      <a:pt x="211" y="26"/>
                    </a:cubicBezTo>
                    <a:cubicBezTo>
                      <a:pt x="210" y="27"/>
                      <a:pt x="209" y="27"/>
                      <a:pt x="209" y="28"/>
                    </a:cubicBezTo>
                    <a:cubicBezTo>
                      <a:pt x="208" y="28"/>
                      <a:pt x="208" y="29"/>
                      <a:pt x="208" y="29"/>
                    </a:cubicBezTo>
                    <a:cubicBezTo>
                      <a:pt x="208" y="29"/>
                      <a:pt x="208" y="30"/>
                      <a:pt x="207" y="30"/>
                    </a:cubicBezTo>
                    <a:cubicBezTo>
                      <a:pt x="207" y="31"/>
                      <a:pt x="208" y="31"/>
                      <a:pt x="208" y="32"/>
                    </a:cubicBezTo>
                    <a:cubicBezTo>
                      <a:pt x="208" y="32"/>
                      <a:pt x="210" y="33"/>
                      <a:pt x="210" y="33"/>
                    </a:cubicBezTo>
                    <a:cubicBezTo>
                      <a:pt x="211" y="33"/>
                      <a:pt x="211" y="34"/>
                      <a:pt x="211" y="34"/>
                    </a:cubicBezTo>
                    <a:cubicBezTo>
                      <a:pt x="211" y="34"/>
                      <a:pt x="211" y="35"/>
                      <a:pt x="211" y="35"/>
                    </a:cubicBezTo>
                    <a:cubicBezTo>
                      <a:pt x="211" y="35"/>
                      <a:pt x="212" y="36"/>
                      <a:pt x="212" y="36"/>
                    </a:cubicBezTo>
                    <a:cubicBezTo>
                      <a:pt x="212" y="37"/>
                      <a:pt x="211" y="37"/>
                      <a:pt x="211" y="37"/>
                    </a:cubicBezTo>
                    <a:cubicBezTo>
                      <a:pt x="211" y="37"/>
                      <a:pt x="211" y="37"/>
                      <a:pt x="211" y="37"/>
                    </a:cubicBezTo>
                    <a:cubicBezTo>
                      <a:pt x="211" y="37"/>
                      <a:pt x="211" y="39"/>
                      <a:pt x="211" y="39"/>
                    </a:cubicBezTo>
                    <a:cubicBezTo>
                      <a:pt x="211" y="39"/>
                      <a:pt x="212" y="41"/>
                      <a:pt x="212" y="41"/>
                    </a:cubicBezTo>
                    <a:cubicBezTo>
                      <a:pt x="212" y="42"/>
                      <a:pt x="212" y="42"/>
                      <a:pt x="211" y="42"/>
                    </a:cubicBezTo>
                    <a:cubicBezTo>
                      <a:pt x="211" y="42"/>
                      <a:pt x="210" y="41"/>
                      <a:pt x="210" y="40"/>
                    </a:cubicBezTo>
                    <a:cubicBezTo>
                      <a:pt x="210" y="40"/>
                      <a:pt x="209" y="39"/>
                      <a:pt x="209" y="38"/>
                    </a:cubicBezTo>
                    <a:cubicBezTo>
                      <a:pt x="209" y="38"/>
                      <a:pt x="208" y="38"/>
                      <a:pt x="208" y="38"/>
                    </a:cubicBezTo>
                    <a:cubicBezTo>
                      <a:pt x="208" y="38"/>
                      <a:pt x="207" y="37"/>
                      <a:pt x="207" y="37"/>
                    </a:cubicBezTo>
                    <a:cubicBezTo>
                      <a:pt x="206" y="36"/>
                      <a:pt x="206" y="37"/>
                      <a:pt x="206" y="37"/>
                    </a:cubicBezTo>
                    <a:cubicBezTo>
                      <a:pt x="206" y="37"/>
                      <a:pt x="206" y="38"/>
                      <a:pt x="206" y="38"/>
                    </a:cubicBezTo>
                    <a:cubicBezTo>
                      <a:pt x="206" y="38"/>
                      <a:pt x="206" y="40"/>
                      <a:pt x="206" y="40"/>
                    </a:cubicBezTo>
                    <a:cubicBezTo>
                      <a:pt x="206" y="41"/>
                      <a:pt x="205" y="41"/>
                      <a:pt x="205" y="41"/>
                    </a:cubicBezTo>
                    <a:cubicBezTo>
                      <a:pt x="205" y="41"/>
                      <a:pt x="205" y="41"/>
                      <a:pt x="205" y="41"/>
                    </a:cubicBezTo>
                    <a:cubicBezTo>
                      <a:pt x="205" y="41"/>
                      <a:pt x="205" y="40"/>
                      <a:pt x="205" y="40"/>
                    </a:cubicBezTo>
                    <a:cubicBezTo>
                      <a:pt x="205" y="40"/>
                      <a:pt x="205" y="39"/>
                      <a:pt x="205" y="39"/>
                    </a:cubicBezTo>
                    <a:cubicBezTo>
                      <a:pt x="205" y="38"/>
                      <a:pt x="204" y="38"/>
                      <a:pt x="204" y="38"/>
                    </a:cubicBezTo>
                    <a:cubicBezTo>
                      <a:pt x="204" y="38"/>
                      <a:pt x="203" y="37"/>
                      <a:pt x="203" y="37"/>
                    </a:cubicBezTo>
                    <a:cubicBezTo>
                      <a:pt x="203" y="37"/>
                      <a:pt x="203" y="37"/>
                      <a:pt x="202" y="37"/>
                    </a:cubicBezTo>
                    <a:cubicBezTo>
                      <a:pt x="202" y="37"/>
                      <a:pt x="201" y="37"/>
                      <a:pt x="200" y="37"/>
                    </a:cubicBezTo>
                    <a:cubicBezTo>
                      <a:pt x="200" y="37"/>
                      <a:pt x="199" y="37"/>
                      <a:pt x="199" y="36"/>
                    </a:cubicBezTo>
                    <a:cubicBezTo>
                      <a:pt x="199" y="36"/>
                      <a:pt x="197" y="36"/>
                      <a:pt x="197" y="36"/>
                    </a:cubicBezTo>
                    <a:cubicBezTo>
                      <a:pt x="197" y="36"/>
                      <a:pt x="195" y="36"/>
                      <a:pt x="195" y="36"/>
                    </a:cubicBezTo>
                    <a:cubicBezTo>
                      <a:pt x="195" y="36"/>
                      <a:pt x="195" y="36"/>
                      <a:pt x="195" y="37"/>
                    </a:cubicBezTo>
                    <a:cubicBezTo>
                      <a:pt x="196" y="37"/>
                      <a:pt x="196" y="37"/>
                      <a:pt x="196" y="38"/>
                    </a:cubicBezTo>
                    <a:cubicBezTo>
                      <a:pt x="196" y="38"/>
                      <a:pt x="196" y="38"/>
                      <a:pt x="196" y="39"/>
                    </a:cubicBezTo>
                    <a:cubicBezTo>
                      <a:pt x="196" y="39"/>
                      <a:pt x="195" y="40"/>
                      <a:pt x="195" y="40"/>
                    </a:cubicBezTo>
                    <a:cubicBezTo>
                      <a:pt x="195" y="40"/>
                      <a:pt x="194" y="39"/>
                      <a:pt x="194" y="39"/>
                    </a:cubicBezTo>
                    <a:cubicBezTo>
                      <a:pt x="194" y="38"/>
                      <a:pt x="193" y="39"/>
                      <a:pt x="193" y="39"/>
                    </a:cubicBezTo>
                    <a:cubicBezTo>
                      <a:pt x="193" y="39"/>
                      <a:pt x="193" y="40"/>
                      <a:pt x="193" y="40"/>
                    </a:cubicBezTo>
                    <a:cubicBezTo>
                      <a:pt x="193" y="41"/>
                      <a:pt x="194" y="42"/>
                      <a:pt x="193" y="42"/>
                    </a:cubicBezTo>
                    <a:cubicBezTo>
                      <a:pt x="193" y="43"/>
                      <a:pt x="192" y="42"/>
                      <a:pt x="192" y="42"/>
                    </a:cubicBezTo>
                    <a:cubicBezTo>
                      <a:pt x="192" y="42"/>
                      <a:pt x="192" y="42"/>
                      <a:pt x="192" y="43"/>
                    </a:cubicBezTo>
                    <a:cubicBezTo>
                      <a:pt x="192" y="43"/>
                      <a:pt x="192" y="44"/>
                      <a:pt x="192" y="44"/>
                    </a:cubicBezTo>
                    <a:cubicBezTo>
                      <a:pt x="192" y="44"/>
                      <a:pt x="191" y="45"/>
                      <a:pt x="191" y="45"/>
                    </a:cubicBezTo>
                    <a:cubicBezTo>
                      <a:pt x="191" y="44"/>
                      <a:pt x="191" y="43"/>
                      <a:pt x="191" y="43"/>
                    </a:cubicBezTo>
                    <a:cubicBezTo>
                      <a:pt x="191" y="43"/>
                      <a:pt x="191" y="42"/>
                      <a:pt x="191" y="42"/>
                    </a:cubicBezTo>
                    <a:cubicBezTo>
                      <a:pt x="191" y="42"/>
                      <a:pt x="192" y="41"/>
                      <a:pt x="192" y="41"/>
                    </a:cubicBezTo>
                    <a:cubicBezTo>
                      <a:pt x="192" y="41"/>
                      <a:pt x="192" y="41"/>
                      <a:pt x="192" y="41"/>
                    </a:cubicBezTo>
                    <a:cubicBezTo>
                      <a:pt x="192" y="40"/>
                      <a:pt x="192" y="40"/>
                      <a:pt x="192" y="40"/>
                    </a:cubicBezTo>
                    <a:cubicBezTo>
                      <a:pt x="192" y="40"/>
                      <a:pt x="192" y="40"/>
                      <a:pt x="192" y="39"/>
                    </a:cubicBezTo>
                    <a:cubicBezTo>
                      <a:pt x="192" y="39"/>
                      <a:pt x="192" y="38"/>
                      <a:pt x="192" y="38"/>
                    </a:cubicBezTo>
                    <a:cubicBezTo>
                      <a:pt x="192" y="38"/>
                      <a:pt x="192" y="37"/>
                      <a:pt x="192" y="37"/>
                    </a:cubicBezTo>
                    <a:cubicBezTo>
                      <a:pt x="192" y="36"/>
                      <a:pt x="192" y="35"/>
                      <a:pt x="192" y="35"/>
                    </a:cubicBezTo>
                    <a:cubicBezTo>
                      <a:pt x="192" y="35"/>
                      <a:pt x="192" y="35"/>
                      <a:pt x="191" y="35"/>
                    </a:cubicBezTo>
                    <a:cubicBezTo>
                      <a:pt x="191" y="34"/>
                      <a:pt x="191" y="34"/>
                      <a:pt x="190" y="34"/>
                    </a:cubicBezTo>
                    <a:cubicBezTo>
                      <a:pt x="190" y="33"/>
                      <a:pt x="190" y="33"/>
                      <a:pt x="189" y="33"/>
                    </a:cubicBezTo>
                    <a:cubicBezTo>
                      <a:pt x="189" y="33"/>
                      <a:pt x="189" y="32"/>
                      <a:pt x="189" y="32"/>
                    </a:cubicBezTo>
                    <a:cubicBezTo>
                      <a:pt x="189" y="32"/>
                      <a:pt x="188" y="32"/>
                      <a:pt x="188" y="32"/>
                    </a:cubicBezTo>
                    <a:cubicBezTo>
                      <a:pt x="188" y="31"/>
                      <a:pt x="188" y="31"/>
                      <a:pt x="187" y="30"/>
                    </a:cubicBezTo>
                    <a:cubicBezTo>
                      <a:pt x="187" y="30"/>
                      <a:pt x="187" y="29"/>
                      <a:pt x="186" y="29"/>
                    </a:cubicBezTo>
                    <a:cubicBezTo>
                      <a:pt x="186" y="29"/>
                      <a:pt x="184" y="27"/>
                      <a:pt x="184" y="27"/>
                    </a:cubicBezTo>
                    <a:cubicBezTo>
                      <a:pt x="183" y="26"/>
                      <a:pt x="183" y="26"/>
                      <a:pt x="183" y="26"/>
                    </a:cubicBezTo>
                    <a:cubicBezTo>
                      <a:pt x="183" y="25"/>
                      <a:pt x="182" y="25"/>
                      <a:pt x="181" y="24"/>
                    </a:cubicBezTo>
                    <a:cubicBezTo>
                      <a:pt x="181" y="24"/>
                      <a:pt x="180" y="24"/>
                      <a:pt x="180" y="25"/>
                    </a:cubicBezTo>
                    <a:cubicBezTo>
                      <a:pt x="180" y="25"/>
                      <a:pt x="179" y="25"/>
                      <a:pt x="179" y="25"/>
                    </a:cubicBezTo>
                    <a:cubicBezTo>
                      <a:pt x="179" y="25"/>
                      <a:pt x="178" y="24"/>
                      <a:pt x="178" y="23"/>
                    </a:cubicBezTo>
                    <a:cubicBezTo>
                      <a:pt x="177" y="23"/>
                      <a:pt x="177" y="22"/>
                      <a:pt x="176" y="22"/>
                    </a:cubicBezTo>
                    <a:cubicBezTo>
                      <a:pt x="176" y="22"/>
                      <a:pt x="176" y="23"/>
                      <a:pt x="175" y="23"/>
                    </a:cubicBezTo>
                    <a:cubicBezTo>
                      <a:pt x="175" y="23"/>
                      <a:pt x="174" y="23"/>
                      <a:pt x="174" y="24"/>
                    </a:cubicBezTo>
                    <a:cubicBezTo>
                      <a:pt x="174" y="24"/>
                      <a:pt x="176" y="25"/>
                      <a:pt x="176" y="25"/>
                    </a:cubicBezTo>
                    <a:cubicBezTo>
                      <a:pt x="175" y="26"/>
                      <a:pt x="174" y="25"/>
                      <a:pt x="174" y="26"/>
                    </a:cubicBezTo>
                    <a:cubicBezTo>
                      <a:pt x="174" y="26"/>
                      <a:pt x="174" y="26"/>
                      <a:pt x="173" y="27"/>
                    </a:cubicBezTo>
                    <a:cubicBezTo>
                      <a:pt x="173" y="28"/>
                      <a:pt x="173" y="28"/>
                      <a:pt x="172" y="28"/>
                    </a:cubicBezTo>
                    <a:cubicBezTo>
                      <a:pt x="172" y="28"/>
                      <a:pt x="171" y="28"/>
                      <a:pt x="171" y="28"/>
                    </a:cubicBezTo>
                    <a:cubicBezTo>
                      <a:pt x="170" y="28"/>
                      <a:pt x="171" y="26"/>
                      <a:pt x="171" y="26"/>
                    </a:cubicBezTo>
                    <a:cubicBezTo>
                      <a:pt x="171" y="26"/>
                      <a:pt x="170" y="25"/>
                      <a:pt x="170" y="25"/>
                    </a:cubicBezTo>
                    <a:cubicBezTo>
                      <a:pt x="170" y="25"/>
                      <a:pt x="170" y="26"/>
                      <a:pt x="169" y="26"/>
                    </a:cubicBezTo>
                    <a:cubicBezTo>
                      <a:pt x="169" y="27"/>
                      <a:pt x="169" y="27"/>
                      <a:pt x="169" y="28"/>
                    </a:cubicBezTo>
                    <a:cubicBezTo>
                      <a:pt x="168" y="28"/>
                      <a:pt x="168" y="28"/>
                      <a:pt x="167" y="28"/>
                    </a:cubicBezTo>
                    <a:cubicBezTo>
                      <a:pt x="167" y="28"/>
                      <a:pt x="167" y="27"/>
                      <a:pt x="167" y="27"/>
                    </a:cubicBezTo>
                    <a:cubicBezTo>
                      <a:pt x="167" y="26"/>
                      <a:pt x="167" y="26"/>
                      <a:pt x="167" y="26"/>
                    </a:cubicBezTo>
                    <a:cubicBezTo>
                      <a:pt x="167" y="26"/>
                      <a:pt x="166" y="25"/>
                      <a:pt x="166" y="25"/>
                    </a:cubicBezTo>
                    <a:cubicBezTo>
                      <a:pt x="166" y="25"/>
                      <a:pt x="166" y="26"/>
                      <a:pt x="165" y="26"/>
                    </a:cubicBezTo>
                    <a:cubicBezTo>
                      <a:pt x="165" y="26"/>
                      <a:pt x="165" y="26"/>
                      <a:pt x="165" y="27"/>
                    </a:cubicBezTo>
                    <a:cubicBezTo>
                      <a:pt x="165" y="27"/>
                      <a:pt x="166" y="27"/>
                      <a:pt x="166" y="27"/>
                    </a:cubicBezTo>
                    <a:cubicBezTo>
                      <a:pt x="166" y="27"/>
                      <a:pt x="166" y="28"/>
                      <a:pt x="166" y="28"/>
                    </a:cubicBezTo>
                    <a:cubicBezTo>
                      <a:pt x="166" y="28"/>
                      <a:pt x="165" y="29"/>
                      <a:pt x="165" y="29"/>
                    </a:cubicBezTo>
                    <a:cubicBezTo>
                      <a:pt x="165" y="29"/>
                      <a:pt x="165" y="30"/>
                      <a:pt x="165" y="30"/>
                    </a:cubicBezTo>
                    <a:cubicBezTo>
                      <a:pt x="165" y="30"/>
                      <a:pt x="165" y="31"/>
                      <a:pt x="165" y="31"/>
                    </a:cubicBezTo>
                    <a:cubicBezTo>
                      <a:pt x="165" y="31"/>
                      <a:pt x="165" y="32"/>
                      <a:pt x="165" y="32"/>
                    </a:cubicBezTo>
                    <a:cubicBezTo>
                      <a:pt x="165" y="32"/>
                      <a:pt x="165" y="32"/>
                      <a:pt x="165" y="32"/>
                    </a:cubicBezTo>
                    <a:cubicBezTo>
                      <a:pt x="165" y="33"/>
                      <a:pt x="165" y="33"/>
                      <a:pt x="165" y="33"/>
                    </a:cubicBezTo>
                    <a:cubicBezTo>
                      <a:pt x="165" y="33"/>
                      <a:pt x="164" y="33"/>
                      <a:pt x="164" y="33"/>
                    </a:cubicBezTo>
                    <a:cubicBezTo>
                      <a:pt x="164" y="33"/>
                      <a:pt x="164" y="34"/>
                      <a:pt x="163" y="34"/>
                    </a:cubicBezTo>
                    <a:cubicBezTo>
                      <a:pt x="163" y="34"/>
                      <a:pt x="163" y="34"/>
                      <a:pt x="163" y="34"/>
                    </a:cubicBezTo>
                    <a:cubicBezTo>
                      <a:pt x="162" y="34"/>
                      <a:pt x="162" y="33"/>
                      <a:pt x="162" y="33"/>
                    </a:cubicBezTo>
                    <a:cubicBezTo>
                      <a:pt x="162" y="32"/>
                      <a:pt x="161" y="32"/>
                      <a:pt x="161" y="32"/>
                    </a:cubicBezTo>
                    <a:cubicBezTo>
                      <a:pt x="161" y="32"/>
                      <a:pt x="161" y="33"/>
                      <a:pt x="160" y="33"/>
                    </a:cubicBezTo>
                    <a:cubicBezTo>
                      <a:pt x="160" y="34"/>
                      <a:pt x="160" y="33"/>
                      <a:pt x="160" y="33"/>
                    </a:cubicBezTo>
                    <a:cubicBezTo>
                      <a:pt x="160" y="32"/>
                      <a:pt x="160" y="31"/>
                      <a:pt x="160" y="31"/>
                    </a:cubicBezTo>
                    <a:cubicBezTo>
                      <a:pt x="160" y="31"/>
                      <a:pt x="161" y="30"/>
                      <a:pt x="160" y="30"/>
                    </a:cubicBezTo>
                    <a:cubicBezTo>
                      <a:pt x="160" y="29"/>
                      <a:pt x="160" y="29"/>
                      <a:pt x="160" y="29"/>
                    </a:cubicBezTo>
                    <a:cubicBezTo>
                      <a:pt x="160" y="29"/>
                      <a:pt x="159" y="30"/>
                      <a:pt x="159" y="30"/>
                    </a:cubicBezTo>
                    <a:cubicBezTo>
                      <a:pt x="159" y="31"/>
                      <a:pt x="159" y="32"/>
                      <a:pt x="159" y="33"/>
                    </a:cubicBezTo>
                    <a:cubicBezTo>
                      <a:pt x="159" y="33"/>
                      <a:pt x="158" y="32"/>
                      <a:pt x="158" y="33"/>
                    </a:cubicBezTo>
                    <a:cubicBezTo>
                      <a:pt x="158" y="33"/>
                      <a:pt x="157" y="33"/>
                      <a:pt x="157" y="33"/>
                    </a:cubicBezTo>
                    <a:cubicBezTo>
                      <a:pt x="157" y="33"/>
                      <a:pt x="157" y="33"/>
                      <a:pt x="157" y="33"/>
                    </a:cubicBezTo>
                    <a:cubicBezTo>
                      <a:pt x="156" y="33"/>
                      <a:pt x="156" y="33"/>
                      <a:pt x="156" y="33"/>
                    </a:cubicBezTo>
                    <a:cubicBezTo>
                      <a:pt x="156" y="33"/>
                      <a:pt x="155" y="34"/>
                      <a:pt x="155" y="34"/>
                    </a:cubicBezTo>
                    <a:cubicBezTo>
                      <a:pt x="154" y="34"/>
                      <a:pt x="154" y="35"/>
                      <a:pt x="154" y="35"/>
                    </a:cubicBezTo>
                    <a:cubicBezTo>
                      <a:pt x="154" y="35"/>
                      <a:pt x="154" y="36"/>
                      <a:pt x="154" y="37"/>
                    </a:cubicBezTo>
                    <a:cubicBezTo>
                      <a:pt x="155" y="37"/>
                      <a:pt x="155" y="38"/>
                      <a:pt x="155" y="38"/>
                    </a:cubicBezTo>
                    <a:cubicBezTo>
                      <a:pt x="155" y="38"/>
                      <a:pt x="155" y="38"/>
                      <a:pt x="156" y="38"/>
                    </a:cubicBezTo>
                    <a:cubicBezTo>
                      <a:pt x="156" y="39"/>
                      <a:pt x="156" y="39"/>
                      <a:pt x="156" y="39"/>
                    </a:cubicBezTo>
                    <a:cubicBezTo>
                      <a:pt x="156" y="39"/>
                      <a:pt x="157" y="40"/>
                      <a:pt x="157" y="40"/>
                    </a:cubicBezTo>
                    <a:cubicBezTo>
                      <a:pt x="157" y="41"/>
                      <a:pt x="156" y="41"/>
                      <a:pt x="156" y="41"/>
                    </a:cubicBezTo>
                    <a:cubicBezTo>
                      <a:pt x="155" y="41"/>
                      <a:pt x="154" y="41"/>
                      <a:pt x="154" y="41"/>
                    </a:cubicBezTo>
                    <a:cubicBezTo>
                      <a:pt x="153" y="41"/>
                      <a:pt x="153" y="39"/>
                      <a:pt x="153" y="39"/>
                    </a:cubicBezTo>
                    <a:cubicBezTo>
                      <a:pt x="153" y="39"/>
                      <a:pt x="153" y="39"/>
                      <a:pt x="152" y="39"/>
                    </a:cubicBezTo>
                    <a:cubicBezTo>
                      <a:pt x="152" y="39"/>
                      <a:pt x="152" y="40"/>
                      <a:pt x="152" y="40"/>
                    </a:cubicBezTo>
                    <a:cubicBezTo>
                      <a:pt x="152" y="41"/>
                      <a:pt x="151" y="41"/>
                      <a:pt x="151" y="41"/>
                    </a:cubicBezTo>
                    <a:cubicBezTo>
                      <a:pt x="151" y="40"/>
                      <a:pt x="150" y="41"/>
                      <a:pt x="150" y="41"/>
                    </a:cubicBezTo>
                    <a:cubicBezTo>
                      <a:pt x="150" y="42"/>
                      <a:pt x="150" y="42"/>
                      <a:pt x="151" y="43"/>
                    </a:cubicBezTo>
                    <a:cubicBezTo>
                      <a:pt x="151" y="43"/>
                      <a:pt x="151" y="43"/>
                      <a:pt x="151" y="43"/>
                    </a:cubicBezTo>
                    <a:cubicBezTo>
                      <a:pt x="152" y="43"/>
                      <a:pt x="153" y="43"/>
                      <a:pt x="153" y="44"/>
                    </a:cubicBezTo>
                    <a:cubicBezTo>
                      <a:pt x="153" y="44"/>
                      <a:pt x="153" y="45"/>
                      <a:pt x="153" y="45"/>
                    </a:cubicBezTo>
                    <a:cubicBezTo>
                      <a:pt x="153" y="45"/>
                      <a:pt x="152" y="45"/>
                      <a:pt x="152" y="45"/>
                    </a:cubicBezTo>
                    <a:cubicBezTo>
                      <a:pt x="152" y="45"/>
                      <a:pt x="152" y="45"/>
                      <a:pt x="151" y="45"/>
                    </a:cubicBezTo>
                    <a:cubicBezTo>
                      <a:pt x="151" y="45"/>
                      <a:pt x="150" y="44"/>
                      <a:pt x="150" y="44"/>
                    </a:cubicBezTo>
                    <a:cubicBezTo>
                      <a:pt x="150" y="43"/>
                      <a:pt x="149" y="43"/>
                      <a:pt x="149" y="43"/>
                    </a:cubicBezTo>
                    <a:cubicBezTo>
                      <a:pt x="149" y="43"/>
                      <a:pt x="149" y="42"/>
                      <a:pt x="149" y="42"/>
                    </a:cubicBezTo>
                    <a:cubicBezTo>
                      <a:pt x="148" y="42"/>
                      <a:pt x="148" y="42"/>
                      <a:pt x="148" y="42"/>
                    </a:cubicBezTo>
                    <a:cubicBezTo>
                      <a:pt x="147" y="43"/>
                      <a:pt x="148" y="43"/>
                      <a:pt x="148" y="43"/>
                    </a:cubicBezTo>
                    <a:cubicBezTo>
                      <a:pt x="148" y="43"/>
                      <a:pt x="148" y="44"/>
                      <a:pt x="148" y="44"/>
                    </a:cubicBezTo>
                    <a:cubicBezTo>
                      <a:pt x="148" y="44"/>
                      <a:pt x="148" y="44"/>
                      <a:pt x="148" y="44"/>
                    </a:cubicBezTo>
                    <a:cubicBezTo>
                      <a:pt x="147" y="44"/>
                      <a:pt x="147" y="45"/>
                      <a:pt x="147" y="46"/>
                    </a:cubicBezTo>
                    <a:cubicBezTo>
                      <a:pt x="147" y="46"/>
                      <a:pt x="146" y="46"/>
                      <a:pt x="146" y="45"/>
                    </a:cubicBezTo>
                    <a:cubicBezTo>
                      <a:pt x="146" y="45"/>
                      <a:pt x="145" y="45"/>
                      <a:pt x="145" y="45"/>
                    </a:cubicBezTo>
                    <a:cubicBezTo>
                      <a:pt x="145" y="45"/>
                      <a:pt x="145" y="46"/>
                      <a:pt x="144" y="46"/>
                    </a:cubicBezTo>
                    <a:cubicBezTo>
                      <a:pt x="144" y="46"/>
                      <a:pt x="144" y="47"/>
                      <a:pt x="144" y="48"/>
                    </a:cubicBezTo>
                    <a:cubicBezTo>
                      <a:pt x="144" y="48"/>
                      <a:pt x="144" y="48"/>
                      <a:pt x="144" y="48"/>
                    </a:cubicBezTo>
                    <a:cubicBezTo>
                      <a:pt x="144" y="48"/>
                      <a:pt x="144" y="49"/>
                      <a:pt x="144" y="50"/>
                    </a:cubicBezTo>
                    <a:cubicBezTo>
                      <a:pt x="144" y="50"/>
                      <a:pt x="145" y="50"/>
                      <a:pt x="145" y="51"/>
                    </a:cubicBezTo>
                    <a:cubicBezTo>
                      <a:pt x="145" y="51"/>
                      <a:pt x="145" y="52"/>
                      <a:pt x="146" y="52"/>
                    </a:cubicBezTo>
                    <a:cubicBezTo>
                      <a:pt x="146" y="52"/>
                      <a:pt x="146" y="52"/>
                      <a:pt x="146" y="51"/>
                    </a:cubicBezTo>
                    <a:cubicBezTo>
                      <a:pt x="146" y="51"/>
                      <a:pt x="146" y="50"/>
                      <a:pt x="146" y="50"/>
                    </a:cubicBezTo>
                    <a:cubicBezTo>
                      <a:pt x="146" y="50"/>
                      <a:pt x="147" y="50"/>
                      <a:pt x="147" y="50"/>
                    </a:cubicBezTo>
                    <a:cubicBezTo>
                      <a:pt x="147" y="49"/>
                      <a:pt x="148" y="50"/>
                      <a:pt x="148" y="50"/>
                    </a:cubicBezTo>
                    <a:cubicBezTo>
                      <a:pt x="147" y="51"/>
                      <a:pt x="147" y="51"/>
                      <a:pt x="147" y="51"/>
                    </a:cubicBezTo>
                    <a:cubicBezTo>
                      <a:pt x="147" y="51"/>
                      <a:pt x="147" y="53"/>
                      <a:pt x="147" y="53"/>
                    </a:cubicBezTo>
                    <a:cubicBezTo>
                      <a:pt x="147" y="53"/>
                      <a:pt x="146" y="54"/>
                      <a:pt x="146" y="54"/>
                    </a:cubicBezTo>
                    <a:cubicBezTo>
                      <a:pt x="146" y="54"/>
                      <a:pt x="145" y="54"/>
                      <a:pt x="145" y="54"/>
                    </a:cubicBezTo>
                    <a:cubicBezTo>
                      <a:pt x="145" y="54"/>
                      <a:pt x="145" y="54"/>
                      <a:pt x="145" y="54"/>
                    </a:cubicBezTo>
                    <a:cubicBezTo>
                      <a:pt x="145" y="54"/>
                      <a:pt x="144" y="55"/>
                      <a:pt x="144" y="55"/>
                    </a:cubicBezTo>
                    <a:cubicBezTo>
                      <a:pt x="144" y="55"/>
                      <a:pt x="144" y="55"/>
                      <a:pt x="144" y="55"/>
                    </a:cubicBezTo>
                    <a:cubicBezTo>
                      <a:pt x="144" y="55"/>
                      <a:pt x="144" y="58"/>
                      <a:pt x="144" y="58"/>
                    </a:cubicBezTo>
                    <a:cubicBezTo>
                      <a:pt x="144" y="58"/>
                      <a:pt x="143" y="58"/>
                      <a:pt x="143" y="58"/>
                    </a:cubicBezTo>
                    <a:cubicBezTo>
                      <a:pt x="143" y="58"/>
                      <a:pt x="142" y="58"/>
                      <a:pt x="142" y="57"/>
                    </a:cubicBezTo>
                    <a:cubicBezTo>
                      <a:pt x="142" y="57"/>
                      <a:pt x="141" y="56"/>
                      <a:pt x="140" y="56"/>
                    </a:cubicBezTo>
                    <a:cubicBezTo>
                      <a:pt x="140" y="56"/>
                      <a:pt x="139" y="56"/>
                      <a:pt x="138" y="56"/>
                    </a:cubicBezTo>
                    <a:cubicBezTo>
                      <a:pt x="138" y="56"/>
                      <a:pt x="138" y="57"/>
                      <a:pt x="137" y="57"/>
                    </a:cubicBezTo>
                    <a:cubicBezTo>
                      <a:pt x="137" y="58"/>
                      <a:pt x="137" y="57"/>
                      <a:pt x="137" y="57"/>
                    </a:cubicBezTo>
                    <a:cubicBezTo>
                      <a:pt x="137" y="56"/>
                      <a:pt x="136" y="57"/>
                      <a:pt x="136" y="56"/>
                    </a:cubicBezTo>
                    <a:cubicBezTo>
                      <a:pt x="136" y="56"/>
                      <a:pt x="136" y="56"/>
                      <a:pt x="136" y="55"/>
                    </a:cubicBezTo>
                    <a:cubicBezTo>
                      <a:pt x="136" y="55"/>
                      <a:pt x="136" y="54"/>
                      <a:pt x="136" y="54"/>
                    </a:cubicBezTo>
                    <a:cubicBezTo>
                      <a:pt x="136" y="54"/>
                      <a:pt x="134" y="54"/>
                      <a:pt x="134" y="54"/>
                    </a:cubicBezTo>
                    <a:cubicBezTo>
                      <a:pt x="134" y="54"/>
                      <a:pt x="134" y="55"/>
                      <a:pt x="133" y="55"/>
                    </a:cubicBezTo>
                    <a:cubicBezTo>
                      <a:pt x="133" y="55"/>
                      <a:pt x="133" y="55"/>
                      <a:pt x="133" y="55"/>
                    </a:cubicBezTo>
                    <a:cubicBezTo>
                      <a:pt x="133" y="56"/>
                      <a:pt x="134" y="56"/>
                      <a:pt x="134" y="56"/>
                    </a:cubicBezTo>
                    <a:cubicBezTo>
                      <a:pt x="135" y="57"/>
                      <a:pt x="134" y="57"/>
                      <a:pt x="134" y="57"/>
                    </a:cubicBezTo>
                    <a:cubicBezTo>
                      <a:pt x="134" y="57"/>
                      <a:pt x="134" y="57"/>
                      <a:pt x="133" y="57"/>
                    </a:cubicBezTo>
                    <a:cubicBezTo>
                      <a:pt x="133" y="57"/>
                      <a:pt x="133" y="58"/>
                      <a:pt x="133" y="58"/>
                    </a:cubicBezTo>
                    <a:cubicBezTo>
                      <a:pt x="133" y="58"/>
                      <a:pt x="134" y="58"/>
                      <a:pt x="134" y="58"/>
                    </a:cubicBezTo>
                    <a:cubicBezTo>
                      <a:pt x="134" y="58"/>
                      <a:pt x="134" y="59"/>
                      <a:pt x="134" y="59"/>
                    </a:cubicBezTo>
                    <a:cubicBezTo>
                      <a:pt x="133" y="59"/>
                      <a:pt x="133" y="59"/>
                      <a:pt x="133" y="60"/>
                    </a:cubicBezTo>
                    <a:cubicBezTo>
                      <a:pt x="133" y="60"/>
                      <a:pt x="133" y="60"/>
                      <a:pt x="133" y="61"/>
                    </a:cubicBezTo>
                    <a:cubicBezTo>
                      <a:pt x="133" y="61"/>
                      <a:pt x="134" y="61"/>
                      <a:pt x="134" y="62"/>
                    </a:cubicBezTo>
                    <a:cubicBezTo>
                      <a:pt x="135" y="62"/>
                      <a:pt x="136" y="63"/>
                      <a:pt x="136" y="63"/>
                    </a:cubicBezTo>
                    <a:cubicBezTo>
                      <a:pt x="136" y="63"/>
                      <a:pt x="137" y="64"/>
                      <a:pt x="137" y="64"/>
                    </a:cubicBezTo>
                    <a:cubicBezTo>
                      <a:pt x="137" y="64"/>
                      <a:pt x="137" y="65"/>
                      <a:pt x="137" y="65"/>
                    </a:cubicBezTo>
                    <a:cubicBezTo>
                      <a:pt x="137" y="65"/>
                      <a:pt x="137" y="66"/>
                      <a:pt x="137" y="67"/>
                    </a:cubicBezTo>
                    <a:cubicBezTo>
                      <a:pt x="137" y="67"/>
                      <a:pt x="136" y="67"/>
                      <a:pt x="136" y="67"/>
                    </a:cubicBezTo>
                    <a:cubicBezTo>
                      <a:pt x="136" y="67"/>
                      <a:pt x="136" y="67"/>
                      <a:pt x="136" y="66"/>
                    </a:cubicBezTo>
                    <a:cubicBezTo>
                      <a:pt x="136" y="66"/>
                      <a:pt x="134" y="66"/>
                      <a:pt x="134" y="66"/>
                    </a:cubicBezTo>
                    <a:cubicBezTo>
                      <a:pt x="133" y="66"/>
                      <a:pt x="134" y="67"/>
                      <a:pt x="134" y="68"/>
                    </a:cubicBezTo>
                    <a:cubicBezTo>
                      <a:pt x="135" y="68"/>
                      <a:pt x="134" y="69"/>
                      <a:pt x="134" y="70"/>
                    </a:cubicBezTo>
                    <a:cubicBezTo>
                      <a:pt x="134" y="70"/>
                      <a:pt x="134" y="71"/>
                      <a:pt x="134" y="71"/>
                    </a:cubicBezTo>
                    <a:cubicBezTo>
                      <a:pt x="134" y="71"/>
                      <a:pt x="133" y="72"/>
                      <a:pt x="133" y="72"/>
                    </a:cubicBezTo>
                    <a:cubicBezTo>
                      <a:pt x="133" y="72"/>
                      <a:pt x="132" y="71"/>
                      <a:pt x="132" y="70"/>
                    </a:cubicBezTo>
                    <a:cubicBezTo>
                      <a:pt x="132" y="70"/>
                      <a:pt x="131" y="70"/>
                      <a:pt x="131" y="69"/>
                    </a:cubicBezTo>
                    <a:cubicBezTo>
                      <a:pt x="131" y="69"/>
                      <a:pt x="131" y="68"/>
                      <a:pt x="131" y="68"/>
                    </a:cubicBezTo>
                    <a:cubicBezTo>
                      <a:pt x="131" y="67"/>
                      <a:pt x="130" y="67"/>
                      <a:pt x="130" y="67"/>
                    </a:cubicBezTo>
                    <a:cubicBezTo>
                      <a:pt x="130" y="67"/>
                      <a:pt x="129" y="66"/>
                      <a:pt x="129" y="65"/>
                    </a:cubicBezTo>
                    <a:cubicBezTo>
                      <a:pt x="128" y="65"/>
                      <a:pt x="128" y="64"/>
                      <a:pt x="128" y="64"/>
                    </a:cubicBezTo>
                    <a:cubicBezTo>
                      <a:pt x="128" y="64"/>
                      <a:pt x="128" y="63"/>
                      <a:pt x="128" y="62"/>
                    </a:cubicBezTo>
                    <a:cubicBezTo>
                      <a:pt x="127" y="62"/>
                      <a:pt x="127" y="61"/>
                      <a:pt x="127" y="61"/>
                    </a:cubicBezTo>
                    <a:cubicBezTo>
                      <a:pt x="127" y="61"/>
                      <a:pt x="127" y="61"/>
                      <a:pt x="126" y="61"/>
                    </a:cubicBezTo>
                    <a:cubicBezTo>
                      <a:pt x="126" y="61"/>
                      <a:pt x="126" y="60"/>
                      <a:pt x="126" y="60"/>
                    </a:cubicBezTo>
                    <a:cubicBezTo>
                      <a:pt x="125" y="60"/>
                      <a:pt x="126" y="60"/>
                      <a:pt x="126" y="59"/>
                    </a:cubicBezTo>
                    <a:cubicBezTo>
                      <a:pt x="126" y="59"/>
                      <a:pt x="126" y="58"/>
                      <a:pt x="126" y="58"/>
                    </a:cubicBezTo>
                    <a:cubicBezTo>
                      <a:pt x="126" y="57"/>
                      <a:pt x="126" y="57"/>
                      <a:pt x="126" y="57"/>
                    </a:cubicBezTo>
                    <a:cubicBezTo>
                      <a:pt x="126" y="57"/>
                      <a:pt x="125" y="57"/>
                      <a:pt x="125" y="58"/>
                    </a:cubicBezTo>
                    <a:cubicBezTo>
                      <a:pt x="125" y="58"/>
                      <a:pt x="125" y="59"/>
                      <a:pt x="125" y="59"/>
                    </a:cubicBezTo>
                    <a:cubicBezTo>
                      <a:pt x="125" y="59"/>
                      <a:pt x="124" y="59"/>
                      <a:pt x="124" y="59"/>
                    </a:cubicBezTo>
                    <a:cubicBezTo>
                      <a:pt x="124" y="59"/>
                      <a:pt x="123" y="60"/>
                      <a:pt x="123" y="60"/>
                    </a:cubicBezTo>
                    <a:cubicBezTo>
                      <a:pt x="123" y="61"/>
                      <a:pt x="123" y="62"/>
                      <a:pt x="123" y="62"/>
                    </a:cubicBezTo>
                    <a:cubicBezTo>
                      <a:pt x="123" y="63"/>
                      <a:pt x="122" y="62"/>
                      <a:pt x="122" y="63"/>
                    </a:cubicBezTo>
                    <a:cubicBezTo>
                      <a:pt x="122" y="63"/>
                      <a:pt x="121" y="63"/>
                      <a:pt x="121" y="63"/>
                    </a:cubicBezTo>
                    <a:cubicBezTo>
                      <a:pt x="121" y="63"/>
                      <a:pt x="120" y="64"/>
                      <a:pt x="120" y="64"/>
                    </a:cubicBezTo>
                    <a:cubicBezTo>
                      <a:pt x="120" y="64"/>
                      <a:pt x="121" y="64"/>
                      <a:pt x="121" y="64"/>
                    </a:cubicBezTo>
                    <a:cubicBezTo>
                      <a:pt x="121" y="65"/>
                      <a:pt x="121" y="65"/>
                      <a:pt x="121" y="65"/>
                    </a:cubicBezTo>
                    <a:cubicBezTo>
                      <a:pt x="121" y="65"/>
                      <a:pt x="119" y="65"/>
                      <a:pt x="118" y="65"/>
                    </a:cubicBezTo>
                    <a:cubicBezTo>
                      <a:pt x="118" y="65"/>
                      <a:pt x="117" y="66"/>
                      <a:pt x="117" y="67"/>
                    </a:cubicBezTo>
                    <a:cubicBezTo>
                      <a:pt x="117" y="67"/>
                      <a:pt x="116" y="68"/>
                      <a:pt x="116" y="69"/>
                    </a:cubicBezTo>
                    <a:cubicBezTo>
                      <a:pt x="115" y="69"/>
                      <a:pt x="115" y="70"/>
                      <a:pt x="115" y="70"/>
                    </a:cubicBezTo>
                    <a:cubicBezTo>
                      <a:pt x="115" y="71"/>
                      <a:pt x="115" y="73"/>
                      <a:pt x="115" y="74"/>
                    </a:cubicBezTo>
                    <a:cubicBezTo>
                      <a:pt x="115" y="74"/>
                      <a:pt x="116" y="75"/>
                      <a:pt x="116" y="75"/>
                    </a:cubicBezTo>
                    <a:cubicBezTo>
                      <a:pt x="116" y="75"/>
                      <a:pt x="116" y="78"/>
                      <a:pt x="116" y="78"/>
                    </a:cubicBezTo>
                    <a:cubicBezTo>
                      <a:pt x="117" y="78"/>
                      <a:pt x="117" y="79"/>
                      <a:pt x="118" y="79"/>
                    </a:cubicBezTo>
                    <a:cubicBezTo>
                      <a:pt x="118" y="79"/>
                      <a:pt x="118" y="80"/>
                      <a:pt x="118" y="80"/>
                    </a:cubicBezTo>
                    <a:cubicBezTo>
                      <a:pt x="117" y="81"/>
                      <a:pt x="117" y="81"/>
                      <a:pt x="116" y="82"/>
                    </a:cubicBezTo>
                    <a:cubicBezTo>
                      <a:pt x="116" y="82"/>
                      <a:pt x="115" y="83"/>
                      <a:pt x="115" y="83"/>
                    </a:cubicBezTo>
                    <a:cubicBezTo>
                      <a:pt x="114" y="84"/>
                      <a:pt x="113" y="85"/>
                      <a:pt x="113" y="85"/>
                    </a:cubicBezTo>
                    <a:cubicBezTo>
                      <a:pt x="112" y="85"/>
                      <a:pt x="111" y="85"/>
                      <a:pt x="111" y="85"/>
                    </a:cubicBezTo>
                    <a:cubicBezTo>
                      <a:pt x="110" y="86"/>
                      <a:pt x="110" y="86"/>
                      <a:pt x="110" y="87"/>
                    </a:cubicBezTo>
                    <a:cubicBezTo>
                      <a:pt x="110" y="87"/>
                      <a:pt x="110" y="88"/>
                      <a:pt x="110" y="88"/>
                    </a:cubicBezTo>
                    <a:cubicBezTo>
                      <a:pt x="110" y="88"/>
                      <a:pt x="109" y="88"/>
                      <a:pt x="109" y="89"/>
                    </a:cubicBezTo>
                    <a:cubicBezTo>
                      <a:pt x="108" y="89"/>
                      <a:pt x="109" y="89"/>
                      <a:pt x="109" y="90"/>
                    </a:cubicBezTo>
                    <a:cubicBezTo>
                      <a:pt x="109" y="90"/>
                      <a:pt x="109" y="90"/>
                      <a:pt x="108" y="91"/>
                    </a:cubicBezTo>
                    <a:cubicBezTo>
                      <a:pt x="108" y="91"/>
                      <a:pt x="107" y="93"/>
                      <a:pt x="107" y="94"/>
                    </a:cubicBezTo>
                    <a:cubicBezTo>
                      <a:pt x="106" y="94"/>
                      <a:pt x="106" y="96"/>
                      <a:pt x="104" y="98"/>
                    </a:cubicBezTo>
                    <a:cubicBezTo>
                      <a:pt x="103" y="99"/>
                      <a:pt x="101" y="101"/>
                      <a:pt x="100" y="101"/>
                    </a:cubicBezTo>
                    <a:cubicBezTo>
                      <a:pt x="100" y="102"/>
                      <a:pt x="98" y="102"/>
                      <a:pt x="97" y="102"/>
                    </a:cubicBezTo>
                    <a:cubicBezTo>
                      <a:pt x="96" y="103"/>
                      <a:pt x="95" y="103"/>
                      <a:pt x="94" y="103"/>
                    </a:cubicBezTo>
                    <a:cubicBezTo>
                      <a:pt x="93" y="103"/>
                      <a:pt x="93" y="103"/>
                      <a:pt x="93" y="104"/>
                    </a:cubicBezTo>
                    <a:cubicBezTo>
                      <a:pt x="92" y="104"/>
                      <a:pt x="91" y="104"/>
                      <a:pt x="90" y="105"/>
                    </a:cubicBezTo>
                    <a:cubicBezTo>
                      <a:pt x="89" y="105"/>
                      <a:pt x="88" y="105"/>
                      <a:pt x="87" y="105"/>
                    </a:cubicBezTo>
                    <a:cubicBezTo>
                      <a:pt x="86" y="106"/>
                      <a:pt x="86" y="105"/>
                      <a:pt x="85" y="105"/>
                    </a:cubicBezTo>
                    <a:cubicBezTo>
                      <a:pt x="85" y="105"/>
                      <a:pt x="85" y="106"/>
                      <a:pt x="84" y="106"/>
                    </a:cubicBezTo>
                    <a:cubicBezTo>
                      <a:pt x="84" y="106"/>
                      <a:pt x="83" y="106"/>
                      <a:pt x="83" y="107"/>
                    </a:cubicBezTo>
                    <a:cubicBezTo>
                      <a:pt x="83" y="107"/>
                      <a:pt x="82" y="107"/>
                      <a:pt x="81" y="107"/>
                    </a:cubicBezTo>
                    <a:cubicBezTo>
                      <a:pt x="81" y="106"/>
                      <a:pt x="81" y="106"/>
                      <a:pt x="80" y="106"/>
                    </a:cubicBezTo>
                    <a:cubicBezTo>
                      <a:pt x="79" y="105"/>
                      <a:pt x="78" y="105"/>
                      <a:pt x="78" y="105"/>
                    </a:cubicBezTo>
                    <a:cubicBezTo>
                      <a:pt x="77" y="106"/>
                      <a:pt x="77" y="105"/>
                      <a:pt x="77" y="105"/>
                    </a:cubicBezTo>
                    <a:cubicBezTo>
                      <a:pt x="76" y="105"/>
                      <a:pt x="76" y="106"/>
                      <a:pt x="75" y="106"/>
                    </a:cubicBezTo>
                    <a:cubicBezTo>
                      <a:pt x="75" y="107"/>
                      <a:pt x="75" y="107"/>
                      <a:pt x="74" y="108"/>
                    </a:cubicBezTo>
                    <a:cubicBezTo>
                      <a:pt x="74" y="109"/>
                      <a:pt x="73" y="110"/>
                      <a:pt x="72" y="110"/>
                    </a:cubicBezTo>
                    <a:cubicBezTo>
                      <a:pt x="71" y="111"/>
                      <a:pt x="70" y="110"/>
                      <a:pt x="69" y="110"/>
                    </a:cubicBezTo>
                    <a:cubicBezTo>
                      <a:pt x="69" y="111"/>
                      <a:pt x="67" y="111"/>
                      <a:pt x="66" y="111"/>
                    </a:cubicBezTo>
                    <a:cubicBezTo>
                      <a:pt x="66" y="111"/>
                      <a:pt x="65" y="111"/>
                      <a:pt x="64" y="111"/>
                    </a:cubicBezTo>
                    <a:cubicBezTo>
                      <a:pt x="63" y="111"/>
                      <a:pt x="63" y="112"/>
                      <a:pt x="62" y="112"/>
                    </a:cubicBezTo>
                    <a:cubicBezTo>
                      <a:pt x="61" y="113"/>
                      <a:pt x="61" y="113"/>
                      <a:pt x="61" y="114"/>
                    </a:cubicBezTo>
                    <a:cubicBezTo>
                      <a:pt x="60" y="114"/>
                      <a:pt x="59" y="115"/>
                      <a:pt x="59" y="115"/>
                    </a:cubicBezTo>
                    <a:cubicBezTo>
                      <a:pt x="58" y="115"/>
                      <a:pt x="56" y="116"/>
                      <a:pt x="55" y="116"/>
                    </a:cubicBezTo>
                    <a:cubicBezTo>
                      <a:pt x="54" y="116"/>
                      <a:pt x="53" y="116"/>
                      <a:pt x="53" y="116"/>
                    </a:cubicBezTo>
                    <a:cubicBezTo>
                      <a:pt x="52" y="116"/>
                      <a:pt x="52" y="115"/>
                      <a:pt x="52" y="115"/>
                    </a:cubicBezTo>
                    <a:cubicBezTo>
                      <a:pt x="51" y="115"/>
                      <a:pt x="51" y="114"/>
                      <a:pt x="50" y="114"/>
                    </a:cubicBezTo>
                    <a:cubicBezTo>
                      <a:pt x="50" y="114"/>
                      <a:pt x="49" y="115"/>
                      <a:pt x="49" y="115"/>
                    </a:cubicBezTo>
                    <a:cubicBezTo>
                      <a:pt x="48" y="116"/>
                      <a:pt x="47" y="116"/>
                      <a:pt x="47" y="115"/>
                    </a:cubicBezTo>
                    <a:cubicBezTo>
                      <a:pt x="47" y="115"/>
                      <a:pt x="47" y="115"/>
                      <a:pt x="47" y="115"/>
                    </a:cubicBezTo>
                    <a:cubicBezTo>
                      <a:pt x="47" y="115"/>
                      <a:pt x="47" y="114"/>
                      <a:pt x="47" y="114"/>
                    </a:cubicBezTo>
                    <a:cubicBezTo>
                      <a:pt x="47" y="113"/>
                      <a:pt x="47" y="113"/>
                      <a:pt x="47" y="113"/>
                    </a:cubicBezTo>
                    <a:cubicBezTo>
                      <a:pt x="47" y="113"/>
                      <a:pt x="46" y="114"/>
                      <a:pt x="46" y="115"/>
                    </a:cubicBezTo>
                    <a:cubicBezTo>
                      <a:pt x="45" y="115"/>
                      <a:pt x="46" y="115"/>
                      <a:pt x="46" y="116"/>
                    </a:cubicBezTo>
                    <a:cubicBezTo>
                      <a:pt x="46" y="116"/>
                      <a:pt x="46" y="116"/>
                      <a:pt x="46" y="116"/>
                    </a:cubicBezTo>
                    <a:cubicBezTo>
                      <a:pt x="45" y="116"/>
                      <a:pt x="45" y="116"/>
                      <a:pt x="45" y="116"/>
                    </a:cubicBezTo>
                    <a:cubicBezTo>
                      <a:pt x="44" y="116"/>
                      <a:pt x="44" y="116"/>
                      <a:pt x="44" y="116"/>
                    </a:cubicBezTo>
                    <a:cubicBezTo>
                      <a:pt x="43" y="116"/>
                      <a:pt x="42" y="117"/>
                      <a:pt x="42" y="117"/>
                    </a:cubicBezTo>
                    <a:cubicBezTo>
                      <a:pt x="41" y="117"/>
                      <a:pt x="41" y="117"/>
                      <a:pt x="41" y="118"/>
                    </a:cubicBezTo>
                    <a:cubicBezTo>
                      <a:pt x="40" y="118"/>
                      <a:pt x="40" y="118"/>
                      <a:pt x="40" y="118"/>
                    </a:cubicBezTo>
                    <a:cubicBezTo>
                      <a:pt x="39" y="118"/>
                      <a:pt x="39" y="118"/>
                      <a:pt x="39" y="119"/>
                    </a:cubicBezTo>
                    <a:cubicBezTo>
                      <a:pt x="39" y="119"/>
                      <a:pt x="39" y="119"/>
                      <a:pt x="38" y="119"/>
                    </a:cubicBezTo>
                    <a:cubicBezTo>
                      <a:pt x="38" y="120"/>
                      <a:pt x="38" y="120"/>
                      <a:pt x="37" y="120"/>
                    </a:cubicBezTo>
                    <a:cubicBezTo>
                      <a:pt x="37" y="120"/>
                      <a:pt x="36" y="120"/>
                      <a:pt x="36" y="121"/>
                    </a:cubicBezTo>
                    <a:cubicBezTo>
                      <a:pt x="35" y="121"/>
                      <a:pt x="35" y="121"/>
                      <a:pt x="35" y="122"/>
                    </a:cubicBezTo>
                    <a:cubicBezTo>
                      <a:pt x="35" y="122"/>
                      <a:pt x="34" y="123"/>
                      <a:pt x="34" y="123"/>
                    </a:cubicBezTo>
                    <a:cubicBezTo>
                      <a:pt x="34" y="123"/>
                      <a:pt x="33" y="123"/>
                      <a:pt x="33" y="123"/>
                    </a:cubicBezTo>
                    <a:cubicBezTo>
                      <a:pt x="32" y="124"/>
                      <a:pt x="32" y="124"/>
                      <a:pt x="31" y="125"/>
                    </a:cubicBezTo>
                    <a:cubicBezTo>
                      <a:pt x="31" y="125"/>
                      <a:pt x="30" y="126"/>
                      <a:pt x="30" y="126"/>
                    </a:cubicBezTo>
                    <a:cubicBezTo>
                      <a:pt x="30" y="127"/>
                      <a:pt x="29" y="127"/>
                      <a:pt x="29" y="127"/>
                    </a:cubicBezTo>
                    <a:cubicBezTo>
                      <a:pt x="28" y="127"/>
                      <a:pt x="28" y="127"/>
                      <a:pt x="28" y="128"/>
                    </a:cubicBezTo>
                    <a:cubicBezTo>
                      <a:pt x="27" y="128"/>
                      <a:pt x="26" y="128"/>
                      <a:pt x="26" y="128"/>
                    </a:cubicBezTo>
                    <a:cubicBezTo>
                      <a:pt x="26" y="128"/>
                      <a:pt x="25" y="129"/>
                      <a:pt x="25" y="129"/>
                    </a:cubicBezTo>
                    <a:cubicBezTo>
                      <a:pt x="25" y="129"/>
                      <a:pt x="23" y="129"/>
                      <a:pt x="23" y="129"/>
                    </a:cubicBezTo>
                    <a:cubicBezTo>
                      <a:pt x="23" y="129"/>
                      <a:pt x="21" y="130"/>
                      <a:pt x="21" y="131"/>
                    </a:cubicBezTo>
                    <a:cubicBezTo>
                      <a:pt x="20" y="131"/>
                      <a:pt x="19" y="131"/>
                      <a:pt x="19" y="132"/>
                    </a:cubicBezTo>
                    <a:cubicBezTo>
                      <a:pt x="19" y="133"/>
                      <a:pt x="18" y="134"/>
                      <a:pt x="18" y="134"/>
                    </a:cubicBezTo>
                    <a:cubicBezTo>
                      <a:pt x="17" y="135"/>
                      <a:pt x="17" y="136"/>
                      <a:pt x="16" y="137"/>
                    </a:cubicBezTo>
                    <a:cubicBezTo>
                      <a:pt x="16" y="138"/>
                      <a:pt x="16" y="139"/>
                      <a:pt x="16" y="140"/>
                    </a:cubicBezTo>
                    <a:cubicBezTo>
                      <a:pt x="16" y="140"/>
                      <a:pt x="15" y="140"/>
                      <a:pt x="15" y="140"/>
                    </a:cubicBezTo>
                    <a:cubicBezTo>
                      <a:pt x="15" y="140"/>
                      <a:pt x="14" y="140"/>
                      <a:pt x="13" y="140"/>
                    </a:cubicBezTo>
                    <a:cubicBezTo>
                      <a:pt x="13" y="140"/>
                      <a:pt x="13" y="140"/>
                      <a:pt x="13" y="139"/>
                    </a:cubicBezTo>
                    <a:cubicBezTo>
                      <a:pt x="13" y="139"/>
                      <a:pt x="13" y="138"/>
                      <a:pt x="13" y="138"/>
                    </a:cubicBezTo>
                    <a:cubicBezTo>
                      <a:pt x="13" y="138"/>
                      <a:pt x="12" y="137"/>
                      <a:pt x="12" y="136"/>
                    </a:cubicBezTo>
                    <a:cubicBezTo>
                      <a:pt x="12" y="136"/>
                      <a:pt x="12" y="135"/>
                      <a:pt x="12" y="134"/>
                    </a:cubicBezTo>
                    <a:cubicBezTo>
                      <a:pt x="12" y="134"/>
                      <a:pt x="13" y="133"/>
                      <a:pt x="13" y="132"/>
                    </a:cubicBezTo>
                    <a:cubicBezTo>
                      <a:pt x="13" y="132"/>
                      <a:pt x="13" y="131"/>
                      <a:pt x="12" y="131"/>
                    </a:cubicBezTo>
                    <a:cubicBezTo>
                      <a:pt x="12" y="131"/>
                      <a:pt x="11" y="131"/>
                      <a:pt x="11" y="132"/>
                    </a:cubicBezTo>
                    <a:cubicBezTo>
                      <a:pt x="10" y="132"/>
                      <a:pt x="10" y="133"/>
                      <a:pt x="10" y="134"/>
                    </a:cubicBezTo>
                    <a:cubicBezTo>
                      <a:pt x="9" y="135"/>
                      <a:pt x="9" y="136"/>
                      <a:pt x="9" y="137"/>
                    </a:cubicBezTo>
                    <a:cubicBezTo>
                      <a:pt x="9" y="138"/>
                      <a:pt x="8" y="139"/>
                      <a:pt x="8" y="139"/>
                    </a:cubicBezTo>
                    <a:cubicBezTo>
                      <a:pt x="7" y="140"/>
                      <a:pt x="7" y="140"/>
                      <a:pt x="7" y="141"/>
                    </a:cubicBezTo>
                    <a:cubicBezTo>
                      <a:pt x="7" y="141"/>
                      <a:pt x="7" y="143"/>
                      <a:pt x="7" y="143"/>
                    </a:cubicBezTo>
                    <a:cubicBezTo>
                      <a:pt x="7" y="144"/>
                      <a:pt x="8" y="144"/>
                      <a:pt x="9" y="145"/>
                    </a:cubicBezTo>
                    <a:cubicBezTo>
                      <a:pt x="9" y="146"/>
                      <a:pt x="9" y="148"/>
                      <a:pt x="9" y="148"/>
                    </a:cubicBezTo>
                    <a:cubicBezTo>
                      <a:pt x="8" y="149"/>
                      <a:pt x="8" y="149"/>
                      <a:pt x="8" y="149"/>
                    </a:cubicBezTo>
                    <a:cubicBezTo>
                      <a:pt x="8" y="150"/>
                      <a:pt x="8" y="151"/>
                      <a:pt x="8" y="152"/>
                    </a:cubicBezTo>
                    <a:cubicBezTo>
                      <a:pt x="9" y="152"/>
                      <a:pt x="8" y="153"/>
                      <a:pt x="8" y="154"/>
                    </a:cubicBezTo>
                    <a:cubicBezTo>
                      <a:pt x="7" y="155"/>
                      <a:pt x="7" y="156"/>
                      <a:pt x="6" y="156"/>
                    </a:cubicBezTo>
                    <a:cubicBezTo>
                      <a:pt x="5" y="157"/>
                      <a:pt x="6" y="157"/>
                      <a:pt x="6" y="158"/>
                    </a:cubicBezTo>
                    <a:cubicBezTo>
                      <a:pt x="5" y="158"/>
                      <a:pt x="5" y="158"/>
                      <a:pt x="5" y="159"/>
                    </a:cubicBezTo>
                    <a:cubicBezTo>
                      <a:pt x="4" y="160"/>
                      <a:pt x="4" y="161"/>
                      <a:pt x="4" y="162"/>
                    </a:cubicBezTo>
                    <a:cubicBezTo>
                      <a:pt x="4" y="163"/>
                      <a:pt x="4" y="164"/>
                      <a:pt x="3" y="164"/>
                    </a:cubicBezTo>
                    <a:cubicBezTo>
                      <a:pt x="3" y="165"/>
                      <a:pt x="3" y="166"/>
                      <a:pt x="3" y="167"/>
                    </a:cubicBezTo>
                    <a:cubicBezTo>
                      <a:pt x="3" y="168"/>
                      <a:pt x="4" y="168"/>
                      <a:pt x="4" y="169"/>
                    </a:cubicBezTo>
                    <a:cubicBezTo>
                      <a:pt x="5" y="170"/>
                      <a:pt x="5" y="170"/>
                      <a:pt x="6" y="171"/>
                    </a:cubicBezTo>
                    <a:cubicBezTo>
                      <a:pt x="6" y="172"/>
                      <a:pt x="6" y="172"/>
                      <a:pt x="6" y="172"/>
                    </a:cubicBezTo>
                    <a:cubicBezTo>
                      <a:pt x="6" y="173"/>
                      <a:pt x="6" y="173"/>
                      <a:pt x="7" y="173"/>
                    </a:cubicBezTo>
                    <a:cubicBezTo>
                      <a:pt x="7" y="174"/>
                      <a:pt x="7" y="176"/>
                      <a:pt x="7" y="176"/>
                    </a:cubicBezTo>
                    <a:cubicBezTo>
                      <a:pt x="7" y="177"/>
                      <a:pt x="8" y="177"/>
                      <a:pt x="8" y="178"/>
                    </a:cubicBezTo>
                    <a:cubicBezTo>
                      <a:pt x="9" y="178"/>
                      <a:pt x="9" y="179"/>
                      <a:pt x="9" y="180"/>
                    </a:cubicBezTo>
                    <a:cubicBezTo>
                      <a:pt x="10" y="181"/>
                      <a:pt x="10" y="181"/>
                      <a:pt x="10" y="182"/>
                    </a:cubicBezTo>
                    <a:cubicBezTo>
                      <a:pt x="11" y="183"/>
                      <a:pt x="11" y="184"/>
                      <a:pt x="12" y="185"/>
                    </a:cubicBezTo>
                    <a:cubicBezTo>
                      <a:pt x="13" y="186"/>
                      <a:pt x="14" y="188"/>
                      <a:pt x="14" y="188"/>
                    </a:cubicBezTo>
                    <a:cubicBezTo>
                      <a:pt x="15" y="189"/>
                      <a:pt x="14" y="189"/>
                      <a:pt x="14" y="189"/>
                    </a:cubicBezTo>
                    <a:cubicBezTo>
                      <a:pt x="14" y="189"/>
                      <a:pt x="13" y="190"/>
                      <a:pt x="13" y="190"/>
                    </a:cubicBezTo>
                    <a:cubicBezTo>
                      <a:pt x="13" y="190"/>
                      <a:pt x="14" y="191"/>
                      <a:pt x="14" y="191"/>
                    </a:cubicBezTo>
                    <a:cubicBezTo>
                      <a:pt x="14" y="191"/>
                      <a:pt x="13" y="192"/>
                      <a:pt x="13" y="192"/>
                    </a:cubicBezTo>
                    <a:cubicBezTo>
                      <a:pt x="13" y="193"/>
                      <a:pt x="14" y="193"/>
                      <a:pt x="14" y="193"/>
                    </a:cubicBezTo>
                    <a:cubicBezTo>
                      <a:pt x="14" y="194"/>
                      <a:pt x="13" y="195"/>
                      <a:pt x="13" y="195"/>
                    </a:cubicBezTo>
                    <a:cubicBezTo>
                      <a:pt x="12" y="195"/>
                      <a:pt x="13" y="196"/>
                      <a:pt x="12" y="196"/>
                    </a:cubicBezTo>
                    <a:cubicBezTo>
                      <a:pt x="12" y="197"/>
                      <a:pt x="12" y="196"/>
                      <a:pt x="12" y="196"/>
                    </a:cubicBezTo>
                    <a:cubicBezTo>
                      <a:pt x="11" y="195"/>
                      <a:pt x="11" y="195"/>
                      <a:pt x="11" y="194"/>
                    </a:cubicBezTo>
                    <a:cubicBezTo>
                      <a:pt x="11" y="194"/>
                      <a:pt x="11" y="193"/>
                      <a:pt x="10" y="193"/>
                    </a:cubicBezTo>
                    <a:cubicBezTo>
                      <a:pt x="10" y="192"/>
                      <a:pt x="10" y="192"/>
                      <a:pt x="10" y="191"/>
                    </a:cubicBezTo>
                    <a:cubicBezTo>
                      <a:pt x="10" y="191"/>
                      <a:pt x="9" y="191"/>
                      <a:pt x="9" y="191"/>
                    </a:cubicBezTo>
                    <a:cubicBezTo>
                      <a:pt x="8" y="192"/>
                      <a:pt x="8" y="192"/>
                      <a:pt x="8" y="192"/>
                    </a:cubicBezTo>
                    <a:cubicBezTo>
                      <a:pt x="8" y="193"/>
                      <a:pt x="8" y="193"/>
                      <a:pt x="9" y="193"/>
                    </a:cubicBezTo>
                    <a:cubicBezTo>
                      <a:pt x="9" y="193"/>
                      <a:pt x="9" y="194"/>
                      <a:pt x="9" y="194"/>
                    </a:cubicBezTo>
                    <a:cubicBezTo>
                      <a:pt x="9" y="195"/>
                      <a:pt x="9" y="196"/>
                      <a:pt x="9" y="197"/>
                    </a:cubicBezTo>
                    <a:cubicBezTo>
                      <a:pt x="9" y="198"/>
                      <a:pt x="8" y="198"/>
                      <a:pt x="8" y="198"/>
                    </a:cubicBezTo>
                    <a:cubicBezTo>
                      <a:pt x="8" y="198"/>
                      <a:pt x="7" y="199"/>
                      <a:pt x="7" y="199"/>
                    </a:cubicBezTo>
                    <a:cubicBezTo>
                      <a:pt x="6" y="199"/>
                      <a:pt x="6" y="198"/>
                      <a:pt x="6" y="197"/>
                    </a:cubicBezTo>
                    <a:cubicBezTo>
                      <a:pt x="6" y="197"/>
                      <a:pt x="6" y="195"/>
                      <a:pt x="5" y="195"/>
                    </a:cubicBezTo>
                    <a:cubicBezTo>
                      <a:pt x="5" y="194"/>
                      <a:pt x="5" y="193"/>
                      <a:pt x="4" y="193"/>
                    </a:cubicBezTo>
                    <a:cubicBezTo>
                      <a:pt x="4" y="193"/>
                      <a:pt x="4" y="191"/>
                      <a:pt x="3" y="191"/>
                    </a:cubicBezTo>
                    <a:cubicBezTo>
                      <a:pt x="3" y="191"/>
                      <a:pt x="3" y="192"/>
                      <a:pt x="3" y="193"/>
                    </a:cubicBezTo>
                    <a:cubicBezTo>
                      <a:pt x="2" y="193"/>
                      <a:pt x="2" y="193"/>
                      <a:pt x="2" y="192"/>
                    </a:cubicBezTo>
                    <a:cubicBezTo>
                      <a:pt x="2" y="192"/>
                      <a:pt x="2" y="190"/>
                      <a:pt x="2" y="190"/>
                    </a:cubicBezTo>
                    <a:cubicBezTo>
                      <a:pt x="2" y="189"/>
                      <a:pt x="2" y="190"/>
                      <a:pt x="2" y="190"/>
                    </a:cubicBezTo>
                    <a:cubicBezTo>
                      <a:pt x="1" y="191"/>
                      <a:pt x="1" y="191"/>
                      <a:pt x="1" y="192"/>
                    </a:cubicBezTo>
                    <a:cubicBezTo>
                      <a:pt x="1" y="192"/>
                      <a:pt x="0" y="192"/>
                      <a:pt x="1" y="192"/>
                    </a:cubicBezTo>
                    <a:cubicBezTo>
                      <a:pt x="1" y="192"/>
                      <a:pt x="1" y="193"/>
                      <a:pt x="1" y="194"/>
                    </a:cubicBezTo>
                    <a:cubicBezTo>
                      <a:pt x="2" y="194"/>
                      <a:pt x="1" y="194"/>
                      <a:pt x="2" y="195"/>
                    </a:cubicBezTo>
                    <a:cubicBezTo>
                      <a:pt x="2" y="196"/>
                      <a:pt x="4" y="197"/>
                      <a:pt x="5" y="198"/>
                    </a:cubicBezTo>
                    <a:cubicBezTo>
                      <a:pt x="7" y="200"/>
                      <a:pt x="8" y="202"/>
                      <a:pt x="8" y="203"/>
                    </a:cubicBezTo>
                    <a:cubicBezTo>
                      <a:pt x="9" y="205"/>
                      <a:pt x="11" y="208"/>
                      <a:pt x="11" y="208"/>
                    </a:cubicBezTo>
                    <a:cubicBezTo>
                      <a:pt x="12" y="209"/>
                      <a:pt x="13" y="213"/>
                      <a:pt x="13" y="214"/>
                    </a:cubicBezTo>
                    <a:cubicBezTo>
                      <a:pt x="13" y="215"/>
                      <a:pt x="12" y="215"/>
                      <a:pt x="12" y="215"/>
                    </a:cubicBezTo>
                    <a:cubicBezTo>
                      <a:pt x="12" y="216"/>
                      <a:pt x="12" y="216"/>
                      <a:pt x="13" y="217"/>
                    </a:cubicBezTo>
                    <a:cubicBezTo>
                      <a:pt x="13" y="217"/>
                      <a:pt x="13" y="218"/>
                      <a:pt x="13" y="219"/>
                    </a:cubicBezTo>
                    <a:cubicBezTo>
                      <a:pt x="13" y="220"/>
                      <a:pt x="13" y="220"/>
                      <a:pt x="14" y="220"/>
                    </a:cubicBezTo>
                    <a:cubicBezTo>
                      <a:pt x="14" y="221"/>
                      <a:pt x="15" y="221"/>
                      <a:pt x="16" y="222"/>
                    </a:cubicBezTo>
                    <a:cubicBezTo>
                      <a:pt x="16" y="223"/>
                      <a:pt x="16" y="223"/>
                      <a:pt x="17" y="224"/>
                    </a:cubicBezTo>
                    <a:cubicBezTo>
                      <a:pt x="17" y="224"/>
                      <a:pt x="18" y="225"/>
                      <a:pt x="18" y="226"/>
                    </a:cubicBezTo>
                    <a:cubicBezTo>
                      <a:pt x="18" y="227"/>
                      <a:pt x="18" y="228"/>
                      <a:pt x="18" y="229"/>
                    </a:cubicBezTo>
                    <a:cubicBezTo>
                      <a:pt x="18" y="230"/>
                      <a:pt x="19" y="231"/>
                      <a:pt x="20" y="232"/>
                    </a:cubicBezTo>
                    <a:cubicBezTo>
                      <a:pt x="21" y="233"/>
                      <a:pt x="22" y="234"/>
                      <a:pt x="22" y="235"/>
                    </a:cubicBezTo>
                    <a:cubicBezTo>
                      <a:pt x="22" y="236"/>
                      <a:pt x="22" y="237"/>
                      <a:pt x="23" y="237"/>
                    </a:cubicBezTo>
                    <a:cubicBezTo>
                      <a:pt x="23" y="238"/>
                      <a:pt x="23" y="238"/>
                      <a:pt x="23" y="239"/>
                    </a:cubicBezTo>
                    <a:cubicBezTo>
                      <a:pt x="24" y="239"/>
                      <a:pt x="23" y="240"/>
                      <a:pt x="23" y="241"/>
                    </a:cubicBezTo>
                    <a:cubicBezTo>
                      <a:pt x="23" y="242"/>
                      <a:pt x="23" y="243"/>
                      <a:pt x="23" y="244"/>
                    </a:cubicBezTo>
                    <a:cubicBezTo>
                      <a:pt x="23" y="245"/>
                      <a:pt x="23" y="250"/>
                      <a:pt x="23" y="250"/>
                    </a:cubicBezTo>
                    <a:cubicBezTo>
                      <a:pt x="24" y="250"/>
                      <a:pt x="24" y="254"/>
                      <a:pt x="25" y="257"/>
                    </a:cubicBezTo>
                    <a:cubicBezTo>
                      <a:pt x="26" y="259"/>
                      <a:pt x="27" y="260"/>
                      <a:pt x="27" y="261"/>
                    </a:cubicBezTo>
                    <a:cubicBezTo>
                      <a:pt x="27" y="261"/>
                      <a:pt x="29" y="265"/>
                      <a:pt x="30" y="266"/>
                    </a:cubicBezTo>
                    <a:cubicBezTo>
                      <a:pt x="30" y="268"/>
                      <a:pt x="31" y="270"/>
                      <a:pt x="32" y="271"/>
                    </a:cubicBezTo>
                    <a:cubicBezTo>
                      <a:pt x="33" y="272"/>
                      <a:pt x="33" y="274"/>
                      <a:pt x="33" y="275"/>
                    </a:cubicBezTo>
                    <a:cubicBezTo>
                      <a:pt x="33" y="276"/>
                      <a:pt x="33" y="278"/>
                      <a:pt x="33" y="278"/>
                    </a:cubicBezTo>
                    <a:cubicBezTo>
                      <a:pt x="34" y="279"/>
                      <a:pt x="33" y="280"/>
                      <a:pt x="33" y="281"/>
                    </a:cubicBezTo>
                    <a:cubicBezTo>
                      <a:pt x="33" y="282"/>
                      <a:pt x="33" y="283"/>
                      <a:pt x="33" y="284"/>
                    </a:cubicBezTo>
                    <a:cubicBezTo>
                      <a:pt x="33" y="285"/>
                      <a:pt x="32" y="285"/>
                      <a:pt x="32" y="286"/>
                    </a:cubicBezTo>
                    <a:cubicBezTo>
                      <a:pt x="31" y="287"/>
                      <a:pt x="31" y="288"/>
                      <a:pt x="32" y="288"/>
                    </a:cubicBezTo>
                    <a:cubicBezTo>
                      <a:pt x="32" y="289"/>
                      <a:pt x="32" y="289"/>
                      <a:pt x="32" y="290"/>
                    </a:cubicBezTo>
                    <a:cubicBezTo>
                      <a:pt x="32" y="291"/>
                      <a:pt x="32" y="292"/>
                      <a:pt x="32" y="293"/>
                    </a:cubicBezTo>
                    <a:cubicBezTo>
                      <a:pt x="33" y="294"/>
                      <a:pt x="33" y="296"/>
                      <a:pt x="32" y="297"/>
                    </a:cubicBezTo>
                    <a:cubicBezTo>
                      <a:pt x="32" y="298"/>
                      <a:pt x="32" y="298"/>
                      <a:pt x="31" y="299"/>
                    </a:cubicBezTo>
                    <a:cubicBezTo>
                      <a:pt x="31" y="300"/>
                      <a:pt x="30" y="301"/>
                      <a:pt x="30" y="301"/>
                    </a:cubicBezTo>
                    <a:cubicBezTo>
                      <a:pt x="29" y="302"/>
                      <a:pt x="28" y="302"/>
                      <a:pt x="27" y="303"/>
                    </a:cubicBezTo>
                    <a:cubicBezTo>
                      <a:pt x="26" y="303"/>
                      <a:pt x="26" y="302"/>
                      <a:pt x="25" y="301"/>
                    </a:cubicBezTo>
                    <a:cubicBezTo>
                      <a:pt x="25" y="301"/>
                      <a:pt x="24" y="301"/>
                      <a:pt x="24" y="301"/>
                    </a:cubicBezTo>
                    <a:cubicBezTo>
                      <a:pt x="24" y="301"/>
                      <a:pt x="24" y="302"/>
                      <a:pt x="24" y="303"/>
                    </a:cubicBezTo>
                    <a:cubicBezTo>
                      <a:pt x="24" y="303"/>
                      <a:pt x="23" y="304"/>
                      <a:pt x="23" y="305"/>
                    </a:cubicBezTo>
                    <a:cubicBezTo>
                      <a:pt x="23" y="306"/>
                      <a:pt x="24" y="308"/>
                      <a:pt x="24" y="309"/>
                    </a:cubicBezTo>
                    <a:cubicBezTo>
                      <a:pt x="24" y="309"/>
                      <a:pt x="24" y="310"/>
                      <a:pt x="24" y="312"/>
                    </a:cubicBezTo>
                    <a:cubicBezTo>
                      <a:pt x="24" y="312"/>
                      <a:pt x="25" y="313"/>
                      <a:pt x="25" y="313"/>
                    </a:cubicBezTo>
                    <a:cubicBezTo>
                      <a:pt x="25" y="313"/>
                      <a:pt x="26" y="313"/>
                      <a:pt x="26" y="313"/>
                    </a:cubicBezTo>
                    <a:cubicBezTo>
                      <a:pt x="26" y="313"/>
                      <a:pt x="27" y="313"/>
                      <a:pt x="27" y="313"/>
                    </a:cubicBezTo>
                    <a:cubicBezTo>
                      <a:pt x="28" y="313"/>
                      <a:pt x="29" y="313"/>
                      <a:pt x="29" y="313"/>
                    </a:cubicBezTo>
                    <a:cubicBezTo>
                      <a:pt x="29" y="313"/>
                      <a:pt x="30" y="314"/>
                      <a:pt x="31" y="314"/>
                    </a:cubicBezTo>
                    <a:cubicBezTo>
                      <a:pt x="31" y="314"/>
                      <a:pt x="32" y="315"/>
                      <a:pt x="33" y="316"/>
                    </a:cubicBezTo>
                    <a:cubicBezTo>
                      <a:pt x="34" y="317"/>
                      <a:pt x="35" y="318"/>
                      <a:pt x="36" y="319"/>
                    </a:cubicBezTo>
                    <a:cubicBezTo>
                      <a:pt x="37" y="320"/>
                      <a:pt x="37" y="321"/>
                      <a:pt x="37" y="321"/>
                    </a:cubicBezTo>
                    <a:cubicBezTo>
                      <a:pt x="37" y="321"/>
                      <a:pt x="39" y="321"/>
                      <a:pt x="39" y="321"/>
                    </a:cubicBezTo>
                    <a:cubicBezTo>
                      <a:pt x="39" y="321"/>
                      <a:pt x="41" y="322"/>
                      <a:pt x="41" y="322"/>
                    </a:cubicBezTo>
                    <a:cubicBezTo>
                      <a:pt x="42" y="323"/>
                      <a:pt x="43" y="324"/>
                      <a:pt x="44" y="324"/>
                    </a:cubicBezTo>
                    <a:cubicBezTo>
                      <a:pt x="44" y="324"/>
                      <a:pt x="45" y="324"/>
                      <a:pt x="45" y="324"/>
                    </a:cubicBezTo>
                    <a:cubicBezTo>
                      <a:pt x="46" y="324"/>
                      <a:pt x="48" y="324"/>
                      <a:pt x="48" y="324"/>
                    </a:cubicBezTo>
                    <a:cubicBezTo>
                      <a:pt x="48" y="324"/>
                      <a:pt x="49" y="323"/>
                      <a:pt x="49" y="323"/>
                    </a:cubicBezTo>
                    <a:cubicBezTo>
                      <a:pt x="49" y="323"/>
                      <a:pt x="49" y="324"/>
                      <a:pt x="50" y="324"/>
                    </a:cubicBezTo>
                    <a:cubicBezTo>
                      <a:pt x="50" y="324"/>
                      <a:pt x="52" y="324"/>
                      <a:pt x="52" y="324"/>
                    </a:cubicBezTo>
                    <a:cubicBezTo>
                      <a:pt x="52" y="324"/>
                      <a:pt x="52" y="324"/>
                      <a:pt x="53" y="324"/>
                    </a:cubicBezTo>
                    <a:cubicBezTo>
                      <a:pt x="53" y="324"/>
                      <a:pt x="54" y="323"/>
                      <a:pt x="54" y="323"/>
                    </a:cubicBezTo>
                    <a:cubicBezTo>
                      <a:pt x="55" y="323"/>
                      <a:pt x="55" y="323"/>
                      <a:pt x="55" y="323"/>
                    </a:cubicBezTo>
                    <a:cubicBezTo>
                      <a:pt x="55" y="323"/>
                      <a:pt x="55" y="323"/>
                      <a:pt x="55" y="324"/>
                    </a:cubicBezTo>
                    <a:cubicBezTo>
                      <a:pt x="54" y="324"/>
                      <a:pt x="55" y="325"/>
                      <a:pt x="55" y="325"/>
                    </a:cubicBezTo>
                    <a:cubicBezTo>
                      <a:pt x="56" y="325"/>
                      <a:pt x="57" y="325"/>
                      <a:pt x="57" y="325"/>
                    </a:cubicBezTo>
                    <a:cubicBezTo>
                      <a:pt x="57" y="325"/>
                      <a:pt x="57" y="324"/>
                      <a:pt x="57" y="324"/>
                    </a:cubicBezTo>
                    <a:cubicBezTo>
                      <a:pt x="57" y="324"/>
                      <a:pt x="58" y="324"/>
                      <a:pt x="58" y="324"/>
                    </a:cubicBezTo>
                    <a:cubicBezTo>
                      <a:pt x="58" y="324"/>
                      <a:pt x="59" y="324"/>
                      <a:pt x="59" y="325"/>
                    </a:cubicBezTo>
                    <a:cubicBezTo>
                      <a:pt x="59" y="325"/>
                      <a:pt x="61" y="326"/>
                      <a:pt x="61" y="325"/>
                    </a:cubicBezTo>
                    <a:cubicBezTo>
                      <a:pt x="61" y="325"/>
                      <a:pt x="61" y="325"/>
                      <a:pt x="61" y="324"/>
                    </a:cubicBezTo>
                    <a:cubicBezTo>
                      <a:pt x="61" y="324"/>
                      <a:pt x="61" y="324"/>
                      <a:pt x="62" y="324"/>
                    </a:cubicBezTo>
                    <a:cubicBezTo>
                      <a:pt x="63" y="323"/>
                      <a:pt x="63" y="323"/>
                      <a:pt x="64" y="323"/>
                    </a:cubicBezTo>
                    <a:cubicBezTo>
                      <a:pt x="64" y="323"/>
                      <a:pt x="65" y="322"/>
                      <a:pt x="65" y="322"/>
                    </a:cubicBezTo>
                    <a:cubicBezTo>
                      <a:pt x="65" y="322"/>
                      <a:pt x="67" y="322"/>
                      <a:pt x="67" y="322"/>
                    </a:cubicBezTo>
                    <a:cubicBezTo>
                      <a:pt x="68" y="321"/>
                      <a:pt x="67" y="321"/>
                      <a:pt x="67" y="320"/>
                    </a:cubicBezTo>
                    <a:cubicBezTo>
                      <a:pt x="67" y="320"/>
                      <a:pt x="68" y="320"/>
                      <a:pt x="68" y="320"/>
                    </a:cubicBezTo>
                    <a:cubicBezTo>
                      <a:pt x="68" y="319"/>
                      <a:pt x="68" y="319"/>
                      <a:pt x="68" y="319"/>
                    </a:cubicBezTo>
                    <a:cubicBezTo>
                      <a:pt x="69" y="319"/>
                      <a:pt x="70" y="319"/>
                      <a:pt x="70" y="318"/>
                    </a:cubicBezTo>
                    <a:cubicBezTo>
                      <a:pt x="71" y="318"/>
                      <a:pt x="71" y="318"/>
                      <a:pt x="71" y="317"/>
                    </a:cubicBezTo>
                    <a:cubicBezTo>
                      <a:pt x="72" y="317"/>
                      <a:pt x="72" y="316"/>
                      <a:pt x="72" y="316"/>
                    </a:cubicBezTo>
                    <a:cubicBezTo>
                      <a:pt x="72" y="316"/>
                      <a:pt x="73" y="316"/>
                      <a:pt x="74" y="315"/>
                    </a:cubicBezTo>
                    <a:cubicBezTo>
                      <a:pt x="74" y="315"/>
                      <a:pt x="74" y="315"/>
                      <a:pt x="74" y="315"/>
                    </a:cubicBezTo>
                    <a:cubicBezTo>
                      <a:pt x="75" y="315"/>
                      <a:pt x="76" y="315"/>
                      <a:pt x="76" y="315"/>
                    </a:cubicBezTo>
                    <a:cubicBezTo>
                      <a:pt x="77" y="315"/>
                      <a:pt x="77" y="315"/>
                      <a:pt x="77" y="315"/>
                    </a:cubicBezTo>
                    <a:cubicBezTo>
                      <a:pt x="78" y="315"/>
                      <a:pt x="78" y="316"/>
                      <a:pt x="78" y="316"/>
                    </a:cubicBezTo>
                    <a:cubicBezTo>
                      <a:pt x="79" y="315"/>
                      <a:pt x="79" y="315"/>
                      <a:pt x="79" y="315"/>
                    </a:cubicBezTo>
                    <a:cubicBezTo>
                      <a:pt x="79" y="315"/>
                      <a:pt x="79" y="315"/>
                      <a:pt x="80" y="314"/>
                    </a:cubicBezTo>
                    <a:cubicBezTo>
                      <a:pt x="80" y="314"/>
                      <a:pt x="80" y="313"/>
                      <a:pt x="80" y="313"/>
                    </a:cubicBezTo>
                    <a:cubicBezTo>
                      <a:pt x="80" y="313"/>
                      <a:pt x="81" y="313"/>
                      <a:pt x="81" y="313"/>
                    </a:cubicBezTo>
                    <a:cubicBezTo>
                      <a:pt x="81" y="313"/>
                      <a:pt x="81" y="312"/>
                      <a:pt x="81" y="311"/>
                    </a:cubicBezTo>
                    <a:cubicBezTo>
                      <a:pt x="81" y="311"/>
                      <a:pt x="82" y="310"/>
                      <a:pt x="82" y="310"/>
                    </a:cubicBezTo>
                    <a:cubicBezTo>
                      <a:pt x="83" y="310"/>
                      <a:pt x="84" y="309"/>
                      <a:pt x="84" y="309"/>
                    </a:cubicBezTo>
                    <a:cubicBezTo>
                      <a:pt x="84" y="308"/>
                      <a:pt x="85" y="308"/>
                      <a:pt x="86" y="307"/>
                    </a:cubicBezTo>
                    <a:cubicBezTo>
                      <a:pt x="86" y="307"/>
                      <a:pt x="87" y="307"/>
                      <a:pt x="87" y="307"/>
                    </a:cubicBezTo>
                    <a:cubicBezTo>
                      <a:pt x="88" y="307"/>
                      <a:pt x="89" y="307"/>
                      <a:pt x="89" y="307"/>
                    </a:cubicBezTo>
                    <a:cubicBezTo>
                      <a:pt x="90" y="306"/>
                      <a:pt x="91" y="307"/>
                      <a:pt x="92" y="307"/>
                    </a:cubicBezTo>
                    <a:cubicBezTo>
                      <a:pt x="92" y="307"/>
                      <a:pt x="93" y="307"/>
                      <a:pt x="94" y="307"/>
                    </a:cubicBezTo>
                    <a:cubicBezTo>
                      <a:pt x="94" y="307"/>
                      <a:pt x="96" y="306"/>
                      <a:pt x="96" y="306"/>
                    </a:cubicBezTo>
                    <a:cubicBezTo>
                      <a:pt x="96" y="306"/>
                      <a:pt x="97" y="306"/>
                      <a:pt x="98" y="306"/>
                    </a:cubicBezTo>
                    <a:cubicBezTo>
                      <a:pt x="98" y="306"/>
                      <a:pt x="99" y="306"/>
                      <a:pt x="99" y="306"/>
                    </a:cubicBezTo>
                    <a:cubicBezTo>
                      <a:pt x="99" y="305"/>
                      <a:pt x="101" y="305"/>
                      <a:pt x="102" y="305"/>
                    </a:cubicBezTo>
                    <a:cubicBezTo>
                      <a:pt x="102" y="305"/>
                      <a:pt x="103" y="305"/>
                      <a:pt x="103" y="305"/>
                    </a:cubicBezTo>
                    <a:cubicBezTo>
                      <a:pt x="104" y="305"/>
                      <a:pt x="105" y="305"/>
                      <a:pt x="106" y="305"/>
                    </a:cubicBezTo>
                    <a:cubicBezTo>
                      <a:pt x="106" y="305"/>
                      <a:pt x="108" y="305"/>
                      <a:pt x="108" y="305"/>
                    </a:cubicBezTo>
                    <a:cubicBezTo>
                      <a:pt x="108" y="306"/>
                      <a:pt x="108" y="306"/>
                      <a:pt x="108" y="306"/>
                    </a:cubicBezTo>
                    <a:cubicBezTo>
                      <a:pt x="108" y="306"/>
                      <a:pt x="109" y="306"/>
                      <a:pt x="109" y="306"/>
                    </a:cubicBezTo>
                    <a:cubicBezTo>
                      <a:pt x="109" y="306"/>
                      <a:pt x="110" y="306"/>
                      <a:pt x="110" y="306"/>
                    </a:cubicBezTo>
                    <a:cubicBezTo>
                      <a:pt x="110" y="306"/>
                      <a:pt x="110" y="306"/>
                      <a:pt x="111" y="306"/>
                    </a:cubicBezTo>
                    <a:cubicBezTo>
                      <a:pt x="112" y="306"/>
                      <a:pt x="112" y="306"/>
                      <a:pt x="112" y="305"/>
                    </a:cubicBezTo>
                    <a:cubicBezTo>
                      <a:pt x="112" y="305"/>
                      <a:pt x="113" y="305"/>
                      <a:pt x="113" y="305"/>
                    </a:cubicBezTo>
                    <a:cubicBezTo>
                      <a:pt x="114" y="305"/>
                      <a:pt x="114" y="307"/>
                      <a:pt x="114" y="307"/>
                    </a:cubicBezTo>
                    <a:cubicBezTo>
                      <a:pt x="115" y="308"/>
                      <a:pt x="115" y="308"/>
                      <a:pt x="115" y="308"/>
                    </a:cubicBezTo>
                    <a:cubicBezTo>
                      <a:pt x="115" y="308"/>
                      <a:pt x="116" y="308"/>
                      <a:pt x="116" y="307"/>
                    </a:cubicBezTo>
                    <a:cubicBezTo>
                      <a:pt x="117" y="307"/>
                      <a:pt x="118" y="307"/>
                      <a:pt x="118" y="307"/>
                    </a:cubicBezTo>
                    <a:cubicBezTo>
                      <a:pt x="118" y="307"/>
                      <a:pt x="118" y="307"/>
                      <a:pt x="119" y="307"/>
                    </a:cubicBezTo>
                    <a:cubicBezTo>
                      <a:pt x="119" y="307"/>
                      <a:pt x="120" y="307"/>
                      <a:pt x="120" y="307"/>
                    </a:cubicBezTo>
                    <a:cubicBezTo>
                      <a:pt x="120" y="307"/>
                      <a:pt x="121" y="306"/>
                      <a:pt x="121" y="306"/>
                    </a:cubicBezTo>
                    <a:cubicBezTo>
                      <a:pt x="121" y="306"/>
                      <a:pt x="122" y="306"/>
                      <a:pt x="123" y="306"/>
                    </a:cubicBezTo>
                    <a:cubicBezTo>
                      <a:pt x="124" y="306"/>
                      <a:pt x="125" y="306"/>
                      <a:pt x="125" y="306"/>
                    </a:cubicBezTo>
                    <a:cubicBezTo>
                      <a:pt x="126" y="306"/>
                      <a:pt x="126" y="306"/>
                      <a:pt x="127" y="306"/>
                    </a:cubicBezTo>
                    <a:cubicBezTo>
                      <a:pt x="127" y="306"/>
                      <a:pt x="128" y="306"/>
                      <a:pt x="128" y="306"/>
                    </a:cubicBezTo>
                    <a:cubicBezTo>
                      <a:pt x="128" y="307"/>
                      <a:pt x="128" y="308"/>
                      <a:pt x="128" y="308"/>
                    </a:cubicBezTo>
                    <a:cubicBezTo>
                      <a:pt x="128" y="308"/>
                      <a:pt x="129" y="308"/>
                      <a:pt x="129" y="308"/>
                    </a:cubicBezTo>
                    <a:cubicBezTo>
                      <a:pt x="130" y="307"/>
                      <a:pt x="130" y="307"/>
                      <a:pt x="130" y="306"/>
                    </a:cubicBezTo>
                    <a:cubicBezTo>
                      <a:pt x="131" y="306"/>
                      <a:pt x="131" y="306"/>
                      <a:pt x="131" y="306"/>
                    </a:cubicBezTo>
                    <a:cubicBezTo>
                      <a:pt x="132" y="306"/>
                      <a:pt x="132" y="307"/>
                      <a:pt x="132" y="307"/>
                    </a:cubicBezTo>
                    <a:cubicBezTo>
                      <a:pt x="133" y="307"/>
                      <a:pt x="133" y="306"/>
                      <a:pt x="133" y="306"/>
                    </a:cubicBezTo>
                    <a:cubicBezTo>
                      <a:pt x="134" y="306"/>
                      <a:pt x="134" y="306"/>
                      <a:pt x="135" y="305"/>
                    </a:cubicBezTo>
                    <a:cubicBezTo>
                      <a:pt x="135" y="305"/>
                      <a:pt x="135" y="305"/>
                      <a:pt x="135" y="304"/>
                    </a:cubicBezTo>
                    <a:cubicBezTo>
                      <a:pt x="135" y="304"/>
                      <a:pt x="136" y="304"/>
                      <a:pt x="136" y="304"/>
                    </a:cubicBezTo>
                    <a:cubicBezTo>
                      <a:pt x="136" y="303"/>
                      <a:pt x="136" y="303"/>
                      <a:pt x="136" y="303"/>
                    </a:cubicBezTo>
                    <a:cubicBezTo>
                      <a:pt x="136" y="302"/>
                      <a:pt x="137" y="302"/>
                      <a:pt x="137" y="302"/>
                    </a:cubicBezTo>
                    <a:cubicBezTo>
                      <a:pt x="137" y="301"/>
                      <a:pt x="138" y="301"/>
                      <a:pt x="138" y="301"/>
                    </a:cubicBezTo>
                    <a:cubicBezTo>
                      <a:pt x="138" y="301"/>
                      <a:pt x="139" y="301"/>
                      <a:pt x="139" y="301"/>
                    </a:cubicBezTo>
                    <a:cubicBezTo>
                      <a:pt x="139" y="301"/>
                      <a:pt x="139" y="299"/>
                      <a:pt x="139" y="298"/>
                    </a:cubicBezTo>
                    <a:cubicBezTo>
                      <a:pt x="139" y="298"/>
                      <a:pt x="139" y="297"/>
                      <a:pt x="139" y="297"/>
                    </a:cubicBezTo>
                    <a:cubicBezTo>
                      <a:pt x="140" y="297"/>
                      <a:pt x="140" y="296"/>
                      <a:pt x="140" y="296"/>
                    </a:cubicBezTo>
                    <a:cubicBezTo>
                      <a:pt x="140" y="295"/>
                      <a:pt x="140" y="294"/>
                      <a:pt x="141" y="294"/>
                    </a:cubicBezTo>
                    <a:cubicBezTo>
                      <a:pt x="141" y="293"/>
                      <a:pt x="142" y="292"/>
                      <a:pt x="143" y="292"/>
                    </a:cubicBezTo>
                    <a:cubicBezTo>
                      <a:pt x="144" y="291"/>
                      <a:pt x="145" y="292"/>
                      <a:pt x="145" y="292"/>
                    </a:cubicBezTo>
                    <a:cubicBezTo>
                      <a:pt x="145" y="291"/>
                      <a:pt x="146" y="291"/>
                      <a:pt x="147" y="291"/>
                    </a:cubicBezTo>
                    <a:cubicBezTo>
                      <a:pt x="147" y="291"/>
                      <a:pt x="147" y="291"/>
                      <a:pt x="148" y="291"/>
                    </a:cubicBezTo>
                    <a:cubicBezTo>
                      <a:pt x="148" y="291"/>
                      <a:pt x="149" y="291"/>
                      <a:pt x="149" y="291"/>
                    </a:cubicBezTo>
                    <a:cubicBezTo>
                      <a:pt x="149" y="290"/>
                      <a:pt x="150" y="290"/>
                      <a:pt x="150" y="290"/>
                    </a:cubicBezTo>
                    <a:cubicBezTo>
                      <a:pt x="150" y="289"/>
                      <a:pt x="151" y="289"/>
                      <a:pt x="151" y="289"/>
                    </a:cubicBezTo>
                    <a:cubicBezTo>
                      <a:pt x="152" y="288"/>
                      <a:pt x="152" y="288"/>
                      <a:pt x="152" y="288"/>
                    </a:cubicBezTo>
                    <a:cubicBezTo>
                      <a:pt x="153" y="288"/>
                      <a:pt x="154" y="288"/>
                      <a:pt x="155" y="287"/>
                    </a:cubicBezTo>
                    <a:cubicBezTo>
                      <a:pt x="155" y="287"/>
                      <a:pt x="156" y="286"/>
                      <a:pt x="156" y="286"/>
                    </a:cubicBezTo>
                    <a:cubicBezTo>
                      <a:pt x="156" y="286"/>
                      <a:pt x="157" y="286"/>
                      <a:pt x="158" y="286"/>
                    </a:cubicBezTo>
                    <a:cubicBezTo>
                      <a:pt x="159" y="285"/>
                      <a:pt x="160" y="284"/>
                      <a:pt x="160" y="284"/>
                    </a:cubicBezTo>
                    <a:cubicBezTo>
                      <a:pt x="160" y="284"/>
                      <a:pt x="162" y="283"/>
                      <a:pt x="163" y="282"/>
                    </a:cubicBezTo>
                    <a:cubicBezTo>
                      <a:pt x="164" y="281"/>
                      <a:pt x="164" y="281"/>
                      <a:pt x="165" y="281"/>
                    </a:cubicBezTo>
                    <a:cubicBezTo>
                      <a:pt x="166" y="281"/>
                      <a:pt x="168" y="281"/>
                      <a:pt x="168" y="282"/>
                    </a:cubicBezTo>
                    <a:cubicBezTo>
                      <a:pt x="169" y="282"/>
                      <a:pt x="170" y="282"/>
                      <a:pt x="171" y="282"/>
                    </a:cubicBezTo>
                    <a:cubicBezTo>
                      <a:pt x="171" y="282"/>
                      <a:pt x="175" y="282"/>
                      <a:pt x="176" y="282"/>
                    </a:cubicBezTo>
                    <a:cubicBezTo>
                      <a:pt x="177" y="282"/>
                      <a:pt x="181" y="282"/>
                      <a:pt x="181" y="281"/>
                    </a:cubicBezTo>
                    <a:cubicBezTo>
                      <a:pt x="182" y="281"/>
                      <a:pt x="183" y="281"/>
                      <a:pt x="184" y="280"/>
                    </a:cubicBezTo>
                    <a:cubicBezTo>
                      <a:pt x="185" y="280"/>
                      <a:pt x="186" y="279"/>
                      <a:pt x="186" y="279"/>
                    </a:cubicBezTo>
                    <a:cubicBezTo>
                      <a:pt x="187" y="279"/>
                      <a:pt x="190" y="279"/>
                      <a:pt x="190" y="279"/>
                    </a:cubicBezTo>
                    <a:cubicBezTo>
                      <a:pt x="191" y="278"/>
                      <a:pt x="192" y="278"/>
                      <a:pt x="193" y="277"/>
                    </a:cubicBezTo>
                    <a:cubicBezTo>
                      <a:pt x="194" y="277"/>
                      <a:pt x="197" y="275"/>
                      <a:pt x="198" y="275"/>
                    </a:cubicBezTo>
                    <a:cubicBezTo>
                      <a:pt x="199" y="274"/>
                      <a:pt x="201" y="273"/>
                      <a:pt x="202" y="273"/>
                    </a:cubicBezTo>
                    <a:cubicBezTo>
                      <a:pt x="202" y="273"/>
                      <a:pt x="202" y="273"/>
                      <a:pt x="202" y="273"/>
                    </a:cubicBezTo>
                    <a:cubicBezTo>
                      <a:pt x="203" y="272"/>
                      <a:pt x="204" y="272"/>
                      <a:pt x="204" y="272"/>
                    </a:cubicBezTo>
                    <a:cubicBezTo>
                      <a:pt x="205" y="272"/>
                      <a:pt x="206" y="272"/>
                      <a:pt x="207" y="272"/>
                    </a:cubicBezTo>
                    <a:cubicBezTo>
                      <a:pt x="207" y="272"/>
                      <a:pt x="209" y="272"/>
                      <a:pt x="210" y="272"/>
                    </a:cubicBezTo>
                    <a:cubicBezTo>
                      <a:pt x="210" y="272"/>
                      <a:pt x="210" y="271"/>
                      <a:pt x="211" y="271"/>
                    </a:cubicBezTo>
                    <a:cubicBezTo>
                      <a:pt x="211" y="271"/>
                      <a:pt x="213" y="271"/>
                      <a:pt x="214" y="271"/>
                    </a:cubicBezTo>
                    <a:cubicBezTo>
                      <a:pt x="215" y="271"/>
                      <a:pt x="224" y="271"/>
                      <a:pt x="224" y="271"/>
                    </a:cubicBezTo>
                    <a:cubicBezTo>
                      <a:pt x="224" y="271"/>
                      <a:pt x="227" y="271"/>
                      <a:pt x="227" y="271"/>
                    </a:cubicBezTo>
                    <a:cubicBezTo>
                      <a:pt x="227" y="271"/>
                      <a:pt x="227" y="271"/>
                      <a:pt x="228" y="271"/>
                    </a:cubicBezTo>
                    <a:cubicBezTo>
                      <a:pt x="228" y="271"/>
                      <a:pt x="230" y="270"/>
                      <a:pt x="230" y="270"/>
                    </a:cubicBezTo>
                    <a:cubicBezTo>
                      <a:pt x="230" y="269"/>
                      <a:pt x="231" y="269"/>
                      <a:pt x="231" y="270"/>
                    </a:cubicBezTo>
                    <a:cubicBezTo>
                      <a:pt x="231" y="270"/>
                      <a:pt x="233" y="270"/>
                      <a:pt x="234" y="271"/>
                    </a:cubicBezTo>
                    <a:cubicBezTo>
                      <a:pt x="234" y="271"/>
                      <a:pt x="237" y="272"/>
                      <a:pt x="238" y="273"/>
                    </a:cubicBezTo>
                    <a:cubicBezTo>
                      <a:pt x="239" y="274"/>
                      <a:pt x="239" y="274"/>
                      <a:pt x="240" y="274"/>
                    </a:cubicBezTo>
                    <a:cubicBezTo>
                      <a:pt x="240" y="275"/>
                      <a:pt x="241" y="275"/>
                      <a:pt x="241" y="275"/>
                    </a:cubicBezTo>
                    <a:lnTo>
                      <a:pt x="241" y="3"/>
                    </a:lnTo>
                    <a:close/>
                  </a:path>
                </a:pathLst>
              </a:custGeom>
              <a:solidFill>
                <a:srgbClr val="FFFFFF">
                  <a:alpha val="62000"/>
                </a:srgbClr>
              </a:solidFill>
              <a:ln>
                <a:noFill/>
              </a:ln>
              <a:effectLst>
                <a:softEdge rad="1270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5" name="Rectangle 78">
                <a:extLst>
                  <a:ext uri="{FF2B5EF4-FFF2-40B4-BE49-F238E27FC236}">
                    <a16:creationId xmlns:a16="http://schemas.microsoft.com/office/drawing/2014/main" id="{B54F9697-3F3D-C7E7-E1B9-693C464CEBCD}"/>
                  </a:ext>
                </a:extLst>
              </p:cNvPr>
              <p:cNvSpPr>
                <a:spLocks noChangeArrowheads="1"/>
              </p:cNvSpPr>
              <p:nvPr/>
            </p:nvSpPr>
            <p:spPr bwMode="auto">
              <a:xfrm>
                <a:off x="7043339" y="4971897"/>
                <a:ext cx="2357438" cy="688975"/>
              </a:xfrm>
              <a:prstGeom prst="rect">
                <a:avLst/>
              </a:pr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التبعية والاشراف</a:t>
                </a:r>
                <a:endParaRPr lang="ru-UA"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6" name="Rectangle 79">
                <a:extLst>
                  <a:ext uri="{FF2B5EF4-FFF2-40B4-BE49-F238E27FC236}">
                    <a16:creationId xmlns:a16="http://schemas.microsoft.com/office/drawing/2014/main" id="{E4082B50-76D2-B4AC-AD67-2D1CFE3D4458}"/>
                  </a:ext>
                </a:extLst>
              </p:cNvPr>
              <p:cNvSpPr>
                <a:spLocks noChangeArrowheads="1"/>
              </p:cNvSpPr>
              <p:nvPr/>
            </p:nvSpPr>
            <p:spPr bwMode="auto">
              <a:xfrm>
                <a:off x="7043339" y="4948607"/>
                <a:ext cx="2357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7" name="Freeform 5">
                <a:extLst>
                  <a:ext uri="{FF2B5EF4-FFF2-40B4-BE49-F238E27FC236}">
                    <a16:creationId xmlns:a16="http://schemas.microsoft.com/office/drawing/2014/main" id="{6A201E74-B0C4-272F-DF70-FFC922F99E3B}"/>
                  </a:ext>
                </a:extLst>
              </p:cNvPr>
              <p:cNvSpPr>
                <a:spLocks noEditPoints="1"/>
              </p:cNvSpPr>
              <p:nvPr/>
            </p:nvSpPr>
            <p:spPr bwMode="auto">
              <a:xfrm>
                <a:off x="7035401" y="4935116"/>
                <a:ext cx="2365376" cy="712618"/>
              </a:xfrm>
              <a:custGeom>
                <a:avLst/>
                <a:gdLst>
                  <a:gd name="T0" fmla="*/ 1102 w 1102"/>
                  <a:gd name="T1" fmla="*/ 332 h 332"/>
                  <a:gd name="T2" fmla="*/ 0 w 1102"/>
                  <a:gd name="T3" fmla="*/ 332 h 332"/>
                  <a:gd name="T4" fmla="*/ 0 w 1102"/>
                  <a:gd name="T5" fmla="*/ 0 h 332"/>
                  <a:gd name="T6" fmla="*/ 1102 w 1102"/>
                  <a:gd name="T7" fmla="*/ 0 h 332"/>
                  <a:gd name="T8" fmla="*/ 1102 w 1102"/>
                  <a:gd name="T9" fmla="*/ 332 h 332"/>
                  <a:gd name="T10" fmla="*/ 5 w 1102"/>
                  <a:gd name="T11" fmla="*/ 325 h 332"/>
                  <a:gd name="T12" fmla="*/ 1095 w 1102"/>
                  <a:gd name="T13" fmla="*/ 325 h 332"/>
                  <a:gd name="T14" fmla="*/ 1095 w 1102"/>
                  <a:gd name="T15" fmla="*/ 7 h 332"/>
                  <a:gd name="T16" fmla="*/ 5 w 1102"/>
                  <a:gd name="T17" fmla="*/ 7 h 332"/>
                  <a:gd name="T18" fmla="*/ 5 w 1102"/>
                  <a:gd name="T19" fmla="*/ 32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2" h="332">
                    <a:moveTo>
                      <a:pt x="1102" y="332"/>
                    </a:moveTo>
                    <a:lnTo>
                      <a:pt x="0" y="332"/>
                    </a:lnTo>
                    <a:lnTo>
                      <a:pt x="0" y="0"/>
                    </a:lnTo>
                    <a:lnTo>
                      <a:pt x="1102" y="0"/>
                    </a:lnTo>
                    <a:lnTo>
                      <a:pt x="1102" y="332"/>
                    </a:lnTo>
                    <a:close/>
                    <a:moveTo>
                      <a:pt x="5" y="325"/>
                    </a:moveTo>
                    <a:lnTo>
                      <a:pt x="1095" y="325"/>
                    </a:lnTo>
                    <a:lnTo>
                      <a:pt x="1095" y="7"/>
                    </a:lnTo>
                    <a:lnTo>
                      <a:pt x="5" y="7"/>
                    </a:lnTo>
                    <a:lnTo>
                      <a:pt x="5" y="325"/>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
          <p:nvSpPr>
            <p:cNvPr id="20" name="Rectangle 103">
              <a:extLst>
                <a:ext uri="{FF2B5EF4-FFF2-40B4-BE49-F238E27FC236}">
                  <a16:creationId xmlns:a16="http://schemas.microsoft.com/office/drawing/2014/main" id="{2071A081-89C3-8173-FC9A-1450962DFE65}"/>
                </a:ext>
              </a:extLst>
            </p:cNvPr>
            <p:cNvSpPr>
              <a:spLocks noChangeArrowheads="1"/>
            </p:cNvSpPr>
            <p:nvPr/>
          </p:nvSpPr>
          <p:spPr bwMode="auto">
            <a:xfrm>
              <a:off x="8198776" y="507560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endParaRPr kumimoji="0" lang="ru-UA" altLang="ru-UA" sz="1800" b="0" i="0" u="none" strike="noStrike" cap="none" normalizeH="0" baseline="0" dirty="0">
                <a:ln>
                  <a:noFill/>
                </a:ln>
                <a:solidFill>
                  <a:schemeClr val="bg2"/>
                </a:solidFill>
                <a:effectLst/>
                <a:latin typeface="Montserrat SemiBold" panose="00000700000000000000" pitchFamily="50" charset="-52"/>
                <a:ea typeface="Open Sans" panose="020B0606030504020204" pitchFamily="34" charset="0"/>
                <a:cs typeface="Open Sans" panose="020B0606030504020204" pitchFamily="34" charset="0"/>
              </a:endParaRPr>
            </a:p>
          </p:txBody>
        </p:sp>
      </p:grpSp>
      <p:grpSp>
        <p:nvGrpSpPr>
          <p:cNvPr id="28" name="Group 27">
            <a:extLst>
              <a:ext uri="{FF2B5EF4-FFF2-40B4-BE49-F238E27FC236}">
                <a16:creationId xmlns:a16="http://schemas.microsoft.com/office/drawing/2014/main" id="{8C141A23-AAD8-16F3-0E9F-C3401E224DF5}"/>
              </a:ext>
            </a:extLst>
          </p:cNvPr>
          <p:cNvGrpSpPr/>
          <p:nvPr/>
        </p:nvGrpSpPr>
        <p:grpSpPr>
          <a:xfrm>
            <a:off x="561106" y="5028465"/>
            <a:ext cx="2507248" cy="963087"/>
            <a:chOff x="3883312" y="2656414"/>
            <a:chExt cx="2507248" cy="963087"/>
          </a:xfrm>
        </p:grpSpPr>
        <p:sp>
          <p:nvSpPr>
            <p:cNvPr id="29" name="Rectangle 81">
              <a:extLst>
                <a:ext uri="{FF2B5EF4-FFF2-40B4-BE49-F238E27FC236}">
                  <a16:creationId xmlns:a16="http://schemas.microsoft.com/office/drawing/2014/main" id="{7BA6FB61-DFB2-6CE3-FDD9-40E10B1FA12C}"/>
                </a:ext>
              </a:extLst>
            </p:cNvPr>
            <p:cNvSpPr>
              <a:spLocks noChangeArrowheads="1"/>
            </p:cNvSpPr>
            <p:nvPr/>
          </p:nvSpPr>
          <p:spPr bwMode="auto">
            <a:xfrm>
              <a:off x="3971925" y="2816225"/>
              <a:ext cx="23542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0" name="Rectangle 76">
              <a:extLst>
                <a:ext uri="{FF2B5EF4-FFF2-40B4-BE49-F238E27FC236}">
                  <a16:creationId xmlns:a16="http://schemas.microsoft.com/office/drawing/2014/main" id="{929304F5-3993-A7EF-5B74-DDD4FE390E1B}"/>
                </a:ext>
              </a:extLst>
            </p:cNvPr>
            <p:cNvSpPr>
              <a:spLocks noChangeArrowheads="1"/>
            </p:cNvSpPr>
            <p:nvPr/>
          </p:nvSpPr>
          <p:spPr bwMode="auto">
            <a:xfrm>
              <a:off x="3969330" y="2818607"/>
              <a:ext cx="2357438" cy="688975"/>
            </a:xfrm>
            <a:prstGeom prst="rect">
              <a:avLst/>
            </a:prstGeom>
            <a:gradFill>
              <a:gsLst>
                <a:gs pos="0">
                  <a:srgbClr val="5BBBF9"/>
                </a:gs>
                <a:gs pos="100000">
                  <a:srgbClr val="7B8EF0"/>
                </a:gs>
              </a:gsLst>
              <a:lin ang="2700000" scaled="0"/>
            </a:gradFill>
            <a:ln w="9525">
              <a:noFill/>
              <a:round/>
              <a:headEnd/>
              <a:tailEnd/>
            </a:ln>
            <a:effectLst>
              <a:outerShdw blurRad="330200" dist="342900" dir="2700000" algn="tl" rotWithShape="0">
                <a:schemeClr val="accent3">
                  <a:lumMod val="75000"/>
                  <a:alpha val="26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31" name="Rectangle 77">
              <a:extLst>
                <a:ext uri="{FF2B5EF4-FFF2-40B4-BE49-F238E27FC236}">
                  <a16:creationId xmlns:a16="http://schemas.microsoft.com/office/drawing/2014/main" id="{7733C7AD-FCB1-8FB2-B810-EEEA19964885}"/>
                </a:ext>
              </a:extLst>
            </p:cNvPr>
            <p:cNvSpPr>
              <a:spLocks noChangeArrowheads="1"/>
            </p:cNvSpPr>
            <p:nvPr/>
          </p:nvSpPr>
          <p:spPr bwMode="auto">
            <a:xfrm>
              <a:off x="3969330" y="2818607"/>
              <a:ext cx="2357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2" name="Freeform: Shape 31">
              <a:extLst>
                <a:ext uri="{FF2B5EF4-FFF2-40B4-BE49-F238E27FC236}">
                  <a16:creationId xmlns:a16="http://schemas.microsoft.com/office/drawing/2014/main" id="{EDC21570-180C-A22A-3EB2-E9B82E4CCAE4}"/>
                </a:ext>
              </a:extLst>
            </p:cNvPr>
            <p:cNvSpPr>
              <a:spLocks noChangeArrowheads="1"/>
            </p:cNvSpPr>
            <p:nvPr/>
          </p:nvSpPr>
          <p:spPr bwMode="auto">
            <a:xfrm>
              <a:off x="3883312" y="2745583"/>
              <a:ext cx="924321" cy="873918"/>
            </a:xfrm>
            <a:custGeom>
              <a:avLst/>
              <a:gdLst>
                <a:gd name="connsiteX0" fmla="*/ 199035 w 609397"/>
                <a:gd name="connsiteY0" fmla="*/ 634746 h 688975"/>
                <a:gd name="connsiteX1" fmla="*/ 203138 w 609397"/>
                <a:gd name="connsiteY1" fmla="*/ 634746 h 688975"/>
                <a:gd name="connsiteX2" fmla="*/ 207242 w 609397"/>
                <a:gd name="connsiteY2" fmla="*/ 638855 h 688975"/>
                <a:gd name="connsiteX3" fmla="*/ 207242 w 609397"/>
                <a:gd name="connsiteY3" fmla="*/ 634746 h 688975"/>
                <a:gd name="connsiteX4" fmla="*/ 215449 w 609397"/>
                <a:gd name="connsiteY4" fmla="*/ 634746 h 688975"/>
                <a:gd name="connsiteX5" fmla="*/ 215449 w 609397"/>
                <a:gd name="connsiteY5" fmla="*/ 638855 h 688975"/>
                <a:gd name="connsiteX6" fmla="*/ 211345 w 609397"/>
                <a:gd name="connsiteY6" fmla="*/ 638855 h 688975"/>
                <a:gd name="connsiteX7" fmla="*/ 203138 w 609397"/>
                <a:gd name="connsiteY7" fmla="*/ 642965 h 688975"/>
                <a:gd name="connsiteX8" fmla="*/ 199035 w 609397"/>
                <a:gd name="connsiteY8" fmla="*/ 642965 h 688975"/>
                <a:gd name="connsiteX9" fmla="*/ 194931 w 609397"/>
                <a:gd name="connsiteY9" fmla="*/ 642965 h 688975"/>
                <a:gd name="connsiteX10" fmla="*/ 199035 w 609397"/>
                <a:gd name="connsiteY10" fmla="*/ 634746 h 688975"/>
                <a:gd name="connsiteX11" fmla="*/ 207242 w 609397"/>
                <a:gd name="connsiteY11" fmla="*/ 622417 h 688975"/>
                <a:gd name="connsiteX12" fmla="*/ 211345 w 609397"/>
                <a:gd name="connsiteY12" fmla="*/ 622417 h 688975"/>
                <a:gd name="connsiteX13" fmla="*/ 215449 w 609397"/>
                <a:gd name="connsiteY13" fmla="*/ 630636 h 688975"/>
                <a:gd name="connsiteX14" fmla="*/ 211345 w 609397"/>
                <a:gd name="connsiteY14" fmla="*/ 626527 h 688975"/>
                <a:gd name="connsiteX15" fmla="*/ 207242 w 609397"/>
                <a:gd name="connsiteY15" fmla="*/ 622417 h 688975"/>
                <a:gd name="connsiteX16" fmla="*/ 260589 w 609397"/>
                <a:gd name="connsiteY16" fmla="*/ 536115 h 688975"/>
                <a:gd name="connsiteX17" fmla="*/ 264693 w 609397"/>
                <a:gd name="connsiteY17" fmla="*/ 536115 h 688975"/>
                <a:gd name="connsiteX18" fmla="*/ 264693 w 609397"/>
                <a:gd name="connsiteY18" fmla="*/ 540225 h 688975"/>
                <a:gd name="connsiteX19" fmla="*/ 260589 w 609397"/>
                <a:gd name="connsiteY19" fmla="*/ 540225 h 688975"/>
                <a:gd name="connsiteX20" fmla="*/ 256485 w 609397"/>
                <a:gd name="connsiteY20" fmla="*/ 540225 h 688975"/>
                <a:gd name="connsiteX21" fmla="*/ 260589 w 609397"/>
                <a:gd name="connsiteY21" fmla="*/ 536115 h 688975"/>
                <a:gd name="connsiteX22" fmla="*/ 363180 w 609397"/>
                <a:gd name="connsiteY22" fmla="*/ 400497 h 688975"/>
                <a:gd name="connsiteX23" fmla="*/ 363180 w 609397"/>
                <a:gd name="connsiteY23" fmla="*/ 404607 h 688975"/>
                <a:gd name="connsiteX24" fmla="*/ 359076 w 609397"/>
                <a:gd name="connsiteY24" fmla="*/ 404607 h 688975"/>
                <a:gd name="connsiteX25" fmla="*/ 363180 w 609397"/>
                <a:gd name="connsiteY25" fmla="*/ 400497 h 688975"/>
                <a:gd name="connsiteX26" fmla="*/ 543739 w 609397"/>
                <a:gd name="connsiteY26" fmla="*/ 125153 h 688975"/>
                <a:gd name="connsiteX27" fmla="*/ 547843 w 609397"/>
                <a:gd name="connsiteY27" fmla="*/ 125153 h 688975"/>
                <a:gd name="connsiteX28" fmla="*/ 515014 w 609397"/>
                <a:gd name="connsiteY28" fmla="*/ 75837 h 688975"/>
                <a:gd name="connsiteX29" fmla="*/ 519117 w 609397"/>
                <a:gd name="connsiteY29" fmla="*/ 79947 h 688975"/>
                <a:gd name="connsiteX30" fmla="*/ 515014 w 609397"/>
                <a:gd name="connsiteY30" fmla="*/ 79947 h 688975"/>
                <a:gd name="connsiteX31" fmla="*/ 515014 w 609397"/>
                <a:gd name="connsiteY31" fmla="*/ 75837 h 688975"/>
                <a:gd name="connsiteX32" fmla="*/ 445252 w 609397"/>
                <a:gd name="connsiteY32" fmla="*/ 0 h 688975"/>
                <a:gd name="connsiteX33" fmla="*/ 453459 w 609397"/>
                <a:gd name="connsiteY33" fmla="*/ 0 h 688975"/>
                <a:gd name="connsiteX34" fmla="*/ 453459 w 609397"/>
                <a:gd name="connsiteY34" fmla="*/ 1864 h 688975"/>
                <a:gd name="connsiteX35" fmla="*/ 449356 w 609397"/>
                <a:gd name="connsiteY35" fmla="*/ 1864 h 688975"/>
                <a:gd name="connsiteX36" fmla="*/ 445252 w 609397"/>
                <a:gd name="connsiteY36" fmla="*/ 1864 h 688975"/>
                <a:gd name="connsiteX37" fmla="*/ 431080 w 609397"/>
                <a:gd name="connsiteY37" fmla="*/ 0 h 688975"/>
                <a:gd name="connsiteX38" fmla="*/ 441148 w 609397"/>
                <a:gd name="connsiteY38" fmla="*/ 0 h 688975"/>
                <a:gd name="connsiteX39" fmla="*/ 441148 w 609397"/>
                <a:gd name="connsiteY39" fmla="*/ 1864 h 688975"/>
                <a:gd name="connsiteX40" fmla="*/ 437045 w 609397"/>
                <a:gd name="connsiteY40" fmla="*/ 1864 h 688975"/>
                <a:gd name="connsiteX41" fmla="*/ 432941 w 609397"/>
                <a:gd name="connsiteY41" fmla="*/ 1864 h 688975"/>
                <a:gd name="connsiteX42" fmla="*/ 33168 w 609397"/>
                <a:gd name="connsiteY42" fmla="*/ 0 h 688975"/>
                <a:gd name="connsiteX43" fmla="*/ 428838 w 609397"/>
                <a:gd name="connsiteY43" fmla="*/ 0 h 688975"/>
                <a:gd name="connsiteX44" fmla="*/ 428838 w 609397"/>
                <a:gd name="connsiteY44" fmla="*/ 1864 h 688975"/>
                <a:gd name="connsiteX45" fmla="*/ 432941 w 609397"/>
                <a:gd name="connsiteY45" fmla="*/ 1864 h 688975"/>
                <a:gd name="connsiteX46" fmla="*/ 432941 w 609397"/>
                <a:gd name="connsiteY46" fmla="*/ 5974 h 688975"/>
                <a:gd name="connsiteX47" fmla="*/ 437045 w 609397"/>
                <a:gd name="connsiteY47" fmla="*/ 5974 h 688975"/>
                <a:gd name="connsiteX48" fmla="*/ 445252 w 609397"/>
                <a:gd name="connsiteY48" fmla="*/ 5974 h 688975"/>
                <a:gd name="connsiteX49" fmla="*/ 445252 w 609397"/>
                <a:gd name="connsiteY49" fmla="*/ 10083 h 688975"/>
                <a:gd name="connsiteX50" fmla="*/ 441148 w 609397"/>
                <a:gd name="connsiteY50" fmla="*/ 10083 h 688975"/>
                <a:gd name="connsiteX51" fmla="*/ 432941 w 609397"/>
                <a:gd name="connsiteY51" fmla="*/ 10083 h 688975"/>
                <a:gd name="connsiteX52" fmla="*/ 432941 w 609397"/>
                <a:gd name="connsiteY52" fmla="*/ 14193 h 688975"/>
                <a:gd name="connsiteX53" fmla="*/ 437045 w 609397"/>
                <a:gd name="connsiteY53" fmla="*/ 14193 h 688975"/>
                <a:gd name="connsiteX54" fmla="*/ 441148 w 609397"/>
                <a:gd name="connsiteY54" fmla="*/ 14193 h 688975"/>
                <a:gd name="connsiteX55" fmla="*/ 441148 w 609397"/>
                <a:gd name="connsiteY55" fmla="*/ 18303 h 688975"/>
                <a:gd name="connsiteX56" fmla="*/ 445252 w 609397"/>
                <a:gd name="connsiteY56" fmla="*/ 18303 h 688975"/>
                <a:gd name="connsiteX57" fmla="*/ 445252 w 609397"/>
                <a:gd name="connsiteY57" fmla="*/ 22412 h 688975"/>
                <a:gd name="connsiteX58" fmla="*/ 437045 w 609397"/>
                <a:gd name="connsiteY58" fmla="*/ 18303 h 688975"/>
                <a:gd name="connsiteX59" fmla="*/ 432941 w 609397"/>
                <a:gd name="connsiteY59" fmla="*/ 18303 h 688975"/>
                <a:gd name="connsiteX60" fmla="*/ 432941 w 609397"/>
                <a:gd name="connsiteY60" fmla="*/ 22412 h 688975"/>
                <a:gd name="connsiteX61" fmla="*/ 445252 w 609397"/>
                <a:gd name="connsiteY61" fmla="*/ 22412 h 688975"/>
                <a:gd name="connsiteX62" fmla="*/ 449356 w 609397"/>
                <a:gd name="connsiteY62" fmla="*/ 26522 h 688975"/>
                <a:gd name="connsiteX63" fmla="*/ 449356 w 609397"/>
                <a:gd name="connsiteY63" fmla="*/ 30631 h 688975"/>
                <a:gd name="connsiteX64" fmla="*/ 453459 w 609397"/>
                <a:gd name="connsiteY64" fmla="*/ 30631 h 688975"/>
                <a:gd name="connsiteX65" fmla="*/ 453459 w 609397"/>
                <a:gd name="connsiteY65" fmla="*/ 34741 h 688975"/>
                <a:gd name="connsiteX66" fmla="*/ 457563 w 609397"/>
                <a:gd name="connsiteY66" fmla="*/ 38851 h 688975"/>
                <a:gd name="connsiteX67" fmla="*/ 465770 w 609397"/>
                <a:gd name="connsiteY67" fmla="*/ 42960 h 688975"/>
                <a:gd name="connsiteX68" fmla="*/ 469874 w 609397"/>
                <a:gd name="connsiteY68" fmla="*/ 42960 h 688975"/>
                <a:gd name="connsiteX69" fmla="*/ 465770 w 609397"/>
                <a:gd name="connsiteY69" fmla="*/ 47070 h 688975"/>
                <a:gd name="connsiteX70" fmla="*/ 469874 w 609397"/>
                <a:gd name="connsiteY70" fmla="*/ 47070 h 688975"/>
                <a:gd name="connsiteX71" fmla="*/ 469874 w 609397"/>
                <a:gd name="connsiteY71" fmla="*/ 51180 h 688975"/>
                <a:gd name="connsiteX72" fmla="*/ 473977 w 609397"/>
                <a:gd name="connsiteY72" fmla="*/ 51180 h 688975"/>
                <a:gd name="connsiteX73" fmla="*/ 473977 w 609397"/>
                <a:gd name="connsiteY73" fmla="*/ 42960 h 688975"/>
                <a:gd name="connsiteX74" fmla="*/ 478081 w 609397"/>
                <a:gd name="connsiteY74" fmla="*/ 47070 h 688975"/>
                <a:gd name="connsiteX75" fmla="*/ 482185 w 609397"/>
                <a:gd name="connsiteY75" fmla="*/ 47070 h 688975"/>
                <a:gd name="connsiteX76" fmla="*/ 478081 w 609397"/>
                <a:gd name="connsiteY76" fmla="*/ 51180 h 688975"/>
                <a:gd name="connsiteX77" fmla="*/ 478081 w 609397"/>
                <a:gd name="connsiteY77" fmla="*/ 55289 h 688975"/>
                <a:gd name="connsiteX78" fmla="*/ 482185 w 609397"/>
                <a:gd name="connsiteY78" fmla="*/ 59399 h 688975"/>
                <a:gd name="connsiteX79" fmla="*/ 478081 w 609397"/>
                <a:gd name="connsiteY79" fmla="*/ 59399 h 688975"/>
                <a:gd name="connsiteX80" fmla="*/ 482185 w 609397"/>
                <a:gd name="connsiteY80" fmla="*/ 63508 h 688975"/>
                <a:gd name="connsiteX81" fmla="*/ 478081 w 609397"/>
                <a:gd name="connsiteY81" fmla="*/ 67618 h 688975"/>
                <a:gd name="connsiteX82" fmla="*/ 473977 w 609397"/>
                <a:gd name="connsiteY82" fmla="*/ 71728 h 688975"/>
                <a:gd name="connsiteX83" fmla="*/ 478081 w 609397"/>
                <a:gd name="connsiteY83" fmla="*/ 75837 h 688975"/>
                <a:gd name="connsiteX84" fmla="*/ 482185 w 609397"/>
                <a:gd name="connsiteY84" fmla="*/ 71728 h 688975"/>
                <a:gd name="connsiteX85" fmla="*/ 486288 w 609397"/>
                <a:gd name="connsiteY85" fmla="*/ 71728 h 688975"/>
                <a:gd name="connsiteX86" fmla="*/ 490392 w 609397"/>
                <a:gd name="connsiteY86" fmla="*/ 71728 h 688975"/>
                <a:gd name="connsiteX87" fmla="*/ 494496 w 609397"/>
                <a:gd name="connsiteY87" fmla="*/ 67618 h 688975"/>
                <a:gd name="connsiteX88" fmla="*/ 494496 w 609397"/>
                <a:gd name="connsiteY88" fmla="*/ 71728 h 688975"/>
                <a:gd name="connsiteX89" fmla="*/ 494496 w 609397"/>
                <a:gd name="connsiteY89" fmla="*/ 75837 h 688975"/>
                <a:gd name="connsiteX90" fmla="*/ 502703 w 609397"/>
                <a:gd name="connsiteY90" fmla="*/ 75837 h 688975"/>
                <a:gd name="connsiteX91" fmla="*/ 502703 w 609397"/>
                <a:gd name="connsiteY91" fmla="*/ 79947 h 688975"/>
                <a:gd name="connsiteX92" fmla="*/ 498599 w 609397"/>
                <a:gd name="connsiteY92" fmla="*/ 84056 h 688975"/>
                <a:gd name="connsiteX93" fmla="*/ 494496 w 609397"/>
                <a:gd name="connsiteY93" fmla="*/ 88166 h 688975"/>
                <a:gd name="connsiteX94" fmla="*/ 498599 w 609397"/>
                <a:gd name="connsiteY94" fmla="*/ 88166 h 688975"/>
                <a:gd name="connsiteX95" fmla="*/ 498599 w 609397"/>
                <a:gd name="connsiteY95" fmla="*/ 84056 h 688975"/>
                <a:gd name="connsiteX96" fmla="*/ 506806 w 609397"/>
                <a:gd name="connsiteY96" fmla="*/ 79947 h 688975"/>
                <a:gd name="connsiteX97" fmla="*/ 510910 w 609397"/>
                <a:gd name="connsiteY97" fmla="*/ 71728 h 688975"/>
                <a:gd name="connsiteX98" fmla="*/ 515014 w 609397"/>
                <a:gd name="connsiteY98" fmla="*/ 75837 h 688975"/>
                <a:gd name="connsiteX99" fmla="*/ 510910 w 609397"/>
                <a:gd name="connsiteY99" fmla="*/ 75837 h 688975"/>
                <a:gd name="connsiteX100" fmla="*/ 506806 w 609397"/>
                <a:gd name="connsiteY100" fmla="*/ 84056 h 688975"/>
                <a:gd name="connsiteX101" fmla="*/ 510910 w 609397"/>
                <a:gd name="connsiteY101" fmla="*/ 79947 h 688975"/>
                <a:gd name="connsiteX102" fmla="*/ 515014 w 609397"/>
                <a:gd name="connsiteY102" fmla="*/ 79947 h 688975"/>
                <a:gd name="connsiteX103" fmla="*/ 515014 w 609397"/>
                <a:gd name="connsiteY103" fmla="*/ 84056 h 688975"/>
                <a:gd name="connsiteX104" fmla="*/ 519117 w 609397"/>
                <a:gd name="connsiteY104" fmla="*/ 84056 h 688975"/>
                <a:gd name="connsiteX105" fmla="*/ 515014 w 609397"/>
                <a:gd name="connsiteY105" fmla="*/ 88166 h 688975"/>
                <a:gd name="connsiteX106" fmla="*/ 519117 w 609397"/>
                <a:gd name="connsiteY106" fmla="*/ 92276 h 688975"/>
                <a:gd name="connsiteX107" fmla="*/ 531428 w 609397"/>
                <a:gd name="connsiteY107" fmla="*/ 92276 h 688975"/>
                <a:gd name="connsiteX108" fmla="*/ 535532 w 609397"/>
                <a:gd name="connsiteY108" fmla="*/ 92276 h 688975"/>
                <a:gd name="connsiteX109" fmla="*/ 539635 w 609397"/>
                <a:gd name="connsiteY109" fmla="*/ 92276 h 688975"/>
                <a:gd name="connsiteX110" fmla="*/ 543739 w 609397"/>
                <a:gd name="connsiteY110" fmla="*/ 88166 h 688975"/>
                <a:gd name="connsiteX111" fmla="*/ 547843 w 609397"/>
                <a:gd name="connsiteY111" fmla="*/ 92276 h 688975"/>
                <a:gd name="connsiteX112" fmla="*/ 543739 w 609397"/>
                <a:gd name="connsiteY112" fmla="*/ 92276 h 688975"/>
                <a:gd name="connsiteX113" fmla="*/ 539635 w 609397"/>
                <a:gd name="connsiteY113" fmla="*/ 96385 h 688975"/>
                <a:gd name="connsiteX114" fmla="*/ 547843 w 609397"/>
                <a:gd name="connsiteY114" fmla="*/ 96385 h 688975"/>
                <a:gd name="connsiteX115" fmla="*/ 551946 w 609397"/>
                <a:gd name="connsiteY115" fmla="*/ 96385 h 688975"/>
                <a:gd name="connsiteX116" fmla="*/ 551946 w 609397"/>
                <a:gd name="connsiteY116" fmla="*/ 100495 h 688975"/>
                <a:gd name="connsiteX117" fmla="*/ 556050 w 609397"/>
                <a:gd name="connsiteY117" fmla="*/ 100495 h 688975"/>
                <a:gd name="connsiteX118" fmla="*/ 560154 w 609397"/>
                <a:gd name="connsiteY118" fmla="*/ 100495 h 688975"/>
                <a:gd name="connsiteX119" fmla="*/ 564257 w 609397"/>
                <a:gd name="connsiteY119" fmla="*/ 104605 h 688975"/>
                <a:gd name="connsiteX120" fmla="*/ 560154 w 609397"/>
                <a:gd name="connsiteY120" fmla="*/ 108714 h 688975"/>
                <a:gd name="connsiteX121" fmla="*/ 556050 w 609397"/>
                <a:gd name="connsiteY121" fmla="*/ 112824 h 688975"/>
                <a:gd name="connsiteX122" fmla="*/ 551946 w 609397"/>
                <a:gd name="connsiteY122" fmla="*/ 112824 h 688975"/>
                <a:gd name="connsiteX123" fmla="*/ 539635 w 609397"/>
                <a:gd name="connsiteY123" fmla="*/ 116933 h 688975"/>
                <a:gd name="connsiteX124" fmla="*/ 535532 w 609397"/>
                <a:gd name="connsiteY124" fmla="*/ 116933 h 688975"/>
                <a:gd name="connsiteX125" fmla="*/ 527325 w 609397"/>
                <a:gd name="connsiteY125" fmla="*/ 121043 h 688975"/>
                <a:gd name="connsiteX126" fmla="*/ 531428 w 609397"/>
                <a:gd name="connsiteY126" fmla="*/ 125153 h 688975"/>
                <a:gd name="connsiteX127" fmla="*/ 519117 w 609397"/>
                <a:gd name="connsiteY127" fmla="*/ 125153 h 688975"/>
                <a:gd name="connsiteX128" fmla="*/ 502703 w 609397"/>
                <a:gd name="connsiteY128" fmla="*/ 129262 h 688975"/>
                <a:gd name="connsiteX129" fmla="*/ 510910 w 609397"/>
                <a:gd name="connsiteY129" fmla="*/ 129262 h 688975"/>
                <a:gd name="connsiteX130" fmla="*/ 515014 w 609397"/>
                <a:gd name="connsiteY130" fmla="*/ 129262 h 688975"/>
                <a:gd name="connsiteX131" fmla="*/ 498599 w 609397"/>
                <a:gd name="connsiteY131" fmla="*/ 137482 h 688975"/>
                <a:gd name="connsiteX132" fmla="*/ 490392 w 609397"/>
                <a:gd name="connsiteY132" fmla="*/ 141591 h 688975"/>
                <a:gd name="connsiteX133" fmla="*/ 486288 w 609397"/>
                <a:gd name="connsiteY133" fmla="*/ 149810 h 688975"/>
                <a:gd name="connsiteX134" fmla="*/ 486288 w 609397"/>
                <a:gd name="connsiteY134" fmla="*/ 153920 h 688975"/>
                <a:gd name="connsiteX135" fmla="*/ 482185 w 609397"/>
                <a:gd name="connsiteY135" fmla="*/ 158030 h 688975"/>
                <a:gd name="connsiteX136" fmla="*/ 478081 w 609397"/>
                <a:gd name="connsiteY136" fmla="*/ 158030 h 688975"/>
                <a:gd name="connsiteX137" fmla="*/ 482185 w 609397"/>
                <a:gd name="connsiteY137" fmla="*/ 162139 h 688975"/>
                <a:gd name="connsiteX138" fmla="*/ 482185 w 609397"/>
                <a:gd name="connsiteY138" fmla="*/ 158030 h 688975"/>
                <a:gd name="connsiteX139" fmla="*/ 486288 w 609397"/>
                <a:gd name="connsiteY139" fmla="*/ 158030 h 688975"/>
                <a:gd name="connsiteX140" fmla="*/ 490392 w 609397"/>
                <a:gd name="connsiteY140" fmla="*/ 158030 h 688975"/>
                <a:gd name="connsiteX141" fmla="*/ 490392 w 609397"/>
                <a:gd name="connsiteY141" fmla="*/ 153920 h 688975"/>
                <a:gd name="connsiteX142" fmla="*/ 494496 w 609397"/>
                <a:gd name="connsiteY142" fmla="*/ 153920 h 688975"/>
                <a:gd name="connsiteX143" fmla="*/ 502703 w 609397"/>
                <a:gd name="connsiteY143" fmla="*/ 149810 h 688975"/>
                <a:gd name="connsiteX144" fmla="*/ 510910 w 609397"/>
                <a:gd name="connsiteY144" fmla="*/ 145701 h 688975"/>
                <a:gd name="connsiteX145" fmla="*/ 515014 w 609397"/>
                <a:gd name="connsiteY145" fmla="*/ 145701 h 688975"/>
                <a:gd name="connsiteX146" fmla="*/ 519117 w 609397"/>
                <a:gd name="connsiteY146" fmla="*/ 141591 h 688975"/>
                <a:gd name="connsiteX147" fmla="*/ 515014 w 609397"/>
                <a:gd name="connsiteY147" fmla="*/ 141591 h 688975"/>
                <a:gd name="connsiteX148" fmla="*/ 519117 w 609397"/>
                <a:gd name="connsiteY148" fmla="*/ 137482 h 688975"/>
                <a:gd name="connsiteX149" fmla="*/ 523221 w 609397"/>
                <a:gd name="connsiteY149" fmla="*/ 133372 h 688975"/>
                <a:gd name="connsiteX150" fmla="*/ 527325 w 609397"/>
                <a:gd name="connsiteY150" fmla="*/ 133372 h 688975"/>
                <a:gd name="connsiteX151" fmla="*/ 539635 w 609397"/>
                <a:gd name="connsiteY151" fmla="*/ 125153 h 688975"/>
                <a:gd name="connsiteX152" fmla="*/ 531428 w 609397"/>
                <a:gd name="connsiteY152" fmla="*/ 125153 h 688975"/>
                <a:gd name="connsiteX153" fmla="*/ 535532 w 609397"/>
                <a:gd name="connsiteY153" fmla="*/ 121043 h 688975"/>
                <a:gd name="connsiteX154" fmla="*/ 547843 w 609397"/>
                <a:gd name="connsiteY154" fmla="*/ 121043 h 688975"/>
                <a:gd name="connsiteX155" fmla="*/ 560154 w 609397"/>
                <a:gd name="connsiteY155" fmla="*/ 121043 h 688975"/>
                <a:gd name="connsiteX156" fmla="*/ 560154 w 609397"/>
                <a:gd name="connsiteY156" fmla="*/ 125153 h 688975"/>
                <a:gd name="connsiteX157" fmla="*/ 568361 w 609397"/>
                <a:gd name="connsiteY157" fmla="*/ 133372 h 688975"/>
                <a:gd name="connsiteX158" fmla="*/ 568361 w 609397"/>
                <a:gd name="connsiteY158" fmla="*/ 137482 h 688975"/>
                <a:gd name="connsiteX159" fmla="*/ 568361 w 609397"/>
                <a:gd name="connsiteY159" fmla="*/ 141591 h 688975"/>
                <a:gd name="connsiteX160" fmla="*/ 560154 w 609397"/>
                <a:gd name="connsiteY160" fmla="*/ 149810 h 688975"/>
                <a:gd name="connsiteX161" fmla="*/ 564257 w 609397"/>
                <a:gd name="connsiteY161" fmla="*/ 149810 h 688975"/>
                <a:gd name="connsiteX162" fmla="*/ 564257 w 609397"/>
                <a:gd name="connsiteY162" fmla="*/ 153920 h 688975"/>
                <a:gd name="connsiteX163" fmla="*/ 568361 w 609397"/>
                <a:gd name="connsiteY163" fmla="*/ 145701 h 688975"/>
                <a:gd name="connsiteX164" fmla="*/ 584775 w 609397"/>
                <a:gd name="connsiteY164" fmla="*/ 141591 h 688975"/>
                <a:gd name="connsiteX165" fmla="*/ 584775 w 609397"/>
                <a:gd name="connsiteY165" fmla="*/ 145701 h 688975"/>
                <a:gd name="connsiteX166" fmla="*/ 592983 w 609397"/>
                <a:gd name="connsiteY166" fmla="*/ 149810 h 688975"/>
                <a:gd name="connsiteX167" fmla="*/ 597086 w 609397"/>
                <a:gd name="connsiteY167" fmla="*/ 149810 h 688975"/>
                <a:gd name="connsiteX168" fmla="*/ 597086 w 609397"/>
                <a:gd name="connsiteY168" fmla="*/ 153920 h 688975"/>
                <a:gd name="connsiteX169" fmla="*/ 601190 w 609397"/>
                <a:gd name="connsiteY169" fmla="*/ 158030 h 688975"/>
                <a:gd name="connsiteX170" fmla="*/ 605293 w 609397"/>
                <a:gd name="connsiteY170" fmla="*/ 162139 h 688975"/>
                <a:gd name="connsiteX171" fmla="*/ 605293 w 609397"/>
                <a:gd name="connsiteY171" fmla="*/ 166249 h 688975"/>
                <a:gd name="connsiteX172" fmla="*/ 605293 w 609397"/>
                <a:gd name="connsiteY172" fmla="*/ 174468 h 688975"/>
                <a:gd name="connsiteX173" fmla="*/ 597086 w 609397"/>
                <a:gd name="connsiteY173" fmla="*/ 174468 h 688975"/>
                <a:gd name="connsiteX174" fmla="*/ 601190 w 609397"/>
                <a:gd name="connsiteY174" fmla="*/ 178578 h 688975"/>
                <a:gd name="connsiteX175" fmla="*/ 605293 w 609397"/>
                <a:gd name="connsiteY175" fmla="*/ 182687 h 688975"/>
                <a:gd name="connsiteX176" fmla="*/ 601190 w 609397"/>
                <a:gd name="connsiteY176" fmla="*/ 186797 h 688975"/>
                <a:gd name="connsiteX177" fmla="*/ 597086 w 609397"/>
                <a:gd name="connsiteY177" fmla="*/ 186797 h 688975"/>
                <a:gd name="connsiteX178" fmla="*/ 601190 w 609397"/>
                <a:gd name="connsiteY178" fmla="*/ 190907 h 688975"/>
                <a:gd name="connsiteX179" fmla="*/ 605293 w 609397"/>
                <a:gd name="connsiteY179" fmla="*/ 190907 h 688975"/>
                <a:gd name="connsiteX180" fmla="*/ 605293 w 609397"/>
                <a:gd name="connsiteY180" fmla="*/ 195016 h 688975"/>
                <a:gd name="connsiteX181" fmla="*/ 605293 w 609397"/>
                <a:gd name="connsiteY181" fmla="*/ 199126 h 688975"/>
                <a:gd name="connsiteX182" fmla="*/ 597086 w 609397"/>
                <a:gd name="connsiteY182" fmla="*/ 195016 h 688975"/>
                <a:gd name="connsiteX183" fmla="*/ 597086 w 609397"/>
                <a:gd name="connsiteY183" fmla="*/ 199126 h 688975"/>
                <a:gd name="connsiteX184" fmla="*/ 605293 w 609397"/>
                <a:gd name="connsiteY184" fmla="*/ 199126 h 688975"/>
                <a:gd name="connsiteX185" fmla="*/ 609397 w 609397"/>
                <a:gd name="connsiteY185" fmla="*/ 203236 h 688975"/>
                <a:gd name="connsiteX186" fmla="*/ 601190 w 609397"/>
                <a:gd name="connsiteY186" fmla="*/ 207345 h 688975"/>
                <a:gd name="connsiteX187" fmla="*/ 605293 w 609397"/>
                <a:gd name="connsiteY187" fmla="*/ 207345 h 688975"/>
                <a:gd name="connsiteX188" fmla="*/ 605293 w 609397"/>
                <a:gd name="connsiteY188" fmla="*/ 211455 h 688975"/>
                <a:gd name="connsiteX189" fmla="*/ 609397 w 609397"/>
                <a:gd name="connsiteY189" fmla="*/ 211455 h 688975"/>
                <a:gd name="connsiteX190" fmla="*/ 609397 w 609397"/>
                <a:gd name="connsiteY190" fmla="*/ 215564 h 688975"/>
                <a:gd name="connsiteX191" fmla="*/ 605293 w 609397"/>
                <a:gd name="connsiteY191" fmla="*/ 219674 h 688975"/>
                <a:gd name="connsiteX192" fmla="*/ 601190 w 609397"/>
                <a:gd name="connsiteY192" fmla="*/ 223784 h 688975"/>
                <a:gd name="connsiteX193" fmla="*/ 601190 w 609397"/>
                <a:gd name="connsiteY193" fmla="*/ 227893 h 688975"/>
                <a:gd name="connsiteX194" fmla="*/ 592983 w 609397"/>
                <a:gd name="connsiteY194" fmla="*/ 232003 h 688975"/>
                <a:gd name="connsiteX195" fmla="*/ 588879 w 609397"/>
                <a:gd name="connsiteY195" fmla="*/ 232003 h 688975"/>
                <a:gd name="connsiteX196" fmla="*/ 584775 w 609397"/>
                <a:gd name="connsiteY196" fmla="*/ 236113 h 688975"/>
                <a:gd name="connsiteX197" fmla="*/ 580672 w 609397"/>
                <a:gd name="connsiteY197" fmla="*/ 240222 h 688975"/>
                <a:gd name="connsiteX198" fmla="*/ 572464 w 609397"/>
                <a:gd name="connsiteY198" fmla="*/ 248441 h 688975"/>
                <a:gd name="connsiteX199" fmla="*/ 568361 w 609397"/>
                <a:gd name="connsiteY199" fmla="*/ 248441 h 688975"/>
                <a:gd name="connsiteX200" fmla="*/ 564257 w 609397"/>
                <a:gd name="connsiteY200" fmla="*/ 244332 h 688975"/>
                <a:gd name="connsiteX201" fmla="*/ 560154 w 609397"/>
                <a:gd name="connsiteY201" fmla="*/ 244332 h 688975"/>
                <a:gd name="connsiteX202" fmla="*/ 551946 w 609397"/>
                <a:gd name="connsiteY202" fmla="*/ 248441 h 688975"/>
                <a:gd name="connsiteX203" fmla="*/ 547843 w 609397"/>
                <a:gd name="connsiteY203" fmla="*/ 248441 h 688975"/>
                <a:gd name="connsiteX204" fmla="*/ 543739 w 609397"/>
                <a:gd name="connsiteY204" fmla="*/ 252551 h 688975"/>
                <a:gd name="connsiteX205" fmla="*/ 539635 w 609397"/>
                <a:gd name="connsiteY205" fmla="*/ 252551 h 688975"/>
                <a:gd name="connsiteX206" fmla="*/ 535532 w 609397"/>
                <a:gd name="connsiteY206" fmla="*/ 256661 h 688975"/>
                <a:gd name="connsiteX207" fmla="*/ 527325 w 609397"/>
                <a:gd name="connsiteY207" fmla="*/ 256661 h 688975"/>
                <a:gd name="connsiteX208" fmla="*/ 527325 w 609397"/>
                <a:gd name="connsiteY208" fmla="*/ 260770 h 688975"/>
                <a:gd name="connsiteX209" fmla="*/ 523221 w 609397"/>
                <a:gd name="connsiteY209" fmla="*/ 264880 h 688975"/>
                <a:gd name="connsiteX210" fmla="*/ 519117 w 609397"/>
                <a:gd name="connsiteY210" fmla="*/ 264880 h 688975"/>
                <a:gd name="connsiteX211" fmla="*/ 519117 w 609397"/>
                <a:gd name="connsiteY211" fmla="*/ 268989 h 688975"/>
                <a:gd name="connsiteX212" fmla="*/ 519117 w 609397"/>
                <a:gd name="connsiteY212" fmla="*/ 273099 h 688975"/>
                <a:gd name="connsiteX213" fmla="*/ 519117 w 609397"/>
                <a:gd name="connsiteY213" fmla="*/ 277209 h 688975"/>
                <a:gd name="connsiteX214" fmla="*/ 510910 w 609397"/>
                <a:gd name="connsiteY214" fmla="*/ 277209 h 688975"/>
                <a:gd name="connsiteX215" fmla="*/ 506806 w 609397"/>
                <a:gd name="connsiteY215" fmla="*/ 285428 h 688975"/>
                <a:gd name="connsiteX216" fmla="*/ 502703 w 609397"/>
                <a:gd name="connsiteY216" fmla="*/ 285428 h 688975"/>
                <a:gd name="connsiteX217" fmla="*/ 490392 w 609397"/>
                <a:gd name="connsiteY217" fmla="*/ 293647 h 688975"/>
                <a:gd name="connsiteX218" fmla="*/ 494496 w 609397"/>
                <a:gd name="connsiteY218" fmla="*/ 293647 h 688975"/>
                <a:gd name="connsiteX219" fmla="*/ 490392 w 609397"/>
                <a:gd name="connsiteY219" fmla="*/ 297757 h 688975"/>
                <a:gd name="connsiteX220" fmla="*/ 469874 w 609397"/>
                <a:gd name="connsiteY220" fmla="*/ 301866 h 688975"/>
                <a:gd name="connsiteX221" fmla="*/ 449356 w 609397"/>
                <a:gd name="connsiteY221" fmla="*/ 301866 h 688975"/>
                <a:gd name="connsiteX222" fmla="*/ 445252 w 609397"/>
                <a:gd name="connsiteY222" fmla="*/ 305976 h 688975"/>
                <a:gd name="connsiteX223" fmla="*/ 437045 w 609397"/>
                <a:gd name="connsiteY223" fmla="*/ 301866 h 688975"/>
                <a:gd name="connsiteX224" fmla="*/ 404216 w 609397"/>
                <a:gd name="connsiteY224" fmla="*/ 297757 h 688975"/>
                <a:gd name="connsiteX225" fmla="*/ 400112 w 609397"/>
                <a:gd name="connsiteY225" fmla="*/ 297757 h 688975"/>
                <a:gd name="connsiteX226" fmla="*/ 400112 w 609397"/>
                <a:gd name="connsiteY226" fmla="*/ 301866 h 688975"/>
                <a:gd name="connsiteX227" fmla="*/ 379594 w 609397"/>
                <a:gd name="connsiteY227" fmla="*/ 297757 h 688975"/>
                <a:gd name="connsiteX228" fmla="*/ 375490 w 609397"/>
                <a:gd name="connsiteY228" fmla="*/ 297757 h 688975"/>
                <a:gd name="connsiteX229" fmla="*/ 371387 w 609397"/>
                <a:gd name="connsiteY229" fmla="*/ 297757 h 688975"/>
                <a:gd name="connsiteX230" fmla="*/ 363180 w 609397"/>
                <a:gd name="connsiteY230" fmla="*/ 297757 h 688975"/>
                <a:gd name="connsiteX231" fmla="*/ 326247 w 609397"/>
                <a:gd name="connsiteY231" fmla="*/ 297757 h 688975"/>
                <a:gd name="connsiteX232" fmla="*/ 322143 w 609397"/>
                <a:gd name="connsiteY232" fmla="*/ 301866 h 688975"/>
                <a:gd name="connsiteX233" fmla="*/ 309832 w 609397"/>
                <a:gd name="connsiteY233" fmla="*/ 301866 h 688975"/>
                <a:gd name="connsiteX234" fmla="*/ 305729 w 609397"/>
                <a:gd name="connsiteY234" fmla="*/ 305976 h 688975"/>
                <a:gd name="connsiteX235" fmla="*/ 301625 w 609397"/>
                <a:gd name="connsiteY235" fmla="*/ 310086 h 688975"/>
                <a:gd name="connsiteX236" fmla="*/ 293418 w 609397"/>
                <a:gd name="connsiteY236" fmla="*/ 318305 h 688975"/>
                <a:gd name="connsiteX237" fmla="*/ 289314 w 609397"/>
                <a:gd name="connsiteY237" fmla="*/ 334743 h 688975"/>
                <a:gd name="connsiteX238" fmla="*/ 285211 w 609397"/>
                <a:gd name="connsiteY238" fmla="*/ 338853 h 688975"/>
                <a:gd name="connsiteX239" fmla="*/ 277003 w 609397"/>
                <a:gd name="connsiteY239" fmla="*/ 338853 h 688975"/>
                <a:gd name="connsiteX240" fmla="*/ 264693 w 609397"/>
                <a:gd name="connsiteY240" fmla="*/ 342963 h 688975"/>
                <a:gd name="connsiteX241" fmla="*/ 260589 w 609397"/>
                <a:gd name="connsiteY241" fmla="*/ 351182 h 688975"/>
                <a:gd name="connsiteX242" fmla="*/ 256485 w 609397"/>
                <a:gd name="connsiteY242" fmla="*/ 351182 h 688975"/>
                <a:gd name="connsiteX243" fmla="*/ 252382 w 609397"/>
                <a:gd name="connsiteY243" fmla="*/ 351182 h 688975"/>
                <a:gd name="connsiteX244" fmla="*/ 244174 w 609397"/>
                <a:gd name="connsiteY244" fmla="*/ 359401 h 688975"/>
                <a:gd name="connsiteX245" fmla="*/ 240071 w 609397"/>
                <a:gd name="connsiteY245" fmla="*/ 363511 h 688975"/>
                <a:gd name="connsiteX246" fmla="*/ 235967 w 609397"/>
                <a:gd name="connsiteY246" fmla="*/ 371730 h 688975"/>
                <a:gd name="connsiteX247" fmla="*/ 231864 w 609397"/>
                <a:gd name="connsiteY247" fmla="*/ 379949 h 688975"/>
                <a:gd name="connsiteX248" fmla="*/ 223656 w 609397"/>
                <a:gd name="connsiteY248" fmla="*/ 388169 h 688975"/>
                <a:gd name="connsiteX249" fmla="*/ 215449 w 609397"/>
                <a:gd name="connsiteY249" fmla="*/ 400497 h 688975"/>
                <a:gd name="connsiteX250" fmla="*/ 207242 w 609397"/>
                <a:gd name="connsiteY250" fmla="*/ 412826 h 688975"/>
                <a:gd name="connsiteX251" fmla="*/ 203138 w 609397"/>
                <a:gd name="connsiteY251" fmla="*/ 421046 h 688975"/>
                <a:gd name="connsiteX252" fmla="*/ 190827 w 609397"/>
                <a:gd name="connsiteY252" fmla="*/ 437484 h 688975"/>
                <a:gd name="connsiteX253" fmla="*/ 203138 w 609397"/>
                <a:gd name="connsiteY253" fmla="*/ 429265 h 688975"/>
                <a:gd name="connsiteX254" fmla="*/ 211345 w 609397"/>
                <a:gd name="connsiteY254" fmla="*/ 421046 h 688975"/>
                <a:gd name="connsiteX255" fmla="*/ 223656 w 609397"/>
                <a:gd name="connsiteY255" fmla="*/ 404607 h 688975"/>
                <a:gd name="connsiteX256" fmla="*/ 235967 w 609397"/>
                <a:gd name="connsiteY256" fmla="*/ 388169 h 688975"/>
                <a:gd name="connsiteX257" fmla="*/ 244174 w 609397"/>
                <a:gd name="connsiteY257" fmla="*/ 379949 h 688975"/>
                <a:gd name="connsiteX258" fmla="*/ 252382 w 609397"/>
                <a:gd name="connsiteY258" fmla="*/ 375840 h 688975"/>
                <a:gd name="connsiteX259" fmla="*/ 293418 w 609397"/>
                <a:gd name="connsiteY259" fmla="*/ 355292 h 688975"/>
                <a:gd name="connsiteX260" fmla="*/ 301625 w 609397"/>
                <a:gd name="connsiteY260" fmla="*/ 351182 h 688975"/>
                <a:gd name="connsiteX261" fmla="*/ 330351 w 609397"/>
                <a:gd name="connsiteY261" fmla="*/ 342963 h 688975"/>
                <a:gd name="connsiteX262" fmla="*/ 342661 w 609397"/>
                <a:gd name="connsiteY262" fmla="*/ 342963 h 688975"/>
                <a:gd name="connsiteX263" fmla="*/ 363180 w 609397"/>
                <a:gd name="connsiteY263" fmla="*/ 347072 h 688975"/>
                <a:gd name="connsiteX264" fmla="*/ 367283 w 609397"/>
                <a:gd name="connsiteY264" fmla="*/ 351182 h 688975"/>
                <a:gd name="connsiteX265" fmla="*/ 371387 w 609397"/>
                <a:gd name="connsiteY265" fmla="*/ 355292 h 688975"/>
                <a:gd name="connsiteX266" fmla="*/ 371387 w 609397"/>
                <a:gd name="connsiteY266" fmla="*/ 359401 h 688975"/>
                <a:gd name="connsiteX267" fmla="*/ 363180 w 609397"/>
                <a:gd name="connsiteY267" fmla="*/ 355292 h 688975"/>
                <a:gd name="connsiteX268" fmla="*/ 367283 w 609397"/>
                <a:gd name="connsiteY268" fmla="*/ 359401 h 688975"/>
                <a:gd name="connsiteX269" fmla="*/ 375490 w 609397"/>
                <a:gd name="connsiteY269" fmla="*/ 367620 h 688975"/>
                <a:gd name="connsiteX270" fmla="*/ 371387 w 609397"/>
                <a:gd name="connsiteY270" fmla="*/ 367620 h 688975"/>
                <a:gd name="connsiteX271" fmla="*/ 371387 w 609397"/>
                <a:gd name="connsiteY271" fmla="*/ 371730 h 688975"/>
                <a:gd name="connsiteX272" fmla="*/ 371387 w 609397"/>
                <a:gd name="connsiteY272" fmla="*/ 375840 h 688975"/>
                <a:gd name="connsiteX273" fmla="*/ 367283 w 609397"/>
                <a:gd name="connsiteY273" fmla="*/ 375840 h 688975"/>
                <a:gd name="connsiteX274" fmla="*/ 363180 w 609397"/>
                <a:gd name="connsiteY274" fmla="*/ 379949 h 688975"/>
                <a:gd name="connsiteX275" fmla="*/ 359076 w 609397"/>
                <a:gd name="connsiteY275" fmla="*/ 384059 h 688975"/>
                <a:gd name="connsiteX276" fmla="*/ 350869 w 609397"/>
                <a:gd name="connsiteY276" fmla="*/ 388169 h 688975"/>
                <a:gd name="connsiteX277" fmla="*/ 346765 w 609397"/>
                <a:gd name="connsiteY277" fmla="*/ 392278 h 688975"/>
                <a:gd name="connsiteX278" fmla="*/ 338558 w 609397"/>
                <a:gd name="connsiteY278" fmla="*/ 392278 h 688975"/>
                <a:gd name="connsiteX279" fmla="*/ 330351 w 609397"/>
                <a:gd name="connsiteY279" fmla="*/ 388169 h 688975"/>
                <a:gd name="connsiteX280" fmla="*/ 326247 w 609397"/>
                <a:gd name="connsiteY280" fmla="*/ 384059 h 688975"/>
                <a:gd name="connsiteX281" fmla="*/ 326247 w 609397"/>
                <a:gd name="connsiteY281" fmla="*/ 388169 h 688975"/>
                <a:gd name="connsiteX282" fmla="*/ 322143 w 609397"/>
                <a:gd name="connsiteY282" fmla="*/ 388169 h 688975"/>
                <a:gd name="connsiteX283" fmla="*/ 313936 w 609397"/>
                <a:gd name="connsiteY283" fmla="*/ 388169 h 688975"/>
                <a:gd name="connsiteX284" fmla="*/ 309832 w 609397"/>
                <a:gd name="connsiteY284" fmla="*/ 388169 h 688975"/>
                <a:gd name="connsiteX285" fmla="*/ 313936 w 609397"/>
                <a:gd name="connsiteY285" fmla="*/ 392278 h 688975"/>
                <a:gd name="connsiteX286" fmla="*/ 318040 w 609397"/>
                <a:gd name="connsiteY286" fmla="*/ 392278 h 688975"/>
                <a:gd name="connsiteX287" fmla="*/ 322143 w 609397"/>
                <a:gd name="connsiteY287" fmla="*/ 396388 h 688975"/>
                <a:gd name="connsiteX288" fmla="*/ 330351 w 609397"/>
                <a:gd name="connsiteY288" fmla="*/ 396388 h 688975"/>
                <a:gd name="connsiteX289" fmla="*/ 330351 w 609397"/>
                <a:gd name="connsiteY289" fmla="*/ 400497 h 688975"/>
                <a:gd name="connsiteX290" fmla="*/ 334454 w 609397"/>
                <a:gd name="connsiteY290" fmla="*/ 404607 h 688975"/>
                <a:gd name="connsiteX291" fmla="*/ 334454 w 609397"/>
                <a:gd name="connsiteY291" fmla="*/ 408717 h 688975"/>
                <a:gd name="connsiteX292" fmla="*/ 342661 w 609397"/>
                <a:gd name="connsiteY292" fmla="*/ 404607 h 688975"/>
                <a:gd name="connsiteX293" fmla="*/ 350869 w 609397"/>
                <a:gd name="connsiteY293" fmla="*/ 400497 h 688975"/>
                <a:gd name="connsiteX294" fmla="*/ 350869 w 609397"/>
                <a:gd name="connsiteY294" fmla="*/ 404607 h 688975"/>
                <a:gd name="connsiteX295" fmla="*/ 354972 w 609397"/>
                <a:gd name="connsiteY295" fmla="*/ 400497 h 688975"/>
                <a:gd name="connsiteX296" fmla="*/ 359076 w 609397"/>
                <a:gd name="connsiteY296" fmla="*/ 400497 h 688975"/>
                <a:gd name="connsiteX297" fmla="*/ 359076 w 609397"/>
                <a:gd name="connsiteY297" fmla="*/ 404607 h 688975"/>
                <a:gd name="connsiteX298" fmla="*/ 354972 w 609397"/>
                <a:gd name="connsiteY298" fmla="*/ 408717 h 688975"/>
                <a:gd name="connsiteX299" fmla="*/ 354972 w 609397"/>
                <a:gd name="connsiteY299" fmla="*/ 416936 h 688975"/>
                <a:gd name="connsiteX300" fmla="*/ 350869 w 609397"/>
                <a:gd name="connsiteY300" fmla="*/ 421046 h 688975"/>
                <a:gd name="connsiteX301" fmla="*/ 346765 w 609397"/>
                <a:gd name="connsiteY301" fmla="*/ 429265 h 688975"/>
                <a:gd name="connsiteX302" fmla="*/ 346765 w 609397"/>
                <a:gd name="connsiteY302" fmla="*/ 433374 h 688975"/>
                <a:gd name="connsiteX303" fmla="*/ 350869 w 609397"/>
                <a:gd name="connsiteY303" fmla="*/ 429265 h 688975"/>
                <a:gd name="connsiteX304" fmla="*/ 354972 w 609397"/>
                <a:gd name="connsiteY304" fmla="*/ 429265 h 688975"/>
                <a:gd name="connsiteX305" fmla="*/ 359076 w 609397"/>
                <a:gd name="connsiteY305" fmla="*/ 433374 h 688975"/>
                <a:gd name="connsiteX306" fmla="*/ 359076 w 609397"/>
                <a:gd name="connsiteY306" fmla="*/ 437484 h 688975"/>
                <a:gd name="connsiteX307" fmla="*/ 354972 w 609397"/>
                <a:gd name="connsiteY307" fmla="*/ 437484 h 688975"/>
                <a:gd name="connsiteX308" fmla="*/ 354972 w 609397"/>
                <a:gd name="connsiteY308" fmla="*/ 441594 h 688975"/>
                <a:gd name="connsiteX309" fmla="*/ 354972 w 609397"/>
                <a:gd name="connsiteY309" fmla="*/ 445703 h 688975"/>
                <a:gd name="connsiteX310" fmla="*/ 359076 w 609397"/>
                <a:gd name="connsiteY310" fmla="*/ 445703 h 688975"/>
                <a:gd name="connsiteX311" fmla="*/ 359076 w 609397"/>
                <a:gd name="connsiteY311" fmla="*/ 449813 h 688975"/>
                <a:gd name="connsiteX312" fmla="*/ 359076 w 609397"/>
                <a:gd name="connsiteY312" fmla="*/ 453922 h 688975"/>
                <a:gd name="connsiteX313" fmla="*/ 363180 w 609397"/>
                <a:gd name="connsiteY313" fmla="*/ 458032 h 688975"/>
                <a:gd name="connsiteX314" fmla="*/ 367283 w 609397"/>
                <a:gd name="connsiteY314" fmla="*/ 462142 h 688975"/>
                <a:gd name="connsiteX315" fmla="*/ 375490 w 609397"/>
                <a:gd name="connsiteY315" fmla="*/ 466251 h 688975"/>
                <a:gd name="connsiteX316" fmla="*/ 379594 w 609397"/>
                <a:gd name="connsiteY316" fmla="*/ 466251 h 688975"/>
                <a:gd name="connsiteX317" fmla="*/ 383698 w 609397"/>
                <a:gd name="connsiteY317" fmla="*/ 470361 h 688975"/>
                <a:gd name="connsiteX318" fmla="*/ 379594 w 609397"/>
                <a:gd name="connsiteY318" fmla="*/ 470361 h 688975"/>
                <a:gd name="connsiteX319" fmla="*/ 379594 w 609397"/>
                <a:gd name="connsiteY319" fmla="*/ 474471 h 688975"/>
                <a:gd name="connsiteX320" fmla="*/ 383698 w 609397"/>
                <a:gd name="connsiteY320" fmla="*/ 474471 h 688975"/>
                <a:gd name="connsiteX321" fmla="*/ 383698 w 609397"/>
                <a:gd name="connsiteY321" fmla="*/ 478580 h 688975"/>
                <a:gd name="connsiteX322" fmla="*/ 387801 w 609397"/>
                <a:gd name="connsiteY322" fmla="*/ 478580 h 688975"/>
                <a:gd name="connsiteX323" fmla="*/ 391905 w 609397"/>
                <a:gd name="connsiteY323" fmla="*/ 478580 h 688975"/>
                <a:gd name="connsiteX324" fmla="*/ 400112 w 609397"/>
                <a:gd name="connsiteY324" fmla="*/ 482690 h 688975"/>
                <a:gd name="connsiteX325" fmla="*/ 396009 w 609397"/>
                <a:gd name="connsiteY325" fmla="*/ 486799 h 688975"/>
                <a:gd name="connsiteX326" fmla="*/ 400112 w 609397"/>
                <a:gd name="connsiteY326" fmla="*/ 486799 h 688975"/>
                <a:gd name="connsiteX327" fmla="*/ 404216 w 609397"/>
                <a:gd name="connsiteY327" fmla="*/ 482690 h 688975"/>
                <a:gd name="connsiteX328" fmla="*/ 408319 w 609397"/>
                <a:gd name="connsiteY328" fmla="*/ 482690 h 688975"/>
                <a:gd name="connsiteX329" fmla="*/ 412423 w 609397"/>
                <a:gd name="connsiteY329" fmla="*/ 482690 h 688975"/>
                <a:gd name="connsiteX330" fmla="*/ 420630 w 609397"/>
                <a:gd name="connsiteY330" fmla="*/ 486799 h 688975"/>
                <a:gd name="connsiteX331" fmla="*/ 424734 w 609397"/>
                <a:gd name="connsiteY331" fmla="*/ 486799 h 688975"/>
                <a:gd name="connsiteX332" fmla="*/ 437045 w 609397"/>
                <a:gd name="connsiteY332" fmla="*/ 478580 h 688975"/>
                <a:gd name="connsiteX333" fmla="*/ 437045 w 609397"/>
                <a:gd name="connsiteY333" fmla="*/ 482690 h 688975"/>
                <a:gd name="connsiteX334" fmla="*/ 437045 w 609397"/>
                <a:gd name="connsiteY334" fmla="*/ 486799 h 688975"/>
                <a:gd name="connsiteX335" fmla="*/ 441148 w 609397"/>
                <a:gd name="connsiteY335" fmla="*/ 486799 h 688975"/>
                <a:gd name="connsiteX336" fmla="*/ 445252 w 609397"/>
                <a:gd name="connsiteY336" fmla="*/ 486799 h 688975"/>
                <a:gd name="connsiteX337" fmla="*/ 449356 w 609397"/>
                <a:gd name="connsiteY337" fmla="*/ 486799 h 688975"/>
                <a:gd name="connsiteX338" fmla="*/ 449356 w 609397"/>
                <a:gd name="connsiteY338" fmla="*/ 482690 h 688975"/>
                <a:gd name="connsiteX339" fmla="*/ 449356 w 609397"/>
                <a:gd name="connsiteY339" fmla="*/ 474471 h 688975"/>
                <a:gd name="connsiteX340" fmla="*/ 449356 w 609397"/>
                <a:gd name="connsiteY340" fmla="*/ 470361 h 688975"/>
                <a:gd name="connsiteX341" fmla="*/ 449356 w 609397"/>
                <a:gd name="connsiteY341" fmla="*/ 466251 h 688975"/>
                <a:gd name="connsiteX342" fmla="*/ 453459 w 609397"/>
                <a:gd name="connsiteY342" fmla="*/ 462142 h 688975"/>
                <a:gd name="connsiteX343" fmla="*/ 461667 w 609397"/>
                <a:gd name="connsiteY343" fmla="*/ 453922 h 688975"/>
                <a:gd name="connsiteX344" fmla="*/ 461667 w 609397"/>
                <a:gd name="connsiteY344" fmla="*/ 445703 h 688975"/>
                <a:gd name="connsiteX345" fmla="*/ 465770 w 609397"/>
                <a:gd name="connsiteY345" fmla="*/ 441594 h 688975"/>
                <a:gd name="connsiteX346" fmla="*/ 469874 w 609397"/>
                <a:gd name="connsiteY346" fmla="*/ 437484 h 688975"/>
                <a:gd name="connsiteX347" fmla="*/ 473977 w 609397"/>
                <a:gd name="connsiteY347" fmla="*/ 433374 h 688975"/>
                <a:gd name="connsiteX348" fmla="*/ 478081 w 609397"/>
                <a:gd name="connsiteY348" fmla="*/ 433374 h 688975"/>
                <a:gd name="connsiteX349" fmla="*/ 478081 w 609397"/>
                <a:gd name="connsiteY349" fmla="*/ 437484 h 688975"/>
                <a:gd name="connsiteX350" fmla="*/ 482185 w 609397"/>
                <a:gd name="connsiteY350" fmla="*/ 437484 h 688975"/>
                <a:gd name="connsiteX351" fmla="*/ 482185 w 609397"/>
                <a:gd name="connsiteY351" fmla="*/ 445703 h 688975"/>
                <a:gd name="connsiteX352" fmla="*/ 478081 w 609397"/>
                <a:gd name="connsiteY352" fmla="*/ 445703 h 688975"/>
                <a:gd name="connsiteX353" fmla="*/ 478081 w 609397"/>
                <a:gd name="connsiteY353" fmla="*/ 449813 h 688975"/>
                <a:gd name="connsiteX354" fmla="*/ 478081 w 609397"/>
                <a:gd name="connsiteY354" fmla="*/ 453922 h 688975"/>
                <a:gd name="connsiteX355" fmla="*/ 478081 w 609397"/>
                <a:gd name="connsiteY355" fmla="*/ 458032 h 688975"/>
                <a:gd name="connsiteX356" fmla="*/ 473977 w 609397"/>
                <a:gd name="connsiteY356" fmla="*/ 458032 h 688975"/>
                <a:gd name="connsiteX357" fmla="*/ 473977 w 609397"/>
                <a:gd name="connsiteY357" fmla="*/ 462142 h 688975"/>
                <a:gd name="connsiteX358" fmla="*/ 478081 w 609397"/>
                <a:gd name="connsiteY358" fmla="*/ 462142 h 688975"/>
                <a:gd name="connsiteX359" fmla="*/ 482185 w 609397"/>
                <a:gd name="connsiteY359" fmla="*/ 462142 h 688975"/>
                <a:gd name="connsiteX360" fmla="*/ 482185 w 609397"/>
                <a:gd name="connsiteY360" fmla="*/ 466251 h 688975"/>
                <a:gd name="connsiteX361" fmla="*/ 486288 w 609397"/>
                <a:gd name="connsiteY361" fmla="*/ 466251 h 688975"/>
                <a:gd name="connsiteX362" fmla="*/ 490392 w 609397"/>
                <a:gd name="connsiteY362" fmla="*/ 462142 h 688975"/>
                <a:gd name="connsiteX363" fmla="*/ 490392 w 609397"/>
                <a:gd name="connsiteY363" fmla="*/ 466251 h 688975"/>
                <a:gd name="connsiteX364" fmla="*/ 494496 w 609397"/>
                <a:gd name="connsiteY364" fmla="*/ 470361 h 688975"/>
                <a:gd name="connsiteX365" fmla="*/ 490392 w 609397"/>
                <a:gd name="connsiteY365" fmla="*/ 474471 h 688975"/>
                <a:gd name="connsiteX366" fmla="*/ 494496 w 609397"/>
                <a:gd name="connsiteY366" fmla="*/ 474471 h 688975"/>
                <a:gd name="connsiteX367" fmla="*/ 494496 w 609397"/>
                <a:gd name="connsiteY367" fmla="*/ 478580 h 688975"/>
                <a:gd name="connsiteX368" fmla="*/ 490392 w 609397"/>
                <a:gd name="connsiteY368" fmla="*/ 478580 h 688975"/>
                <a:gd name="connsiteX369" fmla="*/ 486288 w 609397"/>
                <a:gd name="connsiteY369" fmla="*/ 478580 h 688975"/>
                <a:gd name="connsiteX370" fmla="*/ 486288 w 609397"/>
                <a:gd name="connsiteY370" fmla="*/ 482690 h 688975"/>
                <a:gd name="connsiteX371" fmla="*/ 482185 w 609397"/>
                <a:gd name="connsiteY371" fmla="*/ 486799 h 688975"/>
                <a:gd name="connsiteX372" fmla="*/ 473977 w 609397"/>
                <a:gd name="connsiteY372" fmla="*/ 490909 h 688975"/>
                <a:gd name="connsiteX373" fmla="*/ 469874 w 609397"/>
                <a:gd name="connsiteY373" fmla="*/ 490909 h 688975"/>
                <a:gd name="connsiteX374" fmla="*/ 465770 w 609397"/>
                <a:gd name="connsiteY374" fmla="*/ 490909 h 688975"/>
                <a:gd name="connsiteX375" fmla="*/ 461667 w 609397"/>
                <a:gd name="connsiteY375" fmla="*/ 486799 h 688975"/>
                <a:gd name="connsiteX376" fmla="*/ 457563 w 609397"/>
                <a:gd name="connsiteY376" fmla="*/ 490909 h 688975"/>
                <a:gd name="connsiteX377" fmla="*/ 453459 w 609397"/>
                <a:gd name="connsiteY377" fmla="*/ 490909 h 688975"/>
                <a:gd name="connsiteX378" fmla="*/ 453459 w 609397"/>
                <a:gd name="connsiteY378" fmla="*/ 495019 h 688975"/>
                <a:gd name="connsiteX379" fmla="*/ 449356 w 609397"/>
                <a:gd name="connsiteY379" fmla="*/ 499128 h 688975"/>
                <a:gd name="connsiteX380" fmla="*/ 457563 w 609397"/>
                <a:gd name="connsiteY380" fmla="*/ 499128 h 688975"/>
                <a:gd name="connsiteX381" fmla="*/ 461667 w 609397"/>
                <a:gd name="connsiteY381" fmla="*/ 499128 h 688975"/>
                <a:gd name="connsiteX382" fmla="*/ 461667 w 609397"/>
                <a:gd name="connsiteY382" fmla="*/ 503238 h 688975"/>
                <a:gd name="connsiteX383" fmla="*/ 457563 w 609397"/>
                <a:gd name="connsiteY383" fmla="*/ 503238 h 688975"/>
                <a:gd name="connsiteX384" fmla="*/ 453459 w 609397"/>
                <a:gd name="connsiteY384" fmla="*/ 503238 h 688975"/>
                <a:gd name="connsiteX385" fmla="*/ 453459 w 609397"/>
                <a:gd name="connsiteY385" fmla="*/ 507348 h 688975"/>
                <a:gd name="connsiteX386" fmla="*/ 449356 w 609397"/>
                <a:gd name="connsiteY386" fmla="*/ 507348 h 688975"/>
                <a:gd name="connsiteX387" fmla="*/ 445252 w 609397"/>
                <a:gd name="connsiteY387" fmla="*/ 507348 h 688975"/>
                <a:gd name="connsiteX388" fmla="*/ 441148 w 609397"/>
                <a:gd name="connsiteY388" fmla="*/ 507348 h 688975"/>
                <a:gd name="connsiteX389" fmla="*/ 437045 w 609397"/>
                <a:gd name="connsiteY389" fmla="*/ 511457 h 688975"/>
                <a:gd name="connsiteX390" fmla="*/ 437045 w 609397"/>
                <a:gd name="connsiteY390" fmla="*/ 515567 h 688975"/>
                <a:gd name="connsiteX391" fmla="*/ 432941 w 609397"/>
                <a:gd name="connsiteY391" fmla="*/ 515567 h 688975"/>
                <a:gd name="connsiteX392" fmla="*/ 428838 w 609397"/>
                <a:gd name="connsiteY392" fmla="*/ 515567 h 688975"/>
                <a:gd name="connsiteX393" fmla="*/ 416527 w 609397"/>
                <a:gd name="connsiteY393" fmla="*/ 519676 h 688975"/>
                <a:gd name="connsiteX394" fmla="*/ 412423 w 609397"/>
                <a:gd name="connsiteY394" fmla="*/ 519676 h 688975"/>
                <a:gd name="connsiteX395" fmla="*/ 412423 w 609397"/>
                <a:gd name="connsiteY395" fmla="*/ 523786 h 688975"/>
                <a:gd name="connsiteX396" fmla="*/ 408319 w 609397"/>
                <a:gd name="connsiteY396" fmla="*/ 523786 h 688975"/>
                <a:gd name="connsiteX397" fmla="*/ 404216 w 609397"/>
                <a:gd name="connsiteY397" fmla="*/ 523786 h 688975"/>
                <a:gd name="connsiteX398" fmla="*/ 400112 w 609397"/>
                <a:gd name="connsiteY398" fmla="*/ 523786 h 688975"/>
                <a:gd name="connsiteX399" fmla="*/ 396009 w 609397"/>
                <a:gd name="connsiteY399" fmla="*/ 523786 h 688975"/>
                <a:gd name="connsiteX400" fmla="*/ 400112 w 609397"/>
                <a:gd name="connsiteY400" fmla="*/ 527896 h 688975"/>
                <a:gd name="connsiteX401" fmla="*/ 391905 w 609397"/>
                <a:gd name="connsiteY401" fmla="*/ 527896 h 688975"/>
                <a:gd name="connsiteX402" fmla="*/ 391905 w 609397"/>
                <a:gd name="connsiteY402" fmla="*/ 532005 h 688975"/>
                <a:gd name="connsiteX403" fmla="*/ 387801 w 609397"/>
                <a:gd name="connsiteY403" fmla="*/ 536115 h 688975"/>
                <a:gd name="connsiteX404" fmla="*/ 383698 w 609397"/>
                <a:gd name="connsiteY404" fmla="*/ 536115 h 688975"/>
                <a:gd name="connsiteX405" fmla="*/ 383698 w 609397"/>
                <a:gd name="connsiteY405" fmla="*/ 532005 h 688975"/>
                <a:gd name="connsiteX406" fmla="*/ 383698 w 609397"/>
                <a:gd name="connsiteY406" fmla="*/ 527896 h 688975"/>
                <a:gd name="connsiteX407" fmla="*/ 379594 w 609397"/>
                <a:gd name="connsiteY407" fmla="*/ 527896 h 688975"/>
                <a:gd name="connsiteX408" fmla="*/ 379594 w 609397"/>
                <a:gd name="connsiteY408" fmla="*/ 532005 h 688975"/>
                <a:gd name="connsiteX409" fmla="*/ 375490 w 609397"/>
                <a:gd name="connsiteY409" fmla="*/ 532005 h 688975"/>
                <a:gd name="connsiteX410" fmla="*/ 371387 w 609397"/>
                <a:gd name="connsiteY410" fmla="*/ 532005 h 688975"/>
                <a:gd name="connsiteX411" fmla="*/ 371387 w 609397"/>
                <a:gd name="connsiteY411" fmla="*/ 536115 h 688975"/>
                <a:gd name="connsiteX412" fmla="*/ 371387 w 609397"/>
                <a:gd name="connsiteY412" fmla="*/ 540225 h 688975"/>
                <a:gd name="connsiteX413" fmla="*/ 367283 w 609397"/>
                <a:gd name="connsiteY413" fmla="*/ 544334 h 688975"/>
                <a:gd name="connsiteX414" fmla="*/ 363180 w 609397"/>
                <a:gd name="connsiteY414" fmla="*/ 548444 h 688975"/>
                <a:gd name="connsiteX415" fmla="*/ 363180 w 609397"/>
                <a:gd name="connsiteY415" fmla="*/ 552553 h 688975"/>
                <a:gd name="connsiteX416" fmla="*/ 359076 w 609397"/>
                <a:gd name="connsiteY416" fmla="*/ 552553 h 688975"/>
                <a:gd name="connsiteX417" fmla="*/ 359076 w 609397"/>
                <a:gd name="connsiteY417" fmla="*/ 556663 h 688975"/>
                <a:gd name="connsiteX418" fmla="*/ 359076 w 609397"/>
                <a:gd name="connsiteY418" fmla="*/ 560773 h 688975"/>
                <a:gd name="connsiteX419" fmla="*/ 354972 w 609397"/>
                <a:gd name="connsiteY419" fmla="*/ 560773 h 688975"/>
                <a:gd name="connsiteX420" fmla="*/ 350869 w 609397"/>
                <a:gd name="connsiteY420" fmla="*/ 560773 h 688975"/>
                <a:gd name="connsiteX421" fmla="*/ 350869 w 609397"/>
                <a:gd name="connsiteY421" fmla="*/ 564882 h 688975"/>
                <a:gd name="connsiteX422" fmla="*/ 346765 w 609397"/>
                <a:gd name="connsiteY422" fmla="*/ 564882 h 688975"/>
                <a:gd name="connsiteX423" fmla="*/ 346765 w 609397"/>
                <a:gd name="connsiteY423" fmla="*/ 560773 h 688975"/>
                <a:gd name="connsiteX424" fmla="*/ 342661 w 609397"/>
                <a:gd name="connsiteY424" fmla="*/ 564882 h 688975"/>
                <a:gd name="connsiteX425" fmla="*/ 342661 w 609397"/>
                <a:gd name="connsiteY425" fmla="*/ 568992 h 688975"/>
                <a:gd name="connsiteX426" fmla="*/ 338558 w 609397"/>
                <a:gd name="connsiteY426" fmla="*/ 568992 h 688975"/>
                <a:gd name="connsiteX427" fmla="*/ 334454 w 609397"/>
                <a:gd name="connsiteY427" fmla="*/ 568992 h 688975"/>
                <a:gd name="connsiteX428" fmla="*/ 330351 w 609397"/>
                <a:gd name="connsiteY428" fmla="*/ 568992 h 688975"/>
                <a:gd name="connsiteX429" fmla="*/ 330351 w 609397"/>
                <a:gd name="connsiteY429" fmla="*/ 564882 h 688975"/>
                <a:gd name="connsiteX430" fmla="*/ 330351 w 609397"/>
                <a:gd name="connsiteY430" fmla="*/ 560773 h 688975"/>
                <a:gd name="connsiteX431" fmla="*/ 326247 w 609397"/>
                <a:gd name="connsiteY431" fmla="*/ 560773 h 688975"/>
                <a:gd name="connsiteX432" fmla="*/ 322143 w 609397"/>
                <a:gd name="connsiteY432" fmla="*/ 560773 h 688975"/>
                <a:gd name="connsiteX433" fmla="*/ 322143 w 609397"/>
                <a:gd name="connsiteY433" fmla="*/ 556663 h 688975"/>
                <a:gd name="connsiteX434" fmla="*/ 318040 w 609397"/>
                <a:gd name="connsiteY434" fmla="*/ 548444 h 688975"/>
                <a:gd name="connsiteX435" fmla="*/ 322143 w 609397"/>
                <a:gd name="connsiteY435" fmla="*/ 544334 h 688975"/>
                <a:gd name="connsiteX436" fmla="*/ 322143 w 609397"/>
                <a:gd name="connsiteY436" fmla="*/ 536115 h 688975"/>
                <a:gd name="connsiteX437" fmla="*/ 322143 w 609397"/>
                <a:gd name="connsiteY437" fmla="*/ 532005 h 688975"/>
                <a:gd name="connsiteX438" fmla="*/ 326247 w 609397"/>
                <a:gd name="connsiteY438" fmla="*/ 532005 h 688975"/>
                <a:gd name="connsiteX439" fmla="*/ 326247 w 609397"/>
                <a:gd name="connsiteY439" fmla="*/ 527896 h 688975"/>
                <a:gd name="connsiteX440" fmla="*/ 330351 w 609397"/>
                <a:gd name="connsiteY440" fmla="*/ 527896 h 688975"/>
                <a:gd name="connsiteX441" fmla="*/ 334454 w 609397"/>
                <a:gd name="connsiteY441" fmla="*/ 527896 h 688975"/>
                <a:gd name="connsiteX442" fmla="*/ 338558 w 609397"/>
                <a:gd name="connsiteY442" fmla="*/ 523786 h 688975"/>
                <a:gd name="connsiteX443" fmla="*/ 334454 w 609397"/>
                <a:gd name="connsiteY443" fmla="*/ 523786 h 688975"/>
                <a:gd name="connsiteX444" fmla="*/ 354972 w 609397"/>
                <a:gd name="connsiteY444" fmla="*/ 511457 h 688975"/>
                <a:gd name="connsiteX445" fmla="*/ 359076 w 609397"/>
                <a:gd name="connsiteY445" fmla="*/ 507348 h 688975"/>
                <a:gd name="connsiteX446" fmla="*/ 367283 w 609397"/>
                <a:gd name="connsiteY446" fmla="*/ 503238 h 688975"/>
                <a:gd name="connsiteX447" fmla="*/ 371387 w 609397"/>
                <a:gd name="connsiteY447" fmla="*/ 507348 h 688975"/>
                <a:gd name="connsiteX448" fmla="*/ 375490 w 609397"/>
                <a:gd name="connsiteY448" fmla="*/ 511457 h 688975"/>
                <a:gd name="connsiteX449" fmla="*/ 375490 w 609397"/>
                <a:gd name="connsiteY449" fmla="*/ 507348 h 688975"/>
                <a:gd name="connsiteX450" fmla="*/ 379594 w 609397"/>
                <a:gd name="connsiteY450" fmla="*/ 503238 h 688975"/>
                <a:gd name="connsiteX451" fmla="*/ 387801 w 609397"/>
                <a:gd name="connsiteY451" fmla="*/ 499128 h 688975"/>
                <a:gd name="connsiteX452" fmla="*/ 383698 w 609397"/>
                <a:gd name="connsiteY452" fmla="*/ 499128 h 688975"/>
                <a:gd name="connsiteX453" fmla="*/ 375490 w 609397"/>
                <a:gd name="connsiteY453" fmla="*/ 499128 h 688975"/>
                <a:gd name="connsiteX454" fmla="*/ 371387 w 609397"/>
                <a:gd name="connsiteY454" fmla="*/ 499128 h 688975"/>
                <a:gd name="connsiteX455" fmla="*/ 367283 w 609397"/>
                <a:gd name="connsiteY455" fmla="*/ 499128 h 688975"/>
                <a:gd name="connsiteX456" fmla="*/ 359076 w 609397"/>
                <a:gd name="connsiteY456" fmla="*/ 499128 h 688975"/>
                <a:gd name="connsiteX457" fmla="*/ 354972 w 609397"/>
                <a:gd name="connsiteY457" fmla="*/ 499128 h 688975"/>
                <a:gd name="connsiteX458" fmla="*/ 354972 w 609397"/>
                <a:gd name="connsiteY458" fmla="*/ 495019 h 688975"/>
                <a:gd name="connsiteX459" fmla="*/ 359076 w 609397"/>
                <a:gd name="connsiteY459" fmla="*/ 495019 h 688975"/>
                <a:gd name="connsiteX460" fmla="*/ 363180 w 609397"/>
                <a:gd name="connsiteY460" fmla="*/ 490909 h 688975"/>
                <a:gd name="connsiteX461" fmla="*/ 371387 w 609397"/>
                <a:gd name="connsiteY461" fmla="*/ 478580 h 688975"/>
                <a:gd name="connsiteX462" fmla="*/ 367283 w 609397"/>
                <a:gd name="connsiteY462" fmla="*/ 482690 h 688975"/>
                <a:gd name="connsiteX463" fmla="*/ 359076 w 609397"/>
                <a:gd name="connsiteY463" fmla="*/ 474471 h 688975"/>
                <a:gd name="connsiteX464" fmla="*/ 363180 w 609397"/>
                <a:gd name="connsiteY464" fmla="*/ 478580 h 688975"/>
                <a:gd name="connsiteX465" fmla="*/ 363180 w 609397"/>
                <a:gd name="connsiteY465" fmla="*/ 482690 h 688975"/>
                <a:gd name="connsiteX466" fmla="*/ 354972 w 609397"/>
                <a:gd name="connsiteY466" fmla="*/ 490909 h 688975"/>
                <a:gd name="connsiteX467" fmla="*/ 346765 w 609397"/>
                <a:gd name="connsiteY467" fmla="*/ 495019 h 688975"/>
                <a:gd name="connsiteX468" fmla="*/ 338558 w 609397"/>
                <a:gd name="connsiteY468" fmla="*/ 499128 h 688975"/>
                <a:gd name="connsiteX469" fmla="*/ 330351 w 609397"/>
                <a:gd name="connsiteY469" fmla="*/ 503238 h 688975"/>
                <a:gd name="connsiteX470" fmla="*/ 326247 w 609397"/>
                <a:gd name="connsiteY470" fmla="*/ 507348 h 688975"/>
                <a:gd name="connsiteX471" fmla="*/ 322143 w 609397"/>
                <a:gd name="connsiteY471" fmla="*/ 503238 h 688975"/>
                <a:gd name="connsiteX472" fmla="*/ 326247 w 609397"/>
                <a:gd name="connsiteY472" fmla="*/ 499128 h 688975"/>
                <a:gd name="connsiteX473" fmla="*/ 326247 w 609397"/>
                <a:gd name="connsiteY473" fmla="*/ 495019 h 688975"/>
                <a:gd name="connsiteX474" fmla="*/ 322143 w 609397"/>
                <a:gd name="connsiteY474" fmla="*/ 499128 h 688975"/>
                <a:gd name="connsiteX475" fmla="*/ 318040 w 609397"/>
                <a:gd name="connsiteY475" fmla="*/ 499128 h 688975"/>
                <a:gd name="connsiteX476" fmla="*/ 322143 w 609397"/>
                <a:gd name="connsiteY476" fmla="*/ 503238 h 688975"/>
                <a:gd name="connsiteX477" fmla="*/ 318040 w 609397"/>
                <a:gd name="connsiteY477" fmla="*/ 507348 h 688975"/>
                <a:gd name="connsiteX478" fmla="*/ 313936 w 609397"/>
                <a:gd name="connsiteY478" fmla="*/ 507348 h 688975"/>
                <a:gd name="connsiteX479" fmla="*/ 313936 w 609397"/>
                <a:gd name="connsiteY479" fmla="*/ 511457 h 688975"/>
                <a:gd name="connsiteX480" fmla="*/ 309832 w 609397"/>
                <a:gd name="connsiteY480" fmla="*/ 507348 h 688975"/>
                <a:gd name="connsiteX481" fmla="*/ 305729 w 609397"/>
                <a:gd name="connsiteY481" fmla="*/ 511457 h 688975"/>
                <a:gd name="connsiteX482" fmla="*/ 297522 w 609397"/>
                <a:gd name="connsiteY482" fmla="*/ 511457 h 688975"/>
                <a:gd name="connsiteX483" fmla="*/ 297522 w 609397"/>
                <a:gd name="connsiteY483" fmla="*/ 507348 h 688975"/>
                <a:gd name="connsiteX484" fmla="*/ 293418 w 609397"/>
                <a:gd name="connsiteY484" fmla="*/ 511457 h 688975"/>
                <a:gd name="connsiteX485" fmla="*/ 297522 w 609397"/>
                <a:gd name="connsiteY485" fmla="*/ 515567 h 688975"/>
                <a:gd name="connsiteX486" fmla="*/ 293418 w 609397"/>
                <a:gd name="connsiteY486" fmla="*/ 515567 h 688975"/>
                <a:gd name="connsiteX487" fmla="*/ 293418 w 609397"/>
                <a:gd name="connsiteY487" fmla="*/ 519676 h 688975"/>
                <a:gd name="connsiteX488" fmla="*/ 297522 w 609397"/>
                <a:gd name="connsiteY488" fmla="*/ 519676 h 688975"/>
                <a:gd name="connsiteX489" fmla="*/ 297522 w 609397"/>
                <a:gd name="connsiteY489" fmla="*/ 515567 h 688975"/>
                <a:gd name="connsiteX490" fmla="*/ 301625 w 609397"/>
                <a:gd name="connsiteY490" fmla="*/ 519676 h 688975"/>
                <a:gd name="connsiteX491" fmla="*/ 293418 w 609397"/>
                <a:gd name="connsiteY491" fmla="*/ 523786 h 688975"/>
                <a:gd name="connsiteX492" fmla="*/ 289314 w 609397"/>
                <a:gd name="connsiteY492" fmla="*/ 527896 h 688975"/>
                <a:gd name="connsiteX493" fmla="*/ 285211 w 609397"/>
                <a:gd name="connsiteY493" fmla="*/ 523786 h 688975"/>
                <a:gd name="connsiteX494" fmla="*/ 285211 w 609397"/>
                <a:gd name="connsiteY494" fmla="*/ 527896 h 688975"/>
                <a:gd name="connsiteX495" fmla="*/ 281107 w 609397"/>
                <a:gd name="connsiteY495" fmla="*/ 527896 h 688975"/>
                <a:gd name="connsiteX496" fmla="*/ 281107 w 609397"/>
                <a:gd name="connsiteY496" fmla="*/ 532005 h 688975"/>
                <a:gd name="connsiteX497" fmla="*/ 277003 w 609397"/>
                <a:gd name="connsiteY497" fmla="*/ 532005 h 688975"/>
                <a:gd name="connsiteX498" fmla="*/ 272900 w 609397"/>
                <a:gd name="connsiteY498" fmla="*/ 532005 h 688975"/>
                <a:gd name="connsiteX499" fmla="*/ 272900 w 609397"/>
                <a:gd name="connsiteY499" fmla="*/ 536115 h 688975"/>
                <a:gd name="connsiteX500" fmla="*/ 268796 w 609397"/>
                <a:gd name="connsiteY500" fmla="*/ 536115 h 688975"/>
                <a:gd name="connsiteX501" fmla="*/ 268796 w 609397"/>
                <a:gd name="connsiteY501" fmla="*/ 540225 h 688975"/>
                <a:gd name="connsiteX502" fmla="*/ 264693 w 609397"/>
                <a:gd name="connsiteY502" fmla="*/ 536115 h 688975"/>
                <a:gd name="connsiteX503" fmla="*/ 264693 w 609397"/>
                <a:gd name="connsiteY503" fmla="*/ 532005 h 688975"/>
                <a:gd name="connsiteX504" fmla="*/ 260589 w 609397"/>
                <a:gd name="connsiteY504" fmla="*/ 532005 h 688975"/>
                <a:gd name="connsiteX505" fmla="*/ 260589 w 609397"/>
                <a:gd name="connsiteY505" fmla="*/ 536115 h 688975"/>
                <a:gd name="connsiteX506" fmla="*/ 256485 w 609397"/>
                <a:gd name="connsiteY506" fmla="*/ 536115 h 688975"/>
                <a:gd name="connsiteX507" fmla="*/ 252382 w 609397"/>
                <a:gd name="connsiteY507" fmla="*/ 536115 h 688975"/>
                <a:gd name="connsiteX508" fmla="*/ 252382 w 609397"/>
                <a:gd name="connsiteY508" fmla="*/ 540225 h 688975"/>
                <a:gd name="connsiteX509" fmla="*/ 248278 w 609397"/>
                <a:gd name="connsiteY509" fmla="*/ 540225 h 688975"/>
                <a:gd name="connsiteX510" fmla="*/ 248278 w 609397"/>
                <a:gd name="connsiteY510" fmla="*/ 536115 h 688975"/>
                <a:gd name="connsiteX511" fmla="*/ 248278 w 609397"/>
                <a:gd name="connsiteY511" fmla="*/ 532005 h 688975"/>
                <a:gd name="connsiteX512" fmla="*/ 244174 w 609397"/>
                <a:gd name="connsiteY512" fmla="*/ 532005 h 688975"/>
                <a:gd name="connsiteX513" fmla="*/ 244174 w 609397"/>
                <a:gd name="connsiteY513" fmla="*/ 536115 h 688975"/>
                <a:gd name="connsiteX514" fmla="*/ 244174 w 609397"/>
                <a:gd name="connsiteY514" fmla="*/ 540225 h 688975"/>
                <a:gd name="connsiteX515" fmla="*/ 240071 w 609397"/>
                <a:gd name="connsiteY515" fmla="*/ 544334 h 688975"/>
                <a:gd name="connsiteX516" fmla="*/ 240071 w 609397"/>
                <a:gd name="connsiteY516" fmla="*/ 548444 h 688975"/>
                <a:gd name="connsiteX517" fmla="*/ 240071 w 609397"/>
                <a:gd name="connsiteY517" fmla="*/ 552553 h 688975"/>
                <a:gd name="connsiteX518" fmla="*/ 235967 w 609397"/>
                <a:gd name="connsiteY518" fmla="*/ 552553 h 688975"/>
                <a:gd name="connsiteX519" fmla="*/ 231864 w 609397"/>
                <a:gd name="connsiteY519" fmla="*/ 552553 h 688975"/>
                <a:gd name="connsiteX520" fmla="*/ 227760 w 609397"/>
                <a:gd name="connsiteY520" fmla="*/ 552553 h 688975"/>
                <a:gd name="connsiteX521" fmla="*/ 227760 w 609397"/>
                <a:gd name="connsiteY521" fmla="*/ 556663 h 688975"/>
                <a:gd name="connsiteX522" fmla="*/ 223656 w 609397"/>
                <a:gd name="connsiteY522" fmla="*/ 556663 h 688975"/>
                <a:gd name="connsiteX523" fmla="*/ 223656 w 609397"/>
                <a:gd name="connsiteY523" fmla="*/ 560773 h 688975"/>
                <a:gd name="connsiteX524" fmla="*/ 219553 w 609397"/>
                <a:gd name="connsiteY524" fmla="*/ 556663 h 688975"/>
                <a:gd name="connsiteX525" fmla="*/ 219553 w 609397"/>
                <a:gd name="connsiteY525" fmla="*/ 560773 h 688975"/>
                <a:gd name="connsiteX526" fmla="*/ 215449 w 609397"/>
                <a:gd name="connsiteY526" fmla="*/ 560773 h 688975"/>
                <a:gd name="connsiteX527" fmla="*/ 211345 w 609397"/>
                <a:gd name="connsiteY527" fmla="*/ 556663 h 688975"/>
                <a:gd name="connsiteX528" fmla="*/ 211345 w 609397"/>
                <a:gd name="connsiteY528" fmla="*/ 560773 h 688975"/>
                <a:gd name="connsiteX529" fmla="*/ 207242 w 609397"/>
                <a:gd name="connsiteY529" fmla="*/ 564882 h 688975"/>
                <a:gd name="connsiteX530" fmla="*/ 207242 w 609397"/>
                <a:gd name="connsiteY530" fmla="*/ 568992 h 688975"/>
                <a:gd name="connsiteX531" fmla="*/ 203138 w 609397"/>
                <a:gd name="connsiteY531" fmla="*/ 573102 h 688975"/>
                <a:gd name="connsiteX532" fmla="*/ 203138 w 609397"/>
                <a:gd name="connsiteY532" fmla="*/ 577211 h 688975"/>
                <a:gd name="connsiteX533" fmla="*/ 199035 w 609397"/>
                <a:gd name="connsiteY533" fmla="*/ 577211 h 688975"/>
                <a:gd name="connsiteX534" fmla="*/ 194931 w 609397"/>
                <a:gd name="connsiteY534" fmla="*/ 589540 h 688975"/>
                <a:gd name="connsiteX535" fmla="*/ 190827 w 609397"/>
                <a:gd name="connsiteY535" fmla="*/ 593650 h 688975"/>
                <a:gd name="connsiteX536" fmla="*/ 190827 w 609397"/>
                <a:gd name="connsiteY536" fmla="*/ 597759 h 688975"/>
                <a:gd name="connsiteX537" fmla="*/ 194931 w 609397"/>
                <a:gd name="connsiteY537" fmla="*/ 597759 h 688975"/>
                <a:gd name="connsiteX538" fmla="*/ 194931 w 609397"/>
                <a:gd name="connsiteY538" fmla="*/ 601869 h 688975"/>
                <a:gd name="connsiteX539" fmla="*/ 199035 w 609397"/>
                <a:gd name="connsiteY539" fmla="*/ 601869 h 688975"/>
                <a:gd name="connsiteX540" fmla="*/ 199035 w 609397"/>
                <a:gd name="connsiteY540" fmla="*/ 605978 h 688975"/>
                <a:gd name="connsiteX541" fmla="*/ 194931 w 609397"/>
                <a:gd name="connsiteY541" fmla="*/ 605978 h 688975"/>
                <a:gd name="connsiteX542" fmla="*/ 190827 w 609397"/>
                <a:gd name="connsiteY542" fmla="*/ 605978 h 688975"/>
                <a:gd name="connsiteX543" fmla="*/ 190827 w 609397"/>
                <a:gd name="connsiteY543" fmla="*/ 610088 h 688975"/>
                <a:gd name="connsiteX544" fmla="*/ 186724 w 609397"/>
                <a:gd name="connsiteY544" fmla="*/ 610088 h 688975"/>
                <a:gd name="connsiteX545" fmla="*/ 186724 w 609397"/>
                <a:gd name="connsiteY545" fmla="*/ 614198 h 688975"/>
                <a:gd name="connsiteX546" fmla="*/ 186724 w 609397"/>
                <a:gd name="connsiteY546" fmla="*/ 618307 h 688975"/>
                <a:gd name="connsiteX547" fmla="*/ 190827 w 609397"/>
                <a:gd name="connsiteY547" fmla="*/ 618307 h 688975"/>
                <a:gd name="connsiteX548" fmla="*/ 194931 w 609397"/>
                <a:gd name="connsiteY548" fmla="*/ 618307 h 688975"/>
                <a:gd name="connsiteX549" fmla="*/ 194931 w 609397"/>
                <a:gd name="connsiteY549" fmla="*/ 622417 h 688975"/>
                <a:gd name="connsiteX550" fmla="*/ 194931 w 609397"/>
                <a:gd name="connsiteY550" fmla="*/ 626527 h 688975"/>
                <a:gd name="connsiteX551" fmla="*/ 199035 w 609397"/>
                <a:gd name="connsiteY551" fmla="*/ 626527 h 688975"/>
                <a:gd name="connsiteX552" fmla="*/ 199035 w 609397"/>
                <a:gd name="connsiteY552" fmla="*/ 634746 h 688975"/>
                <a:gd name="connsiteX553" fmla="*/ 190827 w 609397"/>
                <a:gd name="connsiteY553" fmla="*/ 642965 h 688975"/>
                <a:gd name="connsiteX554" fmla="*/ 186724 w 609397"/>
                <a:gd name="connsiteY554" fmla="*/ 642965 h 688975"/>
                <a:gd name="connsiteX555" fmla="*/ 186724 w 609397"/>
                <a:gd name="connsiteY555" fmla="*/ 647075 h 688975"/>
                <a:gd name="connsiteX556" fmla="*/ 182620 w 609397"/>
                <a:gd name="connsiteY556" fmla="*/ 647075 h 688975"/>
                <a:gd name="connsiteX557" fmla="*/ 182620 w 609397"/>
                <a:gd name="connsiteY557" fmla="*/ 642965 h 688975"/>
                <a:gd name="connsiteX558" fmla="*/ 178516 w 609397"/>
                <a:gd name="connsiteY558" fmla="*/ 634746 h 688975"/>
                <a:gd name="connsiteX559" fmla="*/ 174413 w 609397"/>
                <a:gd name="connsiteY559" fmla="*/ 647075 h 688975"/>
                <a:gd name="connsiteX560" fmla="*/ 174413 w 609397"/>
                <a:gd name="connsiteY560" fmla="*/ 651184 h 688975"/>
                <a:gd name="connsiteX561" fmla="*/ 166206 w 609397"/>
                <a:gd name="connsiteY561" fmla="*/ 651184 h 688975"/>
                <a:gd name="connsiteX562" fmla="*/ 162102 w 609397"/>
                <a:gd name="connsiteY562" fmla="*/ 651184 h 688975"/>
                <a:gd name="connsiteX563" fmla="*/ 153895 w 609397"/>
                <a:gd name="connsiteY563" fmla="*/ 651184 h 688975"/>
                <a:gd name="connsiteX564" fmla="*/ 149791 w 609397"/>
                <a:gd name="connsiteY564" fmla="*/ 655294 h 688975"/>
                <a:gd name="connsiteX565" fmla="*/ 137480 w 609397"/>
                <a:gd name="connsiteY565" fmla="*/ 655294 h 688975"/>
                <a:gd name="connsiteX566" fmla="*/ 133377 w 609397"/>
                <a:gd name="connsiteY566" fmla="*/ 655294 h 688975"/>
                <a:gd name="connsiteX567" fmla="*/ 129273 w 609397"/>
                <a:gd name="connsiteY567" fmla="*/ 655294 h 688975"/>
                <a:gd name="connsiteX568" fmla="*/ 121066 w 609397"/>
                <a:gd name="connsiteY568" fmla="*/ 659404 h 688975"/>
                <a:gd name="connsiteX569" fmla="*/ 108755 w 609397"/>
                <a:gd name="connsiteY569" fmla="*/ 667623 h 688975"/>
                <a:gd name="connsiteX570" fmla="*/ 116962 w 609397"/>
                <a:gd name="connsiteY570" fmla="*/ 667623 h 688975"/>
                <a:gd name="connsiteX571" fmla="*/ 121066 w 609397"/>
                <a:gd name="connsiteY571" fmla="*/ 667623 h 688975"/>
                <a:gd name="connsiteX572" fmla="*/ 125169 w 609397"/>
                <a:gd name="connsiteY572" fmla="*/ 667623 h 688975"/>
                <a:gd name="connsiteX573" fmla="*/ 129273 w 609397"/>
                <a:gd name="connsiteY573" fmla="*/ 667623 h 688975"/>
                <a:gd name="connsiteX574" fmla="*/ 137480 w 609397"/>
                <a:gd name="connsiteY574" fmla="*/ 663513 h 688975"/>
                <a:gd name="connsiteX575" fmla="*/ 145687 w 609397"/>
                <a:gd name="connsiteY575" fmla="*/ 659404 h 688975"/>
                <a:gd name="connsiteX576" fmla="*/ 149791 w 609397"/>
                <a:gd name="connsiteY576" fmla="*/ 659404 h 688975"/>
                <a:gd name="connsiteX577" fmla="*/ 149791 w 609397"/>
                <a:gd name="connsiteY577" fmla="*/ 663513 h 688975"/>
                <a:gd name="connsiteX578" fmla="*/ 141584 w 609397"/>
                <a:gd name="connsiteY578" fmla="*/ 667623 h 688975"/>
                <a:gd name="connsiteX579" fmla="*/ 145687 w 609397"/>
                <a:gd name="connsiteY579" fmla="*/ 667623 h 688975"/>
                <a:gd name="connsiteX580" fmla="*/ 149791 w 609397"/>
                <a:gd name="connsiteY580" fmla="*/ 663513 h 688975"/>
                <a:gd name="connsiteX581" fmla="*/ 153895 w 609397"/>
                <a:gd name="connsiteY581" fmla="*/ 663513 h 688975"/>
                <a:gd name="connsiteX582" fmla="*/ 157998 w 609397"/>
                <a:gd name="connsiteY582" fmla="*/ 663513 h 688975"/>
                <a:gd name="connsiteX583" fmla="*/ 153895 w 609397"/>
                <a:gd name="connsiteY583" fmla="*/ 667623 h 688975"/>
                <a:gd name="connsiteX584" fmla="*/ 141584 w 609397"/>
                <a:gd name="connsiteY584" fmla="*/ 671732 h 688975"/>
                <a:gd name="connsiteX585" fmla="*/ 137480 w 609397"/>
                <a:gd name="connsiteY585" fmla="*/ 671732 h 688975"/>
                <a:gd name="connsiteX586" fmla="*/ 129273 w 609397"/>
                <a:gd name="connsiteY586" fmla="*/ 671732 h 688975"/>
                <a:gd name="connsiteX587" fmla="*/ 121066 w 609397"/>
                <a:gd name="connsiteY587" fmla="*/ 675842 h 688975"/>
                <a:gd name="connsiteX588" fmla="*/ 116962 w 609397"/>
                <a:gd name="connsiteY588" fmla="*/ 675842 h 688975"/>
                <a:gd name="connsiteX589" fmla="*/ 116962 w 609397"/>
                <a:gd name="connsiteY589" fmla="*/ 679952 h 688975"/>
                <a:gd name="connsiteX590" fmla="*/ 108755 w 609397"/>
                <a:gd name="connsiteY590" fmla="*/ 679952 h 688975"/>
                <a:gd name="connsiteX591" fmla="*/ 104651 w 609397"/>
                <a:gd name="connsiteY591" fmla="*/ 679952 h 688975"/>
                <a:gd name="connsiteX592" fmla="*/ 100548 w 609397"/>
                <a:gd name="connsiteY592" fmla="*/ 679952 h 688975"/>
                <a:gd name="connsiteX593" fmla="*/ 96444 w 609397"/>
                <a:gd name="connsiteY593" fmla="*/ 679952 h 688975"/>
                <a:gd name="connsiteX594" fmla="*/ 96444 w 609397"/>
                <a:gd name="connsiteY594" fmla="*/ 684061 h 688975"/>
                <a:gd name="connsiteX595" fmla="*/ 100548 w 609397"/>
                <a:gd name="connsiteY595" fmla="*/ 684061 h 688975"/>
                <a:gd name="connsiteX596" fmla="*/ 104651 w 609397"/>
                <a:gd name="connsiteY596" fmla="*/ 684061 h 688975"/>
                <a:gd name="connsiteX597" fmla="*/ 104651 w 609397"/>
                <a:gd name="connsiteY597" fmla="*/ 688975 h 688975"/>
                <a:gd name="connsiteX598" fmla="*/ 0 w 609397"/>
                <a:gd name="connsiteY598" fmla="*/ 688975 h 688975"/>
                <a:gd name="connsiteX599" fmla="*/ 0 w 609397"/>
                <a:gd name="connsiteY599" fmla="*/ 66009 h 688975"/>
                <a:gd name="connsiteX600" fmla="*/ 10268 w 609397"/>
                <a:gd name="connsiteY600" fmla="*/ 59399 h 688975"/>
                <a:gd name="connsiteX601" fmla="*/ 10268 w 609397"/>
                <a:gd name="connsiteY601" fmla="*/ 55289 h 688975"/>
                <a:gd name="connsiteX602" fmla="*/ 14371 w 609397"/>
                <a:gd name="connsiteY602" fmla="*/ 51180 h 688975"/>
                <a:gd name="connsiteX603" fmla="*/ 18475 w 609397"/>
                <a:gd name="connsiteY603" fmla="*/ 47070 h 688975"/>
                <a:gd name="connsiteX604" fmla="*/ 30786 w 609397"/>
                <a:gd name="connsiteY604" fmla="*/ 34741 h 688975"/>
                <a:gd name="connsiteX605" fmla="*/ 34890 w 609397"/>
                <a:gd name="connsiteY605" fmla="*/ 22412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Lst>
              <a:rect l="l" t="t" r="r" b="b"/>
              <a:pathLst>
                <a:path w="609397" h="688975">
                  <a:moveTo>
                    <a:pt x="199035" y="634746"/>
                  </a:moveTo>
                  <a:cubicBezTo>
                    <a:pt x="199035" y="634746"/>
                    <a:pt x="199035" y="634746"/>
                    <a:pt x="203138" y="634746"/>
                  </a:cubicBezTo>
                  <a:cubicBezTo>
                    <a:pt x="203138" y="634746"/>
                    <a:pt x="207242" y="634746"/>
                    <a:pt x="207242" y="638855"/>
                  </a:cubicBezTo>
                  <a:cubicBezTo>
                    <a:pt x="207242" y="638855"/>
                    <a:pt x="207242" y="638855"/>
                    <a:pt x="207242" y="634746"/>
                  </a:cubicBezTo>
                  <a:cubicBezTo>
                    <a:pt x="211345" y="634746"/>
                    <a:pt x="211345" y="634746"/>
                    <a:pt x="215449" y="634746"/>
                  </a:cubicBezTo>
                  <a:lnTo>
                    <a:pt x="215449" y="638855"/>
                  </a:lnTo>
                  <a:cubicBezTo>
                    <a:pt x="215449" y="638855"/>
                    <a:pt x="211345" y="638855"/>
                    <a:pt x="211345" y="638855"/>
                  </a:cubicBezTo>
                  <a:cubicBezTo>
                    <a:pt x="211345" y="638855"/>
                    <a:pt x="207242" y="638855"/>
                    <a:pt x="203138" y="642965"/>
                  </a:cubicBezTo>
                  <a:cubicBezTo>
                    <a:pt x="203138" y="642965"/>
                    <a:pt x="199035" y="642965"/>
                    <a:pt x="199035" y="642965"/>
                  </a:cubicBezTo>
                  <a:cubicBezTo>
                    <a:pt x="199035" y="642965"/>
                    <a:pt x="194931" y="642965"/>
                    <a:pt x="194931" y="642965"/>
                  </a:cubicBezTo>
                  <a:cubicBezTo>
                    <a:pt x="199035" y="642965"/>
                    <a:pt x="199035" y="638855"/>
                    <a:pt x="199035" y="634746"/>
                  </a:cubicBezTo>
                  <a:close/>
                  <a:moveTo>
                    <a:pt x="207242" y="622417"/>
                  </a:moveTo>
                  <a:cubicBezTo>
                    <a:pt x="211345" y="622417"/>
                    <a:pt x="211345" y="622417"/>
                    <a:pt x="211345" y="622417"/>
                  </a:cubicBezTo>
                  <a:cubicBezTo>
                    <a:pt x="211345" y="626527"/>
                    <a:pt x="215449" y="626527"/>
                    <a:pt x="215449" y="630636"/>
                  </a:cubicBezTo>
                  <a:cubicBezTo>
                    <a:pt x="211345" y="626527"/>
                    <a:pt x="211345" y="626527"/>
                    <a:pt x="211345" y="626527"/>
                  </a:cubicBezTo>
                  <a:cubicBezTo>
                    <a:pt x="207242" y="626527"/>
                    <a:pt x="207242" y="622417"/>
                    <a:pt x="207242" y="622417"/>
                  </a:cubicBezTo>
                  <a:close/>
                  <a:moveTo>
                    <a:pt x="260589" y="536115"/>
                  </a:moveTo>
                  <a:cubicBezTo>
                    <a:pt x="260589" y="536115"/>
                    <a:pt x="260589" y="536115"/>
                    <a:pt x="264693" y="536115"/>
                  </a:cubicBezTo>
                  <a:cubicBezTo>
                    <a:pt x="264693" y="540225"/>
                    <a:pt x="264693" y="540225"/>
                    <a:pt x="264693" y="540225"/>
                  </a:cubicBezTo>
                  <a:cubicBezTo>
                    <a:pt x="264693" y="540225"/>
                    <a:pt x="260589" y="540225"/>
                    <a:pt x="260589" y="540225"/>
                  </a:cubicBezTo>
                  <a:cubicBezTo>
                    <a:pt x="260589" y="540225"/>
                    <a:pt x="256485" y="540225"/>
                    <a:pt x="256485" y="540225"/>
                  </a:cubicBezTo>
                  <a:cubicBezTo>
                    <a:pt x="260589" y="540225"/>
                    <a:pt x="260589" y="536115"/>
                    <a:pt x="260589" y="536115"/>
                  </a:cubicBezTo>
                  <a:close/>
                  <a:moveTo>
                    <a:pt x="363180" y="400497"/>
                  </a:moveTo>
                  <a:cubicBezTo>
                    <a:pt x="363180" y="400497"/>
                    <a:pt x="363180" y="404607"/>
                    <a:pt x="363180" y="404607"/>
                  </a:cubicBezTo>
                  <a:cubicBezTo>
                    <a:pt x="363180" y="404607"/>
                    <a:pt x="363180" y="404607"/>
                    <a:pt x="359076" y="404607"/>
                  </a:cubicBezTo>
                  <a:cubicBezTo>
                    <a:pt x="363180" y="404607"/>
                    <a:pt x="363180" y="400497"/>
                    <a:pt x="363180" y="400497"/>
                  </a:cubicBezTo>
                  <a:close/>
                  <a:moveTo>
                    <a:pt x="543739" y="125153"/>
                  </a:moveTo>
                  <a:cubicBezTo>
                    <a:pt x="543739" y="125153"/>
                    <a:pt x="547843" y="129262"/>
                    <a:pt x="547843" y="125153"/>
                  </a:cubicBezTo>
                  <a:close/>
                  <a:moveTo>
                    <a:pt x="515014" y="75837"/>
                  </a:moveTo>
                  <a:cubicBezTo>
                    <a:pt x="515014" y="75837"/>
                    <a:pt x="519117" y="75837"/>
                    <a:pt x="519117" y="79947"/>
                  </a:cubicBezTo>
                  <a:cubicBezTo>
                    <a:pt x="515014" y="79947"/>
                    <a:pt x="515014" y="79947"/>
                    <a:pt x="515014" y="79947"/>
                  </a:cubicBezTo>
                  <a:cubicBezTo>
                    <a:pt x="515014" y="79947"/>
                    <a:pt x="515014" y="75837"/>
                    <a:pt x="515014" y="75837"/>
                  </a:cubicBezTo>
                  <a:close/>
                  <a:moveTo>
                    <a:pt x="445252" y="0"/>
                  </a:moveTo>
                  <a:lnTo>
                    <a:pt x="453459" y="0"/>
                  </a:lnTo>
                  <a:lnTo>
                    <a:pt x="453459" y="1864"/>
                  </a:lnTo>
                  <a:cubicBezTo>
                    <a:pt x="449356" y="1864"/>
                    <a:pt x="449356" y="1864"/>
                    <a:pt x="449356" y="1864"/>
                  </a:cubicBezTo>
                  <a:cubicBezTo>
                    <a:pt x="449356" y="1864"/>
                    <a:pt x="445252" y="1864"/>
                    <a:pt x="445252" y="1864"/>
                  </a:cubicBezTo>
                  <a:close/>
                  <a:moveTo>
                    <a:pt x="431080" y="0"/>
                  </a:moveTo>
                  <a:lnTo>
                    <a:pt x="441148" y="0"/>
                  </a:lnTo>
                  <a:lnTo>
                    <a:pt x="441148" y="1864"/>
                  </a:lnTo>
                  <a:cubicBezTo>
                    <a:pt x="441148" y="1864"/>
                    <a:pt x="441148" y="1864"/>
                    <a:pt x="437045" y="1864"/>
                  </a:cubicBezTo>
                  <a:cubicBezTo>
                    <a:pt x="437045" y="1864"/>
                    <a:pt x="432941" y="1864"/>
                    <a:pt x="432941" y="1864"/>
                  </a:cubicBezTo>
                  <a:close/>
                  <a:moveTo>
                    <a:pt x="33168" y="0"/>
                  </a:moveTo>
                  <a:lnTo>
                    <a:pt x="428838" y="0"/>
                  </a:lnTo>
                  <a:lnTo>
                    <a:pt x="428838" y="1864"/>
                  </a:lnTo>
                  <a:cubicBezTo>
                    <a:pt x="428838" y="1864"/>
                    <a:pt x="428838" y="1864"/>
                    <a:pt x="432941" y="1864"/>
                  </a:cubicBezTo>
                  <a:cubicBezTo>
                    <a:pt x="432941" y="1864"/>
                    <a:pt x="432941" y="5974"/>
                    <a:pt x="432941" y="5974"/>
                  </a:cubicBezTo>
                  <a:cubicBezTo>
                    <a:pt x="432941" y="5974"/>
                    <a:pt x="432941" y="5974"/>
                    <a:pt x="437045" y="5974"/>
                  </a:cubicBezTo>
                  <a:cubicBezTo>
                    <a:pt x="441148" y="5974"/>
                    <a:pt x="441148" y="5974"/>
                    <a:pt x="445252" y="5974"/>
                  </a:cubicBezTo>
                  <a:cubicBezTo>
                    <a:pt x="445252" y="5974"/>
                    <a:pt x="445252" y="10083"/>
                    <a:pt x="445252" y="10083"/>
                  </a:cubicBezTo>
                  <a:cubicBezTo>
                    <a:pt x="441148" y="10083"/>
                    <a:pt x="441148" y="10083"/>
                    <a:pt x="441148" y="10083"/>
                  </a:cubicBezTo>
                  <a:cubicBezTo>
                    <a:pt x="437045" y="10083"/>
                    <a:pt x="437045" y="10083"/>
                    <a:pt x="432941" y="10083"/>
                  </a:cubicBezTo>
                  <a:cubicBezTo>
                    <a:pt x="432941" y="10083"/>
                    <a:pt x="432941" y="14193"/>
                    <a:pt x="432941" y="14193"/>
                  </a:cubicBezTo>
                  <a:cubicBezTo>
                    <a:pt x="437045" y="14193"/>
                    <a:pt x="437045" y="14193"/>
                    <a:pt x="437045" y="14193"/>
                  </a:cubicBezTo>
                  <a:cubicBezTo>
                    <a:pt x="437045" y="14193"/>
                    <a:pt x="437045" y="14193"/>
                    <a:pt x="441148" y="14193"/>
                  </a:cubicBezTo>
                  <a:cubicBezTo>
                    <a:pt x="441148" y="18303"/>
                    <a:pt x="441148" y="18303"/>
                    <a:pt x="441148" y="18303"/>
                  </a:cubicBezTo>
                  <a:cubicBezTo>
                    <a:pt x="441148" y="18303"/>
                    <a:pt x="441148" y="18303"/>
                    <a:pt x="445252" y="18303"/>
                  </a:cubicBezTo>
                  <a:cubicBezTo>
                    <a:pt x="445252" y="18303"/>
                    <a:pt x="445252" y="18303"/>
                    <a:pt x="445252" y="22412"/>
                  </a:cubicBezTo>
                  <a:cubicBezTo>
                    <a:pt x="441148" y="22412"/>
                    <a:pt x="437045" y="22412"/>
                    <a:pt x="437045" y="18303"/>
                  </a:cubicBezTo>
                  <a:cubicBezTo>
                    <a:pt x="432941" y="18303"/>
                    <a:pt x="432941" y="18303"/>
                    <a:pt x="432941" y="18303"/>
                  </a:cubicBezTo>
                  <a:cubicBezTo>
                    <a:pt x="432941" y="18303"/>
                    <a:pt x="432941" y="18303"/>
                    <a:pt x="432941" y="22412"/>
                  </a:cubicBezTo>
                  <a:cubicBezTo>
                    <a:pt x="437045" y="22412"/>
                    <a:pt x="441148" y="22412"/>
                    <a:pt x="445252" y="22412"/>
                  </a:cubicBezTo>
                  <a:cubicBezTo>
                    <a:pt x="449356" y="22412"/>
                    <a:pt x="449356" y="22412"/>
                    <a:pt x="449356" y="26522"/>
                  </a:cubicBezTo>
                  <a:cubicBezTo>
                    <a:pt x="449356" y="30631"/>
                    <a:pt x="449356" y="30631"/>
                    <a:pt x="449356" y="30631"/>
                  </a:cubicBezTo>
                  <a:cubicBezTo>
                    <a:pt x="453459" y="30631"/>
                    <a:pt x="453459" y="30631"/>
                    <a:pt x="453459" y="30631"/>
                  </a:cubicBezTo>
                  <a:cubicBezTo>
                    <a:pt x="453459" y="30631"/>
                    <a:pt x="453459" y="34741"/>
                    <a:pt x="453459" y="34741"/>
                  </a:cubicBezTo>
                  <a:cubicBezTo>
                    <a:pt x="453459" y="34741"/>
                    <a:pt x="457563" y="38851"/>
                    <a:pt x="457563" y="38851"/>
                  </a:cubicBezTo>
                  <a:cubicBezTo>
                    <a:pt x="461667" y="42960"/>
                    <a:pt x="461667" y="42960"/>
                    <a:pt x="465770" y="42960"/>
                  </a:cubicBezTo>
                  <a:cubicBezTo>
                    <a:pt x="465770" y="42960"/>
                    <a:pt x="465770" y="42960"/>
                    <a:pt x="469874" y="42960"/>
                  </a:cubicBezTo>
                  <a:cubicBezTo>
                    <a:pt x="469874" y="47070"/>
                    <a:pt x="465770" y="47070"/>
                    <a:pt x="465770" y="47070"/>
                  </a:cubicBezTo>
                  <a:cubicBezTo>
                    <a:pt x="465770" y="47070"/>
                    <a:pt x="465770" y="47070"/>
                    <a:pt x="469874" y="47070"/>
                  </a:cubicBezTo>
                  <a:lnTo>
                    <a:pt x="469874" y="51180"/>
                  </a:lnTo>
                  <a:cubicBezTo>
                    <a:pt x="469874" y="51180"/>
                    <a:pt x="473977" y="51180"/>
                    <a:pt x="473977" y="51180"/>
                  </a:cubicBezTo>
                  <a:cubicBezTo>
                    <a:pt x="473977" y="51180"/>
                    <a:pt x="473977" y="47070"/>
                    <a:pt x="473977" y="42960"/>
                  </a:cubicBezTo>
                  <a:cubicBezTo>
                    <a:pt x="478081" y="47070"/>
                    <a:pt x="478081" y="47070"/>
                    <a:pt x="478081" y="47070"/>
                  </a:cubicBezTo>
                  <a:cubicBezTo>
                    <a:pt x="478081" y="47070"/>
                    <a:pt x="482185" y="47070"/>
                    <a:pt x="482185" y="47070"/>
                  </a:cubicBezTo>
                  <a:cubicBezTo>
                    <a:pt x="482185" y="47070"/>
                    <a:pt x="478081" y="47070"/>
                    <a:pt x="478081" y="51180"/>
                  </a:cubicBezTo>
                  <a:cubicBezTo>
                    <a:pt x="478081" y="51180"/>
                    <a:pt x="478081" y="55289"/>
                    <a:pt x="478081" y="55289"/>
                  </a:cubicBezTo>
                  <a:cubicBezTo>
                    <a:pt x="482185" y="55289"/>
                    <a:pt x="482185" y="55289"/>
                    <a:pt x="482185" y="59399"/>
                  </a:cubicBezTo>
                  <a:cubicBezTo>
                    <a:pt x="482185" y="59399"/>
                    <a:pt x="478081" y="59399"/>
                    <a:pt x="478081" y="59399"/>
                  </a:cubicBezTo>
                  <a:cubicBezTo>
                    <a:pt x="478081" y="59399"/>
                    <a:pt x="482185" y="59399"/>
                    <a:pt x="482185" y="63508"/>
                  </a:cubicBezTo>
                  <a:cubicBezTo>
                    <a:pt x="478081" y="63508"/>
                    <a:pt x="478081" y="67618"/>
                    <a:pt x="478081" y="67618"/>
                  </a:cubicBezTo>
                  <a:cubicBezTo>
                    <a:pt x="478081" y="67618"/>
                    <a:pt x="473977" y="71728"/>
                    <a:pt x="473977" y="71728"/>
                  </a:cubicBezTo>
                  <a:cubicBezTo>
                    <a:pt x="473977" y="71728"/>
                    <a:pt x="473977" y="75837"/>
                    <a:pt x="478081" y="75837"/>
                  </a:cubicBezTo>
                  <a:cubicBezTo>
                    <a:pt x="478081" y="71728"/>
                    <a:pt x="482185" y="71728"/>
                    <a:pt x="482185" y="71728"/>
                  </a:cubicBezTo>
                  <a:cubicBezTo>
                    <a:pt x="482185" y="67618"/>
                    <a:pt x="486288" y="71728"/>
                    <a:pt x="486288" y="71728"/>
                  </a:cubicBezTo>
                  <a:cubicBezTo>
                    <a:pt x="490392" y="71728"/>
                    <a:pt x="490392" y="71728"/>
                    <a:pt x="490392" y="71728"/>
                  </a:cubicBezTo>
                  <a:cubicBezTo>
                    <a:pt x="490392" y="71728"/>
                    <a:pt x="490392" y="71728"/>
                    <a:pt x="494496" y="67618"/>
                  </a:cubicBezTo>
                  <a:cubicBezTo>
                    <a:pt x="494496" y="67618"/>
                    <a:pt x="494496" y="67618"/>
                    <a:pt x="494496" y="71728"/>
                  </a:cubicBezTo>
                  <a:cubicBezTo>
                    <a:pt x="494496" y="71728"/>
                    <a:pt x="494496" y="75837"/>
                    <a:pt x="494496" y="75837"/>
                  </a:cubicBezTo>
                  <a:cubicBezTo>
                    <a:pt x="494496" y="75837"/>
                    <a:pt x="498599" y="75837"/>
                    <a:pt x="502703" y="75837"/>
                  </a:cubicBezTo>
                  <a:cubicBezTo>
                    <a:pt x="502703" y="79947"/>
                    <a:pt x="502703" y="79947"/>
                    <a:pt x="502703" y="79947"/>
                  </a:cubicBezTo>
                  <a:cubicBezTo>
                    <a:pt x="502703" y="79947"/>
                    <a:pt x="498599" y="84056"/>
                    <a:pt x="498599" y="84056"/>
                  </a:cubicBezTo>
                  <a:cubicBezTo>
                    <a:pt x="498599" y="84056"/>
                    <a:pt x="494496" y="88166"/>
                    <a:pt x="494496" y="88166"/>
                  </a:cubicBezTo>
                  <a:cubicBezTo>
                    <a:pt x="494496" y="88166"/>
                    <a:pt x="498599" y="88166"/>
                    <a:pt x="498599" y="88166"/>
                  </a:cubicBezTo>
                  <a:cubicBezTo>
                    <a:pt x="498599" y="88166"/>
                    <a:pt x="498599" y="84056"/>
                    <a:pt x="498599" y="84056"/>
                  </a:cubicBezTo>
                  <a:cubicBezTo>
                    <a:pt x="502703" y="84056"/>
                    <a:pt x="502703" y="79947"/>
                    <a:pt x="506806" y="79947"/>
                  </a:cubicBezTo>
                  <a:cubicBezTo>
                    <a:pt x="506806" y="79947"/>
                    <a:pt x="510910" y="75837"/>
                    <a:pt x="510910" y="71728"/>
                  </a:cubicBezTo>
                  <a:cubicBezTo>
                    <a:pt x="510910" y="71728"/>
                    <a:pt x="515014" y="71728"/>
                    <a:pt x="515014" y="75837"/>
                  </a:cubicBezTo>
                  <a:cubicBezTo>
                    <a:pt x="515014" y="75837"/>
                    <a:pt x="515014" y="75837"/>
                    <a:pt x="510910" y="75837"/>
                  </a:cubicBezTo>
                  <a:cubicBezTo>
                    <a:pt x="510910" y="79947"/>
                    <a:pt x="506806" y="79947"/>
                    <a:pt x="506806" y="84056"/>
                  </a:cubicBezTo>
                  <a:cubicBezTo>
                    <a:pt x="506806" y="84056"/>
                    <a:pt x="510910" y="84056"/>
                    <a:pt x="510910" y="79947"/>
                  </a:cubicBezTo>
                  <a:cubicBezTo>
                    <a:pt x="510910" y="79947"/>
                    <a:pt x="515014" y="79947"/>
                    <a:pt x="515014" y="79947"/>
                  </a:cubicBezTo>
                  <a:cubicBezTo>
                    <a:pt x="515014" y="84056"/>
                    <a:pt x="515014" y="84056"/>
                    <a:pt x="515014" y="84056"/>
                  </a:cubicBezTo>
                  <a:cubicBezTo>
                    <a:pt x="515014" y="84056"/>
                    <a:pt x="519117" y="84056"/>
                    <a:pt x="519117" y="84056"/>
                  </a:cubicBezTo>
                  <a:cubicBezTo>
                    <a:pt x="519117" y="84056"/>
                    <a:pt x="515014" y="88166"/>
                    <a:pt x="515014" y="88166"/>
                  </a:cubicBezTo>
                  <a:cubicBezTo>
                    <a:pt x="515014" y="88166"/>
                    <a:pt x="519117" y="88166"/>
                    <a:pt x="519117" y="92276"/>
                  </a:cubicBezTo>
                  <a:cubicBezTo>
                    <a:pt x="523221" y="92276"/>
                    <a:pt x="527325" y="92276"/>
                    <a:pt x="531428" y="92276"/>
                  </a:cubicBezTo>
                  <a:cubicBezTo>
                    <a:pt x="531428" y="92276"/>
                    <a:pt x="531428" y="92276"/>
                    <a:pt x="535532" y="92276"/>
                  </a:cubicBezTo>
                  <a:cubicBezTo>
                    <a:pt x="539635" y="92276"/>
                    <a:pt x="539635" y="92276"/>
                    <a:pt x="539635" y="92276"/>
                  </a:cubicBezTo>
                  <a:cubicBezTo>
                    <a:pt x="539635" y="88166"/>
                    <a:pt x="543739" y="88166"/>
                    <a:pt x="543739" y="88166"/>
                  </a:cubicBezTo>
                  <a:cubicBezTo>
                    <a:pt x="547843" y="88166"/>
                    <a:pt x="547843" y="92276"/>
                    <a:pt x="547843" y="92276"/>
                  </a:cubicBezTo>
                  <a:cubicBezTo>
                    <a:pt x="547843" y="92276"/>
                    <a:pt x="543739" y="92276"/>
                    <a:pt x="543739" y="92276"/>
                  </a:cubicBezTo>
                  <a:cubicBezTo>
                    <a:pt x="543739" y="96385"/>
                    <a:pt x="539635" y="96385"/>
                    <a:pt x="539635" y="96385"/>
                  </a:cubicBezTo>
                  <a:cubicBezTo>
                    <a:pt x="543739" y="96385"/>
                    <a:pt x="547843" y="96385"/>
                    <a:pt x="547843" y="96385"/>
                  </a:cubicBezTo>
                  <a:cubicBezTo>
                    <a:pt x="547843" y="96385"/>
                    <a:pt x="551946" y="96385"/>
                    <a:pt x="551946" y="96385"/>
                  </a:cubicBezTo>
                  <a:cubicBezTo>
                    <a:pt x="551946" y="96385"/>
                    <a:pt x="551946" y="96385"/>
                    <a:pt x="551946" y="100495"/>
                  </a:cubicBezTo>
                  <a:cubicBezTo>
                    <a:pt x="551946" y="100495"/>
                    <a:pt x="551946" y="100495"/>
                    <a:pt x="556050" y="100495"/>
                  </a:cubicBezTo>
                  <a:cubicBezTo>
                    <a:pt x="556050" y="100495"/>
                    <a:pt x="560154" y="100495"/>
                    <a:pt x="560154" y="100495"/>
                  </a:cubicBezTo>
                  <a:cubicBezTo>
                    <a:pt x="560154" y="100495"/>
                    <a:pt x="564257" y="104605"/>
                    <a:pt x="564257" y="104605"/>
                  </a:cubicBezTo>
                  <a:cubicBezTo>
                    <a:pt x="564257" y="104605"/>
                    <a:pt x="564257" y="104605"/>
                    <a:pt x="560154" y="108714"/>
                  </a:cubicBezTo>
                  <a:cubicBezTo>
                    <a:pt x="560154" y="108714"/>
                    <a:pt x="556050" y="112824"/>
                    <a:pt x="556050" y="112824"/>
                  </a:cubicBezTo>
                  <a:cubicBezTo>
                    <a:pt x="551946" y="112824"/>
                    <a:pt x="551946" y="112824"/>
                    <a:pt x="551946" y="112824"/>
                  </a:cubicBezTo>
                  <a:cubicBezTo>
                    <a:pt x="547843" y="112824"/>
                    <a:pt x="543739" y="112824"/>
                    <a:pt x="539635" y="116933"/>
                  </a:cubicBezTo>
                  <a:cubicBezTo>
                    <a:pt x="539635" y="116933"/>
                    <a:pt x="535532" y="116933"/>
                    <a:pt x="535532" y="116933"/>
                  </a:cubicBezTo>
                  <a:cubicBezTo>
                    <a:pt x="535532" y="121043"/>
                    <a:pt x="531428" y="121043"/>
                    <a:pt x="527325" y="121043"/>
                  </a:cubicBezTo>
                  <a:cubicBezTo>
                    <a:pt x="531428" y="121043"/>
                    <a:pt x="531428" y="121043"/>
                    <a:pt x="531428" y="125153"/>
                  </a:cubicBezTo>
                  <a:cubicBezTo>
                    <a:pt x="527325" y="129262"/>
                    <a:pt x="523221" y="129262"/>
                    <a:pt x="519117" y="125153"/>
                  </a:cubicBezTo>
                  <a:cubicBezTo>
                    <a:pt x="515014" y="125153"/>
                    <a:pt x="506806" y="129262"/>
                    <a:pt x="502703" y="129262"/>
                  </a:cubicBezTo>
                  <a:cubicBezTo>
                    <a:pt x="506806" y="129262"/>
                    <a:pt x="506806" y="129262"/>
                    <a:pt x="510910" y="129262"/>
                  </a:cubicBezTo>
                  <a:cubicBezTo>
                    <a:pt x="510910" y="129262"/>
                    <a:pt x="515014" y="129262"/>
                    <a:pt x="515014" y="129262"/>
                  </a:cubicBezTo>
                  <a:cubicBezTo>
                    <a:pt x="510910" y="137482"/>
                    <a:pt x="502703" y="137482"/>
                    <a:pt x="498599" y="137482"/>
                  </a:cubicBezTo>
                  <a:cubicBezTo>
                    <a:pt x="494496" y="141591"/>
                    <a:pt x="490392" y="141591"/>
                    <a:pt x="490392" y="141591"/>
                  </a:cubicBezTo>
                  <a:cubicBezTo>
                    <a:pt x="486288" y="145701"/>
                    <a:pt x="486288" y="145701"/>
                    <a:pt x="486288" y="149810"/>
                  </a:cubicBezTo>
                  <a:cubicBezTo>
                    <a:pt x="486288" y="149810"/>
                    <a:pt x="486288" y="153920"/>
                    <a:pt x="486288" y="153920"/>
                  </a:cubicBezTo>
                  <a:cubicBezTo>
                    <a:pt x="486288" y="158030"/>
                    <a:pt x="482185" y="158030"/>
                    <a:pt x="482185" y="158030"/>
                  </a:cubicBezTo>
                  <a:cubicBezTo>
                    <a:pt x="482185" y="158030"/>
                    <a:pt x="478081" y="158030"/>
                    <a:pt x="478081" y="158030"/>
                  </a:cubicBezTo>
                  <a:cubicBezTo>
                    <a:pt x="478081" y="158030"/>
                    <a:pt x="482185" y="162139"/>
                    <a:pt x="482185" y="162139"/>
                  </a:cubicBezTo>
                  <a:cubicBezTo>
                    <a:pt x="482185" y="158030"/>
                    <a:pt x="482185" y="158030"/>
                    <a:pt x="482185" y="158030"/>
                  </a:cubicBezTo>
                  <a:cubicBezTo>
                    <a:pt x="482185" y="158030"/>
                    <a:pt x="486288" y="158030"/>
                    <a:pt x="486288" y="158030"/>
                  </a:cubicBezTo>
                  <a:cubicBezTo>
                    <a:pt x="486288" y="162139"/>
                    <a:pt x="486288" y="158030"/>
                    <a:pt x="490392" y="158030"/>
                  </a:cubicBezTo>
                  <a:cubicBezTo>
                    <a:pt x="490392" y="158030"/>
                    <a:pt x="490392" y="158030"/>
                    <a:pt x="490392" y="153920"/>
                  </a:cubicBezTo>
                  <a:cubicBezTo>
                    <a:pt x="490392" y="153920"/>
                    <a:pt x="490392" y="153920"/>
                    <a:pt x="494496" y="153920"/>
                  </a:cubicBezTo>
                  <a:cubicBezTo>
                    <a:pt x="498599" y="153920"/>
                    <a:pt x="498599" y="153920"/>
                    <a:pt x="502703" y="149810"/>
                  </a:cubicBezTo>
                  <a:cubicBezTo>
                    <a:pt x="506806" y="149810"/>
                    <a:pt x="506806" y="145701"/>
                    <a:pt x="510910" y="145701"/>
                  </a:cubicBezTo>
                  <a:cubicBezTo>
                    <a:pt x="515014" y="145701"/>
                    <a:pt x="515014" y="145701"/>
                    <a:pt x="515014" y="145701"/>
                  </a:cubicBezTo>
                  <a:cubicBezTo>
                    <a:pt x="515014" y="145701"/>
                    <a:pt x="519117" y="141591"/>
                    <a:pt x="519117" y="141591"/>
                  </a:cubicBezTo>
                  <a:cubicBezTo>
                    <a:pt x="519117" y="141591"/>
                    <a:pt x="515014" y="141591"/>
                    <a:pt x="515014" y="141591"/>
                  </a:cubicBezTo>
                  <a:cubicBezTo>
                    <a:pt x="515014" y="137482"/>
                    <a:pt x="519117" y="137482"/>
                    <a:pt x="519117" y="137482"/>
                  </a:cubicBezTo>
                  <a:cubicBezTo>
                    <a:pt x="519117" y="137482"/>
                    <a:pt x="519117" y="133372"/>
                    <a:pt x="523221" y="133372"/>
                  </a:cubicBezTo>
                  <a:cubicBezTo>
                    <a:pt x="523221" y="133372"/>
                    <a:pt x="523221" y="133372"/>
                    <a:pt x="527325" y="133372"/>
                  </a:cubicBezTo>
                  <a:cubicBezTo>
                    <a:pt x="531428" y="129262"/>
                    <a:pt x="535532" y="129262"/>
                    <a:pt x="539635" y="125153"/>
                  </a:cubicBezTo>
                  <a:cubicBezTo>
                    <a:pt x="535532" y="125153"/>
                    <a:pt x="535532" y="125153"/>
                    <a:pt x="531428" y="125153"/>
                  </a:cubicBezTo>
                  <a:cubicBezTo>
                    <a:pt x="531428" y="121043"/>
                    <a:pt x="535532" y="121043"/>
                    <a:pt x="535532" y="121043"/>
                  </a:cubicBezTo>
                  <a:cubicBezTo>
                    <a:pt x="539635" y="121043"/>
                    <a:pt x="543739" y="121043"/>
                    <a:pt x="547843" y="121043"/>
                  </a:cubicBezTo>
                  <a:cubicBezTo>
                    <a:pt x="551946" y="121043"/>
                    <a:pt x="556050" y="121043"/>
                    <a:pt x="560154" y="121043"/>
                  </a:cubicBezTo>
                  <a:cubicBezTo>
                    <a:pt x="560154" y="121043"/>
                    <a:pt x="560154" y="121043"/>
                    <a:pt x="560154" y="125153"/>
                  </a:cubicBezTo>
                  <a:cubicBezTo>
                    <a:pt x="564257" y="129262"/>
                    <a:pt x="568361" y="133372"/>
                    <a:pt x="568361" y="133372"/>
                  </a:cubicBezTo>
                  <a:cubicBezTo>
                    <a:pt x="568361" y="137482"/>
                    <a:pt x="568361" y="137482"/>
                    <a:pt x="568361" y="137482"/>
                  </a:cubicBezTo>
                  <a:cubicBezTo>
                    <a:pt x="568361" y="137482"/>
                    <a:pt x="568361" y="141591"/>
                    <a:pt x="568361" y="141591"/>
                  </a:cubicBezTo>
                  <a:cubicBezTo>
                    <a:pt x="564257" y="145701"/>
                    <a:pt x="560154" y="145701"/>
                    <a:pt x="560154" y="149810"/>
                  </a:cubicBezTo>
                  <a:cubicBezTo>
                    <a:pt x="560154" y="149810"/>
                    <a:pt x="564257" y="149810"/>
                    <a:pt x="564257" y="149810"/>
                  </a:cubicBezTo>
                  <a:cubicBezTo>
                    <a:pt x="564257" y="153920"/>
                    <a:pt x="564257" y="153920"/>
                    <a:pt x="564257" y="153920"/>
                  </a:cubicBezTo>
                  <a:cubicBezTo>
                    <a:pt x="568361" y="153920"/>
                    <a:pt x="568361" y="149810"/>
                    <a:pt x="568361" y="145701"/>
                  </a:cubicBezTo>
                  <a:cubicBezTo>
                    <a:pt x="572464" y="141591"/>
                    <a:pt x="576568" y="145701"/>
                    <a:pt x="584775" y="141591"/>
                  </a:cubicBezTo>
                  <a:cubicBezTo>
                    <a:pt x="584775" y="145701"/>
                    <a:pt x="584775" y="145701"/>
                    <a:pt x="584775" y="145701"/>
                  </a:cubicBezTo>
                  <a:cubicBezTo>
                    <a:pt x="584775" y="149810"/>
                    <a:pt x="592983" y="149810"/>
                    <a:pt x="592983" y="149810"/>
                  </a:cubicBezTo>
                  <a:cubicBezTo>
                    <a:pt x="592983" y="149810"/>
                    <a:pt x="592983" y="149810"/>
                    <a:pt x="597086" y="149810"/>
                  </a:cubicBezTo>
                  <a:cubicBezTo>
                    <a:pt x="597086" y="149810"/>
                    <a:pt x="601190" y="149810"/>
                    <a:pt x="597086" y="153920"/>
                  </a:cubicBezTo>
                  <a:cubicBezTo>
                    <a:pt x="601190" y="158030"/>
                    <a:pt x="601190" y="158030"/>
                    <a:pt x="601190" y="158030"/>
                  </a:cubicBezTo>
                  <a:cubicBezTo>
                    <a:pt x="601190" y="158030"/>
                    <a:pt x="601190" y="162139"/>
                    <a:pt x="605293" y="162139"/>
                  </a:cubicBezTo>
                  <a:cubicBezTo>
                    <a:pt x="605293" y="162139"/>
                    <a:pt x="605293" y="166249"/>
                    <a:pt x="605293" y="166249"/>
                  </a:cubicBezTo>
                  <a:cubicBezTo>
                    <a:pt x="605293" y="170359"/>
                    <a:pt x="605293" y="170359"/>
                    <a:pt x="605293" y="174468"/>
                  </a:cubicBezTo>
                  <a:cubicBezTo>
                    <a:pt x="605293" y="174468"/>
                    <a:pt x="601190" y="174468"/>
                    <a:pt x="597086" y="174468"/>
                  </a:cubicBezTo>
                  <a:cubicBezTo>
                    <a:pt x="601190" y="178578"/>
                    <a:pt x="601190" y="178578"/>
                    <a:pt x="601190" y="178578"/>
                  </a:cubicBezTo>
                  <a:cubicBezTo>
                    <a:pt x="601190" y="178578"/>
                    <a:pt x="601190" y="178578"/>
                    <a:pt x="605293" y="182687"/>
                  </a:cubicBezTo>
                  <a:cubicBezTo>
                    <a:pt x="601190" y="182687"/>
                    <a:pt x="601190" y="186797"/>
                    <a:pt x="601190" y="186797"/>
                  </a:cubicBezTo>
                  <a:cubicBezTo>
                    <a:pt x="597086" y="186797"/>
                    <a:pt x="597086" y="186797"/>
                    <a:pt x="597086" y="186797"/>
                  </a:cubicBezTo>
                  <a:cubicBezTo>
                    <a:pt x="601190" y="186797"/>
                    <a:pt x="601190" y="190907"/>
                    <a:pt x="601190" y="190907"/>
                  </a:cubicBezTo>
                  <a:cubicBezTo>
                    <a:pt x="601190" y="190907"/>
                    <a:pt x="601190" y="190907"/>
                    <a:pt x="605293" y="190907"/>
                  </a:cubicBezTo>
                  <a:cubicBezTo>
                    <a:pt x="605293" y="190907"/>
                    <a:pt x="605293" y="195016"/>
                    <a:pt x="605293" y="195016"/>
                  </a:cubicBezTo>
                  <a:cubicBezTo>
                    <a:pt x="605293" y="195016"/>
                    <a:pt x="605293" y="199126"/>
                    <a:pt x="605293" y="199126"/>
                  </a:cubicBezTo>
                  <a:cubicBezTo>
                    <a:pt x="605293" y="199126"/>
                    <a:pt x="601190" y="195016"/>
                    <a:pt x="597086" y="195016"/>
                  </a:cubicBezTo>
                  <a:cubicBezTo>
                    <a:pt x="597086" y="195016"/>
                    <a:pt x="597086" y="199126"/>
                    <a:pt x="597086" y="199126"/>
                  </a:cubicBezTo>
                  <a:cubicBezTo>
                    <a:pt x="601190" y="199126"/>
                    <a:pt x="601190" y="199126"/>
                    <a:pt x="605293" y="199126"/>
                  </a:cubicBezTo>
                  <a:cubicBezTo>
                    <a:pt x="605293" y="199126"/>
                    <a:pt x="609397" y="199126"/>
                    <a:pt x="609397" y="203236"/>
                  </a:cubicBezTo>
                  <a:cubicBezTo>
                    <a:pt x="605293" y="207345"/>
                    <a:pt x="601190" y="203236"/>
                    <a:pt x="601190" y="207345"/>
                  </a:cubicBezTo>
                  <a:cubicBezTo>
                    <a:pt x="601190" y="207345"/>
                    <a:pt x="605293" y="207345"/>
                    <a:pt x="605293" y="207345"/>
                  </a:cubicBezTo>
                  <a:cubicBezTo>
                    <a:pt x="605293" y="211455"/>
                    <a:pt x="605293" y="211455"/>
                    <a:pt x="605293" y="211455"/>
                  </a:cubicBezTo>
                  <a:cubicBezTo>
                    <a:pt x="609397" y="211455"/>
                    <a:pt x="609397" y="211455"/>
                    <a:pt x="609397" y="211455"/>
                  </a:cubicBezTo>
                  <a:cubicBezTo>
                    <a:pt x="609397" y="211455"/>
                    <a:pt x="609397" y="211455"/>
                    <a:pt x="609397" y="215564"/>
                  </a:cubicBezTo>
                  <a:cubicBezTo>
                    <a:pt x="609397" y="215564"/>
                    <a:pt x="609397" y="215564"/>
                    <a:pt x="605293" y="219674"/>
                  </a:cubicBezTo>
                  <a:cubicBezTo>
                    <a:pt x="601190" y="219674"/>
                    <a:pt x="601190" y="219674"/>
                    <a:pt x="601190" y="223784"/>
                  </a:cubicBezTo>
                  <a:cubicBezTo>
                    <a:pt x="601190" y="223784"/>
                    <a:pt x="601190" y="223784"/>
                    <a:pt x="601190" y="227893"/>
                  </a:cubicBezTo>
                  <a:cubicBezTo>
                    <a:pt x="597086" y="227893"/>
                    <a:pt x="597086" y="232003"/>
                    <a:pt x="592983" y="232003"/>
                  </a:cubicBezTo>
                  <a:cubicBezTo>
                    <a:pt x="592983" y="232003"/>
                    <a:pt x="588879" y="232003"/>
                    <a:pt x="588879" y="232003"/>
                  </a:cubicBezTo>
                  <a:cubicBezTo>
                    <a:pt x="588879" y="232003"/>
                    <a:pt x="584775" y="236113"/>
                    <a:pt x="584775" y="236113"/>
                  </a:cubicBezTo>
                  <a:cubicBezTo>
                    <a:pt x="584775" y="236113"/>
                    <a:pt x="580672" y="240222"/>
                    <a:pt x="580672" y="240222"/>
                  </a:cubicBezTo>
                  <a:cubicBezTo>
                    <a:pt x="576568" y="244332"/>
                    <a:pt x="576568" y="244332"/>
                    <a:pt x="572464" y="248441"/>
                  </a:cubicBezTo>
                  <a:cubicBezTo>
                    <a:pt x="568361" y="248441"/>
                    <a:pt x="568361" y="248441"/>
                    <a:pt x="568361" y="248441"/>
                  </a:cubicBezTo>
                  <a:cubicBezTo>
                    <a:pt x="568361" y="248441"/>
                    <a:pt x="564257" y="248441"/>
                    <a:pt x="564257" y="244332"/>
                  </a:cubicBezTo>
                  <a:cubicBezTo>
                    <a:pt x="564257" y="244332"/>
                    <a:pt x="564257" y="244332"/>
                    <a:pt x="560154" y="244332"/>
                  </a:cubicBezTo>
                  <a:cubicBezTo>
                    <a:pt x="556050" y="248441"/>
                    <a:pt x="556050" y="248441"/>
                    <a:pt x="551946" y="248441"/>
                  </a:cubicBezTo>
                  <a:cubicBezTo>
                    <a:pt x="551946" y="248441"/>
                    <a:pt x="551946" y="248441"/>
                    <a:pt x="547843" y="248441"/>
                  </a:cubicBezTo>
                  <a:cubicBezTo>
                    <a:pt x="547843" y="248441"/>
                    <a:pt x="543739" y="252551"/>
                    <a:pt x="543739" y="252551"/>
                  </a:cubicBezTo>
                  <a:cubicBezTo>
                    <a:pt x="543739" y="252551"/>
                    <a:pt x="539635" y="256661"/>
                    <a:pt x="539635" y="252551"/>
                  </a:cubicBezTo>
                  <a:cubicBezTo>
                    <a:pt x="535532" y="252551"/>
                    <a:pt x="535532" y="252551"/>
                    <a:pt x="535532" y="256661"/>
                  </a:cubicBezTo>
                  <a:cubicBezTo>
                    <a:pt x="531428" y="256661"/>
                    <a:pt x="531428" y="256661"/>
                    <a:pt x="527325" y="256661"/>
                  </a:cubicBezTo>
                  <a:cubicBezTo>
                    <a:pt x="527325" y="256661"/>
                    <a:pt x="527325" y="260770"/>
                    <a:pt x="527325" y="260770"/>
                  </a:cubicBezTo>
                  <a:cubicBezTo>
                    <a:pt x="527325" y="260770"/>
                    <a:pt x="527325" y="260770"/>
                    <a:pt x="523221" y="264880"/>
                  </a:cubicBezTo>
                  <a:cubicBezTo>
                    <a:pt x="523221" y="264880"/>
                    <a:pt x="523221" y="264880"/>
                    <a:pt x="519117" y="264880"/>
                  </a:cubicBezTo>
                  <a:cubicBezTo>
                    <a:pt x="519117" y="264880"/>
                    <a:pt x="519117" y="268989"/>
                    <a:pt x="519117" y="268989"/>
                  </a:cubicBezTo>
                  <a:cubicBezTo>
                    <a:pt x="519117" y="268989"/>
                    <a:pt x="519117" y="273099"/>
                    <a:pt x="519117" y="273099"/>
                  </a:cubicBezTo>
                  <a:cubicBezTo>
                    <a:pt x="519117" y="273099"/>
                    <a:pt x="519117" y="277209"/>
                    <a:pt x="519117" y="277209"/>
                  </a:cubicBezTo>
                  <a:cubicBezTo>
                    <a:pt x="515014" y="277209"/>
                    <a:pt x="515014" y="277209"/>
                    <a:pt x="510910" y="277209"/>
                  </a:cubicBezTo>
                  <a:cubicBezTo>
                    <a:pt x="510910" y="281318"/>
                    <a:pt x="506806" y="281318"/>
                    <a:pt x="506806" y="285428"/>
                  </a:cubicBezTo>
                  <a:cubicBezTo>
                    <a:pt x="506806" y="285428"/>
                    <a:pt x="506806" y="285428"/>
                    <a:pt x="502703" y="285428"/>
                  </a:cubicBezTo>
                  <a:cubicBezTo>
                    <a:pt x="502703" y="289538"/>
                    <a:pt x="498599" y="289538"/>
                    <a:pt x="490392" y="293647"/>
                  </a:cubicBezTo>
                  <a:cubicBezTo>
                    <a:pt x="490392" y="293647"/>
                    <a:pt x="494496" y="293647"/>
                    <a:pt x="494496" y="293647"/>
                  </a:cubicBezTo>
                  <a:cubicBezTo>
                    <a:pt x="494496" y="297757"/>
                    <a:pt x="490392" y="297757"/>
                    <a:pt x="490392" y="297757"/>
                  </a:cubicBezTo>
                  <a:cubicBezTo>
                    <a:pt x="482185" y="301866"/>
                    <a:pt x="478081" y="301866"/>
                    <a:pt x="469874" y="301866"/>
                  </a:cubicBezTo>
                  <a:cubicBezTo>
                    <a:pt x="461667" y="297757"/>
                    <a:pt x="453459" y="301866"/>
                    <a:pt x="449356" y="301866"/>
                  </a:cubicBezTo>
                  <a:cubicBezTo>
                    <a:pt x="445252" y="301866"/>
                    <a:pt x="445252" y="305976"/>
                    <a:pt x="445252" y="305976"/>
                  </a:cubicBezTo>
                  <a:cubicBezTo>
                    <a:pt x="441148" y="305976"/>
                    <a:pt x="441148" y="301866"/>
                    <a:pt x="437045" y="301866"/>
                  </a:cubicBezTo>
                  <a:cubicBezTo>
                    <a:pt x="428838" y="297757"/>
                    <a:pt x="416527" y="297757"/>
                    <a:pt x="404216" y="297757"/>
                  </a:cubicBezTo>
                  <a:cubicBezTo>
                    <a:pt x="404216" y="297757"/>
                    <a:pt x="400112" y="297757"/>
                    <a:pt x="400112" y="297757"/>
                  </a:cubicBezTo>
                  <a:cubicBezTo>
                    <a:pt x="400112" y="297757"/>
                    <a:pt x="400112" y="301866"/>
                    <a:pt x="400112" y="301866"/>
                  </a:cubicBezTo>
                  <a:cubicBezTo>
                    <a:pt x="391905" y="301866"/>
                    <a:pt x="383698" y="293647"/>
                    <a:pt x="379594" y="297757"/>
                  </a:cubicBezTo>
                  <a:cubicBezTo>
                    <a:pt x="375490" y="297757"/>
                    <a:pt x="375490" y="297757"/>
                    <a:pt x="375490" y="297757"/>
                  </a:cubicBezTo>
                  <a:cubicBezTo>
                    <a:pt x="375490" y="297757"/>
                    <a:pt x="371387" y="297757"/>
                    <a:pt x="371387" y="297757"/>
                  </a:cubicBezTo>
                  <a:cubicBezTo>
                    <a:pt x="367283" y="297757"/>
                    <a:pt x="363180" y="297757"/>
                    <a:pt x="363180" y="297757"/>
                  </a:cubicBezTo>
                  <a:cubicBezTo>
                    <a:pt x="350869" y="297757"/>
                    <a:pt x="338558" y="297757"/>
                    <a:pt x="326247" y="297757"/>
                  </a:cubicBezTo>
                  <a:cubicBezTo>
                    <a:pt x="326247" y="297757"/>
                    <a:pt x="322143" y="297757"/>
                    <a:pt x="322143" y="301866"/>
                  </a:cubicBezTo>
                  <a:cubicBezTo>
                    <a:pt x="318040" y="301866"/>
                    <a:pt x="313936" y="297757"/>
                    <a:pt x="309832" y="301866"/>
                  </a:cubicBezTo>
                  <a:cubicBezTo>
                    <a:pt x="309832" y="301866"/>
                    <a:pt x="309832" y="301866"/>
                    <a:pt x="305729" y="305976"/>
                  </a:cubicBezTo>
                  <a:cubicBezTo>
                    <a:pt x="305729" y="305976"/>
                    <a:pt x="301625" y="310086"/>
                    <a:pt x="301625" y="310086"/>
                  </a:cubicBezTo>
                  <a:cubicBezTo>
                    <a:pt x="297522" y="314195"/>
                    <a:pt x="293418" y="314195"/>
                    <a:pt x="293418" y="318305"/>
                  </a:cubicBezTo>
                  <a:cubicBezTo>
                    <a:pt x="289314" y="322415"/>
                    <a:pt x="293418" y="330634"/>
                    <a:pt x="289314" y="334743"/>
                  </a:cubicBezTo>
                  <a:cubicBezTo>
                    <a:pt x="289314" y="334743"/>
                    <a:pt x="289314" y="338853"/>
                    <a:pt x="285211" y="338853"/>
                  </a:cubicBezTo>
                  <a:cubicBezTo>
                    <a:pt x="281107" y="338853"/>
                    <a:pt x="277003" y="338853"/>
                    <a:pt x="277003" y="338853"/>
                  </a:cubicBezTo>
                  <a:cubicBezTo>
                    <a:pt x="272900" y="338853"/>
                    <a:pt x="268796" y="338853"/>
                    <a:pt x="264693" y="342963"/>
                  </a:cubicBezTo>
                  <a:cubicBezTo>
                    <a:pt x="264693" y="342963"/>
                    <a:pt x="264693" y="347072"/>
                    <a:pt x="260589" y="351182"/>
                  </a:cubicBezTo>
                  <a:cubicBezTo>
                    <a:pt x="260589" y="351182"/>
                    <a:pt x="256485" y="347072"/>
                    <a:pt x="256485" y="351182"/>
                  </a:cubicBezTo>
                  <a:cubicBezTo>
                    <a:pt x="252382" y="351182"/>
                    <a:pt x="252382" y="351182"/>
                    <a:pt x="252382" y="351182"/>
                  </a:cubicBezTo>
                  <a:cubicBezTo>
                    <a:pt x="252382" y="355292"/>
                    <a:pt x="248278" y="359401"/>
                    <a:pt x="244174" y="359401"/>
                  </a:cubicBezTo>
                  <a:cubicBezTo>
                    <a:pt x="244174" y="359401"/>
                    <a:pt x="240071" y="359401"/>
                    <a:pt x="240071" y="363511"/>
                  </a:cubicBezTo>
                  <a:cubicBezTo>
                    <a:pt x="240071" y="367620"/>
                    <a:pt x="240071" y="367620"/>
                    <a:pt x="235967" y="371730"/>
                  </a:cubicBezTo>
                  <a:cubicBezTo>
                    <a:pt x="231864" y="371730"/>
                    <a:pt x="231864" y="375840"/>
                    <a:pt x="231864" y="379949"/>
                  </a:cubicBezTo>
                  <a:cubicBezTo>
                    <a:pt x="227760" y="384059"/>
                    <a:pt x="223656" y="384059"/>
                    <a:pt x="223656" y="388169"/>
                  </a:cubicBezTo>
                  <a:cubicBezTo>
                    <a:pt x="219553" y="392278"/>
                    <a:pt x="219553" y="396388"/>
                    <a:pt x="215449" y="400497"/>
                  </a:cubicBezTo>
                  <a:cubicBezTo>
                    <a:pt x="215449" y="404607"/>
                    <a:pt x="211345" y="408717"/>
                    <a:pt x="207242" y="412826"/>
                  </a:cubicBezTo>
                  <a:cubicBezTo>
                    <a:pt x="207242" y="416936"/>
                    <a:pt x="203138" y="416936"/>
                    <a:pt x="203138" y="421046"/>
                  </a:cubicBezTo>
                  <a:cubicBezTo>
                    <a:pt x="194931" y="425155"/>
                    <a:pt x="190827" y="433374"/>
                    <a:pt x="190827" y="437484"/>
                  </a:cubicBezTo>
                  <a:cubicBezTo>
                    <a:pt x="194931" y="433374"/>
                    <a:pt x="199035" y="433374"/>
                    <a:pt x="203138" y="429265"/>
                  </a:cubicBezTo>
                  <a:cubicBezTo>
                    <a:pt x="207242" y="425155"/>
                    <a:pt x="207242" y="425155"/>
                    <a:pt x="211345" y="421046"/>
                  </a:cubicBezTo>
                  <a:cubicBezTo>
                    <a:pt x="215449" y="416936"/>
                    <a:pt x="219553" y="408717"/>
                    <a:pt x="223656" y="404607"/>
                  </a:cubicBezTo>
                  <a:cubicBezTo>
                    <a:pt x="227760" y="396388"/>
                    <a:pt x="231864" y="392278"/>
                    <a:pt x="235967" y="388169"/>
                  </a:cubicBezTo>
                  <a:cubicBezTo>
                    <a:pt x="240071" y="384059"/>
                    <a:pt x="244174" y="384059"/>
                    <a:pt x="244174" y="379949"/>
                  </a:cubicBezTo>
                  <a:cubicBezTo>
                    <a:pt x="248278" y="379949"/>
                    <a:pt x="252382" y="375840"/>
                    <a:pt x="252382" y="375840"/>
                  </a:cubicBezTo>
                  <a:cubicBezTo>
                    <a:pt x="264693" y="367620"/>
                    <a:pt x="281107" y="359401"/>
                    <a:pt x="293418" y="355292"/>
                  </a:cubicBezTo>
                  <a:cubicBezTo>
                    <a:pt x="297522" y="351182"/>
                    <a:pt x="301625" y="351182"/>
                    <a:pt x="301625" y="351182"/>
                  </a:cubicBezTo>
                  <a:cubicBezTo>
                    <a:pt x="313936" y="347072"/>
                    <a:pt x="322143" y="342963"/>
                    <a:pt x="330351" y="342963"/>
                  </a:cubicBezTo>
                  <a:cubicBezTo>
                    <a:pt x="334454" y="342963"/>
                    <a:pt x="338558" y="342963"/>
                    <a:pt x="342661" y="342963"/>
                  </a:cubicBezTo>
                  <a:cubicBezTo>
                    <a:pt x="350869" y="342963"/>
                    <a:pt x="354972" y="342963"/>
                    <a:pt x="363180" y="347072"/>
                  </a:cubicBezTo>
                  <a:cubicBezTo>
                    <a:pt x="363180" y="347072"/>
                    <a:pt x="367283" y="351182"/>
                    <a:pt x="367283" y="351182"/>
                  </a:cubicBezTo>
                  <a:cubicBezTo>
                    <a:pt x="371387" y="351182"/>
                    <a:pt x="371387" y="355292"/>
                    <a:pt x="371387" y="355292"/>
                  </a:cubicBezTo>
                  <a:cubicBezTo>
                    <a:pt x="371387" y="359401"/>
                    <a:pt x="371387" y="359401"/>
                    <a:pt x="371387" y="359401"/>
                  </a:cubicBezTo>
                  <a:cubicBezTo>
                    <a:pt x="371387" y="355292"/>
                    <a:pt x="367283" y="355292"/>
                    <a:pt x="363180" y="355292"/>
                  </a:cubicBezTo>
                  <a:cubicBezTo>
                    <a:pt x="363180" y="355292"/>
                    <a:pt x="367283" y="359401"/>
                    <a:pt x="367283" y="359401"/>
                  </a:cubicBezTo>
                  <a:cubicBezTo>
                    <a:pt x="371387" y="359401"/>
                    <a:pt x="371387" y="363511"/>
                    <a:pt x="375490" y="367620"/>
                  </a:cubicBezTo>
                  <a:cubicBezTo>
                    <a:pt x="371387" y="367620"/>
                    <a:pt x="371387" y="367620"/>
                    <a:pt x="371387" y="367620"/>
                  </a:cubicBezTo>
                  <a:cubicBezTo>
                    <a:pt x="371387" y="371730"/>
                    <a:pt x="375490" y="371730"/>
                    <a:pt x="371387" y="371730"/>
                  </a:cubicBezTo>
                  <a:cubicBezTo>
                    <a:pt x="371387" y="371730"/>
                    <a:pt x="371387" y="375840"/>
                    <a:pt x="371387" y="375840"/>
                  </a:cubicBezTo>
                  <a:cubicBezTo>
                    <a:pt x="371387" y="375840"/>
                    <a:pt x="367283" y="375840"/>
                    <a:pt x="367283" y="375840"/>
                  </a:cubicBezTo>
                  <a:cubicBezTo>
                    <a:pt x="367283" y="375840"/>
                    <a:pt x="363180" y="375840"/>
                    <a:pt x="363180" y="379949"/>
                  </a:cubicBezTo>
                  <a:cubicBezTo>
                    <a:pt x="359076" y="379949"/>
                    <a:pt x="359076" y="384059"/>
                    <a:pt x="359076" y="384059"/>
                  </a:cubicBezTo>
                  <a:cubicBezTo>
                    <a:pt x="354972" y="384059"/>
                    <a:pt x="354972" y="388169"/>
                    <a:pt x="350869" y="388169"/>
                  </a:cubicBezTo>
                  <a:cubicBezTo>
                    <a:pt x="350869" y="388169"/>
                    <a:pt x="346765" y="392278"/>
                    <a:pt x="346765" y="392278"/>
                  </a:cubicBezTo>
                  <a:cubicBezTo>
                    <a:pt x="342661" y="392278"/>
                    <a:pt x="342661" y="392278"/>
                    <a:pt x="338558" y="392278"/>
                  </a:cubicBezTo>
                  <a:cubicBezTo>
                    <a:pt x="334454" y="388169"/>
                    <a:pt x="334454" y="388169"/>
                    <a:pt x="330351" y="388169"/>
                  </a:cubicBezTo>
                  <a:cubicBezTo>
                    <a:pt x="330351" y="388169"/>
                    <a:pt x="326247" y="388169"/>
                    <a:pt x="326247" y="384059"/>
                  </a:cubicBezTo>
                  <a:cubicBezTo>
                    <a:pt x="326247" y="384059"/>
                    <a:pt x="326247" y="384059"/>
                    <a:pt x="326247" y="388169"/>
                  </a:cubicBezTo>
                  <a:cubicBezTo>
                    <a:pt x="322143" y="388169"/>
                    <a:pt x="322143" y="388169"/>
                    <a:pt x="322143" y="388169"/>
                  </a:cubicBezTo>
                  <a:cubicBezTo>
                    <a:pt x="322143" y="388169"/>
                    <a:pt x="318040" y="388169"/>
                    <a:pt x="313936" y="388169"/>
                  </a:cubicBezTo>
                  <a:cubicBezTo>
                    <a:pt x="313936" y="388169"/>
                    <a:pt x="309832" y="388169"/>
                    <a:pt x="309832" y="388169"/>
                  </a:cubicBezTo>
                  <a:cubicBezTo>
                    <a:pt x="309832" y="388169"/>
                    <a:pt x="313936" y="392278"/>
                    <a:pt x="313936" y="392278"/>
                  </a:cubicBezTo>
                  <a:cubicBezTo>
                    <a:pt x="313936" y="392278"/>
                    <a:pt x="318040" y="392278"/>
                    <a:pt x="318040" y="392278"/>
                  </a:cubicBezTo>
                  <a:cubicBezTo>
                    <a:pt x="318040" y="392278"/>
                    <a:pt x="318040" y="396388"/>
                    <a:pt x="322143" y="396388"/>
                  </a:cubicBezTo>
                  <a:cubicBezTo>
                    <a:pt x="322143" y="396388"/>
                    <a:pt x="326247" y="396388"/>
                    <a:pt x="330351" y="396388"/>
                  </a:cubicBezTo>
                  <a:cubicBezTo>
                    <a:pt x="330351" y="396388"/>
                    <a:pt x="330351" y="400497"/>
                    <a:pt x="330351" y="400497"/>
                  </a:cubicBezTo>
                  <a:cubicBezTo>
                    <a:pt x="330351" y="400497"/>
                    <a:pt x="334454" y="404607"/>
                    <a:pt x="334454" y="404607"/>
                  </a:cubicBezTo>
                  <a:cubicBezTo>
                    <a:pt x="334454" y="408717"/>
                    <a:pt x="334454" y="408717"/>
                    <a:pt x="334454" y="408717"/>
                  </a:cubicBezTo>
                  <a:cubicBezTo>
                    <a:pt x="338558" y="404607"/>
                    <a:pt x="342661" y="404607"/>
                    <a:pt x="342661" y="404607"/>
                  </a:cubicBezTo>
                  <a:cubicBezTo>
                    <a:pt x="346765" y="400497"/>
                    <a:pt x="346765" y="400497"/>
                    <a:pt x="350869" y="400497"/>
                  </a:cubicBezTo>
                  <a:cubicBezTo>
                    <a:pt x="350869" y="400497"/>
                    <a:pt x="350869" y="400497"/>
                    <a:pt x="350869" y="404607"/>
                  </a:cubicBezTo>
                  <a:cubicBezTo>
                    <a:pt x="350869" y="404607"/>
                    <a:pt x="354972" y="404607"/>
                    <a:pt x="354972" y="400497"/>
                  </a:cubicBezTo>
                  <a:cubicBezTo>
                    <a:pt x="359076" y="400497"/>
                    <a:pt x="359076" y="400497"/>
                    <a:pt x="359076" y="400497"/>
                  </a:cubicBezTo>
                  <a:cubicBezTo>
                    <a:pt x="359076" y="400497"/>
                    <a:pt x="359076" y="404607"/>
                    <a:pt x="359076" y="404607"/>
                  </a:cubicBezTo>
                  <a:cubicBezTo>
                    <a:pt x="359076" y="404607"/>
                    <a:pt x="359076" y="408717"/>
                    <a:pt x="354972" y="408717"/>
                  </a:cubicBezTo>
                  <a:cubicBezTo>
                    <a:pt x="354972" y="408717"/>
                    <a:pt x="354972" y="412826"/>
                    <a:pt x="354972" y="416936"/>
                  </a:cubicBezTo>
                  <a:cubicBezTo>
                    <a:pt x="354972" y="416936"/>
                    <a:pt x="354972" y="421046"/>
                    <a:pt x="350869" y="421046"/>
                  </a:cubicBezTo>
                  <a:cubicBezTo>
                    <a:pt x="350869" y="425155"/>
                    <a:pt x="346765" y="429265"/>
                    <a:pt x="346765" y="429265"/>
                  </a:cubicBezTo>
                  <a:cubicBezTo>
                    <a:pt x="346765" y="429265"/>
                    <a:pt x="346765" y="429265"/>
                    <a:pt x="346765" y="433374"/>
                  </a:cubicBezTo>
                  <a:cubicBezTo>
                    <a:pt x="346765" y="433374"/>
                    <a:pt x="346765" y="433374"/>
                    <a:pt x="350869" y="429265"/>
                  </a:cubicBezTo>
                  <a:cubicBezTo>
                    <a:pt x="350869" y="429265"/>
                    <a:pt x="354972" y="429265"/>
                    <a:pt x="354972" y="429265"/>
                  </a:cubicBezTo>
                  <a:cubicBezTo>
                    <a:pt x="354972" y="429265"/>
                    <a:pt x="359076" y="429265"/>
                    <a:pt x="359076" y="433374"/>
                  </a:cubicBezTo>
                  <a:cubicBezTo>
                    <a:pt x="359076" y="433374"/>
                    <a:pt x="359076" y="433374"/>
                    <a:pt x="359076" y="437484"/>
                  </a:cubicBezTo>
                  <a:cubicBezTo>
                    <a:pt x="354972" y="437484"/>
                    <a:pt x="354972" y="437484"/>
                    <a:pt x="354972" y="437484"/>
                  </a:cubicBezTo>
                  <a:cubicBezTo>
                    <a:pt x="354972" y="437484"/>
                    <a:pt x="354972" y="441594"/>
                    <a:pt x="354972" y="441594"/>
                  </a:cubicBezTo>
                  <a:cubicBezTo>
                    <a:pt x="354972" y="445703"/>
                    <a:pt x="354972" y="445703"/>
                    <a:pt x="354972" y="445703"/>
                  </a:cubicBezTo>
                  <a:cubicBezTo>
                    <a:pt x="354972" y="445703"/>
                    <a:pt x="354972" y="445703"/>
                    <a:pt x="359076" y="445703"/>
                  </a:cubicBezTo>
                  <a:cubicBezTo>
                    <a:pt x="359076" y="445703"/>
                    <a:pt x="359076" y="445703"/>
                    <a:pt x="359076" y="449813"/>
                  </a:cubicBezTo>
                  <a:cubicBezTo>
                    <a:pt x="359076" y="449813"/>
                    <a:pt x="359076" y="453922"/>
                    <a:pt x="359076" y="453922"/>
                  </a:cubicBezTo>
                  <a:cubicBezTo>
                    <a:pt x="363180" y="453922"/>
                    <a:pt x="363180" y="458032"/>
                    <a:pt x="363180" y="458032"/>
                  </a:cubicBezTo>
                  <a:cubicBezTo>
                    <a:pt x="363180" y="462142"/>
                    <a:pt x="363180" y="462142"/>
                    <a:pt x="367283" y="462142"/>
                  </a:cubicBezTo>
                  <a:cubicBezTo>
                    <a:pt x="371387" y="462142"/>
                    <a:pt x="371387" y="462142"/>
                    <a:pt x="375490" y="466251"/>
                  </a:cubicBezTo>
                  <a:cubicBezTo>
                    <a:pt x="375490" y="466251"/>
                    <a:pt x="379594" y="466251"/>
                    <a:pt x="379594" y="466251"/>
                  </a:cubicBezTo>
                  <a:cubicBezTo>
                    <a:pt x="383698" y="466251"/>
                    <a:pt x="383698" y="466251"/>
                    <a:pt x="383698" y="470361"/>
                  </a:cubicBezTo>
                  <a:cubicBezTo>
                    <a:pt x="383698" y="470361"/>
                    <a:pt x="383698" y="470361"/>
                    <a:pt x="379594" y="470361"/>
                  </a:cubicBezTo>
                  <a:cubicBezTo>
                    <a:pt x="379594" y="470361"/>
                    <a:pt x="379594" y="474471"/>
                    <a:pt x="379594" y="474471"/>
                  </a:cubicBezTo>
                  <a:cubicBezTo>
                    <a:pt x="379594" y="474471"/>
                    <a:pt x="379594" y="474471"/>
                    <a:pt x="383698" y="474471"/>
                  </a:cubicBezTo>
                  <a:cubicBezTo>
                    <a:pt x="383698" y="474471"/>
                    <a:pt x="383698" y="474471"/>
                    <a:pt x="383698" y="478580"/>
                  </a:cubicBezTo>
                  <a:cubicBezTo>
                    <a:pt x="383698" y="478580"/>
                    <a:pt x="383698" y="478580"/>
                    <a:pt x="387801" y="478580"/>
                  </a:cubicBezTo>
                  <a:cubicBezTo>
                    <a:pt x="387801" y="478580"/>
                    <a:pt x="387801" y="478580"/>
                    <a:pt x="391905" y="478580"/>
                  </a:cubicBezTo>
                  <a:cubicBezTo>
                    <a:pt x="391905" y="478580"/>
                    <a:pt x="396009" y="482690"/>
                    <a:pt x="400112" y="482690"/>
                  </a:cubicBezTo>
                  <a:cubicBezTo>
                    <a:pt x="396009" y="482690"/>
                    <a:pt x="396009" y="482690"/>
                    <a:pt x="396009" y="486799"/>
                  </a:cubicBezTo>
                  <a:cubicBezTo>
                    <a:pt x="400112" y="486799"/>
                    <a:pt x="400112" y="486799"/>
                    <a:pt x="400112" y="486799"/>
                  </a:cubicBezTo>
                  <a:cubicBezTo>
                    <a:pt x="404216" y="482690"/>
                    <a:pt x="404216" y="482690"/>
                    <a:pt x="404216" y="482690"/>
                  </a:cubicBezTo>
                  <a:cubicBezTo>
                    <a:pt x="408319" y="482690"/>
                    <a:pt x="408319" y="482690"/>
                    <a:pt x="408319" y="482690"/>
                  </a:cubicBezTo>
                  <a:cubicBezTo>
                    <a:pt x="412423" y="482690"/>
                    <a:pt x="412423" y="482690"/>
                    <a:pt x="412423" y="482690"/>
                  </a:cubicBezTo>
                  <a:cubicBezTo>
                    <a:pt x="416527" y="482690"/>
                    <a:pt x="416527" y="486799"/>
                    <a:pt x="420630" y="486799"/>
                  </a:cubicBezTo>
                  <a:cubicBezTo>
                    <a:pt x="420630" y="486799"/>
                    <a:pt x="424734" y="486799"/>
                    <a:pt x="424734" y="486799"/>
                  </a:cubicBezTo>
                  <a:cubicBezTo>
                    <a:pt x="428838" y="486799"/>
                    <a:pt x="432941" y="482690"/>
                    <a:pt x="437045" y="478580"/>
                  </a:cubicBezTo>
                  <a:cubicBezTo>
                    <a:pt x="437045" y="478580"/>
                    <a:pt x="437045" y="482690"/>
                    <a:pt x="437045" y="482690"/>
                  </a:cubicBezTo>
                  <a:cubicBezTo>
                    <a:pt x="437045" y="482690"/>
                    <a:pt x="437045" y="482690"/>
                    <a:pt x="437045" y="486799"/>
                  </a:cubicBezTo>
                  <a:cubicBezTo>
                    <a:pt x="437045" y="486799"/>
                    <a:pt x="441148" y="486799"/>
                    <a:pt x="441148" y="486799"/>
                  </a:cubicBezTo>
                  <a:cubicBezTo>
                    <a:pt x="441148" y="486799"/>
                    <a:pt x="441148" y="486799"/>
                    <a:pt x="445252" y="486799"/>
                  </a:cubicBezTo>
                  <a:cubicBezTo>
                    <a:pt x="445252" y="486799"/>
                    <a:pt x="449356" y="486799"/>
                    <a:pt x="449356" y="486799"/>
                  </a:cubicBezTo>
                  <a:cubicBezTo>
                    <a:pt x="449356" y="482690"/>
                    <a:pt x="449356" y="482690"/>
                    <a:pt x="449356" y="482690"/>
                  </a:cubicBezTo>
                  <a:cubicBezTo>
                    <a:pt x="449356" y="478580"/>
                    <a:pt x="449356" y="478580"/>
                    <a:pt x="449356" y="474471"/>
                  </a:cubicBezTo>
                  <a:cubicBezTo>
                    <a:pt x="449356" y="470361"/>
                    <a:pt x="449356" y="470361"/>
                    <a:pt x="449356" y="470361"/>
                  </a:cubicBezTo>
                  <a:cubicBezTo>
                    <a:pt x="449356" y="470361"/>
                    <a:pt x="449356" y="466251"/>
                    <a:pt x="449356" y="466251"/>
                  </a:cubicBezTo>
                  <a:cubicBezTo>
                    <a:pt x="449356" y="466251"/>
                    <a:pt x="453459" y="466251"/>
                    <a:pt x="453459" y="462142"/>
                  </a:cubicBezTo>
                  <a:cubicBezTo>
                    <a:pt x="457563" y="462142"/>
                    <a:pt x="457563" y="458032"/>
                    <a:pt x="461667" y="453922"/>
                  </a:cubicBezTo>
                  <a:cubicBezTo>
                    <a:pt x="461667" y="453922"/>
                    <a:pt x="461667" y="449813"/>
                    <a:pt x="461667" y="445703"/>
                  </a:cubicBezTo>
                  <a:cubicBezTo>
                    <a:pt x="465770" y="445703"/>
                    <a:pt x="465770" y="441594"/>
                    <a:pt x="465770" y="441594"/>
                  </a:cubicBezTo>
                  <a:cubicBezTo>
                    <a:pt x="469874" y="441594"/>
                    <a:pt x="469874" y="437484"/>
                    <a:pt x="469874" y="437484"/>
                  </a:cubicBezTo>
                  <a:cubicBezTo>
                    <a:pt x="469874" y="433374"/>
                    <a:pt x="473977" y="433374"/>
                    <a:pt x="473977" y="433374"/>
                  </a:cubicBezTo>
                  <a:cubicBezTo>
                    <a:pt x="473977" y="433374"/>
                    <a:pt x="473977" y="433374"/>
                    <a:pt x="478081" y="433374"/>
                  </a:cubicBezTo>
                  <a:cubicBezTo>
                    <a:pt x="478081" y="433374"/>
                    <a:pt x="478081" y="433374"/>
                    <a:pt x="478081" y="437484"/>
                  </a:cubicBezTo>
                  <a:cubicBezTo>
                    <a:pt x="478081" y="437484"/>
                    <a:pt x="478081" y="437484"/>
                    <a:pt x="482185" y="437484"/>
                  </a:cubicBezTo>
                  <a:cubicBezTo>
                    <a:pt x="482185" y="441594"/>
                    <a:pt x="482185" y="441594"/>
                    <a:pt x="482185" y="445703"/>
                  </a:cubicBezTo>
                  <a:cubicBezTo>
                    <a:pt x="482185" y="445703"/>
                    <a:pt x="478081" y="445703"/>
                    <a:pt x="478081" y="445703"/>
                  </a:cubicBezTo>
                  <a:cubicBezTo>
                    <a:pt x="478081" y="449813"/>
                    <a:pt x="478081" y="449813"/>
                    <a:pt x="478081" y="449813"/>
                  </a:cubicBezTo>
                  <a:cubicBezTo>
                    <a:pt x="478081" y="449813"/>
                    <a:pt x="478081" y="453922"/>
                    <a:pt x="478081" y="453922"/>
                  </a:cubicBezTo>
                  <a:cubicBezTo>
                    <a:pt x="478081" y="453922"/>
                    <a:pt x="478081" y="453922"/>
                    <a:pt x="478081" y="458032"/>
                  </a:cubicBezTo>
                  <a:cubicBezTo>
                    <a:pt x="478081" y="458032"/>
                    <a:pt x="478081" y="458032"/>
                    <a:pt x="473977" y="458032"/>
                  </a:cubicBezTo>
                  <a:cubicBezTo>
                    <a:pt x="473977" y="458032"/>
                    <a:pt x="473977" y="462142"/>
                    <a:pt x="473977" y="462142"/>
                  </a:cubicBezTo>
                  <a:cubicBezTo>
                    <a:pt x="473977" y="462142"/>
                    <a:pt x="473977" y="462142"/>
                    <a:pt x="478081" y="462142"/>
                  </a:cubicBezTo>
                  <a:cubicBezTo>
                    <a:pt x="478081" y="462142"/>
                    <a:pt x="478081" y="462142"/>
                    <a:pt x="482185" y="462142"/>
                  </a:cubicBezTo>
                  <a:cubicBezTo>
                    <a:pt x="482185" y="462142"/>
                    <a:pt x="482185" y="462142"/>
                    <a:pt x="482185" y="466251"/>
                  </a:cubicBezTo>
                  <a:cubicBezTo>
                    <a:pt x="482185" y="466251"/>
                    <a:pt x="482185" y="466251"/>
                    <a:pt x="486288" y="466251"/>
                  </a:cubicBezTo>
                  <a:cubicBezTo>
                    <a:pt x="486288" y="466251"/>
                    <a:pt x="490392" y="462142"/>
                    <a:pt x="490392" y="462142"/>
                  </a:cubicBezTo>
                  <a:cubicBezTo>
                    <a:pt x="490392" y="462142"/>
                    <a:pt x="490392" y="466251"/>
                    <a:pt x="490392" y="466251"/>
                  </a:cubicBezTo>
                  <a:cubicBezTo>
                    <a:pt x="494496" y="466251"/>
                    <a:pt x="494496" y="466251"/>
                    <a:pt x="494496" y="470361"/>
                  </a:cubicBezTo>
                  <a:cubicBezTo>
                    <a:pt x="494496" y="470361"/>
                    <a:pt x="490392" y="474471"/>
                    <a:pt x="490392" y="474471"/>
                  </a:cubicBezTo>
                  <a:cubicBezTo>
                    <a:pt x="490392" y="474471"/>
                    <a:pt x="490392" y="474471"/>
                    <a:pt x="494496" y="474471"/>
                  </a:cubicBezTo>
                  <a:cubicBezTo>
                    <a:pt x="494496" y="474471"/>
                    <a:pt x="494496" y="478580"/>
                    <a:pt x="494496" y="478580"/>
                  </a:cubicBezTo>
                  <a:cubicBezTo>
                    <a:pt x="490392" y="478580"/>
                    <a:pt x="490392" y="478580"/>
                    <a:pt x="490392" y="478580"/>
                  </a:cubicBezTo>
                  <a:cubicBezTo>
                    <a:pt x="490392" y="478580"/>
                    <a:pt x="486288" y="478580"/>
                    <a:pt x="486288" y="478580"/>
                  </a:cubicBezTo>
                  <a:cubicBezTo>
                    <a:pt x="486288" y="478580"/>
                    <a:pt x="486288" y="482690"/>
                    <a:pt x="486288" y="482690"/>
                  </a:cubicBezTo>
                  <a:cubicBezTo>
                    <a:pt x="486288" y="482690"/>
                    <a:pt x="482185" y="482690"/>
                    <a:pt x="482185" y="486799"/>
                  </a:cubicBezTo>
                  <a:cubicBezTo>
                    <a:pt x="482185" y="486799"/>
                    <a:pt x="478081" y="486799"/>
                    <a:pt x="473977" y="490909"/>
                  </a:cubicBezTo>
                  <a:cubicBezTo>
                    <a:pt x="473977" y="490909"/>
                    <a:pt x="469874" y="490909"/>
                    <a:pt x="469874" y="490909"/>
                  </a:cubicBezTo>
                  <a:cubicBezTo>
                    <a:pt x="465770" y="490909"/>
                    <a:pt x="465770" y="490909"/>
                    <a:pt x="465770" y="490909"/>
                  </a:cubicBezTo>
                  <a:cubicBezTo>
                    <a:pt x="465770" y="486799"/>
                    <a:pt x="465770" y="486799"/>
                    <a:pt x="461667" y="486799"/>
                  </a:cubicBezTo>
                  <a:cubicBezTo>
                    <a:pt x="461667" y="490909"/>
                    <a:pt x="461667" y="490909"/>
                    <a:pt x="457563" y="490909"/>
                  </a:cubicBezTo>
                  <a:cubicBezTo>
                    <a:pt x="457563" y="490909"/>
                    <a:pt x="453459" y="490909"/>
                    <a:pt x="453459" y="490909"/>
                  </a:cubicBezTo>
                  <a:cubicBezTo>
                    <a:pt x="453459" y="490909"/>
                    <a:pt x="453459" y="490909"/>
                    <a:pt x="453459" y="495019"/>
                  </a:cubicBezTo>
                  <a:cubicBezTo>
                    <a:pt x="453459" y="495019"/>
                    <a:pt x="453459" y="499128"/>
                    <a:pt x="449356" y="499128"/>
                  </a:cubicBezTo>
                  <a:cubicBezTo>
                    <a:pt x="453459" y="499128"/>
                    <a:pt x="457563" y="499128"/>
                    <a:pt x="457563" y="499128"/>
                  </a:cubicBezTo>
                  <a:cubicBezTo>
                    <a:pt x="461667" y="499128"/>
                    <a:pt x="461667" y="499128"/>
                    <a:pt x="461667" y="499128"/>
                  </a:cubicBezTo>
                  <a:cubicBezTo>
                    <a:pt x="461667" y="499128"/>
                    <a:pt x="461667" y="503238"/>
                    <a:pt x="461667" y="503238"/>
                  </a:cubicBezTo>
                  <a:cubicBezTo>
                    <a:pt x="461667" y="503238"/>
                    <a:pt x="457563" y="503238"/>
                    <a:pt x="457563" y="503238"/>
                  </a:cubicBezTo>
                  <a:cubicBezTo>
                    <a:pt x="457563" y="503238"/>
                    <a:pt x="453459" y="503238"/>
                    <a:pt x="453459" y="503238"/>
                  </a:cubicBezTo>
                  <a:cubicBezTo>
                    <a:pt x="453459" y="503238"/>
                    <a:pt x="453459" y="503238"/>
                    <a:pt x="453459" y="507348"/>
                  </a:cubicBezTo>
                  <a:cubicBezTo>
                    <a:pt x="453459" y="507348"/>
                    <a:pt x="449356" y="507348"/>
                    <a:pt x="449356" y="507348"/>
                  </a:cubicBezTo>
                  <a:cubicBezTo>
                    <a:pt x="449356" y="507348"/>
                    <a:pt x="445252" y="507348"/>
                    <a:pt x="445252" y="507348"/>
                  </a:cubicBezTo>
                  <a:cubicBezTo>
                    <a:pt x="441148" y="507348"/>
                    <a:pt x="441148" y="507348"/>
                    <a:pt x="441148" y="507348"/>
                  </a:cubicBezTo>
                  <a:cubicBezTo>
                    <a:pt x="441148" y="507348"/>
                    <a:pt x="437045" y="511457"/>
                    <a:pt x="437045" y="511457"/>
                  </a:cubicBezTo>
                  <a:cubicBezTo>
                    <a:pt x="437045" y="511457"/>
                    <a:pt x="437045" y="511457"/>
                    <a:pt x="437045" y="515567"/>
                  </a:cubicBezTo>
                  <a:cubicBezTo>
                    <a:pt x="432941" y="515567"/>
                    <a:pt x="432941" y="515567"/>
                    <a:pt x="432941" y="515567"/>
                  </a:cubicBezTo>
                  <a:cubicBezTo>
                    <a:pt x="432941" y="515567"/>
                    <a:pt x="428838" y="515567"/>
                    <a:pt x="428838" y="515567"/>
                  </a:cubicBezTo>
                  <a:cubicBezTo>
                    <a:pt x="424734" y="515567"/>
                    <a:pt x="420630" y="519676"/>
                    <a:pt x="416527" y="519676"/>
                  </a:cubicBezTo>
                  <a:cubicBezTo>
                    <a:pt x="416527" y="519676"/>
                    <a:pt x="416527" y="519676"/>
                    <a:pt x="412423" y="519676"/>
                  </a:cubicBezTo>
                  <a:cubicBezTo>
                    <a:pt x="412423" y="523786"/>
                    <a:pt x="412423" y="523786"/>
                    <a:pt x="412423" y="523786"/>
                  </a:cubicBezTo>
                  <a:cubicBezTo>
                    <a:pt x="408319" y="523786"/>
                    <a:pt x="408319" y="523786"/>
                    <a:pt x="408319" y="523786"/>
                  </a:cubicBezTo>
                  <a:cubicBezTo>
                    <a:pt x="408319" y="523786"/>
                    <a:pt x="404216" y="523786"/>
                    <a:pt x="404216" y="523786"/>
                  </a:cubicBezTo>
                  <a:cubicBezTo>
                    <a:pt x="404216" y="523786"/>
                    <a:pt x="404216" y="523786"/>
                    <a:pt x="400112" y="523786"/>
                  </a:cubicBezTo>
                  <a:cubicBezTo>
                    <a:pt x="400112" y="523786"/>
                    <a:pt x="396009" y="523786"/>
                    <a:pt x="396009" y="523786"/>
                  </a:cubicBezTo>
                  <a:cubicBezTo>
                    <a:pt x="396009" y="523786"/>
                    <a:pt x="396009" y="523786"/>
                    <a:pt x="400112" y="527896"/>
                  </a:cubicBezTo>
                  <a:cubicBezTo>
                    <a:pt x="396009" y="527896"/>
                    <a:pt x="396009" y="527896"/>
                    <a:pt x="391905" y="527896"/>
                  </a:cubicBezTo>
                  <a:cubicBezTo>
                    <a:pt x="391905" y="527896"/>
                    <a:pt x="391905" y="527896"/>
                    <a:pt x="391905" y="532005"/>
                  </a:cubicBezTo>
                  <a:cubicBezTo>
                    <a:pt x="391905" y="536115"/>
                    <a:pt x="391905" y="536115"/>
                    <a:pt x="387801" y="536115"/>
                  </a:cubicBezTo>
                  <a:cubicBezTo>
                    <a:pt x="387801" y="536115"/>
                    <a:pt x="383698" y="536115"/>
                    <a:pt x="383698" y="536115"/>
                  </a:cubicBezTo>
                  <a:cubicBezTo>
                    <a:pt x="383698" y="532005"/>
                    <a:pt x="383698" y="532005"/>
                    <a:pt x="383698" y="532005"/>
                  </a:cubicBezTo>
                  <a:cubicBezTo>
                    <a:pt x="383698" y="532005"/>
                    <a:pt x="383698" y="527896"/>
                    <a:pt x="383698" y="527896"/>
                  </a:cubicBezTo>
                  <a:cubicBezTo>
                    <a:pt x="379594" y="527896"/>
                    <a:pt x="379594" y="527896"/>
                    <a:pt x="379594" y="527896"/>
                  </a:cubicBezTo>
                  <a:cubicBezTo>
                    <a:pt x="379594" y="532005"/>
                    <a:pt x="379594" y="532005"/>
                    <a:pt x="379594" y="532005"/>
                  </a:cubicBezTo>
                  <a:cubicBezTo>
                    <a:pt x="379594" y="532005"/>
                    <a:pt x="379594" y="532005"/>
                    <a:pt x="375490" y="532005"/>
                  </a:cubicBezTo>
                  <a:cubicBezTo>
                    <a:pt x="371387" y="532005"/>
                    <a:pt x="371387" y="532005"/>
                    <a:pt x="371387" y="532005"/>
                  </a:cubicBezTo>
                  <a:cubicBezTo>
                    <a:pt x="371387" y="536115"/>
                    <a:pt x="371387" y="536115"/>
                    <a:pt x="371387" y="536115"/>
                  </a:cubicBezTo>
                  <a:cubicBezTo>
                    <a:pt x="371387" y="536115"/>
                    <a:pt x="371387" y="540225"/>
                    <a:pt x="371387" y="540225"/>
                  </a:cubicBezTo>
                  <a:cubicBezTo>
                    <a:pt x="371387" y="540225"/>
                    <a:pt x="367283" y="544334"/>
                    <a:pt x="367283" y="544334"/>
                  </a:cubicBezTo>
                  <a:cubicBezTo>
                    <a:pt x="367283" y="544334"/>
                    <a:pt x="367283" y="548444"/>
                    <a:pt x="363180" y="548444"/>
                  </a:cubicBezTo>
                  <a:cubicBezTo>
                    <a:pt x="363180" y="548444"/>
                    <a:pt x="363180" y="548444"/>
                    <a:pt x="363180" y="552553"/>
                  </a:cubicBezTo>
                  <a:cubicBezTo>
                    <a:pt x="363180" y="552553"/>
                    <a:pt x="359076" y="552553"/>
                    <a:pt x="359076" y="552553"/>
                  </a:cubicBezTo>
                  <a:cubicBezTo>
                    <a:pt x="359076" y="552553"/>
                    <a:pt x="359076" y="556663"/>
                    <a:pt x="359076" y="556663"/>
                  </a:cubicBezTo>
                  <a:cubicBezTo>
                    <a:pt x="359076" y="556663"/>
                    <a:pt x="359076" y="556663"/>
                    <a:pt x="359076" y="560773"/>
                  </a:cubicBezTo>
                  <a:cubicBezTo>
                    <a:pt x="354972" y="560773"/>
                    <a:pt x="354972" y="560773"/>
                    <a:pt x="354972" y="560773"/>
                  </a:cubicBezTo>
                  <a:cubicBezTo>
                    <a:pt x="354972" y="560773"/>
                    <a:pt x="354972" y="560773"/>
                    <a:pt x="350869" y="560773"/>
                  </a:cubicBezTo>
                  <a:cubicBezTo>
                    <a:pt x="350869" y="564882"/>
                    <a:pt x="350869" y="564882"/>
                    <a:pt x="350869" y="564882"/>
                  </a:cubicBezTo>
                  <a:cubicBezTo>
                    <a:pt x="350869" y="564882"/>
                    <a:pt x="346765" y="564882"/>
                    <a:pt x="346765" y="564882"/>
                  </a:cubicBezTo>
                  <a:cubicBezTo>
                    <a:pt x="346765" y="564882"/>
                    <a:pt x="346765" y="564882"/>
                    <a:pt x="346765" y="560773"/>
                  </a:cubicBezTo>
                  <a:cubicBezTo>
                    <a:pt x="342661" y="564882"/>
                    <a:pt x="342661" y="564882"/>
                    <a:pt x="342661" y="564882"/>
                  </a:cubicBezTo>
                  <a:cubicBezTo>
                    <a:pt x="342661" y="568992"/>
                    <a:pt x="342661" y="568992"/>
                    <a:pt x="342661" y="568992"/>
                  </a:cubicBezTo>
                  <a:cubicBezTo>
                    <a:pt x="342661" y="568992"/>
                    <a:pt x="342661" y="568992"/>
                    <a:pt x="338558" y="568992"/>
                  </a:cubicBezTo>
                  <a:cubicBezTo>
                    <a:pt x="334454" y="568992"/>
                    <a:pt x="334454" y="568992"/>
                    <a:pt x="334454" y="568992"/>
                  </a:cubicBezTo>
                  <a:cubicBezTo>
                    <a:pt x="330351" y="568992"/>
                    <a:pt x="330351" y="568992"/>
                    <a:pt x="330351" y="568992"/>
                  </a:cubicBezTo>
                  <a:cubicBezTo>
                    <a:pt x="330351" y="568992"/>
                    <a:pt x="330351" y="568992"/>
                    <a:pt x="330351" y="564882"/>
                  </a:cubicBezTo>
                  <a:cubicBezTo>
                    <a:pt x="330351" y="564882"/>
                    <a:pt x="330351" y="564882"/>
                    <a:pt x="330351" y="560773"/>
                  </a:cubicBezTo>
                  <a:cubicBezTo>
                    <a:pt x="330351" y="560773"/>
                    <a:pt x="326247" y="560773"/>
                    <a:pt x="326247" y="560773"/>
                  </a:cubicBezTo>
                  <a:cubicBezTo>
                    <a:pt x="322143" y="564882"/>
                    <a:pt x="322143" y="560773"/>
                    <a:pt x="322143" y="560773"/>
                  </a:cubicBezTo>
                  <a:cubicBezTo>
                    <a:pt x="322143" y="560773"/>
                    <a:pt x="322143" y="560773"/>
                    <a:pt x="322143" y="556663"/>
                  </a:cubicBezTo>
                  <a:cubicBezTo>
                    <a:pt x="322143" y="552553"/>
                    <a:pt x="318040" y="548444"/>
                    <a:pt x="318040" y="548444"/>
                  </a:cubicBezTo>
                  <a:cubicBezTo>
                    <a:pt x="318040" y="544334"/>
                    <a:pt x="322143" y="544334"/>
                    <a:pt x="322143" y="544334"/>
                  </a:cubicBezTo>
                  <a:cubicBezTo>
                    <a:pt x="322143" y="540225"/>
                    <a:pt x="322143" y="540225"/>
                    <a:pt x="322143" y="536115"/>
                  </a:cubicBezTo>
                  <a:cubicBezTo>
                    <a:pt x="322143" y="532005"/>
                    <a:pt x="322143" y="532005"/>
                    <a:pt x="322143" y="532005"/>
                  </a:cubicBezTo>
                  <a:cubicBezTo>
                    <a:pt x="326247" y="532005"/>
                    <a:pt x="326247" y="532005"/>
                    <a:pt x="326247" y="532005"/>
                  </a:cubicBezTo>
                  <a:cubicBezTo>
                    <a:pt x="326247" y="527896"/>
                    <a:pt x="326247" y="527896"/>
                    <a:pt x="326247" y="527896"/>
                  </a:cubicBezTo>
                  <a:cubicBezTo>
                    <a:pt x="326247" y="527896"/>
                    <a:pt x="330351" y="527896"/>
                    <a:pt x="330351" y="527896"/>
                  </a:cubicBezTo>
                  <a:cubicBezTo>
                    <a:pt x="330351" y="527896"/>
                    <a:pt x="334454" y="527896"/>
                    <a:pt x="334454" y="527896"/>
                  </a:cubicBezTo>
                  <a:cubicBezTo>
                    <a:pt x="334454" y="527896"/>
                    <a:pt x="334454" y="523786"/>
                    <a:pt x="338558" y="523786"/>
                  </a:cubicBezTo>
                  <a:cubicBezTo>
                    <a:pt x="334454" y="523786"/>
                    <a:pt x="334454" y="523786"/>
                    <a:pt x="334454" y="523786"/>
                  </a:cubicBezTo>
                  <a:cubicBezTo>
                    <a:pt x="338558" y="519676"/>
                    <a:pt x="346765" y="515567"/>
                    <a:pt x="354972" y="511457"/>
                  </a:cubicBezTo>
                  <a:cubicBezTo>
                    <a:pt x="354972" y="511457"/>
                    <a:pt x="354972" y="507348"/>
                    <a:pt x="359076" y="507348"/>
                  </a:cubicBezTo>
                  <a:cubicBezTo>
                    <a:pt x="363180" y="503238"/>
                    <a:pt x="367283" y="503238"/>
                    <a:pt x="367283" y="503238"/>
                  </a:cubicBezTo>
                  <a:cubicBezTo>
                    <a:pt x="367283" y="503238"/>
                    <a:pt x="367283" y="507348"/>
                    <a:pt x="371387" y="507348"/>
                  </a:cubicBezTo>
                  <a:cubicBezTo>
                    <a:pt x="371387" y="507348"/>
                    <a:pt x="371387" y="511457"/>
                    <a:pt x="375490" y="511457"/>
                  </a:cubicBezTo>
                  <a:cubicBezTo>
                    <a:pt x="375490" y="511457"/>
                    <a:pt x="375490" y="511457"/>
                    <a:pt x="375490" y="507348"/>
                  </a:cubicBezTo>
                  <a:cubicBezTo>
                    <a:pt x="375490" y="503238"/>
                    <a:pt x="375490" y="503238"/>
                    <a:pt x="379594" y="503238"/>
                  </a:cubicBezTo>
                  <a:cubicBezTo>
                    <a:pt x="383698" y="503238"/>
                    <a:pt x="383698" y="503238"/>
                    <a:pt x="387801" y="499128"/>
                  </a:cubicBezTo>
                  <a:cubicBezTo>
                    <a:pt x="387801" y="499128"/>
                    <a:pt x="383698" y="499128"/>
                    <a:pt x="383698" y="499128"/>
                  </a:cubicBezTo>
                  <a:cubicBezTo>
                    <a:pt x="379594" y="499128"/>
                    <a:pt x="379594" y="499128"/>
                    <a:pt x="375490" y="499128"/>
                  </a:cubicBezTo>
                  <a:cubicBezTo>
                    <a:pt x="375490" y="499128"/>
                    <a:pt x="375490" y="499128"/>
                    <a:pt x="371387" y="499128"/>
                  </a:cubicBezTo>
                  <a:cubicBezTo>
                    <a:pt x="371387" y="499128"/>
                    <a:pt x="367283" y="499128"/>
                    <a:pt x="367283" y="499128"/>
                  </a:cubicBezTo>
                  <a:cubicBezTo>
                    <a:pt x="363180" y="499128"/>
                    <a:pt x="363180" y="499128"/>
                    <a:pt x="359076" y="499128"/>
                  </a:cubicBezTo>
                  <a:cubicBezTo>
                    <a:pt x="359076" y="499128"/>
                    <a:pt x="354972" y="499128"/>
                    <a:pt x="354972" y="499128"/>
                  </a:cubicBezTo>
                  <a:cubicBezTo>
                    <a:pt x="354972" y="499128"/>
                    <a:pt x="354972" y="495019"/>
                    <a:pt x="354972" y="495019"/>
                  </a:cubicBezTo>
                  <a:cubicBezTo>
                    <a:pt x="354972" y="495019"/>
                    <a:pt x="359076" y="495019"/>
                    <a:pt x="359076" y="495019"/>
                  </a:cubicBezTo>
                  <a:cubicBezTo>
                    <a:pt x="359076" y="490909"/>
                    <a:pt x="363180" y="490909"/>
                    <a:pt x="363180" y="490909"/>
                  </a:cubicBezTo>
                  <a:cubicBezTo>
                    <a:pt x="363180" y="486799"/>
                    <a:pt x="367283" y="482690"/>
                    <a:pt x="371387" y="478580"/>
                  </a:cubicBezTo>
                  <a:cubicBezTo>
                    <a:pt x="367283" y="478580"/>
                    <a:pt x="367283" y="478580"/>
                    <a:pt x="367283" y="482690"/>
                  </a:cubicBezTo>
                  <a:cubicBezTo>
                    <a:pt x="363180" y="478580"/>
                    <a:pt x="363180" y="478580"/>
                    <a:pt x="359076" y="474471"/>
                  </a:cubicBezTo>
                  <a:cubicBezTo>
                    <a:pt x="359076" y="478580"/>
                    <a:pt x="359076" y="478580"/>
                    <a:pt x="363180" y="478580"/>
                  </a:cubicBezTo>
                  <a:cubicBezTo>
                    <a:pt x="363180" y="478580"/>
                    <a:pt x="363180" y="478580"/>
                    <a:pt x="363180" y="482690"/>
                  </a:cubicBezTo>
                  <a:cubicBezTo>
                    <a:pt x="363180" y="482690"/>
                    <a:pt x="359076" y="486799"/>
                    <a:pt x="354972" y="490909"/>
                  </a:cubicBezTo>
                  <a:cubicBezTo>
                    <a:pt x="354972" y="490909"/>
                    <a:pt x="350869" y="490909"/>
                    <a:pt x="346765" y="495019"/>
                  </a:cubicBezTo>
                  <a:cubicBezTo>
                    <a:pt x="342661" y="495019"/>
                    <a:pt x="338558" y="499128"/>
                    <a:pt x="338558" y="499128"/>
                  </a:cubicBezTo>
                  <a:cubicBezTo>
                    <a:pt x="334454" y="503238"/>
                    <a:pt x="330351" y="503238"/>
                    <a:pt x="330351" y="503238"/>
                  </a:cubicBezTo>
                  <a:cubicBezTo>
                    <a:pt x="326247" y="507348"/>
                    <a:pt x="326247" y="507348"/>
                    <a:pt x="326247" y="507348"/>
                  </a:cubicBezTo>
                  <a:cubicBezTo>
                    <a:pt x="326247" y="507348"/>
                    <a:pt x="326247" y="503238"/>
                    <a:pt x="322143" y="503238"/>
                  </a:cubicBezTo>
                  <a:cubicBezTo>
                    <a:pt x="322143" y="503238"/>
                    <a:pt x="322143" y="499128"/>
                    <a:pt x="326247" y="499128"/>
                  </a:cubicBezTo>
                  <a:cubicBezTo>
                    <a:pt x="326247" y="499128"/>
                    <a:pt x="326247" y="499128"/>
                    <a:pt x="326247" y="495019"/>
                  </a:cubicBezTo>
                  <a:cubicBezTo>
                    <a:pt x="322143" y="495019"/>
                    <a:pt x="322143" y="495019"/>
                    <a:pt x="322143" y="499128"/>
                  </a:cubicBezTo>
                  <a:cubicBezTo>
                    <a:pt x="322143" y="499128"/>
                    <a:pt x="318040" y="499128"/>
                    <a:pt x="318040" y="499128"/>
                  </a:cubicBezTo>
                  <a:cubicBezTo>
                    <a:pt x="318040" y="503238"/>
                    <a:pt x="318040" y="503238"/>
                    <a:pt x="322143" y="503238"/>
                  </a:cubicBezTo>
                  <a:cubicBezTo>
                    <a:pt x="322143" y="503238"/>
                    <a:pt x="318040" y="507348"/>
                    <a:pt x="318040" y="507348"/>
                  </a:cubicBezTo>
                  <a:cubicBezTo>
                    <a:pt x="318040" y="507348"/>
                    <a:pt x="313936" y="507348"/>
                    <a:pt x="313936" y="507348"/>
                  </a:cubicBezTo>
                  <a:cubicBezTo>
                    <a:pt x="313936" y="511457"/>
                    <a:pt x="313936" y="511457"/>
                    <a:pt x="313936" y="511457"/>
                  </a:cubicBezTo>
                  <a:cubicBezTo>
                    <a:pt x="309832" y="511457"/>
                    <a:pt x="309832" y="511457"/>
                    <a:pt x="309832" y="507348"/>
                  </a:cubicBezTo>
                  <a:cubicBezTo>
                    <a:pt x="305729" y="507348"/>
                    <a:pt x="305729" y="511457"/>
                    <a:pt x="305729" y="511457"/>
                  </a:cubicBezTo>
                  <a:cubicBezTo>
                    <a:pt x="305729" y="511457"/>
                    <a:pt x="301625" y="511457"/>
                    <a:pt x="297522" y="511457"/>
                  </a:cubicBezTo>
                  <a:cubicBezTo>
                    <a:pt x="297522" y="511457"/>
                    <a:pt x="297522" y="507348"/>
                    <a:pt x="297522" y="507348"/>
                  </a:cubicBezTo>
                  <a:cubicBezTo>
                    <a:pt x="297522" y="507348"/>
                    <a:pt x="293418" y="507348"/>
                    <a:pt x="293418" y="511457"/>
                  </a:cubicBezTo>
                  <a:cubicBezTo>
                    <a:pt x="293418" y="511457"/>
                    <a:pt x="293418" y="515567"/>
                    <a:pt x="297522" y="515567"/>
                  </a:cubicBezTo>
                  <a:cubicBezTo>
                    <a:pt x="297522" y="515567"/>
                    <a:pt x="293418" y="515567"/>
                    <a:pt x="293418" y="515567"/>
                  </a:cubicBezTo>
                  <a:cubicBezTo>
                    <a:pt x="293418" y="519676"/>
                    <a:pt x="293418" y="519676"/>
                    <a:pt x="293418" y="519676"/>
                  </a:cubicBezTo>
                  <a:cubicBezTo>
                    <a:pt x="293418" y="519676"/>
                    <a:pt x="297522" y="519676"/>
                    <a:pt x="297522" y="519676"/>
                  </a:cubicBezTo>
                  <a:cubicBezTo>
                    <a:pt x="297522" y="519676"/>
                    <a:pt x="297522" y="515567"/>
                    <a:pt x="297522" y="515567"/>
                  </a:cubicBezTo>
                  <a:cubicBezTo>
                    <a:pt x="297522" y="515567"/>
                    <a:pt x="301625" y="515567"/>
                    <a:pt x="301625" y="519676"/>
                  </a:cubicBezTo>
                  <a:cubicBezTo>
                    <a:pt x="297522" y="519676"/>
                    <a:pt x="297522" y="523786"/>
                    <a:pt x="293418" y="523786"/>
                  </a:cubicBezTo>
                  <a:cubicBezTo>
                    <a:pt x="293418" y="527896"/>
                    <a:pt x="293418" y="527896"/>
                    <a:pt x="289314" y="527896"/>
                  </a:cubicBezTo>
                  <a:cubicBezTo>
                    <a:pt x="289314" y="523786"/>
                    <a:pt x="285211" y="523786"/>
                    <a:pt x="285211" y="523786"/>
                  </a:cubicBezTo>
                  <a:cubicBezTo>
                    <a:pt x="285211" y="527896"/>
                    <a:pt x="285211" y="527896"/>
                    <a:pt x="285211" y="527896"/>
                  </a:cubicBezTo>
                  <a:cubicBezTo>
                    <a:pt x="285211" y="527896"/>
                    <a:pt x="281107" y="527896"/>
                    <a:pt x="281107" y="527896"/>
                  </a:cubicBezTo>
                  <a:cubicBezTo>
                    <a:pt x="281107" y="527896"/>
                    <a:pt x="281107" y="532005"/>
                    <a:pt x="281107" y="532005"/>
                  </a:cubicBezTo>
                  <a:cubicBezTo>
                    <a:pt x="281107" y="532005"/>
                    <a:pt x="277003" y="532005"/>
                    <a:pt x="277003" y="532005"/>
                  </a:cubicBezTo>
                  <a:cubicBezTo>
                    <a:pt x="272900" y="532005"/>
                    <a:pt x="272900" y="532005"/>
                    <a:pt x="272900" y="532005"/>
                  </a:cubicBezTo>
                  <a:cubicBezTo>
                    <a:pt x="272900" y="536115"/>
                    <a:pt x="272900" y="536115"/>
                    <a:pt x="272900" y="536115"/>
                  </a:cubicBezTo>
                  <a:cubicBezTo>
                    <a:pt x="268796" y="536115"/>
                    <a:pt x="268796" y="536115"/>
                    <a:pt x="268796" y="536115"/>
                  </a:cubicBezTo>
                  <a:cubicBezTo>
                    <a:pt x="268796" y="536115"/>
                    <a:pt x="268796" y="540225"/>
                    <a:pt x="268796" y="540225"/>
                  </a:cubicBezTo>
                  <a:cubicBezTo>
                    <a:pt x="268796" y="540225"/>
                    <a:pt x="264693" y="536115"/>
                    <a:pt x="264693" y="536115"/>
                  </a:cubicBezTo>
                  <a:cubicBezTo>
                    <a:pt x="264693" y="536115"/>
                    <a:pt x="264693" y="536115"/>
                    <a:pt x="264693" y="532005"/>
                  </a:cubicBezTo>
                  <a:cubicBezTo>
                    <a:pt x="264693" y="532005"/>
                    <a:pt x="264693" y="532005"/>
                    <a:pt x="260589" y="532005"/>
                  </a:cubicBezTo>
                  <a:cubicBezTo>
                    <a:pt x="260589" y="532005"/>
                    <a:pt x="260589" y="536115"/>
                    <a:pt x="260589" y="536115"/>
                  </a:cubicBezTo>
                  <a:cubicBezTo>
                    <a:pt x="256485" y="536115"/>
                    <a:pt x="256485" y="536115"/>
                    <a:pt x="256485" y="536115"/>
                  </a:cubicBezTo>
                  <a:cubicBezTo>
                    <a:pt x="256485" y="536115"/>
                    <a:pt x="256485" y="536115"/>
                    <a:pt x="252382" y="536115"/>
                  </a:cubicBezTo>
                  <a:cubicBezTo>
                    <a:pt x="252382" y="536115"/>
                    <a:pt x="252382" y="540225"/>
                    <a:pt x="252382" y="540225"/>
                  </a:cubicBezTo>
                  <a:cubicBezTo>
                    <a:pt x="252382" y="540225"/>
                    <a:pt x="248278" y="540225"/>
                    <a:pt x="248278" y="540225"/>
                  </a:cubicBezTo>
                  <a:cubicBezTo>
                    <a:pt x="248278" y="536115"/>
                    <a:pt x="248278" y="536115"/>
                    <a:pt x="248278" y="536115"/>
                  </a:cubicBezTo>
                  <a:cubicBezTo>
                    <a:pt x="248278" y="536115"/>
                    <a:pt x="248278" y="536115"/>
                    <a:pt x="248278" y="532005"/>
                  </a:cubicBezTo>
                  <a:cubicBezTo>
                    <a:pt x="248278" y="532005"/>
                    <a:pt x="244174" y="532005"/>
                    <a:pt x="244174" y="532005"/>
                  </a:cubicBezTo>
                  <a:cubicBezTo>
                    <a:pt x="244174" y="536115"/>
                    <a:pt x="244174" y="536115"/>
                    <a:pt x="244174" y="536115"/>
                  </a:cubicBezTo>
                  <a:cubicBezTo>
                    <a:pt x="244174" y="536115"/>
                    <a:pt x="244174" y="540225"/>
                    <a:pt x="244174" y="540225"/>
                  </a:cubicBezTo>
                  <a:cubicBezTo>
                    <a:pt x="240071" y="544334"/>
                    <a:pt x="240071" y="544334"/>
                    <a:pt x="240071" y="544334"/>
                  </a:cubicBezTo>
                  <a:cubicBezTo>
                    <a:pt x="240071" y="544334"/>
                    <a:pt x="240071" y="548444"/>
                    <a:pt x="240071" y="548444"/>
                  </a:cubicBezTo>
                  <a:cubicBezTo>
                    <a:pt x="240071" y="548444"/>
                    <a:pt x="240071" y="552553"/>
                    <a:pt x="240071" y="552553"/>
                  </a:cubicBezTo>
                  <a:cubicBezTo>
                    <a:pt x="240071" y="552553"/>
                    <a:pt x="235967" y="552553"/>
                    <a:pt x="235967" y="552553"/>
                  </a:cubicBezTo>
                  <a:cubicBezTo>
                    <a:pt x="235967" y="552553"/>
                    <a:pt x="235967" y="552553"/>
                    <a:pt x="231864" y="552553"/>
                  </a:cubicBezTo>
                  <a:cubicBezTo>
                    <a:pt x="231864" y="552553"/>
                    <a:pt x="231864" y="552553"/>
                    <a:pt x="227760" y="552553"/>
                  </a:cubicBezTo>
                  <a:cubicBezTo>
                    <a:pt x="227760" y="552553"/>
                    <a:pt x="227760" y="552553"/>
                    <a:pt x="227760" y="556663"/>
                  </a:cubicBezTo>
                  <a:cubicBezTo>
                    <a:pt x="227760" y="556663"/>
                    <a:pt x="223656" y="556663"/>
                    <a:pt x="223656" y="556663"/>
                  </a:cubicBezTo>
                  <a:cubicBezTo>
                    <a:pt x="223656" y="560773"/>
                    <a:pt x="223656" y="560773"/>
                    <a:pt x="223656" y="560773"/>
                  </a:cubicBezTo>
                  <a:cubicBezTo>
                    <a:pt x="223656" y="560773"/>
                    <a:pt x="219553" y="560773"/>
                    <a:pt x="219553" y="556663"/>
                  </a:cubicBezTo>
                  <a:cubicBezTo>
                    <a:pt x="219553" y="556663"/>
                    <a:pt x="219553" y="556663"/>
                    <a:pt x="219553" y="560773"/>
                  </a:cubicBezTo>
                  <a:cubicBezTo>
                    <a:pt x="219553" y="560773"/>
                    <a:pt x="215449" y="560773"/>
                    <a:pt x="215449" y="560773"/>
                  </a:cubicBezTo>
                  <a:cubicBezTo>
                    <a:pt x="215449" y="556663"/>
                    <a:pt x="215449" y="556663"/>
                    <a:pt x="211345" y="556663"/>
                  </a:cubicBezTo>
                  <a:cubicBezTo>
                    <a:pt x="211345" y="556663"/>
                    <a:pt x="211345" y="560773"/>
                    <a:pt x="211345" y="560773"/>
                  </a:cubicBezTo>
                  <a:cubicBezTo>
                    <a:pt x="207242" y="560773"/>
                    <a:pt x="207242" y="560773"/>
                    <a:pt x="207242" y="564882"/>
                  </a:cubicBezTo>
                  <a:cubicBezTo>
                    <a:pt x="207242" y="564882"/>
                    <a:pt x="207242" y="568992"/>
                    <a:pt x="207242" y="568992"/>
                  </a:cubicBezTo>
                  <a:cubicBezTo>
                    <a:pt x="203138" y="568992"/>
                    <a:pt x="203138" y="568992"/>
                    <a:pt x="203138" y="573102"/>
                  </a:cubicBezTo>
                  <a:cubicBezTo>
                    <a:pt x="203138" y="577211"/>
                    <a:pt x="203138" y="577211"/>
                    <a:pt x="203138" y="577211"/>
                  </a:cubicBezTo>
                  <a:cubicBezTo>
                    <a:pt x="199035" y="577211"/>
                    <a:pt x="199035" y="577211"/>
                    <a:pt x="199035" y="577211"/>
                  </a:cubicBezTo>
                  <a:cubicBezTo>
                    <a:pt x="194931" y="581321"/>
                    <a:pt x="194931" y="585430"/>
                    <a:pt x="194931" y="589540"/>
                  </a:cubicBezTo>
                  <a:cubicBezTo>
                    <a:pt x="194931" y="589540"/>
                    <a:pt x="194931" y="589540"/>
                    <a:pt x="190827" y="593650"/>
                  </a:cubicBezTo>
                  <a:cubicBezTo>
                    <a:pt x="190827" y="593650"/>
                    <a:pt x="190827" y="593650"/>
                    <a:pt x="190827" y="597759"/>
                  </a:cubicBezTo>
                  <a:cubicBezTo>
                    <a:pt x="190827" y="597759"/>
                    <a:pt x="190827" y="597759"/>
                    <a:pt x="194931" y="597759"/>
                  </a:cubicBezTo>
                  <a:cubicBezTo>
                    <a:pt x="194931" y="597759"/>
                    <a:pt x="194931" y="597759"/>
                    <a:pt x="194931" y="601869"/>
                  </a:cubicBezTo>
                  <a:cubicBezTo>
                    <a:pt x="194931" y="601869"/>
                    <a:pt x="194931" y="601869"/>
                    <a:pt x="199035" y="601869"/>
                  </a:cubicBezTo>
                  <a:cubicBezTo>
                    <a:pt x="199035" y="601869"/>
                    <a:pt x="199035" y="601869"/>
                    <a:pt x="199035" y="605978"/>
                  </a:cubicBezTo>
                  <a:cubicBezTo>
                    <a:pt x="199035" y="605978"/>
                    <a:pt x="194931" y="605978"/>
                    <a:pt x="194931" y="605978"/>
                  </a:cubicBezTo>
                  <a:cubicBezTo>
                    <a:pt x="194931" y="605978"/>
                    <a:pt x="194931" y="605978"/>
                    <a:pt x="190827" y="605978"/>
                  </a:cubicBezTo>
                  <a:cubicBezTo>
                    <a:pt x="190827" y="605978"/>
                    <a:pt x="190827" y="605978"/>
                    <a:pt x="190827" y="610088"/>
                  </a:cubicBezTo>
                  <a:cubicBezTo>
                    <a:pt x="190827" y="610088"/>
                    <a:pt x="186724" y="610088"/>
                    <a:pt x="186724" y="610088"/>
                  </a:cubicBezTo>
                  <a:cubicBezTo>
                    <a:pt x="186724" y="614198"/>
                    <a:pt x="186724" y="614198"/>
                    <a:pt x="186724" y="614198"/>
                  </a:cubicBezTo>
                  <a:cubicBezTo>
                    <a:pt x="186724" y="614198"/>
                    <a:pt x="186724" y="614198"/>
                    <a:pt x="186724" y="618307"/>
                  </a:cubicBezTo>
                  <a:cubicBezTo>
                    <a:pt x="186724" y="618307"/>
                    <a:pt x="190827" y="618307"/>
                    <a:pt x="190827" y="618307"/>
                  </a:cubicBezTo>
                  <a:cubicBezTo>
                    <a:pt x="190827" y="618307"/>
                    <a:pt x="194931" y="618307"/>
                    <a:pt x="194931" y="618307"/>
                  </a:cubicBezTo>
                  <a:cubicBezTo>
                    <a:pt x="194931" y="622417"/>
                    <a:pt x="194931" y="622417"/>
                    <a:pt x="194931" y="622417"/>
                  </a:cubicBezTo>
                  <a:cubicBezTo>
                    <a:pt x="194931" y="622417"/>
                    <a:pt x="194931" y="622417"/>
                    <a:pt x="194931" y="626527"/>
                  </a:cubicBezTo>
                  <a:cubicBezTo>
                    <a:pt x="194931" y="626527"/>
                    <a:pt x="194931" y="626527"/>
                    <a:pt x="199035" y="626527"/>
                  </a:cubicBezTo>
                  <a:cubicBezTo>
                    <a:pt x="199035" y="630636"/>
                    <a:pt x="199035" y="630636"/>
                    <a:pt x="199035" y="634746"/>
                  </a:cubicBezTo>
                  <a:cubicBezTo>
                    <a:pt x="194931" y="638855"/>
                    <a:pt x="194931" y="638855"/>
                    <a:pt x="190827" y="642965"/>
                  </a:cubicBezTo>
                  <a:cubicBezTo>
                    <a:pt x="190827" y="642965"/>
                    <a:pt x="186724" y="642965"/>
                    <a:pt x="186724" y="642965"/>
                  </a:cubicBezTo>
                  <a:cubicBezTo>
                    <a:pt x="186724" y="647075"/>
                    <a:pt x="186724" y="647075"/>
                    <a:pt x="186724" y="647075"/>
                  </a:cubicBezTo>
                  <a:cubicBezTo>
                    <a:pt x="182620" y="647075"/>
                    <a:pt x="182620" y="647075"/>
                    <a:pt x="182620" y="647075"/>
                  </a:cubicBezTo>
                  <a:cubicBezTo>
                    <a:pt x="182620" y="647075"/>
                    <a:pt x="182620" y="642965"/>
                    <a:pt x="182620" y="642965"/>
                  </a:cubicBezTo>
                  <a:cubicBezTo>
                    <a:pt x="182620" y="638855"/>
                    <a:pt x="178516" y="638855"/>
                    <a:pt x="178516" y="634746"/>
                  </a:cubicBezTo>
                  <a:cubicBezTo>
                    <a:pt x="174413" y="638855"/>
                    <a:pt x="174413" y="642965"/>
                    <a:pt x="174413" y="647075"/>
                  </a:cubicBezTo>
                  <a:cubicBezTo>
                    <a:pt x="174413" y="647075"/>
                    <a:pt x="174413" y="651184"/>
                    <a:pt x="174413" y="651184"/>
                  </a:cubicBezTo>
                  <a:cubicBezTo>
                    <a:pt x="170309" y="651184"/>
                    <a:pt x="166206" y="651184"/>
                    <a:pt x="166206" y="651184"/>
                  </a:cubicBezTo>
                  <a:cubicBezTo>
                    <a:pt x="162102" y="651184"/>
                    <a:pt x="162102" y="651184"/>
                    <a:pt x="162102" y="651184"/>
                  </a:cubicBezTo>
                  <a:cubicBezTo>
                    <a:pt x="157998" y="651184"/>
                    <a:pt x="157998" y="651184"/>
                    <a:pt x="153895" y="651184"/>
                  </a:cubicBezTo>
                  <a:cubicBezTo>
                    <a:pt x="153895" y="651184"/>
                    <a:pt x="149791" y="651184"/>
                    <a:pt x="149791" y="655294"/>
                  </a:cubicBezTo>
                  <a:cubicBezTo>
                    <a:pt x="145687" y="655294"/>
                    <a:pt x="141584" y="655294"/>
                    <a:pt x="137480" y="655294"/>
                  </a:cubicBezTo>
                  <a:cubicBezTo>
                    <a:pt x="137480" y="655294"/>
                    <a:pt x="137480" y="655294"/>
                    <a:pt x="133377" y="655294"/>
                  </a:cubicBezTo>
                  <a:cubicBezTo>
                    <a:pt x="133377" y="655294"/>
                    <a:pt x="133377" y="655294"/>
                    <a:pt x="129273" y="655294"/>
                  </a:cubicBezTo>
                  <a:cubicBezTo>
                    <a:pt x="129273" y="659404"/>
                    <a:pt x="125169" y="659404"/>
                    <a:pt x="121066" y="659404"/>
                  </a:cubicBezTo>
                  <a:cubicBezTo>
                    <a:pt x="116962" y="663513"/>
                    <a:pt x="112858" y="663513"/>
                    <a:pt x="108755" y="667623"/>
                  </a:cubicBezTo>
                  <a:cubicBezTo>
                    <a:pt x="112858" y="671732"/>
                    <a:pt x="116962" y="667623"/>
                    <a:pt x="116962" y="667623"/>
                  </a:cubicBezTo>
                  <a:cubicBezTo>
                    <a:pt x="116962" y="667623"/>
                    <a:pt x="116962" y="667623"/>
                    <a:pt x="121066" y="667623"/>
                  </a:cubicBezTo>
                  <a:cubicBezTo>
                    <a:pt x="121066" y="667623"/>
                    <a:pt x="121066" y="667623"/>
                    <a:pt x="125169" y="667623"/>
                  </a:cubicBezTo>
                  <a:cubicBezTo>
                    <a:pt x="125169" y="667623"/>
                    <a:pt x="129273" y="667623"/>
                    <a:pt x="129273" y="667623"/>
                  </a:cubicBezTo>
                  <a:cubicBezTo>
                    <a:pt x="129273" y="663513"/>
                    <a:pt x="133377" y="663513"/>
                    <a:pt x="137480" y="663513"/>
                  </a:cubicBezTo>
                  <a:cubicBezTo>
                    <a:pt x="141584" y="663513"/>
                    <a:pt x="145687" y="663513"/>
                    <a:pt x="145687" y="659404"/>
                  </a:cubicBezTo>
                  <a:cubicBezTo>
                    <a:pt x="149791" y="659404"/>
                    <a:pt x="149791" y="659404"/>
                    <a:pt x="149791" y="659404"/>
                  </a:cubicBezTo>
                  <a:cubicBezTo>
                    <a:pt x="149791" y="659404"/>
                    <a:pt x="149791" y="663513"/>
                    <a:pt x="149791" y="663513"/>
                  </a:cubicBezTo>
                  <a:cubicBezTo>
                    <a:pt x="149791" y="663513"/>
                    <a:pt x="145687" y="663513"/>
                    <a:pt x="141584" y="667623"/>
                  </a:cubicBezTo>
                  <a:cubicBezTo>
                    <a:pt x="145687" y="667623"/>
                    <a:pt x="145687" y="667623"/>
                    <a:pt x="145687" y="667623"/>
                  </a:cubicBezTo>
                  <a:cubicBezTo>
                    <a:pt x="149791" y="667623"/>
                    <a:pt x="149791" y="663513"/>
                    <a:pt x="149791" y="663513"/>
                  </a:cubicBezTo>
                  <a:cubicBezTo>
                    <a:pt x="149791" y="663513"/>
                    <a:pt x="153895" y="663513"/>
                    <a:pt x="153895" y="663513"/>
                  </a:cubicBezTo>
                  <a:cubicBezTo>
                    <a:pt x="153895" y="663513"/>
                    <a:pt x="157998" y="663513"/>
                    <a:pt x="157998" y="663513"/>
                  </a:cubicBezTo>
                  <a:cubicBezTo>
                    <a:pt x="157998" y="667623"/>
                    <a:pt x="153895" y="667623"/>
                    <a:pt x="153895" y="667623"/>
                  </a:cubicBezTo>
                  <a:cubicBezTo>
                    <a:pt x="149791" y="667623"/>
                    <a:pt x="145687" y="671732"/>
                    <a:pt x="141584" y="671732"/>
                  </a:cubicBezTo>
                  <a:cubicBezTo>
                    <a:pt x="137480" y="671732"/>
                    <a:pt x="137480" y="671732"/>
                    <a:pt x="137480" y="671732"/>
                  </a:cubicBezTo>
                  <a:cubicBezTo>
                    <a:pt x="133377" y="671732"/>
                    <a:pt x="133377" y="671732"/>
                    <a:pt x="129273" y="671732"/>
                  </a:cubicBezTo>
                  <a:cubicBezTo>
                    <a:pt x="129273" y="675842"/>
                    <a:pt x="125169" y="675842"/>
                    <a:pt x="121066" y="675842"/>
                  </a:cubicBezTo>
                  <a:cubicBezTo>
                    <a:pt x="116962" y="675842"/>
                    <a:pt x="116962" y="675842"/>
                    <a:pt x="116962" y="675842"/>
                  </a:cubicBezTo>
                  <a:cubicBezTo>
                    <a:pt x="116962" y="679952"/>
                    <a:pt x="116962" y="679952"/>
                    <a:pt x="116962" y="679952"/>
                  </a:cubicBezTo>
                  <a:cubicBezTo>
                    <a:pt x="112858" y="679952"/>
                    <a:pt x="112858" y="679952"/>
                    <a:pt x="108755" y="679952"/>
                  </a:cubicBezTo>
                  <a:cubicBezTo>
                    <a:pt x="104651" y="679952"/>
                    <a:pt x="104651" y="679952"/>
                    <a:pt x="104651" y="679952"/>
                  </a:cubicBezTo>
                  <a:cubicBezTo>
                    <a:pt x="104651" y="679952"/>
                    <a:pt x="100548" y="679952"/>
                    <a:pt x="100548" y="679952"/>
                  </a:cubicBezTo>
                  <a:cubicBezTo>
                    <a:pt x="100548" y="679952"/>
                    <a:pt x="96444" y="679952"/>
                    <a:pt x="96444" y="679952"/>
                  </a:cubicBezTo>
                  <a:cubicBezTo>
                    <a:pt x="96444" y="679952"/>
                    <a:pt x="96444" y="679952"/>
                    <a:pt x="96444" y="684061"/>
                  </a:cubicBezTo>
                  <a:cubicBezTo>
                    <a:pt x="96444" y="684061"/>
                    <a:pt x="100548" y="684061"/>
                    <a:pt x="100548" y="684061"/>
                  </a:cubicBezTo>
                  <a:cubicBezTo>
                    <a:pt x="100548" y="684061"/>
                    <a:pt x="104651" y="684061"/>
                    <a:pt x="104651" y="684061"/>
                  </a:cubicBezTo>
                  <a:lnTo>
                    <a:pt x="104651" y="688975"/>
                  </a:lnTo>
                  <a:lnTo>
                    <a:pt x="0" y="688975"/>
                  </a:lnTo>
                  <a:lnTo>
                    <a:pt x="0" y="66009"/>
                  </a:lnTo>
                  <a:lnTo>
                    <a:pt x="10268" y="59399"/>
                  </a:lnTo>
                  <a:cubicBezTo>
                    <a:pt x="10268" y="55289"/>
                    <a:pt x="10268" y="55289"/>
                    <a:pt x="10268" y="55289"/>
                  </a:cubicBezTo>
                  <a:cubicBezTo>
                    <a:pt x="14371" y="55289"/>
                    <a:pt x="14371" y="55289"/>
                    <a:pt x="14371" y="51180"/>
                  </a:cubicBezTo>
                  <a:cubicBezTo>
                    <a:pt x="18475" y="51180"/>
                    <a:pt x="18475" y="47070"/>
                    <a:pt x="18475" y="47070"/>
                  </a:cubicBezTo>
                  <a:cubicBezTo>
                    <a:pt x="22579" y="42960"/>
                    <a:pt x="26682" y="38851"/>
                    <a:pt x="30786" y="34741"/>
                  </a:cubicBezTo>
                  <a:cubicBezTo>
                    <a:pt x="30786" y="30631"/>
                    <a:pt x="34890" y="26522"/>
                    <a:pt x="34890" y="22412"/>
                  </a:cubicBezTo>
                  <a:close/>
                </a:path>
              </a:pathLst>
            </a:custGeom>
            <a:solidFill>
              <a:srgbClr val="FFFFFF">
                <a:alpha val="38000"/>
              </a:srgbClr>
            </a:solidFill>
            <a:ln w="9525">
              <a:noFill/>
              <a:round/>
              <a:headEnd/>
              <a:tailEnd/>
            </a:ln>
            <a:effectLst>
              <a:softEdge rad="76200"/>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33" name="Freeform: Shape 32">
              <a:extLst>
                <a:ext uri="{FF2B5EF4-FFF2-40B4-BE49-F238E27FC236}">
                  <a16:creationId xmlns:a16="http://schemas.microsoft.com/office/drawing/2014/main" id="{85EB7EA5-F2E0-B24A-66D6-6AC9D530F87F}"/>
                </a:ext>
              </a:extLst>
            </p:cNvPr>
            <p:cNvSpPr>
              <a:spLocks/>
            </p:cNvSpPr>
            <p:nvPr/>
          </p:nvSpPr>
          <p:spPr bwMode="auto">
            <a:xfrm>
              <a:off x="5491163" y="2656414"/>
              <a:ext cx="899397" cy="914671"/>
            </a:xfrm>
            <a:custGeom>
              <a:avLst/>
              <a:gdLst>
                <a:gd name="connsiteX0" fmla="*/ 223851 w 576392"/>
                <a:gd name="connsiteY0" fmla="*/ 310274 h 688975"/>
                <a:gd name="connsiteX1" fmla="*/ 228289 w 576392"/>
                <a:gd name="connsiteY1" fmla="*/ 310274 h 688975"/>
                <a:gd name="connsiteX2" fmla="*/ 223851 w 576392"/>
                <a:gd name="connsiteY2" fmla="*/ 314726 h 688975"/>
                <a:gd name="connsiteX3" fmla="*/ 223851 w 576392"/>
                <a:gd name="connsiteY3" fmla="*/ 310274 h 688975"/>
                <a:gd name="connsiteX4" fmla="*/ 157288 w 576392"/>
                <a:gd name="connsiteY4" fmla="*/ 163367 h 688975"/>
                <a:gd name="connsiteX5" fmla="*/ 161725 w 576392"/>
                <a:gd name="connsiteY5" fmla="*/ 163367 h 688975"/>
                <a:gd name="connsiteX6" fmla="*/ 166163 w 576392"/>
                <a:gd name="connsiteY6" fmla="*/ 163367 h 688975"/>
                <a:gd name="connsiteX7" fmla="*/ 166163 w 576392"/>
                <a:gd name="connsiteY7" fmla="*/ 167819 h 688975"/>
                <a:gd name="connsiteX8" fmla="*/ 170600 w 576392"/>
                <a:gd name="connsiteY8" fmla="*/ 167819 h 688975"/>
                <a:gd name="connsiteX9" fmla="*/ 175038 w 576392"/>
                <a:gd name="connsiteY9" fmla="*/ 167819 h 688975"/>
                <a:gd name="connsiteX10" fmla="*/ 170600 w 576392"/>
                <a:gd name="connsiteY10" fmla="*/ 172270 h 688975"/>
                <a:gd name="connsiteX11" fmla="*/ 166163 w 576392"/>
                <a:gd name="connsiteY11" fmla="*/ 172270 h 688975"/>
                <a:gd name="connsiteX12" fmla="*/ 166163 w 576392"/>
                <a:gd name="connsiteY12" fmla="*/ 176722 h 688975"/>
                <a:gd name="connsiteX13" fmla="*/ 161725 w 576392"/>
                <a:gd name="connsiteY13" fmla="*/ 176722 h 688975"/>
                <a:gd name="connsiteX14" fmla="*/ 157288 w 576392"/>
                <a:gd name="connsiteY14" fmla="*/ 176722 h 688975"/>
                <a:gd name="connsiteX15" fmla="*/ 157288 w 576392"/>
                <a:gd name="connsiteY15" fmla="*/ 172270 h 688975"/>
                <a:gd name="connsiteX16" fmla="*/ 157288 w 576392"/>
                <a:gd name="connsiteY16" fmla="*/ 163367 h 688975"/>
                <a:gd name="connsiteX17" fmla="*/ 281540 w 576392"/>
                <a:gd name="connsiteY17" fmla="*/ 145560 h 688975"/>
                <a:gd name="connsiteX18" fmla="*/ 281540 w 576392"/>
                <a:gd name="connsiteY18" fmla="*/ 150012 h 688975"/>
                <a:gd name="connsiteX19" fmla="*/ 285978 w 576392"/>
                <a:gd name="connsiteY19" fmla="*/ 145560 h 688975"/>
                <a:gd name="connsiteX20" fmla="*/ 285978 w 576392"/>
                <a:gd name="connsiteY20" fmla="*/ 150012 h 688975"/>
                <a:gd name="connsiteX21" fmla="*/ 294853 w 576392"/>
                <a:gd name="connsiteY21" fmla="*/ 145560 h 688975"/>
                <a:gd name="connsiteX22" fmla="*/ 285978 w 576392"/>
                <a:gd name="connsiteY22" fmla="*/ 145560 h 688975"/>
                <a:gd name="connsiteX23" fmla="*/ 281540 w 576392"/>
                <a:gd name="connsiteY23" fmla="*/ 145560 h 688975"/>
                <a:gd name="connsiteX24" fmla="*/ 133757 w 576392"/>
                <a:gd name="connsiteY24" fmla="*/ 0 h 688975"/>
                <a:gd name="connsiteX25" fmla="*/ 222508 w 576392"/>
                <a:gd name="connsiteY25" fmla="*/ 0 h 688975"/>
                <a:gd name="connsiteX26" fmla="*/ 214976 w 576392"/>
                <a:gd name="connsiteY26" fmla="*/ 7556 h 688975"/>
                <a:gd name="connsiteX27" fmla="*/ 210539 w 576392"/>
                <a:gd name="connsiteY27" fmla="*/ 7556 h 688975"/>
                <a:gd name="connsiteX28" fmla="*/ 206101 w 576392"/>
                <a:gd name="connsiteY28" fmla="*/ 7556 h 688975"/>
                <a:gd name="connsiteX29" fmla="*/ 201664 w 576392"/>
                <a:gd name="connsiteY29" fmla="*/ 12008 h 688975"/>
                <a:gd name="connsiteX30" fmla="*/ 210539 w 576392"/>
                <a:gd name="connsiteY30" fmla="*/ 7556 h 688975"/>
                <a:gd name="connsiteX31" fmla="*/ 210539 w 576392"/>
                <a:gd name="connsiteY31" fmla="*/ 12008 h 688975"/>
                <a:gd name="connsiteX32" fmla="*/ 214976 w 576392"/>
                <a:gd name="connsiteY32" fmla="*/ 12008 h 688975"/>
                <a:gd name="connsiteX33" fmla="*/ 219414 w 576392"/>
                <a:gd name="connsiteY33" fmla="*/ 16460 h 688975"/>
                <a:gd name="connsiteX34" fmla="*/ 214976 w 576392"/>
                <a:gd name="connsiteY34" fmla="*/ 20911 h 688975"/>
                <a:gd name="connsiteX35" fmla="*/ 206101 w 576392"/>
                <a:gd name="connsiteY35" fmla="*/ 20911 h 688975"/>
                <a:gd name="connsiteX36" fmla="*/ 206101 w 576392"/>
                <a:gd name="connsiteY36" fmla="*/ 25363 h 688975"/>
                <a:gd name="connsiteX37" fmla="*/ 201664 w 576392"/>
                <a:gd name="connsiteY37" fmla="*/ 25363 h 688975"/>
                <a:gd name="connsiteX38" fmla="*/ 197226 w 576392"/>
                <a:gd name="connsiteY38" fmla="*/ 25363 h 688975"/>
                <a:gd name="connsiteX39" fmla="*/ 197226 w 576392"/>
                <a:gd name="connsiteY39" fmla="*/ 29815 h 688975"/>
                <a:gd name="connsiteX40" fmla="*/ 188351 w 576392"/>
                <a:gd name="connsiteY40" fmla="*/ 29815 h 688975"/>
                <a:gd name="connsiteX41" fmla="*/ 183913 w 576392"/>
                <a:gd name="connsiteY41" fmla="*/ 25363 h 688975"/>
                <a:gd name="connsiteX42" fmla="*/ 183913 w 576392"/>
                <a:gd name="connsiteY42" fmla="*/ 29815 h 688975"/>
                <a:gd name="connsiteX43" fmla="*/ 188351 w 576392"/>
                <a:gd name="connsiteY43" fmla="*/ 29815 h 688975"/>
                <a:gd name="connsiteX44" fmla="*/ 201664 w 576392"/>
                <a:gd name="connsiteY44" fmla="*/ 34266 h 688975"/>
                <a:gd name="connsiteX45" fmla="*/ 206101 w 576392"/>
                <a:gd name="connsiteY45" fmla="*/ 34266 h 688975"/>
                <a:gd name="connsiteX46" fmla="*/ 210539 w 576392"/>
                <a:gd name="connsiteY46" fmla="*/ 34266 h 688975"/>
                <a:gd name="connsiteX47" fmla="*/ 210539 w 576392"/>
                <a:gd name="connsiteY47" fmla="*/ 25363 h 688975"/>
                <a:gd name="connsiteX48" fmla="*/ 219414 w 576392"/>
                <a:gd name="connsiteY48" fmla="*/ 25363 h 688975"/>
                <a:gd name="connsiteX49" fmla="*/ 219414 w 576392"/>
                <a:gd name="connsiteY49" fmla="*/ 29815 h 688975"/>
                <a:gd name="connsiteX50" fmla="*/ 228289 w 576392"/>
                <a:gd name="connsiteY50" fmla="*/ 34266 h 688975"/>
                <a:gd name="connsiteX51" fmla="*/ 232727 w 576392"/>
                <a:gd name="connsiteY51" fmla="*/ 34266 h 688975"/>
                <a:gd name="connsiteX52" fmla="*/ 237164 w 576392"/>
                <a:gd name="connsiteY52" fmla="*/ 38718 h 688975"/>
                <a:gd name="connsiteX53" fmla="*/ 241602 w 576392"/>
                <a:gd name="connsiteY53" fmla="*/ 47622 h 688975"/>
                <a:gd name="connsiteX54" fmla="*/ 246039 w 576392"/>
                <a:gd name="connsiteY54" fmla="*/ 47622 h 688975"/>
                <a:gd name="connsiteX55" fmla="*/ 246039 w 576392"/>
                <a:gd name="connsiteY55" fmla="*/ 52073 h 688975"/>
                <a:gd name="connsiteX56" fmla="*/ 250477 w 576392"/>
                <a:gd name="connsiteY56" fmla="*/ 52073 h 688975"/>
                <a:gd name="connsiteX57" fmla="*/ 250477 w 576392"/>
                <a:gd name="connsiteY57" fmla="*/ 60977 h 688975"/>
                <a:gd name="connsiteX58" fmla="*/ 250477 w 576392"/>
                <a:gd name="connsiteY58" fmla="*/ 65429 h 688975"/>
                <a:gd name="connsiteX59" fmla="*/ 250477 w 576392"/>
                <a:gd name="connsiteY59" fmla="*/ 69880 h 688975"/>
                <a:gd name="connsiteX60" fmla="*/ 254915 w 576392"/>
                <a:gd name="connsiteY60" fmla="*/ 83236 h 688975"/>
                <a:gd name="connsiteX61" fmla="*/ 259352 w 576392"/>
                <a:gd name="connsiteY61" fmla="*/ 83236 h 688975"/>
                <a:gd name="connsiteX62" fmla="*/ 263790 w 576392"/>
                <a:gd name="connsiteY62" fmla="*/ 101043 h 688975"/>
                <a:gd name="connsiteX63" fmla="*/ 281540 w 576392"/>
                <a:gd name="connsiteY63" fmla="*/ 109946 h 688975"/>
                <a:gd name="connsiteX64" fmla="*/ 285978 w 576392"/>
                <a:gd name="connsiteY64" fmla="*/ 109946 h 688975"/>
                <a:gd name="connsiteX65" fmla="*/ 285978 w 576392"/>
                <a:gd name="connsiteY65" fmla="*/ 114398 h 688975"/>
                <a:gd name="connsiteX66" fmla="*/ 290415 w 576392"/>
                <a:gd name="connsiteY66" fmla="*/ 118850 h 688975"/>
                <a:gd name="connsiteX67" fmla="*/ 294853 w 576392"/>
                <a:gd name="connsiteY67" fmla="*/ 118850 h 688975"/>
                <a:gd name="connsiteX68" fmla="*/ 294853 w 576392"/>
                <a:gd name="connsiteY68" fmla="*/ 123301 h 688975"/>
                <a:gd name="connsiteX69" fmla="*/ 299290 w 576392"/>
                <a:gd name="connsiteY69" fmla="*/ 127753 h 688975"/>
                <a:gd name="connsiteX70" fmla="*/ 294853 w 576392"/>
                <a:gd name="connsiteY70" fmla="*/ 127753 h 688975"/>
                <a:gd name="connsiteX71" fmla="*/ 294853 w 576392"/>
                <a:gd name="connsiteY71" fmla="*/ 132205 h 688975"/>
                <a:gd name="connsiteX72" fmla="*/ 308165 w 576392"/>
                <a:gd name="connsiteY72" fmla="*/ 150012 h 688975"/>
                <a:gd name="connsiteX73" fmla="*/ 303728 w 576392"/>
                <a:gd name="connsiteY73" fmla="*/ 150012 h 688975"/>
                <a:gd name="connsiteX74" fmla="*/ 299290 w 576392"/>
                <a:gd name="connsiteY74" fmla="*/ 150012 h 688975"/>
                <a:gd name="connsiteX75" fmla="*/ 308165 w 576392"/>
                <a:gd name="connsiteY75" fmla="*/ 158915 h 688975"/>
                <a:gd name="connsiteX76" fmla="*/ 317041 w 576392"/>
                <a:gd name="connsiteY76" fmla="*/ 176722 h 688975"/>
                <a:gd name="connsiteX77" fmla="*/ 303728 w 576392"/>
                <a:gd name="connsiteY77" fmla="*/ 190077 h 688975"/>
                <a:gd name="connsiteX78" fmla="*/ 308165 w 576392"/>
                <a:gd name="connsiteY78" fmla="*/ 190077 h 688975"/>
                <a:gd name="connsiteX79" fmla="*/ 312603 w 576392"/>
                <a:gd name="connsiteY79" fmla="*/ 190077 h 688975"/>
                <a:gd name="connsiteX80" fmla="*/ 312603 w 576392"/>
                <a:gd name="connsiteY80" fmla="*/ 194529 h 688975"/>
                <a:gd name="connsiteX81" fmla="*/ 317041 w 576392"/>
                <a:gd name="connsiteY81" fmla="*/ 194529 h 688975"/>
                <a:gd name="connsiteX82" fmla="*/ 321478 w 576392"/>
                <a:gd name="connsiteY82" fmla="*/ 185626 h 688975"/>
                <a:gd name="connsiteX83" fmla="*/ 334791 w 576392"/>
                <a:gd name="connsiteY83" fmla="*/ 185626 h 688975"/>
                <a:gd name="connsiteX84" fmla="*/ 365854 w 576392"/>
                <a:gd name="connsiteY84" fmla="*/ 207884 h 688975"/>
                <a:gd name="connsiteX85" fmla="*/ 361416 w 576392"/>
                <a:gd name="connsiteY85" fmla="*/ 216788 h 688975"/>
                <a:gd name="connsiteX86" fmla="*/ 361416 w 576392"/>
                <a:gd name="connsiteY86" fmla="*/ 230143 h 688975"/>
                <a:gd name="connsiteX87" fmla="*/ 356979 w 576392"/>
                <a:gd name="connsiteY87" fmla="*/ 230143 h 688975"/>
                <a:gd name="connsiteX88" fmla="*/ 352541 w 576392"/>
                <a:gd name="connsiteY88" fmla="*/ 234595 h 688975"/>
                <a:gd name="connsiteX89" fmla="*/ 348104 w 576392"/>
                <a:gd name="connsiteY89" fmla="*/ 230143 h 688975"/>
                <a:gd name="connsiteX90" fmla="*/ 348104 w 576392"/>
                <a:gd name="connsiteY90" fmla="*/ 234595 h 688975"/>
                <a:gd name="connsiteX91" fmla="*/ 343666 w 576392"/>
                <a:gd name="connsiteY91" fmla="*/ 234595 h 688975"/>
                <a:gd name="connsiteX92" fmla="*/ 348104 w 576392"/>
                <a:gd name="connsiteY92" fmla="*/ 239046 h 688975"/>
                <a:gd name="connsiteX93" fmla="*/ 343666 w 576392"/>
                <a:gd name="connsiteY93" fmla="*/ 243498 h 688975"/>
                <a:gd name="connsiteX94" fmla="*/ 339229 w 576392"/>
                <a:gd name="connsiteY94" fmla="*/ 243498 h 688975"/>
                <a:gd name="connsiteX95" fmla="*/ 334791 w 576392"/>
                <a:gd name="connsiteY95" fmla="*/ 247950 h 688975"/>
                <a:gd name="connsiteX96" fmla="*/ 339229 w 576392"/>
                <a:gd name="connsiteY96" fmla="*/ 247950 h 688975"/>
                <a:gd name="connsiteX97" fmla="*/ 339229 w 576392"/>
                <a:gd name="connsiteY97" fmla="*/ 252402 h 688975"/>
                <a:gd name="connsiteX98" fmla="*/ 339229 w 576392"/>
                <a:gd name="connsiteY98" fmla="*/ 256853 h 688975"/>
                <a:gd name="connsiteX99" fmla="*/ 334791 w 576392"/>
                <a:gd name="connsiteY99" fmla="*/ 256853 h 688975"/>
                <a:gd name="connsiteX100" fmla="*/ 330353 w 576392"/>
                <a:gd name="connsiteY100" fmla="*/ 256853 h 688975"/>
                <a:gd name="connsiteX101" fmla="*/ 321478 w 576392"/>
                <a:gd name="connsiteY101" fmla="*/ 261305 h 688975"/>
                <a:gd name="connsiteX102" fmla="*/ 325916 w 576392"/>
                <a:gd name="connsiteY102" fmla="*/ 261305 h 688975"/>
                <a:gd name="connsiteX103" fmla="*/ 330353 w 576392"/>
                <a:gd name="connsiteY103" fmla="*/ 261305 h 688975"/>
                <a:gd name="connsiteX104" fmla="*/ 325916 w 576392"/>
                <a:gd name="connsiteY104" fmla="*/ 265757 h 688975"/>
                <a:gd name="connsiteX105" fmla="*/ 330353 w 576392"/>
                <a:gd name="connsiteY105" fmla="*/ 265757 h 688975"/>
                <a:gd name="connsiteX106" fmla="*/ 334791 w 576392"/>
                <a:gd name="connsiteY106" fmla="*/ 261305 h 688975"/>
                <a:gd name="connsiteX107" fmla="*/ 352541 w 576392"/>
                <a:gd name="connsiteY107" fmla="*/ 256853 h 688975"/>
                <a:gd name="connsiteX108" fmla="*/ 356979 w 576392"/>
                <a:gd name="connsiteY108" fmla="*/ 252402 h 688975"/>
                <a:gd name="connsiteX109" fmla="*/ 365854 w 576392"/>
                <a:gd name="connsiteY109" fmla="*/ 247950 h 688975"/>
                <a:gd name="connsiteX110" fmla="*/ 374729 w 576392"/>
                <a:gd name="connsiteY110" fmla="*/ 243498 h 688975"/>
                <a:gd name="connsiteX111" fmla="*/ 383604 w 576392"/>
                <a:gd name="connsiteY111" fmla="*/ 243498 h 688975"/>
                <a:gd name="connsiteX112" fmla="*/ 388042 w 576392"/>
                <a:gd name="connsiteY112" fmla="*/ 243498 h 688975"/>
                <a:gd name="connsiteX113" fmla="*/ 396917 w 576392"/>
                <a:gd name="connsiteY113" fmla="*/ 243498 h 688975"/>
                <a:gd name="connsiteX114" fmla="*/ 401355 w 576392"/>
                <a:gd name="connsiteY114" fmla="*/ 243498 h 688975"/>
                <a:gd name="connsiteX115" fmla="*/ 405792 w 576392"/>
                <a:gd name="connsiteY115" fmla="*/ 239046 h 688975"/>
                <a:gd name="connsiteX116" fmla="*/ 396917 w 576392"/>
                <a:gd name="connsiteY116" fmla="*/ 234595 h 688975"/>
                <a:gd name="connsiteX117" fmla="*/ 388042 w 576392"/>
                <a:gd name="connsiteY117" fmla="*/ 230143 h 688975"/>
                <a:gd name="connsiteX118" fmla="*/ 388042 w 576392"/>
                <a:gd name="connsiteY118" fmla="*/ 225691 h 688975"/>
                <a:gd name="connsiteX119" fmla="*/ 401355 w 576392"/>
                <a:gd name="connsiteY119" fmla="*/ 230143 h 688975"/>
                <a:gd name="connsiteX120" fmla="*/ 396917 w 576392"/>
                <a:gd name="connsiteY120" fmla="*/ 225691 h 688975"/>
                <a:gd name="connsiteX121" fmla="*/ 392480 w 576392"/>
                <a:gd name="connsiteY121" fmla="*/ 225691 h 688975"/>
                <a:gd name="connsiteX122" fmla="*/ 396917 w 576392"/>
                <a:gd name="connsiteY122" fmla="*/ 221239 h 688975"/>
                <a:gd name="connsiteX123" fmla="*/ 396917 w 576392"/>
                <a:gd name="connsiteY123" fmla="*/ 216788 h 688975"/>
                <a:gd name="connsiteX124" fmla="*/ 401355 w 576392"/>
                <a:gd name="connsiteY124" fmla="*/ 212336 h 688975"/>
                <a:gd name="connsiteX125" fmla="*/ 405792 w 576392"/>
                <a:gd name="connsiteY125" fmla="*/ 207884 h 688975"/>
                <a:gd name="connsiteX126" fmla="*/ 410230 w 576392"/>
                <a:gd name="connsiteY126" fmla="*/ 198981 h 688975"/>
                <a:gd name="connsiteX127" fmla="*/ 414667 w 576392"/>
                <a:gd name="connsiteY127" fmla="*/ 176722 h 688975"/>
                <a:gd name="connsiteX128" fmla="*/ 419105 w 576392"/>
                <a:gd name="connsiteY128" fmla="*/ 167819 h 688975"/>
                <a:gd name="connsiteX129" fmla="*/ 423543 w 576392"/>
                <a:gd name="connsiteY129" fmla="*/ 167819 h 688975"/>
                <a:gd name="connsiteX130" fmla="*/ 427980 w 576392"/>
                <a:gd name="connsiteY130" fmla="*/ 167819 h 688975"/>
                <a:gd name="connsiteX131" fmla="*/ 432418 w 576392"/>
                <a:gd name="connsiteY131" fmla="*/ 163367 h 688975"/>
                <a:gd name="connsiteX132" fmla="*/ 436855 w 576392"/>
                <a:gd name="connsiteY132" fmla="*/ 158915 h 688975"/>
                <a:gd name="connsiteX133" fmla="*/ 441293 w 576392"/>
                <a:gd name="connsiteY133" fmla="*/ 154463 h 688975"/>
                <a:gd name="connsiteX134" fmla="*/ 450168 w 576392"/>
                <a:gd name="connsiteY134" fmla="*/ 145560 h 688975"/>
                <a:gd name="connsiteX135" fmla="*/ 472356 w 576392"/>
                <a:gd name="connsiteY135" fmla="*/ 145560 h 688975"/>
                <a:gd name="connsiteX136" fmla="*/ 481231 w 576392"/>
                <a:gd name="connsiteY136" fmla="*/ 141108 h 688975"/>
                <a:gd name="connsiteX137" fmla="*/ 485669 w 576392"/>
                <a:gd name="connsiteY137" fmla="*/ 150012 h 688975"/>
                <a:gd name="connsiteX138" fmla="*/ 490106 w 576392"/>
                <a:gd name="connsiteY138" fmla="*/ 150012 h 688975"/>
                <a:gd name="connsiteX139" fmla="*/ 490106 w 576392"/>
                <a:gd name="connsiteY139" fmla="*/ 154463 h 688975"/>
                <a:gd name="connsiteX140" fmla="*/ 494544 w 576392"/>
                <a:gd name="connsiteY140" fmla="*/ 150012 h 688975"/>
                <a:gd name="connsiteX141" fmla="*/ 494544 w 576392"/>
                <a:gd name="connsiteY141" fmla="*/ 145560 h 688975"/>
                <a:gd name="connsiteX142" fmla="*/ 490106 w 576392"/>
                <a:gd name="connsiteY142" fmla="*/ 145560 h 688975"/>
                <a:gd name="connsiteX143" fmla="*/ 485669 w 576392"/>
                <a:gd name="connsiteY143" fmla="*/ 141108 h 688975"/>
                <a:gd name="connsiteX144" fmla="*/ 490106 w 576392"/>
                <a:gd name="connsiteY144" fmla="*/ 136656 h 688975"/>
                <a:gd name="connsiteX145" fmla="*/ 494544 w 576392"/>
                <a:gd name="connsiteY145" fmla="*/ 132205 h 688975"/>
                <a:gd name="connsiteX146" fmla="*/ 503419 w 576392"/>
                <a:gd name="connsiteY146" fmla="*/ 132205 h 688975"/>
                <a:gd name="connsiteX147" fmla="*/ 507857 w 576392"/>
                <a:gd name="connsiteY147" fmla="*/ 127753 h 688975"/>
                <a:gd name="connsiteX148" fmla="*/ 516732 w 576392"/>
                <a:gd name="connsiteY148" fmla="*/ 127753 h 688975"/>
                <a:gd name="connsiteX149" fmla="*/ 516732 w 576392"/>
                <a:gd name="connsiteY149" fmla="*/ 132205 h 688975"/>
                <a:gd name="connsiteX150" fmla="*/ 521169 w 576392"/>
                <a:gd name="connsiteY150" fmla="*/ 136656 h 688975"/>
                <a:gd name="connsiteX151" fmla="*/ 516732 w 576392"/>
                <a:gd name="connsiteY151" fmla="*/ 141108 h 688975"/>
                <a:gd name="connsiteX152" fmla="*/ 521169 w 576392"/>
                <a:gd name="connsiteY152" fmla="*/ 145560 h 688975"/>
                <a:gd name="connsiteX153" fmla="*/ 525607 w 576392"/>
                <a:gd name="connsiteY153" fmla="*/ 132205 h 688975"/>
                <a:gd name="connsiteX154" fmla="*/ 525607 w 576392"/>
                <a:gd name="connsiteY154" fmla="*/ 136656 h 688975"/>
                <a:gd name="connsiteX155" fmla="*/ 530045 w 576392"/>
                <a:gd name="connsiteY155" fmla="*/ 136656 h 688975"/>
                <a:gd name="connsiteX156" fmla="*/ 530045 w 576392"/>
                <a:gd name="connsiteY156" fmla="*/ 132205 h 688975"/>
                <a:gd name="connsiteX157" fmla="*/ 530045 w 576392"/>
                <a:gd name="connsiteY157" fmla="*/ 123301 h 688975"/>
                <a:gd name="connsiteX158" fmla="*/ 534482 w 576392"/>
                <a:gd name="connsiteY158" fmla="*/ 118850 h 688975"/>
                <a:gd name="connsiteX159" fmla="*/ 538920 w 576392"/>
                <a:gd name="connsiteY159" fmla="*/ 123301 h 688975"/>
                <a:gd name="connsiteX160" fmla="*/ 547795 w 576392"/>
                <a:gd name="connsiteY160" fmla="*/ 123301 h 688975"/>
                <a:gd name="connsiteX161" fmla="*/ 561108 w 576392"/>
                <a:gd name="connsiteY161" fmla="*/ 136656 h 688975"/>
                <a:gd name="connsiteX162" fmla="*/ 569983 w 576392"/>
                <a:gd name="connsiteY162" fmla="*/ 141108 h 688975"/>
                <a:gd name="connsiteX163" fmla="*/ 565545 w 576392"/>
                <a:gd name="connsiteY163" fmla="*/ 136656 h 688975"/>
                <a:gd name="connsiteX164" fmla="*/ 565545 w 576392"/>
                <a:gd name="connsiteY164" fmla="*/ 132205 h 688975"/>
                <a:gd name="connsiteX165" fmla="*/ 561108 w 576392"/>
                <a:gd name="connsiteY165" fmla="*/ 132205 h 688975"/>
                <a:gd name="connsiteX166" fmla="*/ 556670 w 576392"/>
                <a:gd name="connsiteY166" fmla="*/ 123301 h 688975"/>
                <a:gd name="connsiteX167" fmla="*/ 552232 w 576392"/>
                <a:gd name="connsiteY167" fmla="*/ 118850 h 688975"/>
                <a:gd name="connsiteX168" fmla="*/ 543357 w 576392"/>
                <a:gd name="connsiteY168" fmla="*/ 114398 h 688975"/>
                <a:gd name="connsiteX169" fmla="*/ 547795 w 576392"/>
                <a:gd name="connsiteY169" fmla="*/ 109946 h 688975"/>
                <a:gd name="connsiteX170" fmla="*/ 543357 w 576392"/>
                <a:gd name="connsiteY170" fmla="*/ 109946 h 688975"/>
                <a:gd name="connsiteX171" fmla="*/ 538920 w 576392"/>
                <a:gd name="connsiteY171" fmla="*/ 105494 h 688975"/>
                <a:gd name="connsiteX172" fmla="*/ 543357 w 576392"/>
                <a:gd name="connsiteY172" fmla="*/ 101043 h 688975"/>
                <a:gd name="connsiteX173" fmla="*/ 534482 w 576392"/>
                <a:gd name="connsiteY173" fmla="*/ 96591 h 688975"/>
                <a:gd name="connsiteX174" fmla="*/ 538920 w 576392"/>
                <a:gd name="connsiteY174" fmla="*/ 92139 h 688975"/>
                <a:gd name="connsiteX175" fmla="*/ 543357 w 576392"/>
                <a:gd name="connsiteY175" fmla="*/ 92139 h 688975"/>
                <a:gd name="connsiteX176" fmla="*/ 543357 w 576392"/>
                <a:gd name="connsiteY176" fmla="*/ 87687 h 688975"/>
                <a:gd name="connsiteX177" fmla="*/ 538920 w 576392"/>
                <a:gd name="connsiteY177" fmla="*/ 83236 h 688975"/>
                <a:gd name="connsiteX178" fmla="*/ 538920 w 576392"/>
                <a:gd name="connsiteY178" fmla="*/ 78784 h 688975"/>
                <a:gd name="connsiteX179" fmla="*/ 534482 w 576392"/>
                <a:gd name="connsiteY179" fmla="*/ 74332 h 688975"/>
                <a:gd name="connsiteX180" fmla="*/ 534482 w 576392"/>
                <a:gd name="connsiteY180" fmla="*/ 69880 h 688975"/>
                <a:gd name="connsiteX181" fmla="*/ 534482 w 576392"/>
                <a:gd name="connsiteY181" fmla="*/ 56525 h 688975"/>
                <a:gd name="connsiteX182" fmla="*/ 534482 w 576392"/>
                <a:gd name="connsiteY182" fmla="*/ 47622 h 688975"/>
                <a:gd name="connsiteX183" fmla="*/ 534482 w 576392"/>
                <a:gd name="connsiteY183" fmla="*/ 38718 h 688975"/>
                <a:gd name="connsiteX184" fmla="*/ 530045 w 576392"/>
                <a:gd name="connsiteY184" fmla="*/ 43170 h 688975"/>
                <a:gd name="connsiteX185" fmla="*/ 525607 w 576392"/>
                <a:gd name="connsiteY185" fmla="*/ 38718 h 688975"/>
                <a:gd name="connsiteX186" fmla="*/ 525607 w 576392"/>
                <a:gd name="connsiteY186" fmla="*/ 34266 h 688975"/>
                <a:gd name="connsiteX187" fmla="*/ 521169 w 576392"/>
                <a:gd name="connsiteY187" fmla="*/ 34266 h 688975"/>
                <a:gd name="connsiteX188" fmla="*/ 521169 w 576392"/>
                <a:gd name="connsiteY188" fmla="*/ 38718 h 688975"/>
                <a:gd name="connsiteX189" fmla="*/ 516732 w 576392"/>
                <a:gd name="connsiteY189" fmla="*/ 34266 h 688975"/>
                <a:gd name="connsiteX190" fmla="*/ 521169 w 576392"/>
                <a:gd name="connsiteY190" fmla="*/ 25363 h 688975"/>
                <a:gd name="connsiteX191" fmla="*/ 521169 w 576392"/>
                <a:gd name="connsiteY191" fmla="*/ 20911 h 688975"/>
                <a:gd name="connsiteX192" fmla="*/ 525607 w 576392"/>
                <a:gd name="connsiteY192" fmla="*/ 16460 h 688975"/>
                <a:gd name="connsiteX193" fmla="*/ 525607 w 576392"/>
                <a:gd name="connsiteY193" fmla="*/ 12008 h 688975"/>
                <a:gd name="connsiteX194" fmla="*/ 525607 w 576392"/>
                <a:gd name="connsiteY194" fmla="*/ 7556 h 688975"/>
                <a:gd name="connsiteX195" fmla="*/ 521169 w 576392"/>
                <a:gd name="connsiteY195" fmla="*/ 3104 h 688975"/>
                <a:gd name="connsiteX196" fmla="*/ 521169 w 576392"/>
                <a:gd name="connsiteY196" fmla="*/ 0 h 688975"/>
                <a:gd name="connsiteX197" fmla="*/ 576289 w 576392"/>
                <a:gd name="connsiteY197" fmla="*/ 0 h 688975"/>
                <a:gd name="connsiteX198" fmla="*/ 576289 w 576392"/>
                <a:gd name="connsiteY198" fmla="*/ 18335 h 688975"/>
                <a:gd name="connsiteX199" fmla="*/ 574420 w 576392"/>
                <a:gd name="connsiteY199" fmla="*/ 16460 h 688975"/>
                <a:gd name="connsiteX200" fmla="*/ 574420 w 576392"/>
                <a:gd name="connsiteY200" fmla="*/ 20911 h 688975"/>
                <a:gd name="connsiteX201" fmla="*/ 574420 w 576392"/>
                <a:gd name="connsiteY201" fmla="*/ 25363 h 688975"/>
                <a:gd name="connsiteX202" fmla="*/ 565545 w 576392"/>
                <a:gd name="connsiteY202" fmla="*/ 25363 h 688975"/>
                <a:gd name="connsiteX203" fmla="*/ 561108 w 576392"/>
                <a:gd name="connsiteY203" fmla="*/ 25363 h 688975"/>
                <a:gd name="connsiteX204" fmla="*/ 569983 w 576392"/>
                <a:gd name="connsiteY204" fmla="*/ 29815 h 688975"/>
                <a:gd name="connsiteX205" fmla="*/ 565545 w 576392"/>
                <a:gd name="connsiteY205" fmla="*/ 34266 h 688975"/>
                <a:gd name="connsiteX206" fmla="*/ 561108 w 576392"/>
                <a:gd name="connsiteY206" fmla="*/ 34266 h 688975"/>
                <a:gd name="connsiteX207" fmla="*/ 561108 w 576392"/>
                <a:gd name="connsiteY207" fmla="*/ 38718 h 688975"/>
                <a:gd name="connsiteX208" fmla="*/ 565545 w 576392"/>
                <a:gd name="connsiteY208" fmla="*/ 38718 h 688975"/>
                <a:gd name="connsiteX209" fmla="*/ 565545 w 576392"/>
                <a:gd name="connsiteY209" fmla="*/ 43170 h 688975"/>
                <a:gd name="connsiteX210" fmla="*/ 565545 w 576392"/>
                <a:gd name="connsiteY210" fmla="*/ 47622 h 688975"/>
                <a:gd name="connsiteX211" fmla="*/ 565545 w 576392"/>
                <a:gd name="connsiteY211" fmla="*/ 52073 h 688975"/>
                <a:gd name="connsiteX212" fmla="*/ 561108 w 576392"/>
                <a:gd name="connsiteY212" fmla="*/ 56525 h 688975"/>
                <a:gd name="connsiteX213" fmla="*/ 561108 w 576392"/>
                <a:gd name="connsiteY213" fmla="*/ 60977 h 688975"/>
                <a:gd name="connsiteX214" fmla="*/ 565545 w 576392"/>
                <a:gd name="connsiteY214" fmla="*/ 65429 h 688975"/>
                <a:gd name="connsiteX215" fmla="*/ 565545 w 576392"/>
                <a:gd name="connsiteY215" fmla="*/ 69880 h 688975"/>
                <a:gd name="connsiteX216" fmla="*/ 561108 w 576392"/>
                <a:gd name="connsiteY216" fmla="*/ 69880 h 688975"/>
                <a:gd name="connsiteX217" fmla="*/ 565545 w 576392"/>
                <a:gd name="connsiteY217" fmla="*/ 74332 h 688975"/>
                <a:gd name="connsiteX218" fmla="*/ 569983 w 576392"/>
                <a:gd name="connsiteY218" fmla="*/ 74332 h 688975"/>
                <a:gd name="connsiteX219" fmla="*/ 574420 w 576392"/>
                <a:gd name="connsiteY219" fmla="*/ 74332 h 688975"/>
                <a:gd name="connsiteX220" fmla="*/ 574420 w 576392"/>
                <a:gd name="connsiteY220" fmla="*/ 78784 h 688975"/>
                <a:gd name="connsiteX221" fmla="*/ 574420 w 576392"/>
                <a:gd name="connsiteY221" fmla="*/ 87687 h 688975"/>
                <a:gd name="connsiteX222" fmla="*/ 574420 w 576392"/>
                <a:gd name="connsiteY222" fmla="*/ 92139 h 688975"/>
                <a:gd name="connsiteX223" fmla="*/ 576289 w 576392"/>
                <a:gd name="connsiteY223" fmla="*/ 90264 h 688975"/>
                <a:gd name="connsiteX224" fmla="*/ 576289 w 576392"/>
                <a:gd name="connsiteY224" fmla="*/ 572693 h 688975"/>
                <a:gd name="connsiteX225" fmla="*/ 569983 w 576392"/>
                <a:gd name="connsiteY225" fmla="*/ 568475 h 688975"/>
                <a:gd name="connsiteX226" fmla="*/ 556670 w 576392"/>
                <a:gd name="connsiteY226" fmla="*/ 559572 h 688975"/>
                <a:gd name="connsiteX227" fmla="*/ 552232 w 576392"/>
                <a:gd name="connsiteY227" fmla="*/ 559572 h 688975"/>
                <a:gd name="connsiteX228" fmla="*/ 547795 w 576392"/>
                <a:gd name="connsiteY228" fmla="*/ 559572 h 688975"/>
                <a:gd name="connsiteX229" fmla="*/ 538920 w 576392"/>
                <a:gd name="connsiteY229" fmla="*/ 555120 h 688975"/>
                <a:gd name="connsiteX230" fmla="*/ 530045 w 576392"/>
                <a:gd name="connsiteY230" fmla="*/ 559572 h 688975"/>
                <a:gd name="connsiteX231" fmla="*/ 525607 w 576392"/>
                <a:gd name="connsiteY231" fmla="*/ 568475 h 688975"/>
                <a:gd name="connsiteX232" fmla="*/ 521169 w 576392"/>
                <a:gd name="connsiteY232" fmla="*/ 568475 h 688975"/>
                <a:gd name="connsiteX233" fmla="*/ 516732 w 576392"/>
                <a:gd name="connsiteY233" fmla="*/ 581830 h 688975"/>
                <a:gd name="connsiteX234" fmla="*/ 498981 w 576392"/>
                <a:gd name="connsiteY234" fmla="*/ 581830 h 688975"/>
                <a:gd name="connsiteX235" fmla="*/ 494544 w 576392"/>
                <a:gd name="connsiteY235" fmla="*/ 586282 h 688975"/>
                <a:gd name="connsiteX236" fmla="*/ 490106 w 576392"/>
                <a:gd name="connsiteY236" fmla="*/ 586282 h 688975"/>
                <a:gd name="connsiteX237" fmla="*/ 490106 w 576392"/>
                <a:gd name="connsiteY237" fmla="*/ 590734 h 688975"/>
                <a:gd name="connsiteX238" fmla="*/ 485669 w 576392"/>
                <a:gd name="connsiteY238" fmla="*/ 590734 h 688975"/>
                <a:gd name="connsiteX239" fmla="*/ 481231 w 576392"/>
                <a:gd name="connsiteY239" fmla="*/ 595185 h 688975"/>
                <a:gd name="connsiteX240" fmla="*/ 476794 w 576392"/>
                <a:gd name="connsiteY240" fmla="*/ 599637 h 688975"/>
                <a:gd name="connsiteX241" fmla="*/ 472356 w 576392"/>
                <a:gd name="connsiteY241" fmla="*/ 604089 h 688975"/>
                <a:gd name="connsiteX242" fmla="*/ 476794 w 576392"/>
                <a:gd name="connsiteY242" fmla="*/ 604089 h 688975"/>
                <a:gd name="connsiteX243" fmla="*/ 472356 w 576392"/>
                <a:gd name="connsiteY243" fmla="*/ 608541 h 688975"/>
                <a:gd name="connsiteX244" fmla="*/ 467918 w 576392"/>
                <a:gd name="connsiteY244" fmla="*/ 608541 h 688975"/>
                <a:gd name="connsiteX245" fmla="*/ 463481 w 576392"/>
                <a:gd name="connsiteY245" fmla="*/ 608541 h 688975"/>
                <a:gd name="connsiteX246" fmla="*/ 459043 w 576392"/>
                <a:gd name="connsiteY246" fmla="*/ 612992 h 688975"/>
                <a:gd name="connsiteX247" fmla="*/ 463481 w 576392"/>
                <a:gd name="connsiteY247" fmla="*/ 617444 h 688975"/>
                <a:gd name="connsiteX248" fmla="*/ 454606 w 576392"/>
                <a:gd name="connsiteY248" fmla="*/ 612992 h 688975"/>
                <a:gd name="connsiteX249" fmla="*/ 450168 w 576392"/>
                <a:gd name="connsiteY249" fmla="*/ 612992 h 688975"/>
                <a:gd name="connsiteX250" fmla="*/ 450168 w 576392"/>
                <a:gd name="connsiteY250" fmla="*/ 608541 h 688975"/>
                <a:gd name="connsiteX251" fmla="*/ 445730 w 576392"/>
                <a:gd name="connsiteY251" fmla="*/ 608541 h 688975"/>
                <a:gd name="connsiteX252" fmla="*/ 436855 w 576392"/>
                <a:gd name="connsiteY252" fmla="*/ 604089 h 688975"/>
                <a:gd name="connsiteX253" fmla="*/ 432418 w 576392"/>
                <a:gd name="connsiteY253" fmla="*/ 599637 h 688975"/>
                <a:gd name="connsiteX254" fmla="*/ 427980 w 576392"/>
                <a:gd name="connsiteY254" fmla="*/ 599637 h 688975"/>
                <a:gd name="connsiteX255" fmla="*/ 432418 w 576392"/>
                <a:gd name="connsiteY255" fmla="*/ 595185 h 688975"/>
                <a:gd name="connsiteX256" fmla="*/ 427980 w 576392"/>
                <a:gd name="connsiteY256" fmla="*/ 595185 h 688975"/>
                <a:gd name="connsiteX257" fmla="*/ 423543 w 576392"/>
                <a:gd name="connsiteY257" fmla="*/ 599637 h 688975"/>
                <a:gd name="connsiteX258" fmla="*/ 414667 w 576392"/>
                <a:gd name="connsiteY258" fmla="*/ 599637 h 688975"/>
                <a:gd name="connsiteX259" fmla="*/ 410230 w 576392"/>
                <a:gd name="connsiteY259" fmla="*/ 595185 h 688975"/>
                <a:gd name="connsiteX260" fmla="*/ 401355 w 576392"/>
                <a:gd name="connsiteY260" fmla="*/ 595185 h 688975"/>
                <a:gd name="connsiteX261" fmla="*/ 396917 w 576392"/>
                <a:gd name="connsiteY261" fmla="*/ 590734 h 688975"/>
                <a:gd name="connsiteX262" fmla="*/ 388042 w 576392"/>
                <a:gd name="connsiteY262" fmla="*/ 599637 h 688975"/>
                <a:gd name="connsiteX263" fmla="*/ 383604 w 576392"/>
                <a:gd name="connsiteY263" fmla="*/ 599637 h 688975"/>
                <a:gd name="connsiteX264" fmla="*/ 379167 w 576392"/>
                <a:gd name="connsiteY264" fmla="*/ 604089 h 688975"/>
                <a:gd name="connsiteX265" fmla="*/ 370292 w 576392"/>
                <a:gd name="connsiteY265" fmla="*/ 608541 h 688975"/>
                <a:gd name="connsiteX266" fmla="*/ 370292 w 576392"/>
                <a:gd name="connsiteY266" fmla="*/ 617444 h 688975"/>
                <a:gd name="connsiteX267" fmla="*/ 365854 w 576392"/>
                <a:gd name="connsiteY267" fmla="*/ 617444 h 688975"/>
                <a:gd name="connsiteX268" fmla="*/ 365854 w 576392"/>
                <a:gd name="connsiteY268" fmla="*/ 621896 h 688975"/>
                <a:gd name="connsiteX269" fmla="*/ 370292 w 576392"/>
                <a:gd name="connsiteY269" fmla="*/ 621896 h 688975"/>
                <a:gd name="connsiteX270" fmla="*/ 370292 w 576392"/>
                <a:gd name="connsiteY270" fmla="*/ 626348 h 688975"/>
                <a:gd name="connsiteX271" fmla="*/ 370292 w 576392"/>
                <a:gd name="connsiteY271" fmla="*/ 630799 h 688975"/>
                <a:gd name="connsiteX272" fmla="*/ 370292 w 576392"/>
                <a:gd name="connsiteY272" fmla="*/ 635251 h 688975"/>
                <a:gd name="connsiteX273" fmla="*/ 365854 w 576392"/>
                <a:gd name="connsiteY273" fmla="*/ 635251 h 688975"/>
                <a:gd name="connsiteX274" fmla="*/ 370292 w 576392"/>
                <a:gd name="connsiteY274" fmla="*/ 639703 h 688975"/>
                <a:gd name="connsiteX275" fmla="*/ 374729 w 576392"/>
                <a:gd name="connsiteY275" fmla="*/ 639703 h 688975"/>
                <a:gd name="connsiteX276" fmla="*/ 379167 w 576392"/>
                <a:gd name="connsiteY276" fmla="*/ 644155 h 688975"/>
                <a:gd name="connsiteX277" fmla="*/ 370292 w 576392"/>
                <a:gd name="connsiteY277" fmla="*/ 648606 h 688975"/>
                <a:gd name="connsiteX278" fmla="*/ 374729 w 576392"/>
                <a:gd name="connsiteY278" fmla="*/ 653058 h 688975"/>
                <a:gd name="connsiteX279" fmla="*/ 370292 w 576392"/>
                <a:gd name="connsiteY279" fmla="*/ 661962 h 688975"/>
                <a:gd name="connsiteX280" fmla="*/ 361416 w 576392"/>
                <a:gd name="connsiteY280" fmla="*/ 666413 h 688975"/>
                <a:gd name="connsiteX281" fmla="*/ 348104 w 576392"/>
                <a:gd name="connsiteY281" fmla="*/ 675317 h 688975"/>
                <a:gd name="connsiteX282" fmla="*/ 339229 w 576392"/>
                <a:gd name="connsiteY282" fmla="*/ 684220 h 688975"/>
                <a:gd name="connsiteX283" fmla="*/ 321478 w 576392"/>
                <a:gd name="connsiteY283" fmla="*/ 688672 h 688975"/>
                <a:gd name="connsiteX284" fmla="*/ 320706 w 576392"/>
                <a:gd name="connsiteY284" fmla="*/ 688975 h 688975"/>
                <a:gd name="connsiteX285" fmla="*/ 16865 w 576392"/>
                <a:gd name="connsiteY285" fmla="*/ 688975 h 688975"/>
                <a:gd name="connsiteX286" fmla="*/ 15285 w 576392"/>
                <a:gd name="connsiteY286" fmla="*/ 684220 h 688975"/>
                <a:gd name="connsiteX287" fmla="*/ 10848 w 576392"/>
                <a:gd name="connsiteY287" fmla="*/ 670865 h 688975"/>
                <a:gd name="connsiteX288" fmla="*/ 10848 w 576392"/>
                <a:gd name="connsiteY288" fmla="*/ 666413 h 688975"/>
                <a:gd name="connsiteX289" fmla="*/ 10848 w 576392"/>
                <a:gd name="connsiteY289" fmla="*/ 661962 h 688975"/>
                <a:gd name="connsiteX290" fmla="*/ 10848 w 576392"/>
                <a:gd name="connsiteY290" fmla="*/ 648606 h 688975"/>
                <a:gd name="connsiteX291" fmla="*/ 19723 w 576392"/>
                <a:gd name="connsiteY291" fmla="*/ 644155 h 688975"/>
                <a:gd name="connsiteX292" fmla="*/ 10848 w 576392"/>
                <a:gd name="connsiteY292" fmla="*/ 644155 h 688975"/>
                <a:gd name="connsiteX293" fmla="*/ 15285 w 576392"/>
                <a:gd name="connsiteY293" fmla="*/ 639703 h 688975"/>
                <a:gd name="connsiteX294" fmla="*/ 10848 w 576392"/>
                <a:gd name="connsiteY294" fmla="*/ 639703 h 688975"/>
                <a:gd name="connsiteX295" fmla="*/ 10848 w 576392"/>
                <a:gd name="connsiteY295" fmla="*/ 635251 h 688975"/>
                <a:gd name="connsiteX296" fmla="*/ 10848 w 576392"/>
                <a:gd name="connsiteY296" fmla="*/ 630799 h 688975"/>
                <a:gd name="connsiteX297" fmla="*/ 6410 w 576392"/>
                <a:gd name="connsiteY297" fmla="*/ 635251 h 688975"/>
                <a:gd name="connsiteX298" fmla="*/ 6410 w 576392"/>
                <a:gd name="connsiteY298" fmla="*/ 626348 h 688975"/>
                <a:gd name="connsiteX299" fmla="*/ 10848 w 576392"/>
                <a:gd name="connsiteY299" fmla="*/ 621896 h 688975"/>
                <a:gd name="connsiteX300" fmla="*/ 6410 w 576392"/>
                <a:gd name="connsiteY300" fmla="*/ 621896 h 688975"/>
                <a:gd name="connsiteX301" fmla="*/ 6410 w 576392"/>
                <a:gd name="connsiteY301" fmla="*/ 626348 h 688975"/>
                <a:gd name="connsiteX302" fmla="*/ 1972 w 576392"/>
                <a:gd name="connsiteY302" fmla="*/ 621896 h 688975"/>
                <a:gd name="connsiteX303" fmla="*/ 1972 w 576392"/>
                <a:gd name="connsiteY303" fmla="*/ 617444 h 688975"/>
                <a:gd name="connsiteX304" fmla="*/ 1972 w 576392"/>
                <a:gd name="connsiteY304" fmla="*/ 612992 h 688975"/>
                <a:gd name="connsiteX305" fmla="*/ 1972 w 576392"/>
                <a:gd name="connsiteY305" fmla="*/ 608541 h 688975"/>
                <a:gd name="connsiteX306" fmla="*/ 6410 w 576392"/>
                <a:gd name="connsiteY306" fmla="*/ 604089 h 688975"/>
                <a:gd name="connsiteX307" fmla="*/ 10848 w 576392"/>
                <a:gd name="connsiteY307" fmla="*/ 604089 h 688975"/>
                <a:gd name="connsiteX308" fmla="*/ 15285 w 576392"/>
                <a:gd name="connsiteY308" fmla="*/ 599637 h 688975"/>
                <a:gd name="connsiteX309" fmla="*/ 19723 w 576392"/>
                <a:gd name="connsiteY309" fmla="*/ 599637 h 688975"/>
                <a:gd name="connsiteX310" fmla="*/ 28598 w 576392"/>
                <a:gd name="connsiteY310" fmla="*/ 599637 h 688975"/>
                <a:gd name="connsiteX311" fmla="*/ 33035 w 576392"/>
                <a:gd name="connsiteY311" fmla="*/ 599637 h 688975"/>
                <a:gd name="connsiteX312" fmla="*/ 28598 w 576392"/>
                <a:gd name="connsiteY312" fmla="*/ 595185 h 688975"/>
                <a:gd name="connsiteX313" fmla="*/ 33035 w 576392"/>
                <a:gd name="connsiteY313" fmla="*/ 590734 h 688975"/>
                <a:gd name="connsiteX314" fmla="*/ 41911 w 576392"/>
                <a:gd name="connsiteY314" fmla="*/ 581830 h 688975"/>
                <a:gd name="connsiteX315" fmla="*/ 41911 w 576392"/>
                <a:gd name="connsiteY315" fmla="*/ 586282 h 688975"/>
                <a:gd name="connsiteX316" fmla="*/ 50786 w 576392"/>
                <a:gd name="connsiteY316" fmla="*/ 586282 h 688975"/>
                <a:gd name="connsiteX317" fmla="*/ 55223 w 576392"/>
                <a:gd name="connsiteY317" fmla="*/ 586282 h 688975"/>
                <a:gd name="connsiteX318" fmla="*/ 64099 w 576392"/>
                <a:gd name="connsiteY318" fmla="*/ 590734 h 688975"/>
                <a:gd name="connsiteX319" fmla="*/ 68536 w 576392"/>
                <a:gd name="connsiteY319" fmla="*/ 595185 h 688975"/>
                <a:gd name="connsiteX320" fmla="*/ 68536 w 576392"/>
                <a:gd name="connsiteY320" fmla="*/ 590734 h 688975"/>
                <a:gd name="connsiteX321" fmla="*/ 77411 w 576392"/>
                <a:gd name="connsiteY321" fmla="*/ 590734 h 688975"/>
                <a:gd name="connsiteX322" fmla="*/ 95162 w 576392"/>
                <a:gd name="connsiteY322" fmla="*/ 590734 h 688975"/>
                <a:gd name="connsiteX323" fmla="*/ 99599 w 576392"/>
                <a:gd name="connsiteY323" fmla="*/ 586282 h 688975"/>
                <a:gd name="connsiteX324" fmla="*/ 104037 w 576392"/>
                <a:gd name="connsiteY324" fmla="*/ 590734 h 688975"/>
                <a:gd name="connsiteX325" fmla="*/ 108474 w 576392"/>
                <a:gd name="connsiteY325" fmla="*/ 590734 h 688975"/>
                <a:gd name="connsiteX326" fmla="*/ 112912 w 576392"/>
                <a:gd name="connsiteY326" fmla="*/ 595185 h 688975"/>
                <a:gd name="connsiteX327" fmla="*/ 126225 w 576392"/>
                <a:gd name="connsiteY327" fmla="*/ 595185 h 688975"/>
                <a:gd name="connsiteX328" fmla="*/ 135100 w 576392"/>
                <a:gd name="connsiteY328" fmla="*/ 599637 h 688975"/>
                <a:gd name="connsiteX329" fmla="*/ 161725 w 576392"/>
                <a:gd name="connsiteY329" fmla="*/ 595185 h 688975"/>
                <a:gd name="connsiteX330" fmla="*/ 170600 w 576392"/>
                <a:gd name="connsiteY330" fmla="*/ 595185 h 688975"/>
                <a:gd name="connsiteX331" fmla="*/ 175038 w 576392"/>
                <a:gd name="connsiteY331" fmla="*/ 595185 h 688975"/>
                <a:gd name="connsiteX332" fmla="*/ 179476 w 576392"/>
                <a:gd name="connsiteY332" fmla="*/ 595185 h 688975"/>
                <a:gd name="connsiteX333" fmla="*/ 183913 w 576392"/>
                <a:gd name="connsiteY333" fmla="*/ 599637 h 688975"/>
                <a:gd name="connsiteX334" fmla="*/ 188351 w 576392"/>
                <a:gd name="connsiteY334" fmla="*/ 595185 h 688975"/>
                <a:gd name="connsiteX335" fmla="*/ 197226 w 576392"/>
                <a:gd name="connsiteY335" fmla="*/ 595185 h 688975"/>
                <a:gd name="connsiteX336" fmla="*/ 197226 w 576392"/>
                <a:gd name="connsiteY336" fmla="*/ 599637 h 688975"/>
                <a:gd name="connsiteX337" fmla="*/ 201664 w 576392"/>
                <a:gd name="connsiteY337" fmla="*/ 599637 h 688975"/>
                <a:gd name="connsiteX338" fmla="*/ 210539 w 576392"/>
                <a:gd name="connsiteY338" fmla="*/ 599637 h 688975"/>
                <a:gd name="connsiteX339" fmla="*/ 223851 w 576392"/>
                <a:gd name="connsiteY339" fmla="*/ 599637 h 688975"/>
                <a:gd name="connsiteX340" fmla="*/ 228289 w 576392"/>
                <a:gd name="connsiteY340" fmla="*/ 595185 h 688975"/>
                <a:gd name="connsiteX341" fmla="*/ 232727 w 576392"/>
                <a:gd name="connsiteY341" fmla="*/ 586282 h 688975"/>
                <a:gd name="connsiteX342" fmla="*/ 237164 w 576392"/>
                <a:gd name="connsiteY342" fmla="*/ 568475 h 688975"/>
                <a:gd name="connsiteX343" fmla="*/ 237164 w 576392"/>
                <a:gd name="connsiteY343" fmla="*/ 555120 h 688975"/>
                <a:gd name="connsiteX344" fmla="*/ 241602 w 576392"/>
                <a:gd name="connsiteY344" fmla="*/ 546216 h 688975"/>
                <a:gd name="connsiteX345" fmla="*/ 241602 w 576392"/>
                <a:gd name="connsiteY345" fmla="*/ 537313 h 688975"/>
                <a:gd name="connsiteX346" fmla="*/ 241602 w 576392"/>
                <a:gd name="connsiteY346" fmla="*/ 523958 h 688975"/>
                <a:gd name="connsiteX347" fmla="*/ 241602 w 576392"/>
                <a:gd name="connsiteY347" fmla="*/ 515054 h 688975"/>
                <a:gd name="connsiteX348" fmla="*/ 246039 w 576392"/>
                <a:gd name="connsiteY348" fmla="*/ 510602 h 688975"/>
                <a:gd name="connsiteX349" fmla="*/ 254915 w 576392"/>
                <a:gd name="connsiteY349" fmla="*/ 519506 h 688975"/>
                <a:gd name="connsiteX350" fmla="*/ 250477 w 576392"/>
                <a:gd name="connsiteY350" fmla="*/ 510602 h 688975"/>
                <a:gd name="connsiteX351" fmla="*/ 241602 w 576392"/>
                <a:gd name="connsiteY351" fmla="*/ 501699 h 688975"/>
                <a:gd name="connsiteX352" fmla="*/ 237164 w 576392"/>
                <a:gd name="connsiteY352" fmla="*/ 492796 h 688975"/>
                <a:gd name="connsiteX353" fmla="*/ 237164 w 576392"/>
                <a:gd name="connsiteY353" fmla="*/ 488344 h 688975"/>
                <a:gd name="connsiteX354" fmla="*/ 241602 w 576392"/>
                <a:gd name="connsiteY354" fmla="*/ 492796 h 688975"/>
                <a:gd name="connsiteX355" fmla="*/ 246039 w 576392"/>
                <a:gd name="connsiteY355" fmla="*/ 501699 h 688975"/>
                <a:gd name="connsiteX356" fmla="*/ 246039 w 576392"/>
                <a:gd name="connsiteY356" fmla="*/ 497247 h 688975"/>
                <a:gd name="connsiteX357" fmla="*/ 246039 w 576392"/>
                <a:gd name="connsiteY357" fmla="*/ 492796 h 688975"/>
                <a:gd name="connsiteX358" fmla="*/ 246039 w 576392"/>
                <a:gd name="connsiteY358" fmla="*/ 488344 h 688975"/>
                <a:gd name="connsiteX359" fmla="*/ 241602 w 576392"/>
                <a:gd name="connsiteY359" fmla="*/ 479440 h 688975"/>
                <a:gd name="connsiteX360" fmla="*/ 241602 w 576392"/>
                <a:gd name="connsiteY360" fmla="*/ 474989 h 688975"/>
                <a:gd name="connsiteX361" fmla="*/ 237164 w 576392"/>
                <a:gd name="connsiteY361" fmla="*/ 474989 h 688975"/>
                <a:gd name="connsiteX362" fmla="*/ 232727 w 576392"/>
                <a:gd name="connsiteY362" fmla="*/ 474989 h 688975"/>
                <a:gd name="connsiteX363" fmla="*/ 232727 w 576392"/>
                <a:gd name="connsiteY363" fmla="*/ 470537 h 688975"/>
                <a:gd name="connsiteX364" fmla="*/ 228289 w 576392"/>
                <a:gd name="connsiteY364" fmla="*/ 470537 h 688975"/>
                <a:gd name="connsiteX365" fmla="*/ 223851 w 576392"/>
                <a:gd name="connsiteY365" fmla="*/ 466085 h 688975"/>
                <a:gd name="connsiteX366" fmla="*/ 219414 w 576392"/>
                <a:gd name="connsiteY366" fmla="*/ 461633 h 688975"/>
                <a:gd name="connsiteX367" fmla="*/ 210539 w 576392"/>
                <a:gd name="connsiteY367" fmla="*/ 448278 h 688975"/>
                <a:gd name="connsiteX368" fmla="*/ 214976 w 576392"/>
                <a:gd name="connsiteY368" fmla="*/ 443826 h 688975"/>
                <a:gd name="connsiteX369" fmla="*/ 214976 w 576392"/>
                <a:gd name="connsiteY369" fmla="*/ 439375 h 688975"/>
                <a:gd name="connsiteX370" fmla="*/ 210539 w 576392"/>
                <a:gd name="connsiteY370" fmla="*/ 439375 h 688975"/>
                <a:gd name="connsiteX371" fmla="*/ 214976 w 576392"/>
                <a:gd name="connsiteY371" fmla="*/ 434923 h 688975"/>
                <a:gd name="connsiteX372" fmla="*/ 219414 w 576392"/>
                <a:gd name="connsiteY372" fmla="*/ 430471 h 688975"/>
                <a:gd name="connsiteX373" fmla="*/ 210539 w 576392"/>
                <a:gd name="connsiteY373" fmla="*/ 430471 h 688975"/>
                <a:gd name="connsiteX374" fmla="*/ 206101 w 576392"/>
                <a:gd name="connsiteY374" fmla="*/ 434923 h 688975"/>
                <a:gd name="connsiteX375" fmla="*/ 201664 w 576392"/>
                <a:gd name="connsiteY375" fmla="*/ 434923 h 688975"/>
                <a:gd name="connsiteX376" fmla="*/ 197226 w 576392"/>
                <a:gd name="connsiteY376" fmla="*/ 430471 h 688975"/>
                <a:gd name="connsiteX377" fmla="*/ 201664 w 576392"/>
                <a:gd name="connsiteY377" fmla="*/ 430471 h 688975"/>
                <a:gd name="connsiteX378" fmla="*/ 201664 w 576392"/>
                <a:gd name="connsiteY378" fmla="*/ 426019 h 688975"/>
                <a:gd name="connsiteX379" fmla="*/ 197226 w 576392"/>
                <a:gd name="connsiteY379" fmla="*/ 421568 h 688975"/>
                <a:gd name="connsiteX380" fmla="*/ 192788 w 576392"/>
                <a:gd name="connsiteY380" fmla="*/ 421568 h 688975"/>
                <a:gd name="connsiteX381" fmla="*/ 183913 w 576392"/>
                <a:gd name="connsiteY381" fmla="*/ 421568 h 688975"/>
                <a:gd name="connsiteX382" fmla="*/ 183913 w 576392"/>
                <a:gd name="connsiteY382" fmla="*/ 426019 h 688975"/>
                <a:gd name="connsiteX383" fmla="*/ 179476 w 576392"/>
                <a:gd name="connsiteY383" fmla="*/ 417116 h 688975"/>
                <a:gd name="connsiteX384" fmla="*/ 175038 w 576392"/>
                <a:gd name="connsiteY384" fmla="*/ 412664 h 688975"/>
                <a:gd name="connsiteX385" fmla="*/ 170600 w 576392"/>
                <a:gd name="connsiteY385" fmla="*/ 412664 h 688975"/>
                <a:gd name="connsiteX386" fmla="*/ 166163 w 576392"/>
                <a:gd name="connsiteY386" fmla="*/ 408212 h 688975"/>
                <a:gd name="connsiteX387" fmla="*/ 157288 w 576392"/>
                <a:gd name="connsiteY387" fmla="*/ 408212 h 688975"/>
                <a:gd name="connsiteX388" fmla="*/ 152850 w 576392"/>
                <a:gd name="connsiteY388" fmla="*/ 408212 h 688975"/>
                <a:gd name="connsiteX389" fmla="*/ 148413 w 576392"/>
                <a:gd name="connsiteY389" fmla="*/ 408212 h 688975"/>
                <a:gd name="connsiteX390" fmla="*/ 143975 w 576392"/>
                <a:gd name="connsiteY390" fmla="*/ 408212 h 688975"/>
                <a:gd name="connsiteX391" fmla="*/ 139537 w 576392"/>
                <a:gd name="connsiteY391" fmla="*/ 399309 h 688975"/>
                <a:gd name="connsiteX392" fmla="*/ 135100 w 576392"/>
                <a:gd name="connsiteY392" fmla="*/ 399309 h 688975"/>
                <a:gd name="connsiteX393" fmla="*/ 148413 w 576392"/>
                <a:gd name="connsiteY393" fmla="*/ 390406 h 688975"/>
                <a:gd name="connsiteX394" fmla="*/ 143975 w 576392"/>
                <a:gd name="connsiteY394" fmla="*/ 390406 h 688975"/>
                <a:gd name="connsiteX395" fmla="*/ 139537 w 576392"/>
                <a:gd name="connsiteY395" fmla="*/ 394857 h 688975"/>
                <a:gd name="connsiteX396" fmla="*/ 139537 w 576392"/>
                <a:gd name="connsiteY396" fmla="*/ 390406 h 688975"/>
                <a:gd name="connsiteX397" fmla="*/ 143975 w 576392"/>
                <a:gd name="connsiteY397" fmla="*/ 385954 h 688975"/>
                <a:gd name="connsiteX398" fmla="*/ 148413 w 576392"/>
                <a:gd name="connsiteY398" fmla="*/ 381502 h 688975"/>
                <a:gd name="connsiteX399" fmla="*/ 143975 w 576392"/>
                <a:gd name="connsiteY399" fmla="*/ 381502 h 688975"/>
                <a:gd name="connsiteX400" fmla="*/ 135100 w 576392"/>
                <a:gd name="connsiteY400" fmla="*/ 385954 h 688975"/>
                <a:gd name="connsiteX401" fmla="*/ 135100 w 576392"/>
                <a:gd name="connsiteY401" fmla="*/ 381502 h 688975"/>
                <a:gd name="connsiteX402" fmla="*/ 135100 w 576392"/>
                <a:gd name="connsiteY402" fmla="*/ 377050 h 688975"/>
                <a:gd name="connsiteX403" fmla="*/ 139537 w 576392"/>
                <a:gd name="connsiteY403" fmla="*/ 377050 h 688975"/>
                <a:gd name="connsiteX404" fmla="*/ 143975 w 576392"/>
                <a:gd name="connsiteY404" fmla="*/ 372599 h 688975"/>
                <a:gd name="connsiteX405" fmla="*/ 148413 w 576392"/>
                <a:gd name="connsiteY405" fmla="*/ 372599 h 688975"/>
                <a:gd name="connsiteX406" fmla="*/ 152850 w 576392"/>
                <a:gd name="connsiteY406" fmla="*/ 368147 h 688975"/>
                <a:gd name="connsiteX407" fmla="*/ 157288 w 576392"/>
                <a:gd name="connsiteY407" fmla="*/ 368147 h 688975"/>
                <a:gd name="connsiteX408" fmla="*/ 161725 w 576392"/>
                <a:gd name="connsiteY408" fmla="*/ 368147 h 688975"/>
                <a:gd name="connsiteX409" fmla="*/ 170600 w 576392"/>
                <a:gd name="connsiteY409" fmla="*/ 368147 h 688975"/>
                <a:gd name="connsiteX410" fmla="*/ 170600 w 576392"/>
                <a:gd name="connsiteY410" fmla="*/ 363695 h 688975"/>
                <a:gd name="connsiteX411" fmla="*/ 175038 w 576392"/>
                <a:gd name="connsiteY411" fmla="*/ 363695 h 688975"/>
                <a:gd name="connsiteX412" fmla="*/ 179476 w 576392"/>
                <a:gd name="connsiteY412" fmla="*/ 359243 h 688975"/>
                <a:gd name="connsiteX413" fmla="*/ 183913 w 576392"/>
                <a:gd name="connsiteY413" fmla="*/ 359243 h 688975"/>
                <a:gd name="connsiteX414" fmla="*/ 183913 w 576392"/>
                <a:gd name="connsiteY414" fmla="*/ 363695 h 688975"/>
                <a:gd name="connsiteX415" fmla="*/ 188351 w 576392"/>
                <a:gd name="connsiteY415" fmla="*/ 368147 h 688975"/>
                <a:gd name="connsiteX416" fmla="*/ 192788 w 576392"/>
                <a:gd name="connsiteY416" fmla="*/ 377050 h 688975"/>
                <a:gd name="connsiteX417" fmla="*/ 197226 w 576392"/>
                <a:gd name="connsiteY417" fmla="*/ 377050 h 688975"/>
                <a:gd name="connsiteX418" fmla="*/ 206101 w 576392"/>
                <a:gd name="connsiteY418" fmla="*/ 372599 h 688975"/>
                <a:gd name="connsiteX419" fmla="*/ 206101 w 576392"/>
                <a:gd name="connsiteY419" fmla="*/ 368147 h 688975"/>
                <a:gd name="connsiteX420" fmla="*/ 210539 w 576392"/>
                <a:gd name="connsiteY420" fmla="*/ 372599 h 688975"/>
                <a:gd name="connsiteX421" fmla="*/ 214976 w 576392"/>
                <a:gd name="connsiteY421" fmla="*/ 372599 h 688975"/>
                <a:gd name="connsiteX422" fmla="*/ 219414 w 576392"/>
                <a:gd name="connsiteY422" fmla="*/ 368147 h 688975"/>
                <a:gd name="connsiteX423" fmla="*/ 223851 w 576392"/>
                <a:gd name="connsiteY423" fmla="*/ 372599 h 688975"/>
                <a:gd name="connsiteX424" fmla="*/ 228289 w 576392"/>
                <a:gd name="connsiteY424" fmla="*/ 372599 h 688975"/>
                <a:gd name="connsiteX425" fmla="*/ 232727 w 576392"/>
                <a:gd name="connsiteY425" fmla="*/ 372599 h 688975"/>
                <a:gd name="connsiteX426" fmla="*/ 232727 w 576392"/>
                <a:gd name="connsiteY426" fmla="*/ 368147 h 688975"/>
                <a:gd name="connsiteX427" fmla="*/ 228289 w 576392"/>
                <a:gd name="connsiteY427" fmla="*/ 363695 h 688975"/>
                <a:gd name="connsiteX428" fmla="*/ 228289 w 576392"/>
                <a:gd name="connsiteY428" fmla="*/ 354792 h 688975"/>
                <a:gd name="connsiteX429" fmla="*/ 228289 w 576392"/>
                <a:gd name="connsiteY429" fmla="*/ 350340 h 688975"/>
                <a:gd name="connsiteX430" fmla="*/ 228289 w 576392"/>
                <a:gd name="connsiteY430" fmla="*/ 345888 h 688975"/>
                <a:gd name="connsiteX431" fmla="*/ 223851 w 576392"/>
                <a:gd name="connsiteY431" fmla="*/ 341436 h 688975"/>
                <a:gd name="connsiteX432" fmla="*/ 223851 w 576392"/>
                <a:gd name="connsiteY432" fmla="*/ 336985 h 688975"/>
                <a:gd name="connsiteX433" fmla="*/ 219414 w 576392"/>
                <a:gd name="connsiteY433" fmla="*/ 332533 h 688975"/>
                <a:gd name="connsiteX434" fmla="*/ 223851 w 576392"/>
                <a:gd name="connsiteY434" fmla="*/ 328081 h 688975"/>
                <a:gd name="connsiteX435" fmla="*/ 219414 w 576392"/>
                <a:gd name="connsiteY435" fmla="*/ 323629 h 688975"/>
                <a:gd name="connsiteX436" fmla="*/ 223851 w 576392"/>
                <a:gd name="connsiteY436" fmla="*/ 323629 h 688975"/>
                <a:gd name="connsiteX437" fmla="*/ 228289 w 576392"/>
                <a:gd name="connsiteY437" fmla="*/ 323629 h 688975"/>
                <a:gd name="connsiteX438" fmla="*/ 232727 w 576392"/>
                <a:gd name="connsiteY438" fmla="*/ 323629 h 688975"/>
                <a:gd name="connsiteX439" fmla="*/ 237164 w 576392"/>
                <a:gd name="connsiteY439" fmla="*/ 323629 h 688975"/>
                <a:gd name="connsiteX440" fmla="*/ 241602 w 576392"/>
                <a:gd name="connsiteY440" fmla="*/ 328081 h 688975"/>
                <a:gd name="connsiteX441" fmla="*/ 237164 w 576392"/>
                <a:gd name="connsiteY441" fmla="*/ 332533 h 688975"/>
                <a:gd name="connsiteX442" fmla="*/ 241602 w 576392"/>
                <a:gd name="connsiteY442" fmla="*/ 341436 h 688975"/>
                <a:gd name="connsiteX443" fmla="*/ 241602 w 576392"/>
                <a:gd name="connsiteY443" fmla="*/ 336985 h 688975"/>
                <a:gd name="connsiteX444" fmla="*/ 246039 w 576392"/>
                <a:gd name="connsiteY444" fmla="*/ 336985 h 688975"/>
                <a:gd name="connsiteX445" fmla="*/ 250477 w 576392"/>
                <a:gd name="connsiteY445" fmla="*/ 336985 h 688975"/>
                <a:gd name="connsiteX446" fmla="*/ 259352 w 576392"/>
                <a:gd name="connsiteY446" fmla="*/ 336985 h 688975"/>
                <a:gd name="connsiteX447" fmla="*/ 263790 w 576392"/>
                <a:gd name="connsiteY447" fmla="*/ 341436 h 688975"/>
                <a:gd name="connsiteX448" fmla="*/ 272665 w 576392"/>
                <a:gd name="connsiteY448" fmla="*/ 341436 h 688975"/>
                <a:gd name="connsiteX449" fmla="*/ 277102 w 576392"/>
                <a:gd name="connsiteY449" fmla="*/ 341436 h 688975"/>
                <a:gd name="connsiteX450" fmla="*/ 285978 w 576392"/>
                <a:gd name="connsiteY450" fmla="*/ 336985 h 688975"/>
                <a:gd name="connsiteX451" fmla="*/ 290415 w 576392"/>
                <a:gd name="connsiteY451" fmla="*/ 332533 h 688975"/>
                <a:gd name="connsiteX452" fmla="*/ 285978 w 576392"/>
                <a:gd name="connsiteY452" fmla="*/ 332533 h 688975"/>
                <a:gd name="connsiteX453" fmla="*/ 277102 w 576392"/>
                <a:gd name="connsiteY453" fmla="*/ 332533 h 688975"/>
                <a:gd name="connsiteX454" fmla="*/ 277102 w 576392"/>
                <a:gd name="connsiteY454" fmla="*/ 328081 h 688975"/>
                <a:gd name="connsiteX455" fmla="*/ 281540 w 576392"/>
                <a:gd name="connsiteY455" fmla="*/ 328081 h 688975"/>
                <a:gd name="connsiteX456" fmla="*/ 285978 w 576392"/>
                <a:gd name="connsiteY456" fmla="*/ 323629 h 688975"/>
                <a:gd name="connsiteX457" fmla="*/ 303728 w 576392"/>
                <a:gd name="connsiteY457" fmla="*/ 314726 h 688975"/>
                <a:gd name="connsiteX458" fmla="*/ 317041 w 576392"/>
                <a:gd name="connsiteY458" fmla="*/ 305823 h 688975"/>
                <a:gd name="connsiteX459" fmla="*/ 321478 w 576392"/>
                <a:gd name="connsiteY459" fmla="*/ 301371 h 688975"/>
                <a:gd name="connsiteX460" fmla="*/ 325916 w 576392"/>
                <a:gd name="connsiteY460" fmla="*/ 301371 h 688975"/>
                <a:gd name="connsiteX461" fmla="*/ 321478 w 576392"/>
                <a:gd name="connsiteY461" fmla="*/ 296919 h 688975"/>
                <a:gd name="connsiteX462" fmla="*/ 317041 w 576392"/>
                <a:gd name="connsiteY462" fmla="*/ 301371 h 688975"/>
                <a:gd name="connsiteX463" fmla="*/ 299290 w 576392"/>
                <a:gd name="connsiteY463" fmla="*/ 296919 h 688975"/>
                <a:gd name="connsiteX464" fmla="*/ 281540 w 576392"/>
                <a:gd name="connsiteY464" fmla="*/ 301371 h 688975"/>
                <a:gd name="connsiteX465" fmla="*/ 277102 w 576392"/>
                <a:gd name="connsiteY465" fmla="*/ 301371 h 688975"/>
                <a:gd name="connsiteX466" fmla="*/ 281540 w 576392"/>
                <a:gd name="connsiteY466" fmla="*/ 296919 h 688975"/>
                <a:gd name="connsiteX467" fmla="*/ 277102 w 576392"/>
                <a:gd name="connsiteY467" fmla="*/ 296919 h 688975"/>
                <a:gd name="connsiteX468" fmla="*/ 272665 w 576392"/>
                <a:gd name="connsiteY468" fmla="*/ 296919 h 688975"/>
                <a:gd name="connsiteX469" fmla="*/ 268227 w 576392"/>
                <a:gd name="connsiteY469" fmla="*/ 301371 h 688975"/>
                <a:gd name="connsiteX470" fmla="*/ 259352 w 576392"/>
                <a:gd name="connsiteY470" fmla="*/ 292467 h 688975"/>
                <a:gd name="connsiteX471" fmla="*/ 263790 w 576392"/>
                <a:gd name="connsiteY471" fmla="*/ 296919 h 688975"/>
                <a:gd name="connsiteX472" fmla="*/ 259352 w 576392"/>
                <a:gd name="connsiteY472" fmla="*/ 301371 h 688975"/>
                <a:gd name="connsiteX473" fmla="*/ 254915 w 576392"/>
                <a:gd name="connsiteY473" fmla="*/ 301371 h 688975"/>
                <a:gd name="connsiteX474" fmla="*/ 250477 w 576392"/>
                <a:gd name="connsiteY474" fmla="*/ 301371 h 688975"/>
                <a:gd name="connsiteX475" fmla="*/ 246039 w 576392"/>
                <a:gd name="connsiteY475" fmla="*/ 301371 h 688975"/>
                <a:gd name="connsiteX476" fmla="*/ 241602 w 576392"/>
                <a:gd name="connsiteY476" fmla="*/ 305823 h 688975"/>
                <a:gd name="connsiteX477" fmla="*/ 241602 w 576392"/>
                <a:gd name="connsiteY477" fmla="*/ 310274 h 688975"/>
                <a:gd name="connsiteX478" fmla="*/ 237164 w 576392"/>
                <a:gd name="connsiteY478" fmla="*/ 310274 h 688975"/>
                <a:gd name="connsiteX479" fmla="*/ 228289 w 576392"/>
                <a:gd name="connsiteY479" fmla="*/ 305823 h 688975"/>
                <a:gd name="connsiteX480" fmla="*/ 223851 w 576392"/>
                <a:gd name="connsiteY480" fmla="*/ 310274 h 688975"/>
                <a:gd name="connsiteX481" fmla="*/ 210539 w 576392"/>
                <a:gd name="connsiteY481" fmla="*/ 301371 h 688975"/>
                <a:gd name="connsiteX482" fmla="*/ 206101 w 576392"/>
                <a:gd name="connsiteY482" fmla="*/ 305823 h 688975"/>
                <a:gd name="connsiteX483" fmla="*/ 201664 w 576392"/>
                <a:gd name="connsiteY483" fmla="*/ 305823 h 688975"/>
                <a:gd name="connsiteX484" fmla="*/ 197226 w 576392"/>
                <a:gd name="connsiteY484" fmla="*/ 305823 h 688975"/>
                <a:gd name="connsiteX485" fmla="*/ 192788 w 576392"/>
                <a:gd name="connsiteY485" fmla="*/ 310274 h 688975"/>
                <a:gd name="connsiteX486" fmla="*/ 188351 w 576392"/>
                <a:gd name="connsiteY486" fmla="*/ 310274 h 688975"/>
                <a:gd name="connsiteX487" fmla="*/ 188351 w 576392"/>
                <a:gd name="connsiteY487" fmla="*/ 314726 h 688975"/>
                <a:gd name="connsiteX488" fmla="*/ 188351 w 576392"/>
                <a:gd name="connsiteY488" fmla="*/ 319178 h 688975"/>
                <a:gd name="connsiteX489" fmla="*/ 188351 w 576392"/>
                <a:gd name="connsiteY489" fmla="*/ 323629 h 688975"/>
                <a:gd name="connsiteX490" fmla="*/ 183913 w 576392"/>
                <a:gd name="connsiteY490" fmla="*/ 323629 h 688975"/>
                <a:gd name="connsiteX491" fmla="*/ 183913 w 576392"/>
                <a:gd name="connsiteY491" fmla="*/ 328081 h 688975"/>
                <a:gd name="connsiteX492" fmla="*/ 179476 w 576392"/>
                <a:gd name="connsiteY492" fmla="*/ 328081 h 688975"/>
                <a:gd name="connsiteX493" fmla="*/ 175038 w 576392"/>
                <a:gd name="connsiteY493" fmla="*/ 323629 h 688975"/>
                <a:gd name="connsiteX494" fmla="*/ 170600 w 576392"/>
                <a:gd name="connsiteY494" fmla="*/ 323629 h 688975"/>
                <a:gd name="connsiteX495" fmla="*/ 166163 w 576392"/>
                <a:gd name="connsiteY495" fmla="*/ 323629 h 688975"/>
                <a:gd name="connsiteX496" fmla="*/ 166163 w 576392"/>
                <a:gd name="connsiteY496" fmla="*/ 319178 h 688975"/>
                <a:gd name="connsiteX497" fmla="*/ 161725 w 576392"/>
                <a:gd name="connsiteY497" fmla="*/ 319178 h 688975"/>
                <a:gd name="connsiteX498" fmla="*/ 166163 w 576392"/>
                <a:gd name="connsiteY498" fmla="*/ 323629 h 688975"/>
                <a:gd name="connsiteX499" fmla="*/ 161725 w 576392"/>
                <a:gd name="connsiteY499" fmla="*/ 323629 h 688975"/>
                <a:gd name="connsiteX500" fmla="*/ 157288 w 576392"/>
                <a:gd name="connsiteY500" fmla="*/ 319178 h 688975"/>
                <a:gd name="connsiteX501" fmla="*/ 152850 w 576392"/>
                <a:gd name="connsiteY501" fmla="*/ 323629 h 688975"/>
                <a:gd name="connsiteX502" fmla="*/ 148413 w 576392"/>
                <a:gd name="connsiteY502" fmla="*/ 323629 h 688975"/>
                <a:gd name="connsiteX503" fmla="*/ 143975 w 576392"/>
                <a:gd name="connsiteY503" fmla="*/ 323629 h 688975"/>
                <a:gd name="connsiteX504" fmla="*/ 143975 w 576392"/>
                <a:gd name="connsiteY504" fmla="*/ 328081 h 688975"/>
                <a:gd name="connsiteX505" fmla="*/ 139537 w 576392"/>
                <a:gd name="connsiteY505" fmla="*/ 328081 h 688975"/>
                <a:gd name="connsiteX506" fmla="*/ 135100 w 576392"/>
                <a:gd name="connsiteY506" fmla="*/ 332533 h 688975"/>
                <a:gd name="connsiteX507" fmla="*/ 135100 w 576392"/>
                <a:gd name="connsiteY507" fmla="*/ 336985 h 688975"/>
                <a:gd name="connsiteX508" fmla="*/ 130662 w 576392"/>
                <a:gd name="connsiteY508" fmla="*/ 336985 h 688975"/>
                <a:gd name="connsiteX509" fmla="*/ 130662 w 576392"/>
                <a:gd name="connsiteY509" fmla="*/ 341436 h 688975"/>
                <a:gd name="connsiteX510" fmla="*/ 126225 w 576392"/>
                <a:gd name="connsiteY510" fmla="*/ 336985 h 688975"/>
                <a:gd name="connsiteX511" fmla="*/ 121787 w 576392"/>
                <a:gd name="connsiteY511" fmla="*/ 332533 h 688975"/>
                <a:gd name="connsiteX512" fmla="*/ 117350 w 576392"/>
                <a:gd name="connsiteY512" fmla="*/ 332533 h 688975"/>
                <a:gd name="connsiteX513" fmla="*/ 117350 w 576392"/>
                <a:gd name="connsiteY513" fmla="*/ 336985 h 688975"/>
                <a:gd name="connsiteX514" fmla="*/ 112912 w 576392"/>
                <a:gd name="connsiteY514" fmla="*/ 336985 h 688975"/>
                <a:gd name="connsiteX515" fmla="*/ 112912 w 576392"/>
                <a:gd name="connsiteY515" fmla="*/ 332533 h 688975"/>
                <a:gd name="connsiteX516" fmla="*/ 117350 w 576392"/>
                <a:gd name="connsiteY516" fmla="*/ 328081 h 688975"/>
                <a:gd name="connsiteX517" fmla="*/ 121787 w 576392"/>
                <a:gd name="connsiteY517" fmla="*/ 328081 h 688975"/>
                <a:gd name="connsiteX518" fmla="*/ 126225 w 576392"/>
                <a:gd name="connsiteY518" fmla="*/ 328081 h 688975"/>
                <a:gd name="connsiteX519" fmla="*/ 130662 w 576392"/>
                <a:gd name="connsiteY519" fmla="*/ 319178 h 688975"/>
                <a:gd name="connsiteX520" fmla="*/ 135100 w 576392"/>
                <a:gd name="connsiteY520" fmla="*/ 319178 h 688975"/>
                <a:gd name="connsiteX521" fmla="*/ 135100 w 576392"/>
                <a:gd name="connsiteY521" fmla="*/ 314726 h 688975"/>
                <a:gd name="connsiteX522" fmla="*/ 139537 w 576392"/>
                <a:gd name="connsiteY522" fmla="*/ 310274 h 688975"/>
                <a:gd name="connsiteX523" fmla="*/ 139537 w 576392"/>
                <a:gd name="connsiteY523" fmla="*/ 314726 h 688975"/>
                <a:gd name="connsiteX524" fmla="*/ 143975 w 576392"/>
                <a:gd name="connsiteY524" fmla="*/ 314726 h 688975"/>
                <a:gd name="connsiteX525" fmla="*/ 139537 w 576392"/>
                <a:gd name="connsiteY525" fmla="*/ 310274 h 688975"/>
                <a:gd name="connsiteX526" fmla="*/ 143975 w 576392"/>
                <a:gd name="connsiteY526" fmla="*/ 310274 h 688975"/>
                <a:gd name="connsiteX527" fmla="*/ 148413 w 576392"/>
                <a:gd name="connsiteY527" fmla="*/ 305823 h 688975"/>
                <a:gd name="connsiteX528" fmla="*/ 152850 w 576392"/>
                <a:gd name="connsiteY528" fmla="*/ 296919 h 688975"/>
                <a:gd name="connsiteX529" fmla="*/ 152850 w 576392"/>
                <a:gd name="connsiteY529" fmla="*/ 288016 h 688975"/>
                <a:gd name="connsiteX530" fmla="*/ 161725 w 576392"/>
                <a:gd name="connsiteY530" fmla="*/ 288016 h 688975"/>
                <a:gd name="connsiteX531" fmla="*/ 166163 w 576392"/>
                <a:gd name="connsiteY531" fmla="*/ 283564 h 688975"/>
                <a:gd name="connsiteX532" fmla="*/ 161725 w 576392"/>
                <a:gd name="connsiteY532" fmla="*/ 279112 h 688975"/>
                <a:gd name="connsiteX533" fmla="*/ 166163 w 576392"/>
                <a:gd name="connsiteY533" fmla="*/ 279112 h 688975"/>
                <a:gd name="connsiteX534" fmla="*/ 179476 w 576392"/>
                <a:gd name="connsiteY534" fmla="*/ 274660 h 688975"/>
                <a:gd name="connsiteX535" fmla="*/ 192788 w 576392"/>
                <a:gd name="connsiteY535" fmla="*/ 279112 h 688975"/>
                <a:gd name="connsiteX536" fmla="*/ 206101 w 576392"/>
                <a:gd name="connsiteY536" fmla="*/ 279112 h 688975"/>
                <a:gd name="connsiteX537" fmla="*/ 206101 w 576392"/>
                <a:gd name="connsiteY537" fmla="*/ 274660 h 688975"/>
                <a:gd name="connsiteX538" fmla="*/ 214976 w 576392"/>
                <a:gd name="connsiteY538" fmla="*/ 265757 h 688975"/>
                <a:gd name="connsiteX539" fmla="*/ 214976 w 576392"/>
                <a:gd name="connsiteY539" fmla="*/ 261305 h 688975"/>
                <a:gd name="connsiteX540" fmla="*/ 219414 w 576392"/>
                <a:gd name="connsiteY540" fmla="*/ 256853 h 688975"/>
                <a:gd name="connsiteX541" fmla="*/ 219414 w 576392"/>
                <a:gd name="connsiteY541" fmla="*/ 256853 h 688975"/>
                <a:gd name="connsiteX542" fmla="*/ 223851 w 576392"/>
                <a:gd name="connsiteY542" fmla="*/ 252402 h 688975"/>
                <a:gd name="connsiteX543" fmla="*/ 219414 w 576392"/>
                <a:gd name="connsiteY543" fmla="*/ 256853 h 688975"/>
                <a:gd name="connsiteX544" fmla="*/ 214976 w 576392"/>
                <a:gd name="connsiteY544" fmla="*/ 256853 h 688975"/>
                <a:gd name="connsiteX545" fmla="*/ 210539 w 576392"/>
                <a:gd name="connsiteY545" fmla="*/ 261305 h 688975"/>
                <a:gd name="connsiteX546" fmla="*/ 206101 w 576392"/>
                <a:gd name="connsiteY546" fmla="*/ 261305 h 688975"/>
                <a:gd name="connsiteX547" fmla="*/ 201664 w 576392"/>
                <a:gd name="connsiteY547" fmla="*/ 265757 h 688975"/>
                <a:gd name="connsiteX548" fmla="*/ 201664 w 576392"/>
                <a:gd name="connsiteY548" fmla="*/ 270209 h 688975"/>
                <a:gd name="connsiteX549" fmla="*/ 188351 w 576392"/>
                <a:gd name="connsiteY549" fmla="*/ 270209 h 688975"/>
                <a:gd name="connsiteX550" fmla="*/ 183913 w 576392"/>
                <a:gd name="connsiteY550" fmla="*/ 265757 h 688975"/>
                <a:gd name="connsiteX551" fmla="*/ 183913 w 576392"/>
                <a:gd name="connsiteY551" fmla="*/ 261305 h 688975"/>
                <a:gd name="connsiteX552" fmla="*/ 179476 w 576392"/>
                <a:gd name="connsiteY552" fmla="*/ 256853 h 688975"/>
                <a:gd name="connsiteX553" fmla="*/ 175038 w 576392"/>
                <a:gd name="connsiteY553" fmla="*/ 256853 h 688975"/>
                <a:gd name="connsiteX554" fmla="*/ 175038 w 576392"/>
                <a:gd name="connsiteY554" fmla="*/ 261305 h 688975"/>
                <a:gd name="connsiteX555" fmla="*/ 170600 w 576392"/>
                <a:gd name="connsiteY555" fmla="*/ 261305 h 688975"/>
                <a:gd name="connsiteX556" fmla="*/ 166163 w 576392"/>
                <a:gd name="connsiteY556" fmla="*/ 261305 h 688975"/>
                <a:gd name="connsiteX557" fmla="*/ 161725 w 576392"/>
                <a:gd name="connsiteY557" fmla="*/ 261305 h 688975"/>
                <a:gd name="connsiteX558" fmla="*/ 161725 w 576392"/>
                <a:gd name="connsiteY558" fmla="*/ 256853 h 688975"/>
                <a:gd name="connsiteX559" fmla="*/ 166163 w 576392"/>
                <a:gd name="connsiteY559" fmla="*/ 256853 h 688975"/>
                <a:gd name="connsiteX560" fmla="*/ 170600 w 576392"/>
                <a:gd name="connsiteY560" fmla="*/ 256853 h 688975"/>
                <a:gd name="connsiteX561" fmla="*/ 170600 w 576392"/>
                <a:gd name="connsiteY561" fmla="*/ 252402 h 688975"/>
                <a:gd name="connsiteX562" fmla="*/ 166163 w 576392"/>
                <a:gd name="connsiteY562" fmla="*/ 252402 h 688975"/>
                <a:gd name="connsiteX563" fmla="*/ 161725 w 576392"/>
                <a:gd name="connsiteY563" fmla="*/ 252402 h 688975"/>
                <a:gd name="connsiteX564" fmla="*/ 161725 w 576392"/>
                <a:gd name="connsiteY564" fmla="*/ 247950 h 688975"/>
                <a:gd name="connsiteX565" fmla="*/ 157288 w 576392"/>
                <a:gd name="connsiteY565" fmla="*/ 247950 h 688975"/>
                <a:gd name="connsiteX566" fmla="*/ 157288 w 576392"/>
                <a:gd name="connsiteY566" fmla="*/ 252402 h 688975"/>
                <a:gd name="connsiteX567" fmla="*/ 152850 w 576392"/>
                <a:gd name="connsiteY567" fmla="*/ 247950 h 688975"/>
                <a:gd name="connsiteX568" fmla="*/ 148413 w 576392"/>
                <a:gd name="connsiteY568" fmla="*/ 252402 h 688975"/>
                <a:gd name="connsiteX569" fmla="*/ 148413 w 576392"/>
                <a:gd name="connsiteY569" fmla="*/ 256853 h 688975"/>
                <a:gd name="connsiteX570" fmla="*/ 143975 w 576392"/>
                <a:gd name="connsiteY570" fmla="*/ 256853 h 688975"/>
                <a:gd name="connsiteX571" fmla="*/ 139537 w 576392"/>
                <a:gd name="connsiteY571" fmla="*/ 256853 h 688975"/>
                <a:gd name="connsiteX572" fmla="*/ 139537 w 576392"/>
                <a:gd name="connsiteY572" fmla="*/ 252402 h 688975"/>
                <a:gd name="connsiteX573" fmla="*/ 135100 w 576392"/>
                <a:gd name="connsiteY573" fmla="*/ 252402 h 688975"/>
                <a:gd name="connsiteX574" fmla="*/ 130662 w 576392"/>
                <a:gd name="connsiteY574" fmla="*/ 247950 h 688975"/>
                <a:gd name="connsiteX575" fmla="*/ 135100 w 576392"/>
                <a:gd name="connsiteY575" fmla="*/ 247950 h 688975"/>
                <a:gd name="connsiteX576" fmla="*/ 135100 w 576392"/>
                <a:gd name="connsiteY576" fmla="*/ 243498 h 688975"/>
                <a:gd name="connsiteX577" fmla="*/ 130662 w 576392"/>
                <a:gd name="connsiteY577" fmla="*/ 243498 h 688975"/>
                <a:gd name="connsiteX578" fmla="*/ 130662 w 576392"/>
                <a:gd name="connsiteY578" fmla="*/ 239046 h 688975"/>
                <a:gd name="connsiteX579" fmla="*/ 135100 w 576392"/>
                <a:gd name="connsiteY579" fmla="*/ 239046 h 688975"/>
                <a:gd name="connsiteX580" fmla="*/ 135100 w 576392"/>
                <a:gd name="connsiteY580" fmla="*/ 234595 h 688975"/>
                <a:gd name="connsiteX581" fmla="*/ 139537 w 576392"/>
                <a:gd name="connsiteY581" fmla="*/ 234595 h 688975"/>
                <a:gd name="connsiteX582" fmla="*/ 143975 w 576392"/>
                <a:gd name="connsiteY582" fmla="*/ 234595 h 688975"/>
                <a:gd name="connsiteX583" fmla="*/ 148413 w 576392"/>
                <a:gd name="connsiteY583" fmla="*/ 234595 h 688975"/>
                <a:gd name="connsiteX584" fmla="*/ 152850 w 576392"/>
                <a:gd name="connsiteY584" fmla="*/ 230143 h 688975"/>
                <a:gd name="connsiteX585" fmla="*/ 157288 w 576392"/>
                <a:gd name="connsiteY585" fmla="*/ 230143 h 688975"/>
                <a:gd name="connsiteX586" fmla="*/ 161725 w 576392"/>
                <a:gd name="connsiteY586" fmla="*/ 225691 h 688975"/>
                <a:gd name="connsiteX587" fmla="*/ 170600 w 576392"/>
                <a:gd name="connsiteY587" fmla="*/ 207884 h 688975"/>
                <a:gd name="connsiteX588" fmla="*/ 170600 w 576392"/>
                <a:gd name="connsiteY588" fmla="*/ 198981 h 688975"/>
                <a:gd name="connsiteX589" fmla="*/ 170600 w 576392"/>
                <a:gd name="connsiteY589" fmla="*/ 194529 h 688975"/>
                <a:gd name="connsiteX590" fmla="*/ 170600 w 576392"/>
                <a:gd name="connsiteY590" fmla="*/ 190077 h 688975"/>
                <a:gd name="connsiteX591" fmla="*/ 166163 w 576392"/>
                <a:gd name="connsiteY591" fmla="*/ 190077 h 688975"/>
                <a:gd name="connsiteX592" fmla="*/ 161725 w 576392"/>
                <a:gd name="connsiteY592" fmla="*/ 190077 h 688975"/>
                <a:gd name="connsiteX593" fmla="*/ 157288 w 576392"/>
                <a:gd name="connsiteY593" fmla="*/ 194529 h 688975"/>
                <a:gd name="connsiteX594" fmla="*/ 152850 w 576392"/>
                <a:gd name="connsiteY594" fmla="*/ 194529 h 688975"/>
                <a:gd name="connsiteX595" fmla="*/ 148413 w 576392"/>
                <a:gd name="connsiteY595" fmla="*/ 194529 h 688975"/>
                <a:gd name="connsiteX596" fmla="*/ 152850 w 576392"/>
                <a:gd name="connsiteY596" fmla="*/ 190077 h 688975"/>
                <a:gd name="connsiteX597" fmla="*/ 161725 w 576392"/>
                <a:gd name="connsiteY597" fmla="*/ 185626 h 688975"/>
                <a:gd name="connsiteX598" fmla="*/ 161725 w 576392"/>
                <a:gd name="connsiteY598" fmla="*/ 181174 h 688975"/>
                <a:gd name="connsiteX599" fmla="*/ 166163 w 576392"/>
                <a:gd name="connsiteY599" fmla="*/ 176722 h 688975"/>
                <a:gd name="connsiteX600" fmla="*/ 170600 w 576392"/>
                <a:gd name="connsiteY600" fmla="*/ 172270 h 688975"/>
                <a:gd name="connsiteX601" fmla="*/ 179476 w 576392"/>
                <a:gd name="connsiteY601" fmla="*/ 172270 h 688975"/>
                <a:gd name="connsiteX602" fmla="*/ 179476 w 576392"/>
                <a:gd name="connsiteY602" fmla="*/ 167819 h 688975"/>
                <a:gd name="connsiteX603" fmla="*/ 183913 w 576392"/>
                <a:gd name="connsiteY603" fmla="*/ 167819 h 688975"/>
                <a:gd name="connsiteX604" fmla="*/ 183913 w 576392"/>
                <a:gd name="connsiteY604" fmla="*/ 172270 h 688975"/>
                <a:gd name="connsiteX605" fmla="*/ 188351 w 576392"/>
                <a:gd name="connsiteY605" fmla="*/ 172270 h 688975"/>
                <a:gd name="connsiteX606" fmla="*/ 192788 w 576392"/>
                <a:gd name="connsiteY606" fmla="*/ 167819 h 688975"/>
                <a:gd name="connsiteX607" fmla="*/ 197226 w 576392"/>
                <a:gd name="connsiteY607" fmla="*/ 167819 h 688975"/>
                <a:gd name="connsiteX608" fmla="*/ 201664 w 576392"/>
                <a:gd name="connsiteY608" fmla="*/ 172270 h 688975"/>
                <a:gd name="connsiteX609" fmla="*/ 206101 w 576392"/>
                <a:gd name="connsiteY609" fmla="*/ 172270 h 688975"/>
                <a:gd name="connsiteX610" fmla="*/ 201664 w 576392"/>
                <a:gd name="connsiteY610" fmla="*/ 167819 h 688975"/>
                <a:gd name="connsiteX611" fmla="*/ 201664 w 576392"/>
                <a:gd name="connsiteY611" fmla="*/ 163367 h 688975"/>
                <a:gd name="connsiteX612" fmla="*/ 206101 w 576392"/>
                <a:gd name="connsiteY612" fmla="*/ 163367 h 688975"/>
                <a:gd name="connsiteX613" fmla="*/ 206101 w 576392"/>
                <a:gd name="connsiteY613" fmla="*/ 167819 h 688975"/>
                <a:gd name="connsiteX614" fmla="*/ 210539 w 576392"/>
                <a:gd name="connsiteY614" fmla="*/ 172270 h 688975"/>
                <a:gd name="connsiteX615" fmla="*/ 214976 w 576392"/>
                <a:gd name="connsiteY615" fmla="*/ 167819 h 688975"/>
                <a:gd name="connsiteX616" fmla="*/ 210539 w 576392"/>
                <a:gd name="connsiteY616" fmla="*/ 167819 h 688975"/>
                <a:gd name="connsiteX617" fmla="*/ 201664 w 576392"/>
                <a:gd name="connsiteY617" fmla="*/ 154463 h 688975"/>
                <a:gd name="connsiteX618" fmla="*/ 210539 w 576392"/>
                <a:gd name="connsiteY618" fmla="*/ 145560 h 688975"/>
                <a:gd name="connsiteX619" fmla="*/ 206101 w 576392"/>
                <a:gd name="connsiteY619" fmla="*/ 145560 h 688975"/>
                <a:gd name="connsiteX620" fmla="*/ 206101 w 576392"/>
                <a:gd name="connsiteY620" fmla="*/ 136656 h 688975"/>
                <a:gd name="connsiteX621" fmla="*/ 210539 w 576392"/>
                <a:gd name="connsiteY621" fmla="*/ 136656 h 688975"/>
                <a:gd name="connsiteX622" fmla="*/ 210539 w 576392"/>
                <a:gd name="connsiteY622" fmla="*/ 132205 h 688975"/>
                <a:gd name="connsiteX623" fmla="*/ 214976 w 576392"/>
                <a:gd name="connsiteY623" fmla="*/ 127753 h 688975"/>
                <a:gd name="connsiteX624" fmla="*/ 210539 w 576392"/>
                <a:gd name="connsiteY624" fmla="*/ 123301 h 688975"/>
                <a:gd name="connsiteX625" fmla="*/ 206101 w 576392"/>
                <a:gd name="connsiteY625" fmla="*/ 127753 h 688975"/>
                <a:gd name="connsiteX626" fmla="*/ 206101 w 576392"/>
                <a:gd name="connsiteY626" fmla="*/ 123301 h 688975"/>
                <a:gd name="connsiteX627" fmla="*/ 201664 w 576392"/>
                <a:gd name="connsiteY627" fmla="*/ 127753 h 688975"/>
                <a:gd name="connsiteX628" fmla="*/ 201664 w 576392"/>
                <a:gd name="connsiteY628" fmla="*/ 132205 h 688975"/>
                <a:gd name="connsiteX629" fmla="*/ 197226 w 576392"/>
                <a:gd name="connsiteY629" fmla="*/ 127753 h 688975"/>
                <a:gd name="connsiteX630" fmla="*/ 201664 w 576392"/>
                <a:gd name="connsiteY630" fmla="*/ 123301 h 688975"/>
                <a:gd name="connsiteX631" fmla="*/ 197226 w 576392"/>
                <a:gd name="connsiteY631" fmla="*/ 123301 h 688975"/>
                <a:gd name="connsiteX632" fmla="*/ 192788 w 576392"/>
                <a:gd name="connsiteY632" fmla="*/ 118850 h 688975"/>
                <a:gd name="connsiteX633" fmla="*/ 188351 w 576392"/>
                <a:gd name="connsiteY633" fmla="*/ 105494 h 688975"/>
                <a:gd name="connsiteX634" fmla="*/ 192788 w 576392"/>
                <a:gd name="connsiteY634" fmla="*/ 96591 h 688975"/>
                <a:gd name="connsiteX635" fmla="*/ 192788 w 576392"/>
                <a:gd name="connsiteY635" fmla="*/ 87687 h 688975"/>
                <a:gd name="connsiteX636" fmla="*/ 197226 w 576392"/>
                <a:gd name="connsiteY636" fmla="*/ 87687 h 688975"/>
                <a:gd name="connsiteX637" fmla="*/ 201664 w 576392"/>
                <a:gd name="connsiteY637" fmla="*/ 83236 h 688975"/>
                <a:gd name="connsiteX638" fmla="*/ 201664 w 576392"/>
                <a:gd name="connsiteY638" fmla="*/ 87687 h 688975"/>
                <a:gd name="connsiteX639" fmla="*/ 206101 w 576392"/>
                <a:gd name="connsiteY639" fmla="*/ 83236 h 688975"/>
                <a:gd name="connsiteX640" fmla="*/ 201664 w 576392"/>
                <a:gd name="connsiteY640" fmla="*/ 83236 h 688975"/>
                <a:gd name="connsiteX641" fmla="*/ 188351 w 576392"/>
                <a:gd name="connsiteY641" fmla="*/ 83236 h 688975"/>
                <a:gd name="connsiteX642" fmla="*/ 188351 w 576392"/>
                <a:gd name="connsiteY642" fmla="*/ 87687 h 688975"/>
                <a:gd name="connsiteX643" fmla="*/ 183913 w 576392"/>
                <a:gd name="connsiteY643" fmla="*/ 87687 h 688975"/>
                <a:gd name="connsiteX644" fmla="*/ 179476 w 576392"/>
                <a:gd name="connsiteY644" fmla="*/ 87687 h 688975"/>
                <a:gd name="connsiteX645" fmla="*/ 179476 w 576392"/>
                <a:gd name="connsiteY645" fmla="*/ 92139 h 688975"/>
                <a:gd name="connsiteX646" fmla="*/ 175038 w 576392"/>
                <a:gd name="connsiteY646" fmla="*/ 92139 h 688975"/>
                <a:gd name="connsiteX647" fmla="*/ 170600 w 576392"/>
                <a:gd name="connsiteY647" fmla="*/ 92139 h 688975"/>
                <a:gd name="connsiteX648" fmla="*/ 170600 w 576392"/>
                <a:gd name="connsiteY648" fmla="*/ 87687 h 688975"/>
                <a:gd name="connsiteX649" fmla="*/ 166163 w 576392"/>
                <a:gd name="connsiteY649" fmla="*/ 92139 h 688975"/>
                <a:gd name="connsiteX650" fmla="*/ 166163 w 576392"/>
                <a:gd name="connsiteY650" fmla="*/ 87687 h 688975"/>
                <a:gd name="connsiteX651" fmla="*/ 161725 w 576392"/>
                <a:gd name="connsiteY651" fmla="*/ 87687 h 688975"/>
                <a:gd name="connsiteX652" fmla="*/ 161725 w 576392"/>
                <a:gd name="connsiteY652" fmla="*/ 92139 h 688975"/>
                <a:gd name="connsiteX653" fmla="*/ 166163 w 576392"/>
                <a:gd name="connsiteY653" fmla="*/ 92139 h 688975"/>
                <a:gd name="connsiteX654" fmla="*/ 166163 w 576392"/>
                <a:gd name="connsiteY654" fmla="*/ 96591 h 688975"/>
                <a:gd name="connsiteX655" fmla="*/ 161725 w 576392"/>
                <a:gd name="connsiteY655" fmla="*/ 96591 h 688975"/>
                <a:gd name="connsiteX656" fmla="*/ 157288 w 576392"/>
                <a:gd name="connsiteY656" fmla="*/ 96591 h 688975"/>
                <a:gd name="connsiteX657" fmla="*/ 157288 w 576392"/>
                <a:gd name="connsiteY657" fmla="*/ 92139 h 688975"/>
                <a:gd name="connsiteX658" fmla="*/ 152850 w 576392"/>
                <a:gd name="connsiteY658" fmla="*/ 92139 h 688975"/>
                <a:gd name="connsiteX659" fmla="*/ 148413 w 576392"/>
                <a:gd name="connsiteY659" fmla="*/ 87687 h 688975"/>
                <a:gd name="connsiteX660" fmla="*/ 148413 w 576392"/>
                <a:gd name="connsiteY660" fmla="*/ 92139 h 688975"/>
                <a:gd name="connsiteX661" fmla="*/ 143975 w 576392"/>
                <a:gd name="connsiteY661" fmla="*/ 92139 h 688975"/>
                <a:gd name="connsiteX662" fmla="*/ 148413 w 576392"/>
                <a:gd name="connsiteY662" fmla="*/ 96591 h 688975"/>
                <a:gd name="connsiteX663" fmla="*/ 152850 w 576392"/>
                <a:gd name="connsiteY663" fmla="*/ 92139 h 688975"/>
                <a:gd name="connsiteX664" fmla="*/ 152850 w 576392"/>
                <a:gd name="connsiteY664" fmla="*/ 96591 h 688975"/>
                <a:gd name="connsiteX665" fmla="*/ 157288 w 576392"/>
                <a:gd name="connsiteY665" fmla="*/ 101043 h 688975"/>
                <a:gd name="connsiteX666" fmla="*/ 157288 w 576392"/>
                <a:gd name="connsiteY666" fmla="*/ 105494 h 688975"/>
                <a:gd name="connsiteX667" fmla="*/ 152850 w 576392"/>
                <a:gd name="connsiteY667" fmla="*/ 109946 h 688975"/>
                <a:gd name="connsiteX668" fmla="*/ 152850 w 576392"/>
                <a:gd name="connsiteY668" fmla="*/ 105494 h 688975"/>
                <a:gd name="connsiteX669" fmla="*/ 152850 w 576392"/>
                <a:gd name="connsiteY669" fmla="*/ 101043 h 688975"/>
                <a:gd name="connsiteX670" fmla="*/ 148413 w 576392"/>
                <a:gd name="connsiteY670" fmla="*/ 109946 h 688975"/>
                <a:gd name="connsiteX671" fmla="*/ 152850 w 576392"/>
                <a:gd name="connsiteY671" fmla="*/ 109946 h 688975"/>
                <a:gd name="connsiteX672" fmla="*/ 152850 w 576392"/>
                <a:gd name="connsiteY672" fmla="*/ 114398 h 688975"/>
                <a:gd name="connsiteX673" fmla="*/ 148413 w 576392"/>
                <a:gd name="connsiteY673" fmla="*/ 118850 h 688975"/>
                <a:gd name="connsiteX674" fmla="*/ 148413 w 576392"/>
                <a:gd name="connsiteY674" fmla="*/ 114398 h 688975"/>
                <a:gd name="connsiteX675" fmla="*/ 143975 w 576392"/>
                <a:gd name="connsiteY675" fmla="*/ 118850 h 688975"/>
                <a:gd name="connsiteX676" fmla="*/ 139537 w 576392"/>
                <a:gd name="connsiteY676" fmla="*/ 123301 h 688975"/>
                <a:gd name="connsiteX677" fmla="*/ 135100 w 576392"/>
                <a:gd name="connsiteY677" fmla="*/ 127753 h 688975"/>
                <a:gd name="connsiteX678" fmla="*/ 130662 w 576392"/>
                <a:gd name="connsiteY678" fmla="*/ 123301 h 688975"/>
                <a:gd name="connsiteX679" fmla="*/ 130662 w 576392"/>
                <a:gd name="connsiteY679" fmla="*/ 127753 h 688975"/>
                <a:gd name="connsiteX680" fmla="*/ 126225 w 576392"/>
                <a:gd name="connsiteY680" fmla="*/ 127753 h 688975"/>
                <a:gd name="connsiteX681" fmla="*/ 126225 w 576392"/>
                <a:gd name="connsiteY681" fmla="*/ 132205 h 688975"/>
                <a:gd name="connsiteX682" fmla="*/ 130662 w 576392"/>
                <a:gd name="connsiteY682" fmla="*/ 136656 h 688975"/>
                <a:gd name="connsiteX683" fmla="*/ 130662 w 576392"/>
                <a:gd name="connsiteY683" fmla="*/ 145560 h 688975"/>
                <a:gd name="connsiteX684" fmla="*/ 135100 w 576392"/>
                <a:gd name="connsiteY684" fmla="*/ 150012 h 688975"/>
                <a:gd name="connsiteX685" fmla="*/ 130662 w 576392"/>
                <a:gd name="connsiteY685" fmla="*/ 154463 h 688975"/>
                <a:gd name="connsiteX686" fmla="*/ 130662 w 576392"/>
                <a:gd name="connsiteY686" fmla="*/ 158915 h 688975"/>
                <a:gd name="connsiteX687" fmla="*/ 130662 w 576392"/>
                <a:gd name="connsiteY687" fmla="*/ 163367 h 688975"/>
                <a:gd name="connsiteX688" fmla="*/ 135100 w 576392"/>
                <a:gd name="connsiteY688" fmla="*/ 167819 h 688975"/>
                <a:gd name="connsiteX689" fmla="*/ 135100 w 576392"/>
                <a:gd name="connsiteY689" fmla="*/ 172270 h 688975"/>
                <a:gd name="connsiteX690" fmla="*/ 135100 w 576392"/>
                <a:gd name="connsiteY690" fmla="*/ 176722 h 688975"/>
                <a:gd name="connsiteX691" fmla="*/ 135100 w 576392"/>
                <a:gd name="connsiteY691" fmla="*/ 181174 h 688975"/>
                <a:gd name="connsiteX692" fmla="*/ 135100 w 576392"/>
                <a:gd name="connsiteY692" fmla="*/ 185626 h 688975"/>
                <a:gd name="connsiteX693" fmla="*/ 130662 w 576392"/>
                <a:gd name="connsiteY693" fmla="*/ 190077 h 688975"/>
                <a:gd name="connsiteX694" fmla="*/ 130662 w 576392"/>
                <a:gd name="connsiteY694" fmla="*/ 194529 h 688975"/>
                <a:gd name="connsiteX695" fmla="*/ 130662 w 576392"/>
                <a:gd name="connsiteY695" fmla="*/ 198981 h 688975"/>
                <a:gd name="connsiteX696" fmla="*/ 126225 w 576392"/>
                <a:gd name="connsiteY696" fmla="*/ 203433 h 688975"/>
                <a:gd name="connsiteX697" fmla="*/ 121787 w 576392"/>
                <a:gd name="connsiteY697" fmla="*/ 207884 h 688975"/>
                <a:gd name="connsiteX698" fmla="*/ 126225 w 576392"/>
                <a:gd name="connsiteY698" fmla="*/ 216788 h 688975"/>
                <a:gd name="connsiteX699" fmla="*/ 117350 w 576392"/>
                <a:gd name="connsiteY699" fmla="*/ 216788 h 688975"/>
                <a:gd name="connsiteX700" fmla="*/ 112912 w 576392"/>
                <a:gd name="connsiteY700" fmla="*/ 216788 h 688975"/>
                <a:gd name="connsiteX701" fmla="*/ 108474 w 576392"/>
                <a:gd name="connsiteY701" fmla="*/ 216788 h 688975"/>
                <a:gd name="connsiteX702" fmla="*/ 108474 w 576392"/>
                <a:gd name="connsiteY702" fmla="*/ 221239 h 688975"/>
                <a:gd name="connsiteX703" fmla="*/ 104037 w 576392"/>
                <a:gd name="connsiteY703" fmla="*/ 221239 h 688975"/>
                <a:gd name="connsiteX704" fmla="*/ 90724 w 576392"/>
                <a:gd name="connsiteY704" fmla="*/ 221239 h 688975"/>
                <a:gd name="connsiteX705" fmla="*/ 90724 w 576392"/>
                <a:gd name="connsiteY705" fmla="*/ 230143 h 688975"/>
                <a:gd name="connsiteX706" fmla="*/ 81849 w 576392"/>
                <a:gd name="connsiteY706" fmla="*/ 230143 h 688975"/>
                <a:gd name="connsiteX707" fmla="*/ 77411 w 576392"/>
                <a:gd name="connsiteY707" fmla="*/ 234595 h 688975"/>
                <a:gd name="connsiteX708" fmla="*/ 72974 w 576392"/>
                <a:gd name="connsiteY708" fmla="*/ 234595 h 688975"/>
                <a:gd name="connsiteX709" fmla="*/ 68536 w 576392"/>
                <a:gd name="connsiteY709" fmla="*/ 234595 h 688975"/>
                <a:gd name="connsiteX710" fmla="*/ 68536 w 576392"/>
                <a:gd name="connsiteY710" fmla="*/ 239046 h 688975"/>
                <a:gd name="connsiteX711" fmla="*/ 64099 w 576392"/>
                <a:gd name="connsiteY711" fmla="*/ 243498 h 688975"/>
                <a:gd name="connsiteX712" fmla="*/ 59661 w 576392"/>
                <a:gd name="connsiteY712" fmla="*/ 243498 h 688975"/>
                <a:gd name="connsiteX713" fmla="*/ 55223 w 576392"/>
                <a:gd name="connsiteY713" fmla="*/ 247950 h 688975"/>
                <a:gd name="connsiteX714" fmla="*/ 50786 w 576392"/>
                <a:gd name="connsiteY714" fmla="*/ 247950 h 688975"/>
                <a:gd name="connsiteX715" fmla="*/ 46348 w 576392"/>
                <a:gd name="connsiteY715" fmla="*/ 247950 h 688975"/>
                <a:gd name="connsiteX716" fmla="*/ 41911 w 576392"/>
                <a:gd name="connsiteY716" fmla="*/ 247950 h 688975"/>
                <a:gd name="connsiteX717" fmla="*/ 37473 w 576392"/>
                <a:gd name="connsiteY717" fmla="*/ 252402 h 688975"/>
                <a:gd name="connsiteX718" fmla="*/ 28598 w 576392"/>
                <a:gd name="connsiteY718" fmla="*/ 252402 h 688975"/>
                <a:gd name="connsiteX719" fmla="*/ 24160 w 576392"/>
                <a:gd name="connsiteY719" fmla="*/ 252402 h 688975"/>
                <a:gd name="connsiteX720" fmla="*/ 28598 w 576392"/>
                <a:gd name="connsiteY720" fmla="*/ 247950 h 688975"/>
                <a:gd name="connsiteX721" fmla="*/ 24160 w 576392"/>
                <a:gd name="connsiteY721" fmla="*/ 247950 h 688975"/>
                <a:gd name="connsiteX722" fmla="*/ 33035 w 576392"/>
                <a:gd name="connsiteY722" fmla="*/ 243498 h 688975"/>
                <a:gd name="connsiteX723" fmla="*/ 33035 w 576392"/>
                <a:gd name="connsiteY723" fmla="*/ 239046 h 688975"/>
                <a:gd name="connsiteX724" fmla="*/ 24160 w 576392"/>
                <a:gd name="connsiteY724" fmla="*/ 243498 h 688975"/>
                <a:gd name="connsiteX725" fmla="*/ 15285 w 576392"/>
                <a:gd name="connsiteY725" fmla="*/ 247950 h 688975"/>
                <a:gd name="connsiteX726" fmla="*/ 28598 w 576392"/>
                <a:gd name="connsiteY726" fmla="*/ 234595 h 688975"/>
                <a:gd name="connsiteX727" fmla="*/ 19723 w 576392"/>
                <a:gd name="connsiteY727" fmla="*/ 234595 h 688975"/>
                <a:gd name="connsiteX728" fmla="*/ 15285 w 576392"/>
                <a:gd name="connsiteY728" fmla="*/ 239046 h 688975"/>
                <a:gd name="connsiteX729" fmla="*/ 10848 w 576392"/>
                <a:gd name="connsiteY729" fmla="*/ 234595 h 688975"/>
                <a:gd name="connsiteX730" fmla="*/ 6410 w 576392"/>
                <a:gd name="connsiteY730" fmla="*/ 239046 h 688975"/>
                <a:gd name="connsiteX731" fmla="*/ 6410 w 576392"/>
                <a:gd name="connsiteY731" fmla="*/ 234595 h 688975"/>
                <a:gd name="connsiteX732" fmla="*/ 10848 w 576392"/>
                <a:gd name="connsiteY732" fmla="*/ 230143 h 688975"/>
                <a:gd name="connsiteX733" fmla="*/ 15285 w 576392"/>
                <a:gd name="connsiteY733" fmla="*/ 225691 h 688975"/>
                <a:gd name="connsiteX734" fmla="*/ 24160 w 576392"/>
                <a:gd name="connsiteY734" fmla="*/ 221239 h 688975"/>
                <a:gd name="connsiteX735" fmla="*/ 15285 w 576392"/>
                <a:gd name="connsiteY735" fmla="*/ 221239 h 688975"/>
                <a:gd name="connsiteX736" fmla="*/ 6410 w 576392"/>
                <a:gd name="connsiteY736" fmla="*/ 221239 h 688975"/>
                <a:gd name="connsiteX737" fmla="*/ 10848 w 576392"/>
                <a:gd name="connsiteY737" fmla="*/ 212336 h 688975"/>
                <a:gd name="connsiteX738" fmla="*/ 15285 w 576392"/>
                <a:gd name="connsiteY738" fmla="*/ 212336 h 688975"/>
                <a:gd name="connsiteX739" fmla="*/ 19723 w 576392"/>
                <a:gd name="connsiteY739" fmla="*/ 216788 h 688975"/>
                <a:gd name="connsiteX740" fmla="*/ 24160 w 576392"/>
                <a:gd name="connsiteY740" fmla="*/ 216788 h 688975"/>
                <a:gd name="connsiteX741" fmla="*/ 24160 w 576392"/>
                <a:gd name="connsiteY741" fmla="*/ 212336 h 688975"/>
                <a:gd name="connsiteX742" fmla="*/ 24160 w 576392"/>
                <a:gd name="connsiteY742" fmla="*/ 207884 h 688975"/>
                <a:gd name="connsiteX743" fmla="*/ 19723 w 576392"/>
                <a:gd name="connsiteY743" fmla="*/ 207884 h 688975"/>
                <a:gd name="connsiteX744" fmla="*/ 28598 w 576392"/>
                <a:gd name="connsiteY744" fmla="*/ 203433 h 688975"/>
                <a:gd name="connsiteX745" fmla="*/ 28598 w 576392"/>
                <a:gd name="connsiteY745" fmla="*/ 198981 h 688975"/>
                <a:gd name="connsiteX746" fmla="*/ 37473 w 576392"/>
                <a:gd name="connsiteY746" fmla="*/ 198981 h 688975"/>
                <a:gd name="connsiteX747" fmla="*/ 40136 w 576392"/>
                <a:gd name="connsiteY747" fmla="*/ 198091 h 688975"/>
                <a:gd name="connsiteX748" fmla="*/ 41911 w 576392"/>
                <a:gd name="connsiteY748" fmla="*/ 198981 h 688975"/>
                <a:gd name="connsiteX749" fmla="*/ 44130 w 576392"/>
                <a:gd name="connsiteY749" fmla="*/ 196755 h 688975"/>
                <a:gd name="connsiteX750" fmla="*/ 50786 w 576392"/>
                <a:gd name="connsiteY750" fmla="*/ 194529 h 688975"/>
                <a:gd name="connsiteX751" fmla="*/ 46348 w 576392"/>
                <a:gd name="connsiteY751" fmla="*/ 190077 h 688975"/>
                <a:gd name="connsiteX752" fmla="*/ 46348 w 576392"/>
                <a:gd name="connsiteY752" fmla="*/ 194529 h 688975"/>
                <a:gd name="connsiteX753" fmla="*/ 44130 w 576392"/>
                <a:gd name="connsiteY753" fmla="*/ 196755 h 688975"/>
                <a:gd name="connsiteX754" fmla="*/ 40136 w 576392"/>
                <a:gd name="connsiteY754" fmla="*/ 198091 h 688975"/>
                <a:gd name="connsiteX755" fmla="*/ 33035 w 576392"/>
                <a:gd name="connsiteY755" fmla="*/ 194529 h 688975"/>
                <a:gd name="connsiteX756" fmla="*/ 28598 w 576392"/>
                <a:gd name="connsiteY756" fmla="*/ 194529 h 688975"/>
                <a:gd name="connsiteX757" fmla="*/ 19723 w 576392"/>
                <a:gd name="connsiteY757" fmla="*/ 198981 h 688975"/>
                <a:gd name="connsiteX758" fmla="*/ 24160 w 576392"/>
                <a:gd name="connsiteY758" fmla="*/ 194529 h 688975"/>
                <a:gd name="connsiteX759" fmla="*/ 28598 w 576392"/>
                <a:gd name="connsiteY759" fmla="*/ 190077 h 688975"/>
                <a:gd name="connsiteX760" fmla="*/ 33035 w 576392"/>
                <a:gd name="connsiteY760" fmla="*/ 190077 h 688975"/>
                <a:gd name="connsiteX761" fmla="*/ 33035 w 576392"/>
                <a:gd name="connsiteY761" fmla="*/ 185626 h 688975"/>
                <a:gd name="connsiteX762" fmla="*/ 33035 w 576392"/>
                <a:gd name="connsiteY762" fmla="*/ 181174 h 688975"/>
                <a:gd name="connsiteX763" fmla="*/ 33035 w 576392"/>
                <a:gd name="connsiteY763" fmla="*/ 176722 h 688975"/>
                <a:gd name="connsiteX764" fmla="*/ 41911 w 576392"/>
                <a:gd name="connsiteY764" fmla="*/ 172270 h 688975"/>
                <a:gd name="connsiteX765" fmla="*/ 46348 w 576392"/>
                <a:gd name="connsiteY765" fmla="*/ 172270 h 688975"/>
                <a:gd name="connsiteX766" fmla="*/ 50786 w 576392"/>
                <a:gd name="connsiteY766" fmla="*/ 167819 h 688975"/>
                <a:gd name="connsiteX767" fmla="*/ 46348 w 576392"/>
                <a:gd name="connsiteY767" fmla="*/ 167819 h 688975"/>
                <a:gd name="connsiteX768" fmla="*/ 46348 w 576392"/>
                <a:gd name="connsiteY768" fmla="*/ 163367 h 688975"/>
                <a:gd name="connsiteX769" fmla="*/ 41911 w 576392"/>
                <a:gd name="connsiteY769" fmla="*/ 163367 h 688975"/>
                <a:gd name="connsiteX770" fmla="*/ 33035 w 576392"/>
                <a:gd name="connsiteY770" fmla="*/ 167819 h 688975"/>
                <a:gd name="connsiteX771" fmla="*/ 28598 w 576392"/>
                <a:gd name="connsiteY771" fmla="*/ 158915 h 688975"/>
                <a:gd name="connsiteX772" fmla="*/ 24160 w 576392"/>
                <a:gd name="connsiteY772" fmla="*/ 163367 h 688975"/>
                <a:gd name="connsiteX773" fmla="*/ 19723 w 576392"/>
                <a:gd name="connsiteY773" fmla="*/ 163367 h 688975"/>
                <a:gd name="connsiteX774" fmla="*/ 19723 w 576392"/>
                <a:gd name="connsiteY774" fmla="*/ 158915 h 688975"/>
                <a:gd name="connsiteX775" fmla="*/ 24160 w 576392"/>
                <a:gd name="connsiteY775" fmla="*/ 158915 h 688975"/>
                <a:gd name="connsiteX776" fmla="*/ 19723 w 576392"/>
                <a:gd name="connsiteY776" fmla="*/ 158915 h 688975"/>
                <a:gd name="connsiteX777" fmla="*/ 15285 w 576392"/>
                <a:gd name="connsiteY777" fmla="*/ 158915 h 688975"/>
                <a:gd name="connsiteX778" fmla="*/ 15285 w 576392"/>
                <a:gd name="connsiteY778" fmla="*/ 154463 h 688975"/>
                <a:gd name="connsiteX779" fmla="*/ 15285 w 576392"/>
                <a:gd name="connsiteY779" fmla="*/ 150012 h 688975"/>
                <a:gd name="connsiteX780" fmla="*/ 19723 w 576392"/>
                <a:gd name="connsiteY780" fmla="*/ 150012 h 688975"/>
                <a:gd name="connsiteX781" fmla="*/ 24160 w 576392"/>
                <a:gd name="connsiteY781" fmla="*/ 150012 h 688975"/>
                <a:gd name="connsiteX782" fmla="*/ 24160 w 576392"/>
                <a:gd name="connsiteY782" fmla="*/ 145560 h 688975"/>
                <a:gd name="connsiteX783" fmla="*/ 19723 w 576392"/>
                <a:gd name="connsiteY783" fmla="*/ 145560 h 688975"/>
                <a:gd name="connsiteX784" fmla="*/ 24160 w 576392"/>
                <a:gd name="connsiteY784" fmla="*/ 141108 h 688975"/>
                <a:gd name="connsiteX785" fmla="*/ 28598 w 576392"/>
                <a:gd name="connsiteY785" fmla="*/ 136656 h 688975"/>
                <a:gd name="connsiteX786" fmla="*/ 24160 w 576392"/>
                <a:gd name="connsiteY786" fmla="*/ 132205 h 688975"/>
                <a:gd name="connsiteX787" fmla="*/ 19723 w 576392"/>
                <a:gd name="connsiteY787" fmla="*/ 132205 h 688975"/>
                <a:gd name="connsiteX788" fmla="*/ 24160 w 576392"/>
                <a:gd name="connsiteY788" fmla="*/ 127753 h 688975"/>
                <a:gd name="connsiteX789" fmla="*/ 19723 w 576392"/>
                <a:gd name="connsiteY789" fmla="*/ 127753 h 688975"/>
                <a:gd name="connsiteX790" fmla="*/ 19723 w 576392"/>
                <a:gd name="connsiteY790" fmla="*/ 123301 h 688975"/>
                <a:gd name="connsiteX791" fmla="*/ 15285 w 576392"/>
                <a:gd name="connsiteY791" fmla="*/ 118850 h 688975"/>
                <a:gd name="connsiteX792" fmla="*/ 19723 w 576392"/>
                <a:gd name="connsiteY792" fmla="*/ 114398 h 688975"/>
                <a:gd name="connsiteX793" fmla="*/ 24160 w 576392"/>
                <a:gd name="connsiteY793" fmla="*/ 114398 h 688975"/>
                <a:gd name="connsiteX794" fmla="*/ 33035 w 576392"/>
                <a:gd name="connsiteY794" fmla="*/ 109946 h 688975"/>
                <a:gd name="connsiteX795" fmla="*/ 41911 w 576392"/>
                <a:gd name="connsiteY795" fmla="*/ 114398 h 688975"/>
                <a:gd name="connsiteX796" fmla="*/ 41911 w 576392"/>
                <a:gd name="connsiteY796" fmla="*/ 118850 h 688975"/>
                <a:gd name="connsiteX797" fmla="*/ 46348 w 576392"/>
                <a:gd name="connsiteY797" fmla="*/ 114398 h 688975"/>
                <a:gd name="connsiteX798" fmla="*/ 50786 w 576392"/>
                <a:gd name="connsiteY798" fmla="*/ 114398 h 688975"/>
                <a:gd name="connsiteX799" fmla="*/ 59661 w 576392"/>
                <a:gd name="connsiteY799" fmla="*/ 114398 h 688975"/>
                <a:gd name="connsiteX800" fmla="*/ 59661 w 576392"/>
                <a:gd name="connsiteY800" fmla="*/ 109946 h 688975"/>
                <a:gd name="connsiteX801" fmla="*/ 59661 w 576392"/>
                <a:gd name="connsiteY801" fmla="*/ 105494 h 688975"/>
                <a:gd name="connsiteX802" fmla="*/ 72974 w 576392"/>
                <a:gd name="connsiteY802" fmla="*/ 96591 h 688975"/>
                <a:gd name="connsiteX803" fmla="*/ 64099 w 576392"/>
                <a:gd name="connsiteY803" fmla="*/ 96591 h 688975"/>
                <a:gd name="connsiteX804" fmla="*/ 55223 w 576392"/>
                <a:gd name="connsiteY804" fmla="*/ 96591 h 688975"/>
                <a:gd name="connsiteX805" fmla="*/ 55223 w 576392"/>
                <a:gd name="connsiteY805" fmla="*/ 92139 h 688975"/>
                <a:gd name="connsiteX806" fmla="*/ 59661 w 576392"/>
                <a:gd name="connsiteY806" fmla="*/ 87687 h 688975"/>
                <a:gd name="connsiteX807" fmla="*/ 64099 w 576392"/>
                <a:gd name="connsiteY807" fmla="*/ 87687 h 688975"/>
                <a:gd name="connsiteX808" fmla="*/ 64099 w 576392"/>
                <a:gd name="connsiteY808" fmla="*/ 83236 h 688975"/>
                <a:gd name="connsiteX809" fmla="*/ 68536 w 576392"/>
                <a:gd name="connsiteY809" fmla="*/ 83236 h 688975"/>
                <a:gd name="connsiteX810" fmla="*/ 68536 w 576392"/>
                <a:gd name="connsiteY810" fmla="*/ 78784 h 688975"/>
                <a:gd name="connsiteX811" fmla="*/ 64099 w 576392"/>
                <a:gd name="connsiteY811" fmla="*/ 74332 h 688975"/>
                <a:gd name="connsiteX812" fmla="*/ 72974 w 576392"/>
                <a:gd name="connsiteY812" fmla="*/ 69880 h 688975"/>
                <a:gd name="connsiteX813" fmla="*/ 77411 w 576392"/>
                <a:gd name="connsiteY813" fmla="*/ 65429 h 688975"/>
                <a:gd name="connsiteX814" fmla="*/ 81849 w 576392"/>
                <a:gd name="connsiteY814" fmla="*/ 65429 h 688975"/>
                <a:gd name="connsiteX815" fmla="*/ 86286 w 576392"/>
                <a:gd name="connsiteY815" fmla="*/ 65429 h 688975"/>
                <a:gd name="connsiteX816" fmla="*/ 86286 w 576392"/>
                <a:gd name="connsiteY816" fmla="*/ 60977 h 688975"/>
                <a:gd name="connsiteX817" fmla="*/ 90724 w 576392"/>
                <a:gd name="connsiteY817" fmla="*/ 69880 h 688975"/>
                <a:gd name="connsiteX818" fmla="*/ 86286 w 576392"/>
                <a:gd name="connsiteY818" fmla="*/ 78784 h 688975"/>
                <a:gd name="connsiteX819" fmla="*/ 95162 w 576392"/>
                <a:gd name="connsiteY819" fmla="*/ 74332 h 688975"/>
                <a:gd name="connsiteX820" fmla="*/ 90724 w 576392"/>
                <a:gd name="connsiteY820" fmla="*/ 60977 h 688975"/>
                <a:gd name="connsiteX821" fmla="*/ 99599 w 576392"/>
                <a:gd name="connsiteY821" fmla="*/ 60977 h 688975"/>
                <a:gd name="connsiteX822" fmla="*/ 99599 w 576392"/>
                <a:gd name="connsiteY822" fmla="*/ 56525 h 688975"/>
                <a:gd name="connsiteX823" fmla="*/ 104037 w 576392"/>
                <a:gd name="connsiteY823" fmla="*/ 60977 h 688975"/>
                <a:gd name="connsiteX824" fmla="*/ 104037 w 576392"/>
                <a:gd name="connsiteY824" fmla="*/ 65429 h 688975"/>
                <a:gd name="connsiteX825" fmla="*/ 104037 w 576392"/>
                <a:gd name="connsiteY825" fmla="*/ 69880 h 688975"/>
                <a:gd name="connsiteX826" fmla="*/ 108474 w 576392"/>
                <a:gd name="connsiteY826" fmla="*/ 74332 h 688975"/>
                <a:gd name="connsiteX827" fmla="*/ 108474 w 576392"/>
                <a:gd name="connsiteY827" fmla="*/ 69880 h 688975"/>
                <a:gd name="connsiteX828" fmla="*/ 112912 w 576392"/>
                <a:gd name="connsiteY828" fmla="*/ 65429 h 688975"/>
                <a:gd name="connsiteX829" fmla="*/ 117350 w 576392"/>
                <a:gd name="connsiteY829" fmla="*/ 65429 h 688975"/>
                <a:gd name="connsiteX830" fmla="*/ 121787 w 576392"/>
                <a:gd name="connsiteY830" fmla="*/ 65429 h 688975"/>
                <a:gd name="connsiteX831" fmla="*/ 121787 w 576392"/>
                <a:gd name="connsiteY831" fmla="*/ 60977 h 688975"/>
                <a:gd name="connsiteX832" fmla="*/ 121787 w 576392"/>
                <a:gd name="connsiteY832" fmla="*/ 56525 h 688975"/>
                <a:gd name="connsiteX833" fmla="*/ 121787 w 576392"/>
                <a:gd name="connsiteY833" fmla="*/ 52073 h 688975"/>
                <a:gd name="connsiteX834" fmla="*/ 126225 w 576392"/>
                <a:gd name="connsiteY834" fmla="*/ 47622 h 688975"/>
                <a:gd name="connsiteX835" fmla="*/ 126225 w 576392"/>
                <a:gd name="connsiteY835" fmla="*/ 43170 h 688975"/>
                <a:gd name="connsiteX836" fmla="*/ 126225 w 576392"/>
                <a:gd name="connsiteY836" fmla="*/ 38718 h 688975"/>
                <a:gd name="connsiteX837" fmla="*/ 126225 w 576392"/>
                <a:gd name="connsiteY837" fmla="*/ 34266 h 688975"/>
                <a:gd name="connsiteX838" fmla="*/ 126225 w 576392"/>
                <a:gd name="connsiteY838" fmla="*/ 29815 h 688975"/>
                <a:gd name="connsiteX839" fmla="*/ 130662 w 576392"/>
                <a:gd name="connsiteY839" fmla="*/ 20911 h 688975"/>
                <a:gd name="connsiteX840" fmla="*/ 126225 w 576392"/>
                <a:gd name="connsiteY840" fmla="*/ 20911 h 688975"/>
                <a:gd name="connsiteX841" fmla="*/ 130662 w 576392"/>
                <a:gd name="connsiteY841" fmla="*/ 16460 h 688975"/>
                <a:gd name="connsiteX842" fmla="*/ 126225 w 576392"/>
                <a:gd name="connsiteY842" fmla="*/ 16460 h 688975"/>
                <a:gd name="connsiteX843" fmla="*/ 135100 w 576392"/>
                <a:gd name="connsiteY843" fmla="*/ 7556 h 688975"/>
                <a:gd name="connsiteX844" fmla="*/ 139537 w 576392"/>
                <a:gd name="connsiteY844" fmla="*/ 7556 h 688975"/>
                <a:gd name="connsiteX845" fmla="*/ 135100 w 576392"/>
                <a:gd name="connsiteY845" fmla="*/ 3104 h 688975"/>
                <a:gd name="connsiteX846" fmla="*/ 130662 w 576392"/>
                <a:gd name="connsiteY846" fmla="*/ 3104 h 688975"/>
                <a:gd name="connsiteX847" fmla="*/ 123130 w 576392"/>
                <a:gd name="connsiteY847" fmla="*/ 0 h 688975"/>
                <a:gd name="connsiteX848" fmla="*/ 130866 w 576392"/>
                <a:gd name="connsiteY848" fmla="*/ 0 h 688975"/>
                <a:gd name="connsiteX849" fmla="*/ 126225 w 576392"/>
                <a:gd name="connsiteY849" fmla="*/ 3104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Lst>
              <a:rect l="l" t="t" r="r" b="b"/>
              <a:pathLst>
                <a:path w="576392" h="688975">
                  <a:moveTo>
                    <a:pt x="223851" y="310274"/>
                  </a:moveTo>
                  <a:cubicBezTo>
                    <a:pt x="223851" y="310274"/>
                    <a:pt x="223851" y="310274"/>
                    <a:pt x="228289" y="310274"/>
                  </a:cubicBezTo>
                  <a:cubicBezTo>
                    <a:pt x="228289" y="310274"/>
                    <a:pt x="228289" y="310274"/>
                    <a:pt x="223851" y="314726"/>
                  </a:cubicBezTo>
                  <a:cubicBezTo>
                    <a:pt x="223851" y="314726"/>
                    <a:pt x="223851" y="314726"/>
                    <a:pt x="223851" y="310274"/>
                  </a:cubicBezTo>
                  <a:close/>
                  <a:moveTo>
                    <a:pt x="157288" y="163367"/>
                  </a:moveTo>
                  <a:cubicBezTo>
                    <a:pt x="157288" y="163367"/>
                    <a:pt x="157288" y="163367"/>
                    <a:pt x="161725" y="163367"/>
                  </a:cubicBezTo>
                  <a:cubicBezTo>
                    <a:pt x="161725" y="163367"/>
                    <a:pt x="161725" y="163367"/>
                    <a:pt x="166163" y="163367"/>
                  </a:cubicBezTo>
                  <a:cubicBezTo>
                    <a:pt x="166163" y="167819"/>
                    <a:pt x="166163" y="167819"/>
                    <a:pt x="166163" y="167819"/>
                  </a:cubicBezTo>
                  <a:cubicBezTo>
                    <a:pt x="166163" y="167819"/>
                    <a:pt x="166163" y="167819"/>
                    <a:pt x="170600" y="167819"/>
                  </a:cubicBezTo>
                  <a:cubicBezTo>
                    <a:pt x="170600" y="167819"/>
                    <a:pt x="170600" y="167819"/>
                    <a:pt x="175038" y="167819"/>
                  </a:cubicBezTo>
                  <a:cubicBezTo>
                    <a:pt x="175038" y="167819"/>
                    <a:pt x="175038" y="167819"/>
                    <a:pt x="170600" y="172270"/>
                  </a:cubicBezTo>
                  <a:cubicBezTo>
                    <a:pt x="170600" y="172270"/>
                    <a:pt x="170600" y="172270"/>
                    <a:pt x="166163" y="172270"/>
                  </a:cubicBezTo>
                  <a:cubicBezTo>
                    <a:pt x="166163" y="172270"/>
                    <a:pt x="166163" y="172270"/>
                    <a:pt x="166163" y="176722"/>
                  </a:cubicBezTo>
                  <a:cubicBezTo>
                    <a:pt x="166163" y="176722"/>
                    <a:pt x="166163" y="176722"/>
                    <a:pt x="161725" y="176722"/>
                  </a:cubicBezTo>
                  <a:cubicBezTo>
                    <a:pt x="161725" y="176722"/>
                    <a:pt x="161725" y="176722"/>
                    <a:pt x="157288" y="176722"/>
                  </a:cubicBezTo>
                  <a:cubicBezTo>
                    <a:pt x="157288" y="176722"/>
                    <a:pt x="157288" y="176722"/>
                    <a:pt x="157288" y="172270"/>
                  </a:cubicBezTo>
                  <a:cubicBezTo>
                    <a:pt x="157288" y="167819"/>
                    <a:pt x="157288" y="167819"/>
                    <a:pt x="157288" y="163367"/>
                  </a:cubicBezTo>
                  <a:close/>
                  <a:moveTo>
                    <a:pt x="281540" y="145560"/>
                  </a:moveTo>
                  <a:cubicBezTo>
                    <a:pt x="281540" y="145560"/>
                    <a:pt x="281540" y="145560"/>
                    <a:pt x="281540" y="150012"/>
                  </a:cubicBezTo>
                  <a:cubicBezTo>
                    <a:pt x="281540" y="150012"/>
                    <a:pt x="281540" y="150012"/>
                    <a:pt x="285978" y="145560"/>
                  </a:cubicBezTo>
                  <a:cubicBezTo>
                    <a:pt x="285978" y="145560"/>
                    <a:pt x="285978" y="145560"/>
                    <a:pt x="285978" y="150012"/>
                  </a:cubicBezTo>
                  <a:cubicBezTo>
                    <a:pt x="285978" y="150012"/>
                    <a:pt x="285978" y="150012"/>
                    <a:pt x="294853" y="145560"/>
                  </a:cubicBezTo>
                  <a:cubicBezTo>
                    <a:pt x="290415" y="145560"/>
                    <a:pt x="290415" y="145560"/>
                    <a:pt x="285978" y="145560"/>
                  </a:cubicBezTo>
                  <a:cubicBezTo>
                    <a:pt x="285978" y="145560"/>
                    <a:pt x="285978" y="145560"/>
                    <a:pt x="281540" y="145560"/>
                  </a:cubicBezTo>
                  <a:close/>
                  <a:moveTo>
                    <a:pt x="133757" y="0"/>
                  </a:moveTo>
                  <a:lnTo>
                    <a:pt x="222508" y="0"/>
                  </a:lnTo>
                  <a:lnTo>
                    <a:pt x="214976" y="7556"/>
                  </a:lnTo>
                  <a:lnTo>
                    <a:pt x="210539" y="7556"/>
                  </a:lnTo>
                  <a:lnTo>
                    <a:pt x="206101" y="7556"/>
                  </a:lnTo>
                  <a:cubicBezTo>
                    <a:pt x="201664" y="7556"/>
                    <a:pt x="201664" y="7556"/>
                    <a:pt x="201664" y="12008"/>
                  </a:cubicBezTo>
                  <a:cubicBezTo>
                    <a:pt x="201664" y="12008"/>
                    <a:pt x="206101" y="7556"/>
                    <a:pt x="210539" y="7556"/>
                  </a:cubicBezTo>
                  <a:cubicBezTo>
                    <a:pt x="210539" y="7556"/>
                    <a:pt x="210539" y="7556"/>
                    <a:pt x="210539" y="12008"/>
                  </a:cubicBezTo>
                  <a:cubicBezTo>
                    <a:pt x="210539" y="12008"/>
                    <a:pt x="210539" y="12008"/>
                    <a:pt x="214976" y="12008"/>
                  </a:cubicBezTo>
                  <a:cubicBezTo>
                    <a:pt x="214976" y="12008"/>
                    <a:pt x="214976" y="12008"/>
                    <a:pt x="219414" y="16460"/>
                  </a:cubicBezTo>
                  <a:cubicBezTo>
                    <a:pt x="219414" y="16460"/>
                    <a:pt x="219414" y="16460"/>
                    <a:pt x="214976" y="20911"/>
                  </a:cubicBezTo>
                  <a:cubicBezTo>
                    <a:pt x="210539" y="20911"/>
                    <a:pt x="210539" y="20911"/>
                    <a:pt x="206101" y="20911"/>
                  </a:cubicBezTo>
                  <a:cubicBezTo>
                    <a:pt x="206101" y="20911"/>
                    <a:pt x="206101" y="20911"/>
                    <a:pt x="206101" y="25363"/>
                  </a:cubicBezTo>
                  <a:cubicBezTo>
                    <a:pt x="206101" y="25363"/>
                    <a:pt x="206101" y="25363"/>
                    <a:pt x="201664" y="25363"/>
                  </a:cubicBezTo>
                  <a:cubicBezTo>
                    <a:pt x="201664" y="25363"/>
                    <a:pt x="201664" y="25363"/>
                    <a:pt x="197226" y="25363"/>
                  </a:cubicBezTo>
                  <a:cubicBezTo>
                    <a:pt x="197226" y="25363"/>
                    <a:pt x="197226" y="25363"/>
                    <a:pt x="197226" y="29815"/>
                  </a:cubicBezTo>
                  <a:cubicBezTo>
                    <a:pt x="192788" y="29815"/>
                    <a:pt x="188351" y="29815"/>
                    <a:pt x="188351" y="29815"/>
                  </a:cubicBezTo>
                  <a:cubicBezTo>
                    <a:pt x="188351" y="29815"/>
                    <a:pt x="188351" y="29815"/>
                    <a:pt x="183913" y="25363"/>
                  </a:cubicBezTo>
                  <a:cubicBezTo>
                    <a:pt x="183913" y="25363"/>
                    <a:pt x="183913" y="25363"/>
                    <a:pt x="183913" y="29815"/>
                  </a:cubicBezTo>
                  <a:cubicBezTo>
                    <a:pt x="183913" y="29815"/>
                    <a:pt x="183913" y="29815"/>
                    <a:pt x="188351" y="29815"/>
                  </a:cubicBezTo>
                  <a:cubicBezTo>
                    <a:pt x="192788" y="29815"/>
                    <a:pt x="197226" y="29815"/>
                    <a:pt x="201664" y="34266"/>
                  </a:cubicBezTo>
                  <a:cubicBezTo>
                    <a:pt x="201664" y="34266"/>
                    <a:pt x="201664" y="34266"/>
                    <a:pt x="206101" y="34266"/>
                  </a:cubicBezTo>
                  <a:cubicBezTo>
                    <a:pt x="206101" y="34266"/>
                    <a:pt x="206101" y="34266"/>
                    <a:pt x="210539" y="34266"/>
                  </a:cubicBezTo>
                  <a:cubicBezTo>
                    <a:pt x="210539" y="29815"/>
                    <a:pt x="210539" y="29815"/>
                    <a:pt x="210539" y="25363"/>
                  </a:cubicBezTo>
                  <a:cubicBezTo>
                    <a:pt x="210539" y="25363"/>
                    <a:pt x="210539" y="25363"/>
                    <a:pt x="219414" y="25363"/>
                  </a:cubicBezTo>
                  <a:cubicBezTo>
                    <a:pt x="219414" y="25363"/>
                    <a:pt x="219414" y="25363"/>
                    <a:pt x="219414" y="29815"/>
                  </a:cubicBezTo>
                  <a:cubicBezTo>
                    <a:pt x="219414" y="29815"/>
                    <a:pt x="219414" y="29815"/>
                    <a:pt x="228289" y="34266"/>
                  </a:cubicBezTo>
                  <a:cubicBezTo>
                    <a:pt x="228289" y="34266"/>
                    <a:pt x="228289" y="34266"/>
                    <a:pt x="232727" y="34266"/>
                  </a:cubicBezTo>
                  <a:cubicBezTo>
                    <a:pt x="232727" y="34266"/>
                    <a:pt x="237164" y="38718"/>
                    <a:pt x="237164" y="38718"/>
                  </a:cubicBezTo>
                  <a:cubicBezTo>
                    <a:pt x="237164" y="43170"/>
                    <a:pt x="241602" y="47622"/>
                    <a:pt x="241602" y="47622"/>
                  </a:cubicBezTo>
                  <a:cubicBezTo>
                    <a:pt x="241602" y="47622"/>
                    <a:pt x="241602" y="47622"/>
                    <a:pt x="246039" y="47622"/>
                  </a:cubicBezTo>
                  <a:cubicBezTo>
                    <a:pt x="246039" y="47622"/>
                    <a:pt x="246039" y="47622"/>
                    <a:pt x="246039" y="52073"/>
                  </a:cubicBezTo>
                  <a:cubicBezTo>
                    <a:pt x="246039" y="52073"/>
                    <a:pt x="246039" y="52073"/>
                    <a:pt x="250477" y="52073"/>
                  </a:cubicBezTo>
                  <a:cubicBezTo>
                    <a:pt x="250477" y="56525"/>
                    <a:pt x="250477" y="56525"/>
                    <a:pt x="250477" y="60977"/>
                  </a:cubicBezTo>
                  <a:cubicBezTo>
                    <a:pt x="250477" y="60977"/>
                    <a:pt x="250477" y="60977"/>
                    <a:pt x="250477" y="65429"/>
                  </a:cubicBezTo>
                  <a:cubicBezTo>
                    <a:pt x="250477" y="65429"/>
                    <a:pt x="250477" y="65429"/>
                    <a:pt x="250477" y="69880"/>
                  </a:cubicBezTo>
                  <a:cubicBezTo>
                    <a:pt x="250477" y="74332"/>
                    <a:pt x="254915" y="78784"/>
                    <a:pt x="254915" y="83236"/>
                  </a:cubicBezTo>
                  <a:cubicBezTo>
                    <a:pt x="254915" y="83236"/>
                    <a:pt x="254915" y="83236"/>
                    <a:pt x="259352" y="83236"/>
                  </a:cubicBezTo>
                  <a:cubicBezTo>
                    <a:pt x="259352" y="87687"/>
                    <a:pt x="259352" y="96591"/>
                    <a:pt x="263790" y="101043"/>
                  </a:cubicBezTo>
                  <a:cubicBezTo>
                    <a:pt x="268227" y="101043"/>
                    <a:pt x="277102" y="105494"/>
                    <a:pt x="281540" y="109946"/>
                  </a:cubicBezTo>
                  <a:cubicBezTo>
                    <a:pt x="281540" y="109946"/>
                    <a:pt x="281540" y="109946"/>
                    <a:pt x="285978" y="109946"/>
                  </a:cubicBezTo>
                  <a:cubicBezTo>
                    <a:pt x="285978" y="109946"/>
                    <a:pt x="285978" y="109946"/>
                    <a:pt x="285978" y="114398"/>
                  </a:cubicBezTo>
                  <a:cubicBezTo>
                    <a:pt x="285978" y="114398"/>
                    <a:pt x="285978" y="114398"/>
                    <a:pt x="290415" y="118850"/>
                  </a:cubicBezTo>
                  <a:cubicBezTo>
                    <a:pt x="290415" y="118850"/>
                    <a:pt x="290415" y="118850"/>
                    <a:pt x="294853" y="118850"/>
                  </a:cubicBezTo>
                  <a:cubicBezTo>
                    <a:pt x="294853" y="118850"/>
                    <a:pt x="294853" y="118850"/>
                    <a:pt x="294853" y="123301"/>
                  </a:cubicBezTo>
                  <a:cubicBezTo>
                    <a:pt x="294853" y="123301"/>
                    <a:pt x="294853" y="123301"/>
                    <a:pt x="299290" y="127753"/>
                  </a:cubicBezTo>
                  <a:cubicBezTo>
                    <a:pt x="299290" y="127753"/>
                    <a:pt x="299290" y="127753"/>
                    <a:pt x="294853" y="127753"/>
                  </a:cubicBezTo>
                  <a:cubicBezTo>
                    <a:pt x="294853" y="127753"/>
                    <a:pt x="294853" y="127753"/>
                    <a:pt x="294853" y="132205"/>
                  </a:cubicBezTo>
                  <a:cubicBezTo>
                    <a:pt x="299290" y="136656"/>
                    <a:pt x="303728" y="145560"/>
                    <a:pt x="308165" y="150012"/>
                  </a:cubicBezTo>
                  <a:cubicBezTo>
                    <a:pt x="308165" y="150012"/>
                    <a:pt x="308165" y="150012"/>
                    <a:pt x="303728" y="150012"/>
                  </a:cubicBezTo>
                  <a:cubicBezTo>
                    <a:pt x="303728" y="150012"/>
                    <a:pt x="303728" y="150012"/>
                    <a:pt x="299290" y="150012"/>
                  </a:cubicBezTo>
                  <a:cubicBezTo>
                    <a:pt x="299290" y="154463"/>
                    <a:pt x="303728" y="154463"/>
                    <a:pt x="308165" y="158915"/>
                  </a:cubicBezTo>
                  <a:cubicBezTo>
                    <a:pt x="312603" y="163367"/>
                    <a:pt x="317041" y="172270"/>
                    <a:pt x="317041" y="176722"/>
                  </a:cubicBezTo>
                  <a:cubicBezTo>
                    <a:pt x="312603" y="181174"/>
                    <a:pt x="308165" y="185626"/>
                    <a:pt x="303728" y="190077"/>
                  </a:cubicBezTo>
                  <a:cubicBezTo>
                    <a:pt x="303728" y="190077"/>
                    <a:pt x="303728" y="190077"/>
                    <a:pt x="308165" y="190077"/>
                  </a:cubicBezTo>
                  <a:cubicBezTo>
                    <a:pt x="308165" y="190077"/>
                    <a:pt x="308165" y="190077"/>
                    <a:pt x="312603" y="190077"/>
                  </a:cubicBezTo>
                  <a:cubicBezTo>
                    <a:pt x="312603" y="190077"/>
                    <a:pt x="312603" y="190077"/>
                    <a:pt x="312603" y="194529"/>
                  </a:cubicBezTo>
                  <a:cubicBezTo>
                    <a:pt x="312603" y="194529"/>
                    <a:pt x="312603" y="194529"/>
                    <a:pt x="317041" y="194529"/>
                  </a:cubicBezTo>
                  <a:cubicBezTo>
                    <a:pt x="321478" y="190077"/>
                    <a:pt x="321478" y="190077"/>
                    <a:pt x="321478" y="185626"/>
                  </a:cubicBezTo>
                  <a:cubicBezTo>
                    <a:pt x="325916" y="181174"/>
                    <a:pt x="330353" y="185626"/>
                    <a:pt x="334791" y="185626"/>
                  </a:cubicBezTo>
                  <a:cubicBezTo>
                    <a:pt x="352541" y="185626"/>
                    <a:pt x="365854" y="194529"/>
                    <a:pt x="365854" y="207884"/>
                  </a:cubicBezTo>
                  <a:cubicBezTo>
                    <a:pt x="365854" y="212336"/>
                    <a:pt x="361416" y="216788"/>
                    <a:pt x="361416" y="216788"/>
                  </a:cubicBezTo>
                  <a:cubicBezTo>
                    <a:pt x="361416" y="221239"/>
                    <a:pt x="361416" y="225691"/>
                    <a:pt x="361416" y="230143"/>
                  </a:cubicBezTo>
                  <a:cubicBezTo>
                    <a:pt x="361416" y="230143"/>
                    <a:pt x="361416" y="230143"/>
                    <a:pt x="356979" y="230143"/>
                  </a:cubicBezTo>
                  <a:cubicBezTo>
                    <a:pt x="356979" y="230143"/>
                    <a:pt x="352541" y="234595"/>
                    <a:pt x="352541" y="234595"/>
                  </a:cubicBezTo>
                  <a:cubicBezTo>
                    <a:pt x="352541" y="234595"/>
                    <a:pt x="348104" y="234595"/>
                    <a:pt x="348104" y="230143"/>
                  </a:cubicBezTo>
                  <a:cubicBezTo>
                    <a:pt x="348104" y="230143"/>
                    <a:pt x="348104" y="230143"/>
                    <a:pt x="348104" y="234595"/>
                  </a:cubicBezTo>
                  <a:cubicBezTo>
                    <a:pt x="348104" y="234595"/>
                    <a:pt x="348104" y="234595"/>
                    <a:pt x="343666" y="234595"/>
                  </a:cubicBezTo>
                  <a:cubicBezTo>
                    <a:pt x="343666" y="234595"/>
                    <a:pt x="348104" y="234595"/>
                    <a:pt x="348104" y="239046"/>
                  </a:cubicBezTo>
                  <a:cubicBezTo>
                    <a:pt x="348104" y="239046"/>
                    <a:pt x="348104" y="239046"/>
                    <a:pt x="343666" y="243498"/>
                  </a:cubicBezTo>
                  <a:cubicBezTo>
                    <a:pt x="343666" y="243498"/>
                    <a:pt x="343666" y="243498"/>
                    <a:pt x="339229" y="243498"/>
                  </a:cubicBezTo>
                  <a:cubicBezTo>
                    <a:pt x="339229" y="243498"/>
                    <a:pt x="339229" y="243498"/>
                    <a:pt x="334791" y="247950"/>
                  </a:cubicBezTo>
                  <a:cubicBezTo>
                    <a:pt x="334791" y="247950"/>
                    <a:pt x="339229" y="247950"/>
                    <a:pt x="339229" y="247950"/>
                  </a:cubicBezTo>
                  <a:cubicBezTo>
                    <a:pt x="339229" y="247950"/>
                    <a:pt x="339229" y="247950"/>
                    <a:pt x="339229" y="252402"/>
                  </a:cubicBezTo>
                  <a:cubicBezTo>
                    <a:pt x="339229" y="252402"/>
                    <a:pt x="339229" y="252402"/>
                    <a:pt x="339229" y="256853"/>
                  </a:cubicBezTo>
                  <a:cubicBezTo>
                    <a:pt x="339229" y="256853"/>
                    <a:pt x="339229" y="256853"/>
                    <a:pt x="334791" y="256853"/>
                  </a:cubicBezTo>
                  <a:cubicBezTo>
                    <a:pt x="334791" y="256853"/>
                    <a:pt x="334791" y="256853"/>
                    <a:pt x="330353" y="256853"/>
                  </a:cubicBezTo>
                  <a:cubicBezTo>
                    <a:pt x="330353" y="256853"/>
                    <a:pt x="330353" y="256853"/>
                    <a:pt x="321478" y="261305"/>
                  </a:cubicBezTo>
                  <a:cubicBezTo>
                    <a:pt x="321478" y="261305"/>
                    <a:pt x="321478" y="261305"/>
                    <a:pt x="325916" y="261305"/>
                  </a:cubicBezTo>
                  <a:cubicBezTo>
                    <a:pt x="325916" y="261305"/>
                    <a:pt x="325916" y="261305"/>
                    <a:pt x="330353" y="261305"/>
                  </a:cubicBezTo>
                  <a:cubicBezTo>
                    <a:pt x="330353" y="261305"/>
                    <a:pt x="330353" y="261305"/>
                    <a:pt x="325916" y="265757"/>
                  </a:cubicBezTo>
                  <a:cubicBezTo>
                    <a:pt x="325916" y="265757"/>
                    <a:pt x="325916" y="265757"/>
                    <a:pt x="330353" y="265757"/>
                  </a:cubicBezTo>
                  <a:cubicBezTo>
                    <a:pt x="330353" y="265757"/>
                    <a:pt x="334791" y="261305"/>
                    <a:pt x="334791" y="261305"/>
                  </a:cubicBezTo>
                  <a:cubicBezTo>
                    <a:pt x="339229" y="261305"/>
                    <a:pt x="348104" y="261305"/>
                    <a:pt x="352541" y="256853"/>
                  </a:cubicBezTo>
                  <a:cubicBezTo>
                    <a:pt x="352541" y="256853"/>
                    <a:pt x="356979" y="256853"/>
                    <a:pt x="356979" y="252402"/>
                  </a:cubicBezTo>
                  <a:cubicBezTo>
                    <a:pt x="361416" y="252402"/>
                    <a:pt x="361416" y="252402"/>
                    <a:pt x="365854" y="247950"/>
                  </a:cubicBezTo>
                  <a:cubicBezTo>
                    <a:pt x="365854" y="247950"/>
                    <a:pt x="374729" y="243498"/>
                    <a:pt x="374729" y="243498"/>
                  </a:cubicBezTo>
                  <a:cubicBezTo>
                    <a:pt x="379167" y="243498"/>
                    <a:pt x="379167" y="243498"/>
                    <a:pt x="383604" y="243498"/>
                  </a:cubicBezTo>
                  <a:cubicBezTo>
                    <a:pt x="383604" y="243498"/>
                    <a:pt x="383604" y="243498"/>
                    <a:pt x="388042" y="243498"/>
                  </a:cubicBezTo>
                  <a:cubicBezTo>
                    <a:pt x="392480" y="247950"/>
                    <a:pt x="392480" y="243498"/>
                    <a:pt x="396917" y="243498"/>
                  </a:cubicBezTo>
                  <a:cubicBezTo>
                    <a:pt x="401355" y="243498"/>
                    <a:pt x="396917" y="243498"/>
                    <a:pt x="401355" y="243498"/>
                  </a:cubicBezTo>
                  <a:cubicBezTo>
                    <a:pt x="401355" y="243498"/>
                    <a:pt x="405792" y="239046"/>
                    <a:pt x="405792" y="239046"/>
                  </a:cubicBezTo>
                  <a:cubicBezTo>
                    <a:pt x="405792" y="239046"/>
                    <a:pt x="401355" y="234595"/>
                    <a:pt x="396917" y="234595"/>
                  </a:cubicBezTo>
                  <a:cubicBezTo>
                    <a:pt x="396917" y="234595"/>
                    <a:pt x="392480" y="230143"/>
                    <a:pt x="388042" y="230143"/>
                  </a:cubicBezTo>
                  <a:cubicBezTo>
                    <a:pt x="388042" y="225691"/>
                    <a:pt x="388042" y="225691"/>
                    <a:pt x="388042" y="225691"/>
                  </a:cubicBezTo>
                  <a:cubicBezTo>
                    <a:pt x="392480" y="225691"/>
                    <a:pt x="396917" y="230143"/>
                    <a:pt x="401355" y="230143"/>
                  </a:cubicBezTo>
                  <a:cubicBezTo>
                    <a:pt x="401355" y="230143"/>
                    <a:pt x="401355" y="230143"/>
                    <a:pt x="396917" y="225691"/>
                  </a:cubicBezTo>
                  <a:cubicBezTo>
                    <a:pt x="396917" y="225691"/>
                    <a:pt x="392480" y="225691"/>
                    <a:pt x="392480" y="225691"/>
                  </a:cubicBezTo>
                  <a:cubicBezTo>
                    <a:pt x="392480" y="221239"/>
                    <a:pt x="396917" y="221239"/>
                    <a:pt x="396917" y="221239"/>
                  </a:cubicBezTo>
                  <a:cubicBezTo>
                    <a:pt x="396917" y="221239"/>
                    <a:pt x="396917" y="216788"/>
                    <a:pt x="396917" y="216788"/>
                  </a:cubicBezTo>
                  <a:cubicBezTo>
                    <a:pt x="396917" y="212336"/>
                    <a:pt x="401355" y="212336"/>
                    <a:pt x="401355" y="212336"/>
                  </a:cubicBezTo>
                  <a:cubicBezTo>
                    <a:pt x="401355" y="212336"/>
                    <a:pt x="405792" y="207884"/>
                    <a:pt x="405792" y="207884"/>
                  </a:cubicBezTo>
                  <a:cubicBezTo>
                    <a:pt x="405792" y="203433"/>
                    <a:pt x="410230" y="203433"/>
                    <a:pt x="410230" y="198981"/>
                  </a:cubicBezTo>
                  <a:cubicBezTo>
                    <a:pt x="414667" y="194529"/>
                    <a:pt x="414667" y="185626"/>
                    <a:pt x="414667" y="176722"/>
                  </a:cubicBezTo>
                  <a:cubicBezTo>
                    <a:pt x="414667" y="172270"/>
                    <a:pt x="414667" y="167819"/>
                    <a:pt x="419105" y="167819"/>
                  </a:cubicBezTo>
                  <a:cubicBezTo>
                    <a:pt x="419105" y="167819"/>
                    <a:pt x="419105" y="167819"/>
                    <a:pt x="423543" y="167819"/>
                  </a:cubicBezTo>
                  <a:cubicBezTo>
                    <a:pt x="423543" y="167819"/>
                    <a:pt x="427980" y="167819"/>
                    <a:pt x="427980" y="167819"/>
                  </a:cubicBezTo>
                  <a:cubicBezTo>
                    <a:pt x="432418" y="163367"/>
                    <a:pt x="432418" y="163367"/>
                    <a:pt x="432418" y="163367"/>
                  </a:cubicBezTo>
                  <a:cubicBezTo>
                    <a:pt x="432418" y="163367"/>
                    <a:pt x="436855" y="163367"/>
                    <a:pt x="436855" y="158915"/>
                  </a:cubicBezTo>
                  <a:cubicBezTo>
                    <a:pt x="436855" y="158915"/>
                    <a:pt x="436855" y="154463"/>
                    <a:pt x="441293" y="154463"/>
                  </a:cubicBezTo>
                  <a:cubicBezTo>
                    <a:pt x="441293" y="150012"/>
                    <a:pt x="445730" y="150012"/>
                    <a:pt x="450168" y="145560"/>
                  </a:cubicBezTo>
                  <a:cubicBezTo>
                    <a:pt x="459043" y="145560"/>
                    <a:pt x="463481" y="145560"/>
                    <a:pt x="472356" y="145560"/>
                  </a:cubicBezTo>
                  <a:cubicBezTo>
                    <a:pt x="472356" y="141108"/>
                    <a:pt x="476794" y="141108"/>
                    <a:pt x="481231" y="141108"/>
                  </a:cubicBezTo>
                  <a:cubicBezTo>
                    <a:pt x="481231" y="145560"/>
                    <a:pt x="481231" y="145560"/>
                    <a:pt x="485669" y="150012"/>
                  </a:cubicBezTo>
                  <a:cubicBezTo>
                    <a:pt x="485669" y="150012"/>
                    <a:pt x="490106" y="150012"/>
                    <a:pt x="490106" y="150012"/>
                  </a:cubicBezTo>
                  <a:cubicBezTo>
                    <a:pt x="490106" y="154463"/>
                    <a:pt x="490106" y="150012"/>
                    <a:pt x="490106" y="154463"/>
                  </a:cubicBezTo>
                  <a:cubicBezTo>
                    <a:pt x="494544" y="154463"/>
                    <a:pt x="494544" y="150012"/>
                    <a:pt x="494544" y="150012"/>
                  </a:cubicBezTo>
                  <a:cubicBezTo>
                    <a:pt x="494544" y="145560"/>
                    <a:pt x="498981" y="150012"/>
                    <a:pt x="494544" y="145560"/>
                  </a:cubicBezTo>
                  <a:cubicBezTo>
                    <a:pt x="490106" y="145560"/>
                    <a:pt x="490106" y="150012"/>
                    <a:pt x="490106" y="145560"/>
                  </a:cubicBezTo>
                  <a:cubicBezTo>
                    <a:pt x="485669" y="145560"/>
                    <a:pt x="485669" y="141108"/>
                    <a:pt x="485669" y="141108"/>
                  </a:cubicBezTo>
                  <a:cubicBezTo>
                    <a:pt x="485669" y="141108"/>
                    <a:pt x="490106" y="141108"/>
                    <a:pt x="490106" y="136656"/>
                  </a:cubicBezTo>
                  <a:cubicBezTo>
                    <a:pt x="490106" y="132205"/>
                    <a:pt x="490106" y="132205"/>
                    <a:pt x="494544" y="132205"/>
                  </a:cubicBezTo>
                  <a:cubicBezTo>
                    <a:pt x="494544" y="132205"/>
                    <a:pt x="498981" y="132205"/>
                    <a:pt x="503419" y="132205"/>
                  </a:cubicBezTo>
                  <a:cubicBezTo>
                    <a:pt x="503419" y="132205"/>
                    <a:pt x="507857" y="132205"/>
                    <a:pt x="507857" y="127753"/>
                  </a:cubicBezTo>
                  <a:cubicBezTo>
                    <a:pt x="512294" y="127753"/>
                    <a:pt x="512294" y="127753"/>
                    <a:pt x="516732" y="127753"/>
                  </a:cubicBezTo>
                  <a:cubicBezTo>
                    <a:pt x="516732" y="132205"/>
                    <a:pt x="516732" y="132205"/>
                    <a:pt x="516732" y="132205"/>
                  </a:cubicBezTo>
                  <a:cubicBezTo>
                    <a:pt x="516732" y="132205"/>
                    <a:pt x="521169" y="136656"/>
                    <a:pt x="521169" y="136656"/>
                  </a:cubicBezTo>
                  <a:cubicBezTo>
                    <a:pt x="521169" y="141108"/>
                    <a:pt x="516732" y="136656"/>
                    <a:pt x="516732" y="141108"/>
                  </a:cubicBezTo>
                  <a:cubicBezTo>
                    <a:pt x="516732" y="141108"/>
                    <a:pt x="521169" y="145560"/>
                    <a:pt x="521169" y="145560"/>
                  </a:cubicBezTo>
                  <a:cubicBezTo>
                    <a:pt x="530045" y="145560"/>
                    <a:pt x="521169" y="136656"/>
                    <a:pt x="525607" y="132205"/>
                  </a:cubicBezTo>
                  <a:cubicBezTo>
                    <a:pt x="525607" y="132205"/>
                    <a:pt x="525607" y="136656"/>
                    <a:pt x="525607" y="136656"/>
                  </a:cubicBezTo>
                  <a:cubicBezTo>
                    <a:pt x="530045" y="136656"/>
                    <a:pt x="530045" y="136656"/>
                    <a:pt x="530045" y="136656"/>
                  </a:cubicBezTo>
                  <a:lnTo>
                    <a:pt x="530045" y="132205"/>
                  </a:lnTo>
                  <a:cubicBezTo>
                    <a:pt x="530045" y="127753"/>
                    <a:pt x="530045" y="127753"/>
                    <a:pt x="530045" y="123301"/>
                  </a:cubicBezTo>
                  <a:cubicBezTo>
                    <a:pt x="534482" y="123301"/>
                    <a:pt x="534482" y="123301"/>
                    <a:pt x="534482" y="118850"/>
                  </a:cubicBezTo>
                  <a:cubicBezTo>
                    <a:pt x="534482" y="118850"/>
                    <a:pt x="534482" y="123301"/>
                    <a:pt x="538920" y="123301"/>
                  </a:cubicBezTo>
                  <a:cubicBezTo>
                    <a:pt x="543357" y="123301"/>
                    <a:pt x="543357" y="123301"/>
                    <a:pt x="547795" y="123301"/>
                  </a:cubicBezTo>
                  <a:cubicBezTo>
                    <a:pt x="556670" y="118850"/>
                    <a:pt x="556670" y="132205"/>
                    <a:pt x="561108" y="136656"/>
                  </a:cubicBezTo>
                  <a:cubicBezTo>
                    <a:pt x="565545" y="136656"/>
                    <a:pt x="565545" y="141108"/>
                    <a:pt x="569983" y="141108"/>
                  </a:cubicBezTo>
                  <a:cubicBezTo>
                    <a:pt x="574420" y="136656"/>
                    <a:pt x="569983" y="136656"/>
                    <a:pt x="565545" y="136656"/>
                  </a:cubicBezTo>
                  <a:cubicBezTo>
                    <a:pt x="565545" y="136656"/>
                    <a:pt x="565545" y="136656"/>
                    <a:pt x="565545" y="132205"/>
                  </a:cubicBezTo>
                  <a:cubicBezTo>
                    <a:pt x="561108" y="132205"/>
                    <a:pt x="561108" y="132205"/>
                    <a:pt x="561108" y="132205"/>
                  </a:cubicBezTo>
                  <a:cubicBezTo>
                    <a:pt x="561108" y="127753"/>
                    <a:pt x="561108" y="127753"/>
                    <a:pt x="556670" y="123301"/>
                  </a:cubicBezTo>
                  <a:cubicBezTo>
                    <a:pt x="556670" y="118850"/>
                    <a:pt x="552232" y="118850"/>
                    <a:pt x="552232" y="118850"/>
                  </a:cubicBezTo>
                  <a:cubicBezTo>
                    <a:pt x="547795" y="118850"/>
                    <a:pt x="543357" y="118850"/>
                    <a:pt x="543357" y="114398"/>
                  </a:cubicBezTo>
                  <a:cubicBezTo>
                    <a:pt x="543357" y="114398"/>
                    <a:pt x="543357" y="114398"/>
                    <a:pt x="547795" y="109946"/>
                  </a:cubicBezTo>
                  <a:cubicBezTo>
                    <a:pt x="547795" y="109946"/>
                    <a:pt x="543357" y="109946"/>
                    <a:pt x="543357" y="109946"/>
                  </a:cubicBezTo>
                  <a:cubicBezTo>
                    <a:pt x="543357" y="105494"/>
                    <a:pt x="543357" y="109946"/>
                    <a:pt x="538920" y="105494"/>
                  </a:cubicBezTo>
                  <a:cubicBezTo>
                    <a:pt x="538920" y="101043"/>
                    <a:pt x="543357" y="101043"/>
                    <a:pt x="543357" y="101043"/>
                  </a:cubicBezTo>
                  <a:cubicBezTo>
                    <a:pt x="538920" y="101043"/>
                    <a:pt x="534482" y="101043"/>
                    <a:pt x="534482" y="96591"/>
                  </a:cubicBezTo>
                  <a:cubicBezTo>
                    <a:pt x="534482" y="92139"/>
                    <a:pt x="534482" y="92139"/>
                    <a:pt x="538920" y="92139"/>
                  </a:cubicBezTo>
                  <a:cubicBezTo>
                    <a:pt x="538920" y="92139"/>
                    <a:pt x="543357" y="92139"/>
                    <a:pt x="543357" y="92139"/>
                  </a:cubicBezTo>
                  <a:cubicBezTo>
                    <a:pt x="547795" y="92139"/>
                    <a:pt x="547795" y="87687"/>
                    <a:pt x="543357" y="87687"/>
                  </a:cubicBezTo>
                  <a:cubicBezTo>
                    <a:pt x="543357" y="83236"/>
                    <a:pt x="543357" y="83236"/>
                    <a:pt x="538920" y="83236"/>
                  </a:cubicBezTo>
                  <a:cubicBezTo>
                    <a:pt x="538920" y="83236"/>
                    <a:pt x="538920" y="83236"/>
                    <a:pt x="538920" y="78784"/>
                  </a:cubicBezTo>
                  <a:cubicBezTo>
                    <a:pt x="538920" y="78784"/>
                    <a:pt x="538920" y="78784"/>
                    <a:pt x="534482" y="74332"/>
                  </a:cubicBezTo>
                  <a:cubicBezTo>
                    <a:pt x="534482" y="74332"/>
                    <a:pt x="534482" y="69880"/>
                    <a:pt x="534482" y="69880"/>
                  </a:cubicBezTo>
                  <a:cubicBezTo>
                    <a:pt x="538920" y="65429"/>
                    <a:pt x="534482" y="60977"/>
                    <a:pt x="534482" y="56525"/>
                  </a:cubicBezTo>
                  <a:cubicBezTo>
                    <a:pt x="534482" y="52073"/>
                    <a:pt x="534482" y="52073"/>
                    <a:pt x="534482" y="47622"/>
                  </a:cubicBezTo>
                  <a:cubicBezTo>
                    <a:pt x="534482" y="43170"/>
                    <a:pt x="534482" y="43170"/>
                    <a:pt x="534482" y="38718"/>
                  </a:cubicBezTo>
                  <a:cubicBezTo>
                    <a:pt x="530045" y="38718"/>
                    <a:pt x="530045" y="43170"/>
                    <a:pt x="530045" y="43170"/>
                  </a:cubicBezTo>
                  <a:cubicBezTo>
                    <a:pt x="530045" y="43170"/>
                    <a:pt x="525607" y="43170"/>
                    <a:pt x="525607" y="38718"/>
                  </a:cubicBezTo>
                  <a:cubicBezTo>
                    <a:pt x="525607" y="38718"/>
                    <a:pt x="525607" y="38718"/>
                    <a:pt x="525607" y="34266"/>
                  </a:cubicBezTo>
                  <a:cubicBezTo>
                    <a:pt x="525607" y="34266"/>
                    <a:pt x="525607" y="34266"/>
                    <a:pt x="521169" y="34266"/>
                  </a:cubicBezTo>
                  <a:cubicBezTo>
                    <a:pt x="521169" y="34266"/>
                    <a:pt x="525607" y="38718"/>
                    <a:pt x="521169" y="38718"/>
                  </a:cubicBezTo>
                  <a:cubicBezTo>
                    <a:pt x="521169" y="38718"/>
                    <a:pt x="521169" y="34266"/>
                    <a:pt x="516732" y="34266"/>
                  </a:cubicBezTo>
                  <a:cubicBezTo>
                    <a:pt x="516732" y="34266"/>
                    <a:pt x="521169" y="29815"/>
                    <a:pt x="521169" y="25363"/>
                  </a:cubicBezTo>
                  <a:cubicBezTo>
                    <a:pt x="521169" y="25363"/>
                    <a:pt x="521169" y="20911"/>
                    <a:pt x="521169" y="20911"/>
                  </a:cubicBezTo>
                  <a:cubicBezTo>
                    <a:pt x="525607" y="16460"/>
                    <a:pt x="525607" y="16460"/>
                    <a:pt x="525607" y="16460"/>
                  </a:cubicBezTo>
                  <a:cubicBezTo>
                    <a:pt x="525607" y="12008"/>
                    <a:pt x="525607" y="12008"/>
                    <a:pt x="525607" y="12008"/>
                  </a:cubicBezTo>
                  <a:cubicBezTo>
                    <a:pt x="525607" y="7556"/>
                    <a:pt x="525607" y="7556"/>
                    <a:pt x="525607" y="7556"/>
                  </a:cubicBezTo>
                  <a:cubicBezTo>
                    <a:pt x="525607" y="7556"/>
                    <a:pt x="521169" y="3104"/>
                    <a:pt x="521169" y="3104"/>
                  </a:cubicBezTo>
                  <a:lnTo>
                    <a:pt x="521169" y="0"/>
                  </a:lnTo>
                  <a:lnTo>
                    <a:pt x="576289" y="0"/>
                  </a:lnTo>
                  <a:lnTo>
                    <a:pt x="576289" y="18335"/>
                  </a:lnTo>
                  <a:lnTo>
                    <a:pt x="574420" y="16460"/>
                  </a:lnTo>
                  <a:cubicBezTo>
                    <a:pt x="574420" y="20911"/>
                    <a:pt x="574420" y="20911"/>
                    <a:pt x="574420" y="20911"/>
                  </a:cubicBezTo>
                  <a:cubicBezTo>
                    <a:pt x="574420" y="20911"/>
                    <a:pt x="578858" y="25363"/>
                    <a:pt x="574420" y="25363"/>
                  </a:cubicBezTo>
                  <a:cubicBezTo>
                    <a:pt x="569983" y="25363"/>
                    <a:pt x="569983" y="25363"/>
                    <a:pt x="565545" y="25363"/>
                  </a:cubicBezTo>
                  <a:cubicBezTo>
                    <a:pt x="565545" y="25363"/>
                    <a:pt x="561108" y="25363"/>
                    <a:pt x="561108" y="25363"/>
                  </a:cubicBezTo>
                  <a:cubicBezTo>
                    <a:pt x="561108" y="29815"/>
                    <a:pt x="569983" y="29815"/>
                    <a:pt x="569983" y="29815"/>
                  </a:cubicBezTo>
                  <a:cubicBezTo>
                    <a:pt x="569983" y="29815"/>
                    <a:pt x="569983" y="34266"/>
                    <a:pt x="565545" y="34266"/>
                  </a:cubicBezTo>
                  <a:cubicBezTo>
                    <a:pt x="565545" y="34266"/>
                    <a:pt x="561108" y="34266"/>
                    <a:pt x="561108" y="34266"/>
                  </a:cubicBezTo>
                  <a:cubicBezTo>
                    <a:pt x="561108" y="38718"/>
                    <a:pt x="561108" y="38718"/>
                    <a:pt x="561108" y="38718"/>
                  </a:cubicBezTo>
                  <a:cubicBezTo>
                    <a:pt x="565545" y="38718"/>
                    <a:pt x="565545" y="38718"/>
                    <a:pt x="565545" y="38718"/>
                  </a:cubicBezTo>
                  <a:cubicBezTo>
                    <a:pt x="565545" y="38718"/>
                    <a:pt x="565545" y="43170"/>
                    <a:pt x="565545" y="43170"/>
                  </a:cubicBezTo>
                  <a:cubicBezTo>
                    <a:pt x="565545" y="43170"/>
                    <a:pt x="565545" y="43170"/>
                    <a:pt x="565545" y="47622"/>
                  </a:cubicBezTo>
                  <a:cubicBezTo>
                    <a:pt x="565545" y="47622"/>
                    <a:pt x="565545" y="52073"/>
                    <a:pt x="565545" y="52073"/>
                  </a:cubicBezTo>
                  <a:cubicBezTo>
                    <a:pt x="565545" y="52073"/>
                    <a:pt x="561108" y="52073"/>
                    <a:pt x="561108" y="56525"/>
                  </a:cubicBezTo>
                  <a:cubicBezTo>
                    <a:pt x="561108" y="56525"/>
                    <a:pt x="561108" y="60977"/>
                    <a:pt x="561108" y="60977"/>
                  </a:cubicBezTo>
                  <a:cubicBezTo>
                    <a:pt x="561108" y="60977"/>
                    <a:pt x="565545" y="60977"/>
                    <a:pt x="565545" y="65429"/>
                  </a:cubicBezTo>
                  <a:cubicBezTo>
                    <a:pt x="569983" y="65429"/>
                    <a:pt x="569983" y="69880"/>
                    <a:pt x="565545" y="69880"/>
                  </a:cubicBezTo>
                  <a:cubicBezTo>
                    <a:pt x="561108" y="65429"/>
                    <a:pt x="565545" y="65429"/>
                    <a:pt x="561108" y="69880"/>
                  </a:cubicBezTo>
                  <a:cubicBezTo>
                    <a:pt x="561108" y="69880"/>
                    <a:pt x="565545" y="69880"/>
                    <a:pt x="565545" y="74332"/>
                  </a:cubicBezTo>
                  <a:cubicBezTo>
                    <a:pt x="565545" y="74332"/>
                    <a:pt x="569983" y="74332"/>
                    <a:pt x="569983" y="74332"/>
                  </a:cubicBezTo>
                  <a:cubicBezTo>
                    <a:pt x="574420" y="74332"/>
                    <a:pt x="574420" y="74332"/>
                    <a:pt x="574420" y="74332"/>
                  </a:cubicBezTo>
                  <a:cubicBezTo>
                    <a:pt x="574420" y="74332"/>
                    <a:pt x="574420" y="78784"/>
                    <a:pt x="574420" y="78784"/>
                  </a:cubicBezTo>
                  <a:cubicBezTo>
                    <a:pt x="574420" y="87687"/>
                    <a:pt x="574420" y="87687"/>
                    <a:pt x="574420" y="87687"/>
                  </a:cubicBezTo>
                  <a:cubicBezTo>
                    <a:pt x="569983" y="92139"/>
                    <a:pt x="569983" y="92139"/>
                    <a:pt x="574420" y="92139"/>
                  </a:cubicBezTo>
                  <a:lnTo>
                    <a:pt x="576289" y="90264"/>
                  </a:lnTo>
                  <a:lnTo>
                    <a:pt x="576289" y="572693"/>
                  </a:lnTo>
                  <a:lnTo>
                    <a:pt x="569983" y="568475"/>
                  </a:lnTo>
                  <a:cubicBezTo>
                    <a:pt x="565545" y="568475"/>
                    <a:pt x="561108" y="564023"/>
                    <a:pt x="556670" y="559572"/>
                  </a:cubicBezTo>
                  <a:cubicBezTo>
                    <a:pt x="552232" y="559572"/>
                    <a:pt x="552232" y="559572"/>
                    <a:pt x="552232" y="559572"/>
                  </a:cubicBezTo>
                  <a:cubicBezTo>
                    <a:pt x="547795" y="559572"/>
                    <a:pt x="547795" y="559572"/>
                    <a:pt x="547795" y="559572"/>
                  </a:cubicBezTo>
                  <a:cubicBezTo>
                    <a:pt x="543357" y="555120"/>
                    <a:pt x="538920" y="555120"/>
                    <a:pt x="538920" y="555120"/>
                  </a:cubicBezTo>
                  <a:cubicBezTo>
                    <a:pt x="534482" y="555120"/>
                    <a:pt x="534482" y="559572"/>
                    <a:pt x="530045" y="559572"/>
                  </a:cubicBezTo>
                  <a:cubicBezTo>
                    <a:pt x="530045" y="564023"/>
                    <a:pt x="530045" y="564023"/>
                    <a:pt x="525607" y="568475"/>
                  </a:cubicBezTo>
                  <a:cubicBezTo>
                    <a:pt x="525607" y="568475"/>
                    <a:pt x="521169" y="568475"/>
                    <a:pt x="521169" y="568475"/>
                  </a:cubicBezTo>
                  <a:cubicBezTo>
                    <a:pt x="521169" y="572927"/>
                    <a:pt x="521169" y="577379"/>
                    <a:pt x="516732" y="581830"/>
                  </a:cubicBezTo>
                  <a:cubicBezTo>
                    <a:pt x="512294" y="581830"/>
                    <a:pt x="503419" y="581830"/>
                    <a:pt x="498981" y="581830"/>
                  </a:cubicBezTo>
                  <a:cubicBezTo>
                    <a:pt x="498981" y="586282"/>
                    <a:pt x="494544" y="586282"/>
                    <a:pt x="494544" y="586282"/>
                  </a:cubicBezTo>
                  <a:cubicBezTo>
                    <a:pt x="494544" y="586282"/>
                    <a:pt x="490106" y="586282"/>
                    <a:pt x="490106" y="586282"/>
                  </a:cubicBezTo>
                  <a:cubicBezTo>
                    <a:pt x="490106" y="590734"/>
                    <a:pt x="490106" y="590734"/>
                    <a:pt x="490106" y="590734"/>
                  </a:cubicBezTo>
                  <a:cubicBezTo>
                    <a:pt x="485669" y="590734"/>
                    <a:pt x="485669" y="590734"/>
                    <a:pt x="485669" y="590734"/>
                  </a:cubicBezTo>
                  <a:cubicBezTo>
                    <a:pt x="481231" y="595185"/>
                    <a:pt x="481231" y="595185"/>
                    <a:pt x="481231" y="595185"/>
                  </a:cubicBezTo>
                  <a:cubicBezTo>
                    <a:pt x="481231" y="599637"/>
                    <a:pt x="481231" y="595185"/>
                    <a:pt x="476794" y="599637"/>
                  </a:cubicBezTo>
                  <a:cubicBezTo>
                    <a:pt x="476794" y="599637"/>
                    <a:pt x="472356" y="604089"/>
                    <a:pt x="472356" y="604089"/>
                  </a:cubicBezTo>
                  <a:cubicBezTo>
                    <a:pt x="472356" y="604089"/>
                    <a:pt x="476794" y="604089"/>
                    <a:pt x="476794" y="604089"/>
                  </a:cubicBezTo>
                  <a:cubicBezTo>
                    <a:pt x="476794" y="608541"/>
                    <a:pt x="472356" y="604089"/>
                    <a:pt x="472356" y="608541"/>
                  </a:cubicBezTo>
                  <a:cubicBezTo>
                    <a:pt x="467918" y="608541"/>
                    <a:pt x="467918" y="608541"/>
                    <a:pt x="467918" y="608541"/>
                  </a:cubicBezTo>
                  <a:cubicBezTo>
                    <a:pt x="467918" y="608541"/>
                    <a:pt x="463481" y="608541"/>
                    <a:pt x="463481" y="608541"/>
                  </a:cubicBezTo>
                  <a:cubicBezTo>
                    <a:pt x="463481" y="608541"/>
                    <a:pt x="459043" y="608541"/>
                    <a:pt x="459043" y="612992"/>
                  </a:cubicBezTo>
                  <a:cubicBezTo>
                    <a:pt x="463481" y="612992"/>
                    <a:pt x="463481" y="617444"/>
                    <a:pt x="463481" y="617444"/>
                  </a:cubicBezTo>
                  <a:cubicBezTo>
                    <a:pt x="459043" y="617444"/>
                    <a:pt x="459043" y="612992"/>
                    <a:pt x="454606" y="612992"/>
                  </a:cubicBezTo>
                  <a:cubicBezTo>
                    <a:pt x="454606" y="608541"/>
                    <a:pt x="454606" y="612992"/>
                    <a:pt x="450168" y="612992"/>
                  </a:cubicBezTo>
                  <a:cubicBezTo>
                    <a:pt x="450168" y="612992"/>
                    <a:pt x="450168" y="612992"/>
                    <a:pt x="450168" y="608541"/>
                  </a:cubicBezTo>
                  <a:cubicBezTo>
                    <a:pt x="445730" y="608541"/>
                    <a:pt x="445730" y="608541"/>
                    <a:pt x="445730" y="608541"/>
                  </a:cubicBezTo>
                  <a:cubicBezTo>
                    <a:pt x="441293" y="608541"/>
                    <a:pt x="436855" y="608541"/>
                    <a:pt x="436855" y="604089"/>
                  </a:cubicBezTo>
                  <a:cubicBezTo>
                    <a:pt x="436855" y="604089"/>
                    <a:pt x="436855" y="599637"/>
                    <a:pt x="432418" y="599637"/>
                  </a:cubicBezTo>
                  <a:cubicBezTo>
                    <a:pt x="427980" y="599637"/>
                    <a:pt x="427980" y="599637"/>
                    <a:pt x="427980" y="599637"/>
                  </a:cubicBezTo>
                  <a:cubicBezTo>
                    <a:pt x="427980" y="599637"/>
                    <a:pt x="432418" y="595185"/>
                    <a:pt x="432418" y="595185"/>
                  </a:cubicBezTo>
                  <a:cubicBezTo>
                    <a:pt x="427980" y="590734"/>
                    <a:pt x="427980" y="590734"/>
                    <a:pt x="427980" y="595185"/>
                  </a:cubicBezTo>
                  <a:cubicBezTo>
                    <a:pt x="427980" y="599637"/>
                    <a:pt x="423543" y="595185"/>
                    <a:pt x="423543" y="599637"/>
                  </a:cubicBezTo>
                  <a:cubicBezTo>
                    <a:pt x="419105" y="599637"/>
                    <a:pt x="419105" y="599637"/>
                    <a:pt x="414667" y="599637"/>
                  </a:cubicBezTo>
                  <a:cubicBezTo>
                    <a:pt x="410230" y="595185"/>
                    <a:pt x="410230" y="595185"/>
                    <a:pt x="410230" y="595185"/>
                  </a:cubicBezTo>
                  <a:cubicBezTo>
                    <a:pt x="405792" y="595185"/>
                    <a:pt x="401355" y="595185"/>
                    <a:pt x="401355" y="595185"/>
                  </a:cubicBezTo>
                  <a:cubicBezTo>
                    <a:pt x="401355" y="595185"/>
                    <a:pt x="401355" y="590734"/>
                    <a:pt x="396917" y="590734"/>
                  </a:cubicBezTo>
                  <a:cubicBezTo>
                    <a:pt x="396917" y="586282"/>
                    <a:pt x="392480" y="595185"/>
                    <a:pt x="388042" y="599637"/>
                  </a:cubicBezTo>
                  <a:cubicBezTo>
                    <a:pt x="388042" y="599637"/>
                    <a:pt x="383604" y="599637"/>
                    <a:pt x="383604" y="599637"/>
                  </a:cubicBezTo>
                  <a:cubicBezTo>
                    <a:pt x="379167" y="604089"/>
                    <a:pt x="379167" y="604089"/>
                    <a:pt x="379167" y="604089"/>
                  </a:cubicBezTo>
                  <a:cubicBezTo>
                    <a:pt x="374729" y="604089"/>
                    <a:pt x="374729" y="608541"/>
                    <a:pt x="370292" y="608541"/>
                  </a:cubicBezTo>
                  <a:cubicBezTo>
                    <a:pt x="370292" y="612992"/>
                    <a:pt x="370292" y="612992"/>
                    <a:pt x="370292" y="617444"/>
                  </a:cubicBezTo>
                  <a:cubicBezTo>
                    <a:pt x="370292" y="617444"/>
                    <a:pt x="370292" y="617444"/>
                    <a:pt x="365854" y="617444"/>
                  </a:cubicBezTo>
                  <a:cubicBezTo>
                    <a:pt x="365854" y="621896"/>
                    <a:pt x="365854" y="621896"/>
                    <a:pt x="365854" y="621896"/>
                  </a:cubicBezTo>
                  <a:cubicBezTo>
                    <a:pt x="365854" y="621896"/>
                    <a:pt x="365854" y="621896"/>
                    <a:pt x="370292" y="621896"/>
                  </a:cubicBezTo>
                  <a:cubicBezTo>
                    <a:pt x="370292" y="626348"/>
                    <a:pt x="370292" y="626348"/>
                    <a:pt x="370292" y="626348"/>
                  </a:cubicBezTo>
                  <a:cubicBezTo>
                    <a:pt x="370292" y="626348"/>
                    <a:pt x="370292" y="630799"/>
                    <a:pt x="370292" y="630799"/>
                  </a:cubicBezTo>
                  <a:cubicBezTo>
                    <a:pt x="370292" y="635251"/>
                    <a:pt x="370292" y="635251"/>
                    <a:pt x="370292" y="635251"/>
                  </a:cubicBezTo>
                  <a:cubicBezTo>
                    <a:pt x="370292" y="639703"/>
                    <a:pt x="365854" y="635251"/>
                    <a:pt x="365854" y="635251"/>
                  </a:cubicBezTo>
                  <a:cubicBezTo>
                    <a:pt x="365854" y="635251"/>
                    <a:pt x="370292" y="639703"/>
                    <a:pt x="370292" y="639703"/>
                  </a:cubicBezTo>
                  <a:cubicBezTo>
                    <a:pt x="370292" y="639703"/>
                    <a:pt x="370292" y="635251"/>
                    <a:pt x="374729" y="639703"/>
                  </a:cubicBezTo>
                  <a:cubicBezTo>
                    <a:pt x="374729" y="644155"/>
                    <a:pt x="374729" y="639703"/>
                    <a:pt x="379167" y="644155"/>
                  </a:cubicBezTo>
                  <a:cubicBezTo>
                    <a:pt x="374729" y="644155"/>
                    <a:pt x="370292" y="644155"/>
                    <a:pt x="370292" y="648606"/>
                  </a:cubicBezTo>
                  <a:cubicBezTo>
                    <a:pt x="370292" y="648606"/>
                    <a:pt x="370292" y="648606"/>
                    <a:pt x="374729" y="653058"/>
                  </a:cubicBezTo>
                  <a:cubicBezTo>
                    <a:pt x="374729" y="653058"/>
                    <a:pt x="374729" y="657510"/>
                    <a:pt x="370292" y="661962"/>
                  </a:cubicBezTo>
                  <a:cubicBezTo>
                    <a:pt x="370292" y="661962"/>
                    <a:pt x="365854" y="666413"/>
                    <a:pt x="361416" y="666413"/>
                  </a:cubicBezTo>
                  <a:cubicBezTo>
                    <a:pt x="356979" y="670865"/>
                    <a:pt x="352541" y="670865"/>
                    <a:pt x="348104" y="675317"/>
                  </a:cubicBezTo>
                  <a:cubicBezTo>
                    <a:pt x="348104" y="675317"/>
                    <a:pt x="343666" y="679768"/>
                    <a:pt x="339229" y="684220"/>
                  </a:cubicBezTo>
                  <a:cubicBezTo>
                    <a:pt x="334791" y="688672"/>
                    <a:pt x="325916" y="688672"/>
                    <a:pt x="321478" y="688672"/>
                  </a:cubicBezTo>
                  <a:lnTo>
                    <a:pt x="320706" y="688975"/>
                  </a:lnTo>
                  <a:lnTo>
                    <a:pt x="16865" y="688975"/>
                  </a:lnTo>
                  <a:lnTo>
                    <a:pt x="15285" y="684220"/>
                  </a:lnTo>
                  <a:cubicBezTo>
                    <a:pt x="15285" y="679768"/>
                    <a:pt x="10848" y="675317"/>
                    <a:pt x="10848" y="670865"/>
                  </a:cubicBezTo>
                  <a:cubicBezTo>
                    <a:pt x="10848" y="670865"/>
                    <a:pt x="15285" y="670865"/>
                    <a:pt x="10848" y="666413"/>
                  </a:cubicBezTo>
                  <a:cubicBezTo>
                    <a:pt x="10848" y="666413"/>
                    <a:pt x="10848" y="666413"/>
                    <a:pt x="10848" y="661962"/>
                  </a:cubicBezTo>
                  <a:cubicBezTo>
                    <a:pt x="10848" y="657510"/>
                    <a:pt x="10848" y="653058"/>
                    <a:pt x="10848" y="648606"/>
                  </a:cubicBezTo>
                  <a:cubicBezTo>
                    <a:pt x="15285" y="648606"/>
                    <a:pt x="15285" y="644155"/>
                    <a:pt x="19723" y="644155"/>
                  </a:cubicBezTo>
                  <a:cubicBezTo>
                    <a:pt x="15285" y="644155"/>
                    <a:pt x="10848" y="648606"/>
                    <a:pt x="10848" y="644155"/>
                  </a:cubicBezTo>
                  <a:cubicBezTo>
                    <a:pt x="10848" y="644155"/>
                    <a:pt x="19723" y="639703"/>
                    <a:pt x="15285" y="639703"/>
                  </a:cubicBezTo>
                  <a:cubicBezTo>
                    <a:pt x="15285" y="639703"/>
                    <a:pt x="10848" y="639703"/>
                    <a:pt x="10848" y="639703"/>
                  </a:cubicBezTo>
                  <a:cubicBezTo>
                    <a:pt x="10848" y="639703"/>
                    <a:pt x="10848" y="635251"/>
                    <a:pt x="10848" y="635251"/>
                  </a:cubicBezTo>
                  <a:cubicBezTo>
                    <a:pt x="15285" y="630799"/>
                    <a:pt x="15285" y="626348"/>
                    <a:pt x="10848" y="630799"/>
                  </a:cubicBezTo>
                  <a:cubicBezTo>
                    <a:pt x="10848" y="630799"/>
                    <a:pt x="6410" y="635251"/>
                    <a:pt x="6410" y="635251"/>
                  </a:cubicBezTo>
                  <a:cubicBezTo>
                    <a:pt x="6410" y="635251"/>
                    <a:pt x="6410" y="630799"/>
                    <a:pt x="6410" y="626348"/>
                  </a:cubicBezTo>
                  <a:cubicBezTo>
                    <a:pt x="6410" y="626348"/>
                    <a:pt x="10848" y="626348"/>
                    <a:pt x="10848" y="621896"/>
                  </a:cubicBezTo>
                  <a:cubicBezTo>
                    <a:pt x="10848" y="621896"/>
                    <a:pt x="6410" y="621896"/>
                    <a:pt x="6410" y="621896"/>
                  </a:cubicBezTo>
                  <a:cubicBezTo>
                    <a:pt x="6410" y="621896"/>
                    <a:pt x="6410" y="626348"/>
                    <a:pt x="6410" y="626348"/>
                  </a:cubicBezTo>
                  <a:cubicBezTo>
                    <a:pt x="1972" y="626348"/>
                    <a:pt x="1972" y="626348"/>
                    <a:pt x="1972" y="621896"/>
                  </a:cubicBezTo>
                  <a:cubicBezTo>
                    <a:pt x="1972" y="621896"/>
                    <a:pt x="1972" y="621896"/>
                    <a:pt x="1972" y="617444"/>
                  </a:cubicBezTo>
                  <a:cubicBezTo>
                    <a:pt x="-2465" y="617444"/>
                    <a:pt x="1972" y="612992"/>
                    <a:pt x="1972" y="612992"/>
                  </a:cubicBezTo>
                  <a:cubicBezTo>
                    <a:pt x="1972" y="612992"/>
                    <a:pt x="1972" y="608541"/>
                    <a:pt x="1972" y="608541"/>
                  </a:cubicBezTo>
                  <a:cubicBezTo>
                    <a:pt x="1972" y="604089"/>
                    <a:pt x="1972" y="608541"/>
                    <a:pt x="6410" y="604089"/>
                  </a:cubicBezTo>
                  <a:cubicBezTo>
                    <a:pt x="6410" y="604089"/>
                    <a:pt x="6410" y="604089"/>
                    <a:pt x="10848" y="604089"/>
                  </a:cubicBezTo>
                  <a:cubicBezTo>
                    <a:pt x="10848" y="599637"/>
                    <a:pt x="10848" y="599637"/>
                    <a:pt x="15285" y="599637"/>
                  </a:cubicBezTo>
                  <a:cubicBezTo>
                    <a:pt x="15285" y="599637"/>
                    <a:pt x="19723" y="599637"/>
                    <a:pt x="19723" y="599637"/>
                  </a:cubicBezTo>
                  <a:cubicBezTo>
                    <a:pt x="24160" y="599637"/>
                    <a:pt x="24160" y="599637"/>
                    <a:pt x="28598" y="599637"/>
                  </a:cubicBezTo>
                  <a:cubicBezTo>
                    <a:pt x="28598" y="599637"/>
                    <a:pt x="33035" y="599637"/>
                    <a:pt x="33035" y="599637"/>
                  </a:cubicBezTo>
                  <a:cubicBezTo>
                    <a:pt x="33035" y="599637"/>
                    <a:pt x="28598" y="595185"/>
                    <a:pt x="28598" y="595185"/>
                  </a:cubicBezTo>
                  <a:cubicBezTo>
                    <a:pt x="28598" y="595185"/>
                    <a:pt x="28598" y="590734"/>
                    <a:pt x="33035" y="590734"/>
                  </a:cubicBezTo>
                  <a:cubicBezTo>
                    <a:pt x="33035" y="590734"/>
                    <a:pt x="37473" y="581830"/>
                    <a:pt x="41911" y="581830"/>
                  </a:cubicBezTo>
                  <a:cubicBezTo>
                    <a:pt x="41911" y="586282"/>
                    <a:pt x="37473" y="586282"/>
                    <a:pt x="41911" y="586282"/>
                  </a:cubicBezTo>
                  <a:cubicBezTo>
                    <a:pt x="46348" y="581830"/>
                    <a:pt x="46348" y="586282"/>
                    <a:pt x="50786" y="586282"/>
                  </a:cubicBezTo>
                  <a:cubicBezTo>
                    <a:pt x="55223" y="586282"/>
                    <a:pt x="55223" y="586282"/>
                    <a:pt x="55223" y="586282"/>
                  </a:cubicBezTo>
                  <a:cubicBezTo>
                    <a:pt x="59661" y="590734"/>
                    <a:pt x="59661" y="590734"/>
                    <a:pt x="64099" y="590734"/>
                  </a:cubicBezTo>
                  <a:cubicBezTo>
                    <a:pt x="64099" y="590734"/>
                    <a:pt x="64099" y="595185"/>
                    <a:pt x="68536" y="595185"/>
                  </a:cubicBezTo>
                  <a:cubicBezTo>
                    <a:pt x="68536" y="590734"/>
                    <a:pt x="68536" y="590734"/>
                    <a:pt x="68536" y="590734"/>
                  </a:cubicBezTo>
                  <a:cubicBezTo>
                    <a:pt x="72974" y="590734"/>
                    <a:pt x="72974" y="590734"/>
                    <a:pt x="77411" y="590734"/>
                  </a:cubicBezTo>
                  <a:cubicBezTo>
                    <a:pt x="81849" y="590734"/>
                    <a:pt x="90724" y="590734"/>
                    <a:pt x="95162" y="590734"/>
                  </a:cubicBezTo>
                  <a:cubicBezTo>
                    <a:pt x="99599" y="590734"/>
                    <a:pt x="99599" y="590734"/>
                    <a:pt x="99599" y="586282"/>
                  </a:cubicBezTo>
                  <a:cubicBezTo>
                    <a:pt x="104037" y="586282"/>
                    <a:pt x="104037" y="586282"/>
                    <a:pt x="104037" y="590734"/>
                  </a:cubicBezTo>
                  <a:cubicBezTo>
                    <a:pt x="108474" y="590734"/>
                    <a:pt x="108474" y="590734"/>
                    <a:pt x="108474" y="590734"/>
                  </a:cubicBezTo>
                  <a:cubicBezTo>
                    <a:pt x="112912" y="590734"/>
                    <a:pt x="112912" y="590734"/>
                    <a:pt x="112912" y="595185"/>
                  </a:cubicBezTo>
                  <a:cubicBezTo>
                    <a:pt x="117350" y="590734"/>
                    <a:pt x="121787" y="595185"/>
                    <a:pt x="126225" y="595185"/>
                  </a:cubicBezTo>
                  <a:cubicBezTo>
                    <a:pt x="130662" y="595185"/>
                    <a:pt x="130662" y="595185"/>
                    <a:pt x="135100" y="599637"/>
                  </a:cubicBezTo>
                  <a:cubicBezTo>
                    <a:pt x="143975" y="599637"/>
                    <a:pt x="152850" y="595185"/>
                    <a:pt x="161725" y="595185"/>
                  </a:cubicBezTo>
                  <a:cubicBezTo>
                    <a:pt x="161725" y="599637"/>
                    <a:pt x="166163" y="595185"/>
                    <a:pt x="170600" y="595185"/>
                  </a:cubicBezTo>
                  <a:cubicBezTo>
                    <a:pt x="175038" y="595185"/>
                    <a:pt x="175038" y="595185"/>
                    <a:pt x="175038" y="595185"/>
                  </a:cubicBezTo>
                  <a:cubicBezTo>
                    <a:pt x="175038" y="595185"/>
                    <a:pt x="179476" y="595185"/>
                    <a:pt x="179476" y="595185"/>
                  </a:cubicBezTo>
                  <a:cubicBezTo>
                    <a:pt x="179476" y="595185"/>
                    <a:pt x="179476" y="599637"/>
                    <a:pt x="183913" y="599637"/>
                  </a:cubicBezTo>
                  <a:cubicBezTo>
                    <a:pt x="188351" y="599637"/>
                    <a:pt x="188351" y="599637"/>
                    <a:pt x="188351" y="595185"/>
                  </a:cubicBezTo>
                  <a:cubicBezTo>
                    <a:pt x="188351" y="595185"/>
                    <a:pt x="192788" y="595185"/>
                    <a:pt x="197226" y="595185"/>
                  </a:cubicBezTo>
                  <a:cubicBezTo>
                    <a:pt x="197226" y="595185"/>
                    <a:pt x="197226" y="599637"/>
                    <a:pt x="197226" y="599637"/>
                  </a:cubicBezTo>
                  <a:cubicBezTo>
                    <a:pt x="201664" y="599637"/>
                    <a:pt x="201664" y="599637"/>
                    <a:pt x="201664" y="599637"/>
                  </a:cubicBezTo>
                  <a:cubicBezTo>
                    <a:pt x="206101" y="599637"/>
                    <a:pt x="206101" y="599637"/>
                    <a:pt x="210539" y="599637"/>
                  </a:cubicBezTo>
                  <a:cubicBezTo>
                    <a:pt x="214976" y="599637"/>
                    <a:pt x="219414" y="599637"/>
                    <a:pt x="223851" y="599637"/>
                  </a:cubicBezTo>
                  <a:cubicBezTo>
                    <a:pt x="228289" y="599637"/>
                    <a:pt x="228289" y="595185"/>
                    <a:pt x="228289" y="595185"/>
                  </a:cubicBezTo>
                  <a:cubicBezTo>
                    <a:pt x="232727" y="595185"/>
                    <a:pt x="232727" y="590734"/>
                    <a:pt x="232727" y="586282"/>
                  </a:cubicBezTo>
                  <a:cubicBezTo>
                    <a:pt x="232727" y="581830"/>
                    <a:pt x="237164" y="572927"/>
                    <a:pt x="237164" y="568475"/>
                  </a:cubicBezTo>
                  <a:cubicBezTo>
                    <a:pt x="237164" y="564023"/>
                    <a:pt x="237164" y="559572"/>
                    <a:pt x="237164" y="555120"/>
                  </a:cubicBezTo>
                  <a:cubicBezTo>
                    <a:pt x="237164" y="555120"/>
                    <a:pt x="237164" y="550668"/>
                    <a:pt x="241602" y="546216"/>
                  </a:cubicBezTo>
                  <a:cubicBezTo>
                    <a:pt x="237164" y="541765"/>
                    <a:pt x="241602" y="537313"/>
                    <a:pt x="241602" y="537313"/>
                  </a:cubicBezTo>
                  <a:cubicBezTo>
                    <a:pt x="241602" y="532861"/>
                    <a:pt x="241602" y="528409"/>
                    <a:pt x="241602" y="523958"/>
                  </a:cubicBezTo>
                  <a:cubicBezTo>
                    <a:pt x="241602" y="523958"/>
                    <a:pt x="241602" y="519506"/>
                    <a:pt x="241602" y="515054"/>
                  </a:cubicBezTo>
                  <a:cubicBezTo>
                    <a:pt x="241602" y="510602"/>
                    <a:pt x="241602" y="506151"/>
                    <a:pt x="246039" y="510602"/>
                  </a:cubicBezTo>
                  <a:cubicBezTo>
                    <a:pt x="250477" y="510602"/>
                    <a:pt x="254915" y="515054"/>
                    <a:pt x="254915" y="519506"/>
                  </a:cubicBezTo>
                  <a:cubicBezTo>
                    <a:pt x="254915" y="515054"/>
                    <a:pt x="254915" y="510602"/>
                    <a:pt x="250477" y="510602"/>
                  </a:cubicBezTo>
                  <a:cubicBezTo>
                    <a:pt x="246039" y="506151"/>
                    <a:pt x="246039" y="506151"/>
                    <a:pt x="241602" y="501699"/>
                  </a:cubicBezTo>
                  <a:cubicBezTo>
                    <a:pt x="237164" y="501699"/>
                    <a:pt x="241602" y="497247"/>
                    <a:pt x="237164" y="492796"/>
                  </a:cubicBezTo>
                  <a:cubicBezTo>
                    <a:pt x="237164" y="492796"/>
                    <a:pt x="232727" y="488344"/>
                    <a:pt x="237164" y="488344"/>
                  </a:cubicBezTo>
                  <a:cubicBezTo>
                    <a:pt x="237164" y="483892"/>
                    <a:pt x="241602" y="492796"/>
                    <a:pt x="241602" y="492796"/>
                  </a:cubicBezTo>
                  <a:cubicBezTo>
                    <a:pt x="241602" y="492796"/>
                    <a:pt x="241602" y="501699"/>
                    <a:pt x="246039" y="501699"/>
                  </a:cubicBezTo>
                  <a:cubicBezTo>
                    <a:pt x="246039" y="497247"/>
                    <a:pt x="246039" y="497247"/>
                    <a:pt x="246039" y="497247"/>
                  </a:cubicBezTo>
                  <a:cubicBezTo>
                    <a:pt x="241602" y="497247"/>
                    <a:pt x="241602" y="492796"/>
                    <a:pt x="246039" y="492796"/>
                  </a:cubicBezTo>
                  <a:cubicBezTo>
                    <a:pt x="246039" y="492796"/>
                    <a:pt x="246039" y="492796"/>
                    <a:pt x="246039" y="488344"/>
                  </a:cubicBezTo>
                  <a:cubicBezTo>
                    <a:pt x="241602" y="483892"/>
                    <a:pt x="241602" y="479440"/>
                    <a:pt x="241602" y="479440"/>
                  </a:cubicBezTo>
                  <a:cubicBezTo>
                    <a:pt x="241602" y="479440"/>
                    <a:pt x="241602" y="479440"/>
                    <a:pt x="241602" y="474989"/>
                  </a:cubicBezTo>
                  <a:cubicBezTo>
                    <a:pt x="237164" y="474989"/>
                    <a:pt x="237164" y="474989"/>
                    <a:pt x="237164" y="474989"/>
                  </a:cubicBezTo>
                  <a:cubicBezTo>
                    <a:pt x="237164" y="474989"/>
                    <a:pt x="232727" y="474989"/>
                    <a:pt x="232727" y="474989"/>
                  </a:cubicBezTo>
                  <a:cubicBezTo>
                    <a:pt x="232727" y="470537"/>
                    <a:pt x="232727" y="470537"/>
                    <a:pt x="232727" y="470537"/>
                  </a:cubicBezTo>
                  <a:cubicBezTo>
                    <a:pt x="228289" y="470537"/>
                    <a:pt x="228289" y="470537"/>
                    <a:pt x="228289" y="470537"/>
                  </a:cubicBezTo>
                  <a:cubicBezTo>
                    <a:pt x="223851" y="466085"/>
                    <a:pt x="223851" y="466085"/>
                    <a:pt x="223851" y="466085"/>
                  </a:cubicBezTo>
                  <a:cubicBezTo>
                    <a:pt x="219414" y="466085"/>
                    <a:pt x="219414" y="461633"/>
                    <a:pt x="219414" y="461633"/>
                  </a:cubicBezTo>
                  <a:cubicBezTo>
                    <a:pt x="219414" y="457182"/>
                    <a:pt x="210539" y="452730"/>
                    <a:pt x="210539" y="448278"/>
                  </a:cubicBezTo>
                  <a:cubicBezTo>
                    <a:pt x="214976" y="448278"/>
                    <a:pt x="214976" y="448278"/>
                    <a:pt x="214976" y="443826"/>
                  </a:cubicBezTo>
                  <a:cubicBezTo>
                    <a:pt x="219414" y="443826"/>
                    <a:pt x="214976" y="439375"/>
                    <a:pt x="214976" y="439375"/>
                  </a:cubicBezTo>
                  <a:cubicBezTo>
                    <a:pt x="210539" y="439375"/>
                    <a:pt x="210539" y="439375"/>
                    <a:pt x="210539" y="439375"/>
                  </a:cubicBezTo>
                  <a:cubicBezTo>
                    <a:pt x="210539" y="434923"/>
                    <a:pt x="210539" y="434923"/>
                    <a:pt x="214976" y="434923"/>
                  </a:cubicBezTo>
                  <a:cubicBezTo>
                    <a:pt x="214976" y="434923"/>
                    <a:pt x="219414" y="434923"/>
                    <a:pt x="219414" y="430471"/>
                  </a:cubicBezTo>
                  <a:cubicBezTo>
                    <a:pt x="214976" y="430471"/>
                    <a:pt x="210539" y="430471"/>
                    <a:pt x="210539" y="430471"/>
                  </a:cubicBezTo>
                  <a:cubicBezTo>
                    <a:pt x="210539" y="430471"/>
                    <a:pt x="210539" y="434923"/>
                    <a:pt x="206101" y="434923"/>
                  </a:cubicBezTo>
                  <a:cubicBezTo>
                    <a:pt x="206101" y="434923"/>
                    <a:pt x="201664" y="434923"/>
                    <a:pt x="201664" y="434923"/>
                  </a:cubicBezTo>
                  <a:cubicBezTo>
                    <a:pt x="201664" y="434923"/>
                    <a:pt x="201664" y="430471"/>
                    <a:pt x="197226" y="430471"/>
                  </a:cubicBezTo>
                  <a:cubicBezTo>
                    <a:pt x="201664" y="430471"/>
                    <a:pt x="201664" y="430471"/>
                    <a:pt x="201664" y="430471"/>
                  </a:cubicBezTo>
                  <a:cubicBezTo>
                    <a:pt x="201664" y="426019"/>
                    <a:pt x="201664" y="426019"/>
                    <a:pt x="201664" y="426019"/>
                  </a:cubicBezTo>
                  <a:cubicBezTo>
                    <a:pt x="201664" y="421568"/>
                    <a:pt x="201664" y="421568"/>
                    <a:pt x="197226" y="421568"/>
                  </a:cubicBezTo>
                  <a:cubicBezTo>
                    <a:pt x="192788" y="426019"/>
                    <a:pt x="192788" y="421568"/>
                    <a:pt x="192788" y="421568"/>
                  </a:cubicBezTo>
                  <a:cubicBezTo>
                    <a:pt x="188351" y="421568"/>
                    <a:pt x="183913" y="417116"/>
                    <a:pt x="183913" y="421568"/>
                  </a:cubicBezTo>
                  <a:cubicBezTo>
                    <a:pt x="183913" y="421568"/>
                    <a:pt x="183913" y="426019"/>
                    <a:pt x="183913" y="426019"/>
                  </a:cubicBezTo>
                  <a:cubicBezTo>
                    <a:pt x="179476" y="426019"/>
                    <a:pt x="183913" y="421568"/>
                    <a:pt x="179476" y="417116"/>
                  </a:cubicBezTo>
                  <a:cubicBezTo>
                    <a:pt x="179476" y="417116"/>
                    <a:pt x="175038" y="412664"/>
                    <a:pt x="175038" y="412664"/>
                  </a:cubicBezTo>
                  <a:cubicBezTo>
                    <a:pt x="170600" y="412664"/>
                    <a:pt x="170600" y="412664"/>
                    <a:pt x="170600" y="412664"/>
                  </a:cubicBezTo>
                  <a:cubicBezTo>
                    <a:pt x="166163" y="408212"/>
                    <a:pt x="166163" y="408212"/>
                    <a:pt x="166163" y="408212"/>
                  </a:cubicBezTo>
                  <a:cubicBezTo>
                    <a:pt x="161725" y="408212"/>
                    <a:pt x="161725" y="408212"/>
                    <a:pt x="157288" y="408212"/>
                  </a:cubicBezTo>
                  <a:cubicBezTo>
                    <a:pt x="152850" y="408212"/>
                    <a:pt x="152850" y="408212"/>
                    <a:pt x="152850" y="408212"/>
                  </a:cubicBezTo>
                  <a:cubicBezTo>
                    <a:pt x="148413" y="408212"/>
                    <a:pt x="148413" y="408212"/>
                    <a:pt x="148413" y="408212"/>
                  </a:cubicBezTo>
                  <a:cubicBezTo>
                    <a:pt x="143975" y="408212"/>
                    <a:pt x="148413" y="408212"/>
                    <a:pt x="143975" y="408212"/>
                  </a:cubicBezTo>
                  <a:cubicBezTo>
                    <a:pt x="143975" y="403761"/>
                    <a:pt x="143975" y="403761"/>
                    <a:pt x="139537" y="399309"/>
                  </a:cubicBezTo>
                  <a:cubicBezTo>
                    <a:pt x="139537" y="399309"/>
                    <a:pt x="130662" y="399309"/>
                    <a:pt x="135100" y="399309"/>
                  </a:cubicBezTo>
                  <a:cubicBezTo>
                    <a:pt x="139537" y="394857"/>
                    <a:pt x="152850" y="394857"/>
                    <a:pt x="148413" y="390406"/>
                  </a:cubicBezTo>
                  <a:cubicBezTo>
                    <a:pt x="143975" y="390406"/>
                    <a:pt x="143975" y="390406"/>
                    <a:pt x="143975" y="390406"/>
                  </a:cubicBezTo>
                  <a:cubicBezTo>
                    <a:pt x="143975" y="390406"/>
                    <a:pt x="139537" y="394857"/>
                    <a:pt x="139537" y="394857"/>
                  </a:cubicBezTo>
                  <a:cubicBezTo>
                    <a:pt x="139537" y="394857"/>
                    <a:pt x="139537" y="390406"/>
                    <a:pt x="139537" y="390406"/>
                  </a:cubicBezTo>
                  <a:cubicBezTo>
                    <a:pt x="139537" y="385954"/>
                    <a:pt x="139537" y="385954"/>
                    <a:pt x="143975" y="385954"/>
                  </a:cubicBezTo>
                  <a:cubicBezTo>
                    <a:pt x="143975" y="385954"/>
                    <a:pt x="148413" y="381502"/>
                    <a:pt x="148413" y="381502"/>
                  </a:cubicBezTo>
                  <a:cubicBezTo>
                    <a:pt x="148413" y="381502"/>
                    <a:pt x="143975" y="381502"/>
                    <a:pt x="143975" y="381502"/>
                  </a:cubicBezTo>
                  <a:cubicBezTo>
                    <a:pt x="139537" y="385954"/>
                    <a:pt x="139537" y="385954"/>
                    <a:pt x="135100" y="385954"/>
                  </a:cubicBezTo>
                  <a:cubicBezTo>
                    <a:pt x="135100" y="385954"/>
                    <a:pt x="135100" y="381502"/>
                    <a:pt x="135100" y="381502"/>
                  </a:cubicBezTo>
                  <a:cubicBezTo>
                    <a:pt x="135100" y="381502"/>
                    <a:pt x="135100" y="377050"/>
                    <a:pt x="135100" y="377050"/>
                  </a:cubicBezTo>
                  <a:cubicBezTo>
                    <a:pt x="135100" y="377050"/>
                    <a:pt x="135100" y="377050"/>
                    <a:pt x="139537" y="377050"/>
                  </a:cubicBezTo>
                  <a:cubicBezTo>
                    <a:pt x="139537" y="372599"/>
                    <a:pt x="139537" y="372599"/>
                    <a:pt x="143975" y="372599"/>
                  </a:cubicBezTo>
                  <a:cubicBezTo>
                    <a:pt x="143975" y="372599"/>
                    <a:pt x="143975" y="372599"/>
                    <a:pt x="148413" y="372599"/>
                  </a:cubicBezTo>
                  <a:cubicBezTo>
                    <a:pt x="148413" y="372599"/>
                    <a:pt x="152850" y="368147"/>
                    <a:pt x="152850" y="368147"/>
                  </a:cubicBezTo>
                  <a:cubicBezTo>
                    <a:pt x="152850" y="368147"/>
                    <a:pt x="152850" y="368147"/>
                    <a:pt x="157288" y="368147"/>
                  </a:cubicBezTo>
                  <a:cubicBezTo>
                    <a:pt x="161725" y="372599"/>
                    <a:pt x="161725" y="368147"/>
                    <a:pt x="161725" y="368147"/>
                  </a:cubicBezTo>
                  <a:cubicBezTo>
                    <a:pt x="166163" y="368147"/>
                    <a:pt x="170600" y="372599"/>
                    <a:pt x="170600" y="368147"/>
                  </a:cubicBezTo>
                  <a:cubicBezTo>
                    <a:pt x="170600" y="368147"/>
                    <a:pt x="166163" y="363695"/>
                    <a:pt x="170600" y="363695"/>
                  </a:cubicBezTo>
                  <a:cubicBezTo>
                    <a:pt x="175038" y="363695"/>
                    <a:pt x="175038" y="363695"/>
                    <a:pt x="175038" y="363695"/>
                  </a:cubicBezTo>
                  <a:cubicBezTo>
                    <a:pt x="179476" y="363695"/>
                    <a:pt x="179476" y="363695"/>
                    <a:pt x="179476" y="359243"/>
                  </a:cubicBezTo>
                  <a:cubicBezTo>
                    <a:pt x="179476" y="363695"/>
                    <a:pt x="183913" y="359243"/>
                    <a:pt x="183913" y="359243"/>
                  </a:cubicBezTo>
                  <a:cubicBezTo>
                    <a:pt x="183913" y="363695"/>
                    <a:pt x="183913" y="363695"/>
                    <a:pt x="183913" y="363695"/>
                  </a:cubicBezTo>
                  <a:cubicBezTo>
                    <a:pt x="188351" y="363695"/>
                    <a:pt x="188351" y="363695"/>
                    <a:pt x="188351" y="368147"/>
                  </a:cubicBezTo>
                  <a:cubicBezTo>
                    <a:pt x="188351" y="368147"/>
                    <a:pt x="192788" y="372599"/>
                    <a:pt x="192788" y="377050"/>
                  </a:cubicBezTo>
                  <a:cubicBezTo>
                    <a:pt x="197226" y="377050"/>
                    <a:pt x="197226" y="377050"/>
                    <a:pt x="197226" y="377050"/>
                  </a:cubicBezTo>
                  <a:cubicBezTo>
                    <a:pt x="201664" y="372599"/>
                    <a:pt x="201664" y="372599"/>
                    <a:pt x="206101" y="372599"/>
                  </a:cubicBezTo>
                  <a:cubicBezTo>
                    <a:pt x="206101" y="372599"/>
                    <a:pt x="206101" y="368147"/>
                    <a:pt x="206101" y="368147"/>
                  </a:cubicBezTo>
                  <a:cubicBezTo>
                    <a:pt x="210539" y="368147"/>
                    <a:pt x="210539" y="372599"/>
                    <a:pt x="210539" y="372599"/>
                  </a:cubicBezTo>
                  <a:cubicBezTo>
                    <a:pt x="214976" y="372599"/>
                    <a:pt x="210539" y="372599"/>
                    <a:pt x="214976" y="372599"/>
                  </a:cubicBezTo>
                  <a:cubicBezTo>
                    <a:pt x="219414" y="372599"/>
                    <a:pt x="219414" y="368147"/>
                    <a:pt x="219414" y="368147"/>
                  </a:cubicBezTo>
                  <a:cubicBezTo>
                    <a:pt x="223851" y="368147"/>
                    <a:pt x="219414" y="372599"/>
                    <a:pt x="223851" y="372599"/>
                  </a:cubicBezTo>
                  <a:cubicBezTo>
                    <a:pt x="223851" y="372599"/>
                    <a:pt x="228289" y="372599"/>
                    <a:pt x="228289" y="372599"/>
                  </a:cubicBezTo>
                  <a:cubicBezTo>
                    <a:pt x="232727" y="372599"/>
                    <a:pt x="232727" y="372599"/>
                    <a:pt x="232727" y="372599"/>
                  </a:cubicBezTo>
                  <a:cubicBezTo>
                    <a:pt x="232727" y="368147"/>
                    <a:pt x="232727" y="372599"/>
                    <a:pt x="232727" y="368147"/>
                  </a:cubicBezTo>
                  <a:cubicBezTo>
                    <a:pt x="228289" y="368147"/>
                    <a:pt x="228289" y="363695"/>
                    <a:pt x="228289" y="363695"/>
                  </a:cubicBezTo>
                  <a:cubicBezTo>
                    <a:pt x="228289" y="359243"/>
                    <a:pt x="228289" y="359243"/>
                    <a:pt x="228289" y="354792"/>
                  </a:cubicBezTo>
                  <a:cubicBezTo>
                    <a:pt x="228289" y="354792"/>
                    <a:pt x="228289" y="350340"/>
                    <a:pt x="228289" y="350340"/>
                  </a:cubicBezTo>
                  <a:cubicBezTo>
                    <a:pt x="228289" y="350340"/>
                    <a:pt x="228289" y="345888"/>
                    <a:pt x="228289" y="345888"/>
                  </a:cubicBezTo>
                  <a:cubicBezTo>
                    <a:pt x="228289" y="345888"/>
                    <a:pt x="228289" y="341436"/>
                    <a:pt x="223851" y="341436"/>
                  </a:cubicBezTo>
                  <a:cubicBezTo>
                    <a:pt x="223851" y="336985"/>
                    <a:pt x="223851" y="336985"/>
                    <a:pt x="223851" y="336985"/>
                  </a:cubicBezTo>
                  <a:cubicBezTo>
                    <a:pt x="223851" y="332533"/>
                    <a:pt x="219414" y="332533"/>
                    <a:pt x="219414" y="332533"/>
                  </a:cubicBezTo>
                  <a:cubicBezTo>
                    <a:pt x="219414" y="332533"/>
                    <a:pt x="223851" y="332533"/>
                    <a:pt x="223851" y="328081"/>
                  </a:cubicBezTo>
                  <a:cubicBezTo>
                    <a:pt x="219414" y="328081"/>
                    <a:pt x="219414" y="328081"/>
                    <a:pt x="219414" y="323629"/>
                  </a:cubicBezTo>
                  <a:cubicBezTo>
                    <a:pt x="219414" y="319178"/>
                    <a:pt x="223851" y="323629"/>
                    <a:pt x="223851" y="323629"/>
                  </a:cubicBezTo>
                  <a:cubicBezTo>
                    <a:pt x="223851" y="323629"/>
                    <a:pt x="228289" y="323629"/>
                    <a:pt x="228289" y="323629"/>
                  </a:cubicBezTo>
                  <a:cubicBezTo>
                    <a:pt x="232727" y="328081"/>
                    <a:pt x="228289" y="323629"/>
                    <a:pt x="232727" y="323629"/>
                  </a:cubicBezTo>
                  <a:cubicBezTo>
                    <a:pt x="237164" y="323629"/>
                    <a:pt x="237164" y="319178"/>
                    <a:pt x="237164" y="323629"/>
                  </a:cubicBezTo>
                  <a:cubicBezTo>
                    <a:pt x="237164" y="323629"/>
                    <a:pt x="241602" y="328081"/>
                    <a:pt x="241602" y="328081"/>
                  </a:cubicBezTo>
                  <a:cubicBezTo>
                    <a:pt x="241602" y="328081"/>
                    <a:pt x="237164" y="328081"/>
                    <a:pt x="237164" y="332533"/>
                  </a:cubicBezTo>
                  <a:cubicBezTo>
                    <a:pt x="237164" y="332533"/>
                    <a:pt x="241602" y="341436"/>
                    <a:pt x="241602" y="341436"/>
                  </a:cubicBezTo>
                  <a:cubicBezTo>
                    <a:pt x="246039" y="341436"/>
                    <a:pt x="241602" y="336985"/>
                    <a:pt x="241602" y="336985"/>
                  </a:cubicBezTo>
                  <a:cubicBezTo>
                    <a:pt x="246039" y="336985"/>
                    <a:pt x="246039" y="336985"/>
                    <a:pt x="246039" y="336985"/>
                  </a:cubicBezTo>
                  <a:cubicBezTo>
                    <a:pt x="246039" y="336985"/>
                    <a:pt x="250477" y="336985"/>
                    <a:pt x="250477" y="336985"/>
                  </a:cubicBezTo>
                  <a:cubicBezTo>
                    <a:pt x="254915" y="341436"/>
                    <a:pt x="254915" y="336985"/>
                    <a:pt x="259352" y="336985"/>
                  </a:cubicBezTo>
                  <a:cubicBezTo>
                    <a:pt x="259352" y="336985"/>
                    <a:pt x="263790" y="336985"/>
                    <a:pt x="263790" y="341436"/>
                  </a:cubicBezTo>
                  <a:cubicBezTo>
                    <a:pt x="268227" y="341436"/>
                    <a:pt x="268227" y="341436"/>
                    <a:pt x="272665" y="341436"/>
                  </a:cubicBezTo>
                  <a:cubicBezTo>
                    <a:pt x="272665" y="341436"/>
                    <a:pt x="277102" y="341436"/>
                    <a:pt x="277102" y="341436"/>
                  </a:cubicBezTo>
                  <a:cubicBezTo>
                    <a:pt x="281540" y="336985"/>
                    <a:pt x="281540" y="336985"/>
                    <a:pt x="285978" y="336985"/>
                  </a:cubicBezTo>
                  <a:cubicBezTo>
                    <a:pt x="290415" y="336985"/>
                    <a:pt x="290415" y="336985"/>
                    <a:pt x="290415" y="332533"/>
                  </a:cubicBezTo>
                  <a:cubicBezTo>
                    <a:pt x="285978" y="332533"/>
                    <a:pt x="285978" y="336985"/>
                    <a:pt x="285978" y="332533"/>
                  </a:cubicBezTo>
                  <a:cubicBezTo>
                    <a:pt x="281540" y="332533"/>
                    <a:pt x="281540" y="332533"/>
                    <a:pt x="277102" y="332533"/>
                  </a:cubicBezTo>
                  <a:cubicBezTo>
                    <a:pt x="277102" y="332533"/>
                    <a:pt x="277102" y="332533"/>
                    <a:pt x="277102" y="328081"/>
                  </a:cubicBezTo>
                  <a:cubicBezTo>
                    <a:pt x="277102" y="328081"/>
                    <a:pt x="281540" y="328081"/>
                    <a:pt x="281540" y="328081"/>
                  </a:cubicBezTo>
                  <a:cubicBezTo>
                    <a:pt x="281540" y="328081"/>
                    <a:pt x="281540" y="323629"/>
                    <a:pt x="285978" y="323629"/>
                  </a:cubicBezTo>
                  <a:cubicBezTo>
                    <a:pt x="290415" y="319178"/>
                    <a:pt x="294853" y="314726"/>
                    <a:pt x="303728" y="314726"/>
                  </a:cubicBezTo>
                  <a:cubicBezTo>
                    <a:pt x="308165" y="314726"/>
                    <a:pt x="312603" y="310274"/>
                    <a:pt x="317041" y="305823"/>
                  </a:cubicBezTo>
                  <a:cubicBezTo>
                    <a:pt x="317041" y="305823"/>
                    <a:pt x="321478" y="301371"/>
                    <a:pt x="321478" y="301371"/>
                  </a:cubicBezTo>
                  <a:cubicBezTo>
                    <a:pt x="321478" y="296919"/>
                    <a:pt x="321478" y="301371"/>
                    <a:pt x="325916" y="301371"/>
                  </a:cubicBezTo>
                  <a:cubicBezTo>
                    <a:pt x="325916" y="296919"/>
                    <a:pt x="325916" y="296919"/>
                    <a:pt x="321478" y="296919"/>
                  </a:cubicBezTo>
                  <a:cubicBezTo>
                    <a:pt x="321478" y="296919"/>
                    <a:pt x="321478" y="296919"/>
                    <a:pt x="317041" y="301371"/>
                  </a:cubicBezTo>
                  <a:cubicBezTo>
                    <a:pt x="312603" y="296919"/>
                    <a:pt x="308165" y="296919"/>
                    <a:pt x="299290" y="296919"/>
                  </a:cubicBezTo>
                  <a:cubicBezTo>
                    <a:pt x="294853" y="296919"/>
                    <a:pt x="285978" y="296919"/>
                    <a:pt x="281540" y="301371"/>
                  </a:cubicBezTo>
                  <a:cubicBezTo>
                    <a:pt x="281540" y="301371"/>
                    <a:pt x="281540" y="301371"/>
                    <a:pt x="277102" y="301371"/>
                  </a:cubicBezTo>
                  <a:cubicBezTo>
                    <a:pt x="277102" y="301371"/>
                    <a:pt x="277102" y="301371"/>
                    <a:pt x="281540" y="296919"/>
                  </a:cubicBezTo>
                  <a:cubicBezTo>
                    <a:pt x="281540" y="296919"/>
                    <a:pt x="281540" y="296919"/>
                    <a:pt x="277102" y="296919"/>
                  </a:cubicBezTo>
                  <a:cubicBezTo>
                    <a:pt x="277102" y="296919"/>
                    <a:pt x="277102" y="296919"/>
                    <a:pt x="272665" y="296919"/>
                  </a:cubicBezTo>
                  <a:cubicBezTo>
                    <a:pt x="272665" y="296919"/>
                    <a:pt x="272665" y="296919"/>
                    <a:pt x="268227" y="301371"/>
                  </a:cubicBezTo>
                  <a:cubicBezTo>
                    <a:pt x="268227" y="296919"/>
                    <a:pt x="263790" y="296919"/>
                    <a:pt x="259352" y="292467"/>
                  </a:cubicBezTo>
                  <a:cubicBezTo>
                    <a:pt x="259352" y="292467"/>
                    <a:pt x="259352" y="292467"/>
                    <a:pt x="263790" y="296919"/>
                  </a:cubicBezTo>
                  <a:cubicBezTo>
                    <a:pt x="263790" y="301371"/>
                    <a:pt x="259352" y="301371"/>
                    <a:pt x="259352" y="301371"/>
                  </a:cubicBezTo>
                  <a:cubicBezTo>
                    <a:pt x="259352" y="301371"/>
                    <a:pt x="259352" y="301371"/>
                    <a:pt x="254915" y="301371"/>
                  </a:cubicBezTo>
                  <a:cubicBezTo>
                    <a:pt x="254915" y="301371"/>
                    <a:pt x="254915" y="301371"/>
                    <a:pt x="250477" y="301371"/>
                  </a:cubicBezTo>
                  <a:cubicBezTo>
                    <a:pt x="250477" y="301371"/>
                    <a:pt x="250477" y="301371"/>
                    <a:pt x="246039" y="301371"/>
                  </a:cubicBezTo>
                  <a:cubicBezTo>
                    <a:pt x="246039" y="301371"/>
                    <a:pt x="246039" y="301371"/>
                    <a:pt x="241602" y="305823"/>
                  </a:cubicBezTo>
                  <a:cubicBezTo>
                    <a:pt x="241602" y="305823"/>
                    <a:pt x="241602" y="305823"/>
                    <a:pt x="241602" y="310274"/>
                  </a:cubicBezTo>
                  <a:cubicBezTo>
                    <a:pt x="241602" y="310274"/>
                    <a:pt x="241602" y="310274"/>
                    <a:pt x="237164" y="310274"/>
                  </a:cubicBezTo>
                  <a:cubicBezTo>
                    <a:pt x="232727" y="310274"/>
                    <a:pt x="228289" y="305823"/>
                    <a:pt x="228289" y="305823"/>
                  </a:cubicBezTo>
                  <a:cubicBezTo>
                    <a:pt x="228289" y="305823"/>
                    <a:pt x="228289" y="305823"/>
                    <a:pt x="223851" y="310274"/>
                  </a:cubicBezTo>
                  <a:cubicBezTo>
                    <a:pt x="219414" y="305823"/>
                    <a:pt x="214976" y="305823"/>
                    <a:pt x="210539" y="301371"/>
                  </a:cubicBezTo>
                  <a:cubicBezTo>
                    <a:pt x="210539" y="301371"/>
                    <a:pt x="210539" y="301371"/>
                    <a:pt x="206101" y="305823"/>
                  </a:cubicBezTo>
                  <a:cubicBezTo>
                    <a:pt x="206101" y="305823"/>
                    <a:pt x="206101" y="305823"/>
                    <a:pt x="201664" y="305823"/>
                  </a:cubicBezTo>
                  <a:cubicBezTo>
                    <a:pt x="201664" y="305823"/>
                    <a:pt x="201664" y="305823"/>
                    <a:pt x="197226" y="305823"/>
                  </a:cubicBezTo>
                  <a:cubicBezTo>
                    <a:pt x="197226" y="305823"/>
                    <a:pt x="197226" y="305823"/>
                    <a:pt x="192788" y="310274"/>
                  </a:cubicBezTo>
                  <a:cubicBezTo>
                    <a:pt x="192788" y="310274"/>
                    <a:pt x="192788" y="310274"/>
                    <a:pt x="188351" y="310274"/>
                  </a:cubicBezTo>
                  <a:cubicBezTo>
                    <a:pt x="188351" y="310274"/>
                    <a:pt x="188351" y="310274"/>
                    <a:pt x="188351" y="314726"/>
                  </a:cubicBezTo>
                  <a:cubicBezTo>
                    <a:pt x="188351" y="314726"/>
                    <a:pt x="188351" y="314726"/>
                    <a:pt x="188351" y="319178"/>
                  </a:cubicBezTo>
                  <a:cubicBezTo>
                    <a:pt x="188351" y="319178"/>
                    <a:pt x="188351" y="319178"/>
                    <a:pt x="188351" y="323629"/>
                  </a:cubicBezTo>
                  <a:cubicBezTo>
                    <a:pt x="188351" y="323629"/>
                    <a:pt x="188351" y="323629"/>
                    <a:pt x="183913" y="323629"/>
                  </a:cubicBezTo>
                  <a:cubicBezTo>
                    <a:pt x="183913" y="323629"/>
                    <a:pt x="183913" y="323629"/>
                    <a:pt x="183913" y="328081"/>
                  </a:cubicBezTo>
                  <a:cubicBezTo>
                    <a:pt x="183913" y="328081"/>
                    <a:pt x="183913" y="328081"/>
                    <a:pt x="179476" y="328081"/>
                  </a:cubicBezTo>
                  <a:cubicBezTo>
                    <a:pt x="179476" y="328081"/>
                    <a:pt x="179476" y="328081"/>
                    <a:pt x="175038" y="323629"/>
                  </a:cubicBezTo>
                  <a:cubicBezTo>
                    <a:pt x="175038" y="323629"/>
                    <a:pt x="175038" y="323629"/>
                    <a:pt x="170600" y="323629"/>
                  </a:cubicBezTo>
                  <a:cubicBezTo>
                    <a:pt x="170600" y="323629"/>
                    <a:pt x="170600" y="323629"/>
                    <a:pt x="166163" y="323629"/>
                  </a:cubicBezTo>
                  <a:cubicBezTo>
                    <a:pt x="166163" y="323629"/>
                    <a:pt x="166163" y="323629"/>
                    <a:pt x="166163" y="319178"/>
                  </a:cubicBezTo>
                  <a:cubicBezTo>
                    <a:pt x="166163" y="319178"/>
                    <a:pt x="166163" y="319178"/>
                    <a:pt x="161725" y="319178"/>
                  </a:cubicBezTo>
                  <a:cubicBezTo>
                    <a:pt x="161725" y="319178"/>
                    <a:pt x="161725" y="319178"/>
                    <a:pt x="166163" y="323629"/>
                  </a:cubicBezTo>
                  <a:cubicBezTo>
                    <a:pt x="166163" y="323629"/>
                    <a:pt x="166163" y="323629"/>
                    <a:pt x="161725" y="323629"/>
                  </a:cubicBezTo>
                  <a:cubicBezTo>
                    <a:pt x="161725" y="323629"/>
                    <a:pt x="161725" y="323629"/>
                    <a:pt x="157288" y="319178"/>
                  </a:cubicBezTo>
                  <a:cubicBezTo>
                    <a:pt x="157288" y="319178"/>
                    <a:pt x="157288" y="319178"/>
                    <a:pt x="152850" y="323629"/>
                  </a:cubicBezTo>
                  <a:cubicBezTo>
                    <a:pt x="152850" y="323629"/>
                    <a:pt x="152850" y="323629"/>
                    <a:pt x="148413" y="323629"/>
                  </a:cubicBezTo>
                  <a:cubicBezTo>
                    <a:pt x="148413" y="323629"/>
                    <a:pt x="148413" y="323629"/>
                    <a:pt x="143975" y="323629"/>
                  </a:cubicBezTo>
                  <a:cubicBezTo>
                    <a:pt x="143975" y="323629"/>
                    <a:pt x="143975" y="323629"/>
                    <a:pt x="143975" y="328081"/>
                  </a:cubicBezTo>
                  <a:cubicBezTo>
                    <a:pt x="143975" y="328081"/>
                    <a:pt x="143975" y="328081"/>
                    <a:pt x="139537" y="328081"/>
                  </a:cubicBezTo>
                  <a:cubicBezTo>
                    <a:pt x="139537" y="328081"/>
                    <a:pt x="139537" y="328081"/>
                    <a:pt x="135100" y="332533"/>
                  </a:cubicBezTo>
                  <a:cubicBezTo>
                    <a:pt x="135100" y="332533"/>
                    <a:pt x="135100" y="332533"/>
                    <a:pt x="135100" y="336985"/>
                  </a:cubicBezTo>
                  <a:cubicBezTo>
                    <a:pt x="135100" y="336985"/>
                    <a:pt x="135100" y="336985"/>
                    <a:pt x="130662" y="336985"/>
                  </a:cubicBezTo>
                  <a:cubicBezTo>
                    <a:pt x="130662" y="336985"/>
                    <a:pt x="130662" y="336985"/>
                    <a:pt x="130662" y="341436"/>
                  </a:cubicBezTo>
                  <a:cubicBezTo>
                    <a:pt x="130662" y="341436"/>
                    <a:pt x="130662" y="341436"/>
                    <a:pt x="126225" y="336985"/>
                  </a:cubicBezTo>
                  <a:cubicBezTo>
                    <a:pt x="126225" y="336985"/>
                    <a:pt x="126225" y="336985"/>
                    <a:pt x="121787" y="332533"/>
                  </a:cubicBezTo>
                  <a:cubicBezTo>
                    <a:pt x="121787" y="332533"/>
                    <a:pt x="121787" y="332533"/>
                    <a:pt x="117350" y="332533"/>
                  </a:cubicBezTo>
                  <a:cubicBezTo>
                    <a:pt x="117350" y="332533"/>
                    <a:pt x="117350" y="332533"/>
                    <a:pt x="117350" y="336985"/>
                  </a:cubicBezTo>
                  <a:cubicBezTo>
                    <a:pt x="117350" y="336985"/>
                    <a:pt x="117350" y="336985"/>
                    <a:pt x="112912" y="336985"/>
                  </a:cubicBezTo>
                  <a:cubicBezTo>
                    <a:pt x="112912" y="336985"/>
                    <a:pt x="112912" y="336985"/>
                    <a:pt x="112912" y="332533"/>
                  </a:cubicBezTo>
                  <a:cubicBezTo>
                    <a:pt x="112912" y="332533"/>
                    <a:pt x="112912" y="332533"/>
                    <a:pt x="117350" y="328081"/>
                  </a:cubicBezTo>
                  <a:cubicBezTo>
                    <a:pt x="117350" y="328081"/>
                    <a:pt x="117350" y="328081"/>
                    <a:pt x="121787" y="328081"/>
                  </a:cubicBezTo>
                  <a:cubicBezTo>
                    <a:pt x="121787" y="328081"/>
                    <a:pt x="121787" y="328081"/>
                    <a:pt x="126225" y="328081"/>
                  </a:cubicBezTo>
                  <a:cubicBezTo>
                    <a:pt x="126225" y="328081"/>
                    <a:pt x="126225" y="328081"/>
                    <a:pt x="130662" y="319178"/>
                  </a:cubicBezTo>
                  <a:cubicBezTo>
                    <a:pt x="130662" y="319178"/>
                    <a:pt x="130662" y="319178"/>
                    <a:pt x="135100" y="319178"/>
                  </a:cubicBezTo>
                  <a:cubicBezTo>
                    <a:pt x="135100" y="319178"/>
                    <a:pt x="135100" y="319178"/>
                    <a:pt x="135100" y="314726"/>
                  </a:cubicBezTo>
                  <a:cubicBezTo>
                    <a:pt x="135100" y="314726"/>
                    <a:pt x="135100" y="314726"/>
                    <a:pt x="139537" y="310274"/>
                  </a:cubicBezTo>
                  <a:cubicBezTo>
                    <a:pt x="139537" y="310274"/>
                    <a:pt x="139537" y="310274"/>
                    <a:pt x="139537" y="314726"/>
                  </a:cubicBezTo>
                  <a:cubicBezTo>
                    <a:pt x="139537" y="314726"/>
                    <a:pt x="139537" y="314726"/>
                    <a:pt x="143975" y="314726"/>
                  </a:cubicBezTo>
                  <a:cubicBezTo>
                    <a:pt x="143975" y="314726"/>
                    <a:pt x="143975" y="314726"/>
                    <a:pt x="139537" y="310274"/>
                  </a:cubicBezTo>
                  <a:cubicBezTo>
                    <a:pt x="139537" y="310274"/>
                    <a:pt x="139537" y="310274"/>
                    <a:pt x="143975" y="310274"/>
                  </a:cubicBezTo>
                  <a:cubicBezTo>
                    <a:pt x="143975" y="310274"/>
                    <a:pt x="143975" y="310274"/>
                    <a:pt x="148413" y="305823"/>
                  </a:cubicBezTo>
                  <a:cubicBezTo>
                    <a:pt x="148413" y="305823"/>
                    <a:pt x="152850" y="301371"/>
                    <a:pt x="152850" y="296919"/>
                  </a:cubicBezTo>
                  <a:cubicBezTo>
                    <a:pt x="152850" y="292467"/>
                    <a:pt x="152850" y="292467"/>
                    <a:pt x="152850" y="288016"/>
                  </a:cubicBezTo>
                  <a:cubicBezTo>
                    <a:pt x="157288" y="288016"/>
                    <a:pt x="157288" y="288016"/>
                    <a:pt x="161725" y="288016"/>
                  </a:cubicBezTo>
                  <a:cubicBezTo>
                    <a:pt x="161725" y="288016"/>
                    <a:pt x="161725" y="288016"/>
                    <a:pt x="166163" y="283564"/>
                  </a:cubicBezTo>
                  <a:cubicBezTo>
                    <a:pt x="166163" y="283564"/>
                    <a:pt x="166163" y="283564"/>
                    <a:pt x="161725" y="279112"/>
                  </a:cubicBezTo>
                  <a:cubicBezTo>
                    <a:pt x="161725" y="279112"/>
                    <a:pt x="161725" y="279112"/>
                    <a:pt x="166163" y="279112"/>
                  </a:cubicBezTo>
                  <a:cubicBezTo>
                    <a:pt x="170600" y="279112"/>
                    <a:pt x="175038" y="274660"/>
                    <a:pt x="179476" y="274660"/>
                  </a:cubicBezTo>
                  <a:cubicBezTo>
                    <a:pt x="183913" y="274660"/>
                    <a:pt x="188351" y="279112"/>
                    <a:pt x="192788" y="279112"/>
                  </a:cubicBezTo>
                  <a:cubicBezTo>
                    <a:pt x="197226" y="279112"/>
                    <a:pt x="201664" y="279112"/>
                    <a:pt x="206101" y="279112"/>
                  </a:cubicBezTo>
                  <a:cubicBezTo>
                    <a:pt x="206101" y="279112"/>
                    <a:pt x="206101" y="279112"/>
                    <a:pt x="206101" y="274660"/>
                  </a:cubicBezTo>
                  <a:cubicBezTo>
                    <a:pt x="206101" y="270209"/>
                    <a:pt x="210539" y="265757"/>
                    <a:pt x="214976" y="265757"/>
                  </a:cubicBezTo>
                  <a:cubicBezTo>
                    <a:pt x="214976" y="265757"/>
                    <a:pt x="214976" y="265757"/>
                    <a:pt x="214976" y="261305"/>
                  </a:cubicBezTo>
                  <a:lnTo>
                    <a:pt x="219414" y="256853"/>
                  </a:lnTo>
                  <a:lnTo>
                    <a:pt x="219414" y="256853"/>
                  </a:lnTo>
                  <a:cubicBezTo>
                    <a:pt x="223851" y="252402"/>
                    <a:pt x="223851" y="252402"/>
                    <a:pt x="223851" y="252402"/>
                  </a:cubicBezTo>
                  <a:lnTo>
                    <a:pt x="219414" y="256853"/>
                  </a:lnTo>
                  <a:lnTo>
                    <a:pt x="214976" y="256853"/>
                  </a:lnTo>
                  <a:cubicBezTo>
                    <a:pt x="214976" y="261305"/>
                    <a:pt x="210539" y="261305"/>
                    <a:pt x="210539" y="261305"/>
                  </a:cubicBezTo>
                  <a:cubicBezTo>
                    <a:pt x="210539" y="261305"/>
                    <a:pt x="210539" y="261305"/>
                    <a:pt x="206101" y="261305"/>
                  </a:cubicBezTo>
                  <a:cubicBezTo>
                    <a:pt x="206101" y="261305"/>
                    <a:pt x="201664" y="265757"/>
                    <a:pt x="201664" y="265757"/>
                  </a:cubicBezTo>
                  <a:cubicBezTo>
                    <a:pt x="201664" y="265757"/>
                    <a:pt x="201664" y="265757"/>
                    <a:pt x="201664" y="270209"/>
                  </a:cubicBezTo>
                  <a:cubicBezTo>
                    <a:pt x="197226" y="270209"/>
                    <a:pt x="192788" y="270209"/>
                    <a:pt x="188351" y="270209"/>
                  </a:cubicBezTo>
                  <a:cubicBezTo>
                    <a:pt x="188351" y="270209"/>
                    <a:pt x="188351" y="270209"/>
                    <a:pt x="183913" y="265757"/>
                  </a:cubicBezTo>
                  <a:cubicBezTo>
                    <a:pt x="183913" y="265757"/>
                    <a:pt x="183913" y="265757"/>
                    <a:pt x="183913" y="261305"/>
                  </a:cubicBezTo>
                  <a:cubicBezTo>
                    <a:pt x="183913" y="261305"/>
                    <a:pt x="183913" y="261305"/>
                    <a:pt x="179476" y="256853"/>
                  </a:cubicBezTo>
                  <a:cubicBezTo>
                    <a:pt x="179476" y="256853"/>
                    <a:pt x="179476" y="256853"/>
                    <a:pt x="175038" y="256853"/>
                  </a:cubicBezTo>
                  <a:cubicBezTo>
                    <a:pt x="175038" y="256853"/>
                    <a:pt x="175038" y="256853"/>
                    <a:pt x="175038" y="261305"/>
                  </a:cubicBezTo>
                  <a:cubicBezTo>
                    <a:pt x="175038" y="261305"/>
                    <a:pt x="175038" y="261305"/>
                    <a:pt x="170600" y="261305"/>
                  </a:cubicBezTo>
                  <a:cubicBezTo>
                    <a:pt x="170600" y="261305"/>
                    <a:pt x="170600" y="261305"/>
                    <a:pt x="166163" y="261305"/>
                  </a:cubicBezTo>
                  <a:cubicBezTo>
                    <a:pt x="166163" y="261305"/>
                    <a:pt x="166163" y="261305"/>
                    <a:pt x="161725" y="261305"/>
                  </a:cubicBezTo>
                  <a:cubicBezTo>
                    <a:pt x="161725" y="261305"/>
                    <a:pt x="161725" y="261305"/>
                    <a:pt x="161725" y="256853"/>
                  </a:cubicBezTo>
                  <a:cubicBezTo>
                    <a:pt x="161725" y="256853"/>
                    <a:pt x="161725" y="256853"/>
                    <a:pt x="166163" y="256853"/>
                  </a:cubicBezTo>
                  <a:cubicBezTo>
                    <a:pt x="166163" y="256853"/>
                    <a:pt x="166163" y="256853"/>
                    <a:pt x="170600" y="256853"/>
                  </a:cubicBezTo>
                  <a:cubicBezTo>
                    <a:pt x="170600" y="256853"/>
                    <a:pt x="170600" y="256853"/>
                    <a:pt x="170600" y="252402"/>
                  </a:cubicBezTo>
                  <a:cubicBezTo>
                    <a:pt x="170600" y="252402"/>
                    <a:pt x="170600" y="252402"/>
                    <a:pt x="166163" y="252402"/>
                  </a:cubicBezTo>
                  <a:cubicBezTo>
                    <a:pt x="166163" y="252402"/>
                    <a:pt x="166163" y="252402"/>
                    <a:pt x="161725" y="252402"/>
                  </a:cubicBezTo>
                  <a:cubicBezTo>
                    <a:pt x="161725" y="252402"/>
                    <a:pt x="161725" y="252402"/>
                    <a:pt x="161725" y="247950"/>
                  </a:cubicBezTo>
                  <a:cubicBezTo>
                    <a:pt x="161725" y="247950"/>
                    <a:pt x="161725" y="247950"/>
                    <a:pt x="157288" y="247950"/>
                  </a:cubicBezTo>
                  <a:cubicBezTo>
                    <a:pt x="157288" y="247950"/>
                    <a:pt x="157288" y="247950"/>
                    <a:pt x="157288" y="252402"/>
                  </a:cubicBezTo>
                  <a:cubicBezTo>
                    <a:pt x="157288" y="252402"/>
                    <a:pt x="157288" y="252402"/>
                    <a:pt x="152850" y="247950"/>
                  </a:cubicBezTo>
                  <a:cubicBezTo>
                    <a:pt x="152850" y="247950"/>
                    <a:pt x="152850" y="247950"/>
                    <a:pt x="148413" y="252402"/>
                  </a:cubicBezTo>
                  <a:cubicBezTo>
                    <a:pt x="148413" y="252402"/>
                    <a:pt x="148413" y="252402"/>
                    <a:pt x="148413" y="256853"/>
                  </a:cubicBezTo>
                  <a:cubicBezTo>
                    <a:pt x="148413" y="256853"/>
                    <a:pt x="148413" y="256853"/>
                    <a:pt x="143975" y="256853"/>
                  </a:cubicBezTo>
                  <a:cubicBezTo>
                    <a:pt x="143975" y="256853"/>
                    <a:pt x="143975" y="256853"/>
                    <a:pt x="139537" y="256853"/>
                  </a:cubicBezTo>
                  <a:cubicBezTo>
                    <a:pt x="139537" y="256853"/>
                    <a:pt x="139537" y="256853"/>
                    <a:pt x="139537" y="252402"/>
                  </a:cubicBezTo>
                  <a:lnTo>
                    <a:pt x="135100" y="252402"/>
                  </a:lnTo>
                  <a:cubicBezTo>
                    <a:pt x="135100" y="252402"/>
                    <a:pt x="135100" y="252402"/>
                    <a:pt x="130662" y="247950"/>
                  </a:cubicBezTo>
                  <a:cubicBezTo>
                    <a:pt x="130662" y="247950"/>
                    <a:pt x="130662" y="247950"/>
                    <a:pt x="135100" y="247950"/>
                  </a:cubicBezTo>
                  <a:cubicBezTo>
                    <a:pt x="135100" y="247950"/>
                    <a:pt x="135100" y="247950"/>
                    <a:pt x="135100" y="243498"/>
                  </a:cubicBezTo>
                  <a:cubicBezTo>
                    <a:pt x="135100" y="243498"/>
                    <a:pt x="135100" y="243498"/>
                    <a:pt x="130662" y="243498"/>
                  </a:cubicBezTo>
                  <a:cubicBezTo>
                    <a:pt x="130662" y="243498"/>
                    <a:pt x="130662" y="243498"/>
                    <a:pt x="130662" y="239046"/>
                  </a:cubicBezTo>
                  <a:cubicBezTo>
                    <a:pt x="130662" y="239046"/>
                    <a:pt x="135100" y="239046"/>
                    <a:pt x="135100" y="239046"/>
                  </a:cubicBezTo>
                  <a:cubicBezTo>
                    <a:pt x="135100" y="239046"/>
                    <a:pt x="135100" y="239046"/>
                    <a:pt x="135100" y="234595"/>
                  </a:cubicBezTo>
                  <a:cubicBezTo>
                    <a:pt x="135100" y="234595"/>
                    <a:pt x="135100" y="234595"/>
                    <a:pt x="139537" y="234595"/>
                  </a:cubicBezTo>
                  <a:cubicBezTo>
                    <a:pt x="139537" y="234595"/>
                    <a:pt x="139537" y="234595"/>
                    <a:pt x="143975" y="234595"/>
                  </a:cubicBezTo>
                  <a:cubicBezTo>
                    <a:pt x="143975" y="234595"/>
                    <a:pt x="143975" y="234595"/>
                    <a:pt x="148413" y="234595"/>
                  </a:cubicBezTo>
                  <a:cubicBezTo>
                    <a:pt x="148413" y="230143"/>
                    <a:pt x="148413" y="230143"/>
                    <a:pt x="152850" y="230143"/>
                  </a:cubicBezTo>
                  <a:cubicBezTo>
                    <a:pt x="152850" y="230143"/>
                    <a:pt x="152850" y="230143"/>
                    <a:pt x="157288" y="230143"/>
                  </a:cubicBezTo>
                  <a:cubicBezTo>
                    <a:pt x="157288" y="230143"/>
                    <a:pt x="157288" y="230143"/>
                    <a:pt x="161725" y="225691"/>
                  </a:cubicBezTo>
                  <a:cubicBezTo>
                    <a:pt x="166163" y="221239"/>
                    <a:pt x="170600" y="216788"/>
                    <a:pt x="170600" y="207884"/>
                  </a:cubicBezTo>
                  <a:cubicBezTo>
                    <a:pt x="170600" y="203433"/>
                    <a:pt x="170600" y="203433"/>
                    <a:pt x="170600" y="198981"/>
                  </a:cubicBezTo>
                  <a:cubicBezTo>
                    <a:pt x="170600" y="198981"/>
                    <a:pt x="170600" y="198981"/>
                    <a:pt x="170600" y="194529"/>
                  </a:cubicBezTo>
                  <a:cubicBezTo>
                    <a:pt x="170600" y="194529"/>
                    <a:pt x="170600" y="194529"/>
                    <a:pt x="170600" y="190077"/>
                  </a:cubicBezTo>
                  <a:cubicBezTo>
                    <a:pt x="170600" y="190077"/>
                    <a:pt x="170600" y="190077"/>
                    <a:pt x="166163" y="190077"/>
                  </a:cubicBezTo>
                  <a:cubicBezTo>
                    <a:pt x="166163" y="190077"/>
                    <a:pt x="166163" y="190077"/>
                    <a:pt x="161725" y="190077"/>
                  </a:cubicBezTo>
                  <a:cubicBezTo>
                    <a:pt x="161725" y="190077"/>
                    <a:pt x="161725" y="190077"/>
                    <a:pt x="157288" y="194529"/>
                  </a:cubicBezTo>
                  <a:cubicBezTo>
                    <a:pt x="157288" y="194529"/>
                    <a:pt x="157288" y="194529"/>
                    <a:pt x="152850" y="194529"/>
                  </a:cubicBezTo>
                  <a:cubicBezTo>
                    <a:pt x="152850" y="194529"/>
                    <a:pt x="152850" y="194529"/>
                    <a:pt x="148413" y="194529"/>
                  </a:cubicBezTo>
                  <a:cubicBezTo>
                    <a:pt x="148413" y="194529"/>
                    <a:pt x="152850" y="190077"/>
                    <a:pt x="152850" y="190077"/>
                  </a:cubicBezTo>
                  <a:cubicBezTo>
                    <a:pt x="157288" y="185626"/>
                    <a:pt x="161725" y="185626"/>
                    <a:pt x="161725" y="185626"/>
                  </a:cubicBezTo>
                  <a:cubicBezTo>
                    <a:pt x="161725" y="185626"/>
                    <a:pt x="161725" y="181174"/>
                    <a:pt x="161725" y="181174"/>
                  </a:cubicBezTo>
                  <a:cubicBezTo>
                    <a:pt x="166163" y="176722"/>
                    <a:pt x="166163" y="176722"/>
                    <a:pt x="166163" y="176722"/>
                  </a:cubicBezTo>
                  <a:cubicBezTo>
                    <a:pt x="166163" y="176722"/>
                    <a:pt x="170600" y="172270"/>
                    <a:pt x="170600" y="172270"/>
                  </a:cubicBezTo>
                  <a:cubicBezTo>
                    <a:pt x="175038" y="172270"/>
                    <a:pt x="175038" y="172270"/>
                    <a:pt x="179476" y="172270"/>
                  </a:cubicBezTo>
                  <a:cubicBezTo>
                    <a:pt x="179476" y="172270"/>
                    <a:pt x="179476" y="172270"/>
                    <a:pt x="179476" y="167819"/>
                  </a:cubicBezTo>
                  <a:cubicBezTo>
                    <a:pt x="179476" y="167819"/>
                    <a:pt x="179476" y="167819"/>
                    <a:pt x="183913" y="167819"/>
                  </a:cubicBezTo>
                  <a:cubicBezTo>
                    <a:pt x="183913" y="167819"/>
                    <a:pt x="183913" y="167819"/>
                    <a:pt x="183913" y="172270"/>
                  </a:cubicBezTo>
                  <a:cubicBezTo>
                    <a:pt x="183913" y="172270"/>
                    <a:pt x="183913" y="172270"/>
                    <a:pt x="188351" y="172270"/>
                  </a:cubicBezTo>
                  <a:cubicBezTo>
                    <a:pt x="188351" y="172270"/>
                    <a:pt x="188351" y="172270"/>
                    <a:pt x="192788" y="167819"/>
                  </a:cubicBezTo>
                  <a:cubicBezTo>
                    <a:pt x="192788" y="167819"/>
                    <a:pt x="192788" y="167819"/>
                    <a:pt x="197226" y="167819"/>
                  </a:cubicBezTo>
                  <a:cubicBezTo>
                    <a:pt x="197226" y="167819"/>
                    <a:pt x="197226" y="167819"/>
                    <a:pt x="201664" y="172270"/>
                  </a:cubicBezTo>
                  <a:cubicBezTo>
                    <a:pt x="201664" y="172270"/>
                    <a:pt x="201664" y="172270"/>
                    <a:pt x="206101" y="172270"/>
                  </a:cubicBezTo>
                  <a:cubicBezTo>
                    <a:pt x="206101" y="172270"/>
                    <a:pt x="206101" y="172270"/>
                    <a:pt x="201664" y="167819"/>
                  </a:cubicBezTo>
                  <a:cubicBezTo>
                    <a:pt x="201664" y="167819"/>
                    <a:pt x="201664" y="167819"/>
                    <a:pt x="201664" y="163367"/>
                  </a:cubicBezTo>
                  <a:cubicBezTo>
                    <a:pt x="201664" y="163367"/>
                    <a:pt x="201664" y="163367"/>
                    <a:pt x="206101" y="163367"/>
                  </a:cubicBezTo>
                  <a:cubicBezTo>
                    <a:pt x="206101" y="163367"/>
                    <a:pt x="206101" y="163367"/>
                    <a:pt x="206101" y="167819"/>
                  </a:cubicBezTo>
                  <a:cubicBezTo>
                    <a:pt x="206101" y="167819"/>
                    <a:pt x="206101" y="167819"/>
                    <a:pt x="210539" y="172270"/>
                  </a:cubicBezTo>
                  <a:cubicBezTo>
                    <a:pt x="210539" y="172270"/>
                    <a:pt x="210539" y="172270"/>
                    <a:pt x="214976" y="167819"/>
                  </a:cubicBezTo>
                  <a:cubicBezTo>
                    <a:pt x="214976" y="167819"/>
                    <a:pt x="214976" y="167819"/>
                    <a:pt x="210539" y="167819"/>
                  </a:cubicBezTo>
                  <a:cubicBezTo>
                    <a:pt x="206101" y="163367"/>
                    <a:pt x="206101" y="158915"/>
                    <a:pt x="201664" y="154463"/>
                  </a:cubicBezTo>
                  <a:cubicBezTo>
                    <a:pt x="206101" y="154463"/>
                    <a:pt x="206101" y="150012"/>
                    <a:pt x="210539" y="145560"/>
                  </a:cubicBezTo>
                  <a:cubicBezTo>
                    <a:pt x="210539" y="145560"/>
                    <a:pt x="210539" y="145560"/>
                    <a:pt x="206101" y="145560"/>
                  </a:cubicBezTo>
                  <a:cubicBezTo>
                    <a:pt x="206101" y="141108"/>
                    <a:pt x="206101" y="141108"/>
                    <a:pt x="206101" y="136656"/>
                  </a:cubicBezTo>
                  <a:cubicBezTo>
                    <a:pt x="206101" y="136656"/>
                    <a:pt x="206101" y="136656"/>
                    <a:pt x="210539" y="136656"/>
                  </a:cubicBezTo>
                  <a:cubicBezTo>
                    <a:pt x="210539" y="136656"/>
                    <a:pt x="210539" y="136656"/>
                    <a:pt x="210539" y="132205"/>
                  </a:cubicBezTo>
                  <a:cubicBezTo>
                    <a:pt x="210539" y="132205"/>
                    <a:pt x="210539" y="132205"/>
                    <a:pt x="214976" y="127753"/>
                  </a:cubicBezTo>
                  <a:cubicBezTo>
                    <a:pt x="214976" y="127753"/>
                    <a:pt x="214976" y="127753"/>
                    <a:pt x="210539" y="123301"/>
                  </a:cubicBezTo>
                  <a:cubicBezTo>
                    <a:pt x="210539" y="123301"/>
                    <a:pt x="210539" y="123301"/>
                    <a:pt x="206101" y="127753"/>
                  </a:cubicBezTo>
                  <a:cubicBezTo>
                    <a:pt x="206101" y="127753"/>
                    <a:pt x="206101" y="127753"/>
                    <a:pt x="206101" y="123301"/>
                  </a:cubicBezTo>
                  <a:cubicBezTo>
                    <a:pt x="206101" y="123301"/>
                    <a:pt x="206101" y="127753"/>
                    <a:pt x="201664" y="127753"/>
                  </a:cubicBezTo>
                  <a:cubicBezTo>
                    <a:pt x="201664" y="127753"/>
                    <a:pt x="201664" y="127753"/>
                    <a:pt x="201664" y="132205"/>
                  </a:cubicBezTo>
                  <a:cubicBezTo>
                    <a:pt x="201664" y="132205"/>
                    <a:pt x="201664" y="132205"/>
                    <a:pt x="197226" y="127753"/>
                  </a:cubicBezTo>
                  <a:cubicBezTo>
                    <a:pt x="197226" y="127753"/>
                    <a:pt x="197226" y="127753"/>
                    <a:pt x="201664" y="123301"/>
                  </a:cubicBezTo>
                  <a:cubicBezTo>
                    <a:pt x="201664" y="123301"/>
                    <a:pt x="201664" y="123301"/>
                    <a:pt x="197226" y="123301"/>
                  </a:cubicBezTo>
                  <a:cubicBezTo>
                    <a:pt x="197226" y="123301"/>
                    <a:pt x="197226" y="123301"/>
                    <a:pt x="192788" y="118850"/>
                  </a:cubicBezTo>
                  <a:cubicBezTo>
                    <a:pt x="192788" y="114398"/>
                    <a:pt x="188351" y="109946"/>
                    <a:pt x="188351" y="105494"/>
                  </a:cubicBezTo>
                  <a:cubicBezTo>
                    <a:pt x="188351" y="105494"/>
                    <a:pt x="188351" y="101043"/>
                    <a:pt x="192788" y="96591"/>
                  </a:cubicBezTo>
                  <a:cubicBezTo>
                    <a:pt x="192788" y="96591"/>
                    <a:pt x="192788" y="96591"/>
                    <a:pt x="192788" y="87687"/>
                  </a:cubicBezTo>
                  <a:cubicBezTo>
                    <a:pt x="192788" y="87687"/>
                    <a:pt x="192788" y="87687"/>
                    <a:pt x="197226" y="87687"/>
                  </a:cubicBezTo>
                  <a:cubicBezTo>
                    <a:pt x="197226" y="87687"/>
                    <a:pt x="197226" y="87687"/>
                    <a:pt x="201664" y="83236"/>
                  </a:cubicBezTo>
                  <a:cubicBezTo>
                    <a:pt x="201664" y="83236"/>
                    <a:pt x="201664" y="83236"/>
                    <a:pt x="201664" y="87687"/>
                  </a:cubicBezTo>
                  <a:cubicBezTo>
                    <a:pt x="201664" y="87687"/>
                    <a:pt x="201664" y="87687"/>
                    <a:pt x="206101" y="83236"/>
                  </a:cubicBezTo>
                  <a:lnTo>
                    <a:pt x="201664" y="83236"/>
                  </a:lnTo>
                  <a:lnTo>
                    <a:pt x="188351" y="83236"/>
                  </a:lnTo>
                  <a:cubicBezTo>
                    <a:pt x="188351" y="83236"/>
                    <a:pt x="188351" y="83236"/>
                    <a:pt x="188351" y="87687"/>
                  </a:cubicBezTo>
                  <a:cubicBezTo>
                    <a:pt x="188351" y="87687"/>
                    <a:pt x="188351" y="87687"/>
                    <a:pt x="183913" y="87687"/>
                  </a:cubicBezTo>
                  <a:cubicBezTo>
                    <a:pt x="183913" y="87687"/>
                    <a:pt x="183913" y="87687"/>
                    <a:pt x="179476" y="87687"/>
                  </a:cubicBezTo>
                  <a:cubicBezTo>
                    <a:pt x="179476" y="87687"/>
                    <a:pt x="179476" y="87687"/>
                    <a:pt x="179476" y="92139"/>
                  </a:cubicBezTo>
                  <a:cubicBezTo>
                    <a:pt x="179476" y="92139"/>
                    <a:pt x="179476" y="92139"/>
                    <a:pt x="175038" y="92139"/>
                  </a:cubicBezTo>
                  <a:cubicBezTo>
                    <a:pt x="175038" y="92139"/>
                    <a:pt x="175038" y="92139"/>
                    <a:pt x="170600" y="92139"/>
                  </a:cubicBezTo>
                  <a:cubicBezTo>
                    <a:pt x="170600" y="92139"/>
                    <a:pt x="170600" y="92139"/>
                    <a:pt x="170600" y="87687"/>
                  </a:cubicBezTo>
                  <a:cubicBezTo>
                    <a:pt x="170600" y="87687"/>
                    <a:pt x="170600" y="87687"/>
                    <a:pt x="166163" y="92139"/>
                  </a:cubicBezTo>
                  <a:cubicBezTo>
                    <a:pt x="166163" y="92139"/>
                    <a:pt x="166163" y="92139"/>
                    <a:pt x="166163" y="87687"/>
                  </a:cubicBezTo>
                  <a:cubicBezTo>
                    <a:pt x="166163" y="87687"/>
                    <a:pt x="166163" y="87687"/>
                    <a:pt x="161725" y="87687"/>
                  </a:cubicBezTo>
                  <a:cubicBezTo>
                    <a:pt x="161725" y="87687"/>
                    <a:pt x="161725" y="87687"/>
                    <a:pt x="161725" y="92139"/>
                  </a:cubicBezTo>
                  <a:cubicBezTo>
                    <a:pt x="161725" y="92139"/>
                    <a:pt x="161725" y="92139"/>
                    <a:pt x="166163" y="92139"/>
                  </a:cubicBezTo>
                  <a:cubicBezTo>
                    <a:pt x="166163" y="92139"/>
                    <a:pt x="166163" y="92139"/>
                    <a:pt x="166163" y="96591"/>
                  </a:cubicBezTo>
                  <a:cubicBezTo>
                    <a:pt x="166163" y="96591"/>
                    <a:pt x="166163" y="96591"/>
                    <a:pt x="161725" y="96591"/>
                  </a:cubicBezTo>
                  <a:cubicBezTo>
                    <a:pt x="161725" y="96591"/>
                    <a:pt x="161725" y="96591"/>
                    <a:pt x="157288" y="96591"/>
                  </a:cubicBezTo>
                  <a:cubicBezTo>
                    <a:pt x="157288" y="96591"/>
                    <a:pt x="157288" y="96591"/>
                    <a:pt x="157288" y="92139"/>
                  </a:cubicBezTo>
                  <a:cubicBezTo>
                    <a:pt x="157288" y="92139"/>
                    <a:pt x="157288" y="92139"/>
                    <a:pt x="152850" y="92139"/>
                  </a:cubicBezTo>
                  <a:cubicBezTo>
                    <a:pt x="152850" y="92139"/>
                    <a:pt x="152850" y="92139"/>
                    <a:pt x="148413" y="87687"/>
                  </a:cubicBezTo>
                  <a:cubicBezTo>
                    <a:pt x="148413" y="87687"/>
                    <a:pt x="148413" y="87687"/>
                    <a:pt x="148413" y="92139"/>
                  </a:cubicBezTo>
                  <a:cubicBezTo>
                    <a:pt x="148413" y="92139"/>
                    <a:pt x="148413" y="92139"/>
                    <a:pt x="143975" y="92139"/>
                  </a:cubicBezTo>
                  <a:cubicBezTo>
                    <a:pt x="143975" y="92139"/>
                    <a:pt x="143975" y="92139"/>
                    <a:pt x="148413" y="96591"/>
                  </a:cubicBezTo>
                  <a:cubicBezTo>
                    <a:pt x="148413" y="96591"/>
                    <a:pt x="148413" y="96591"/>
                    <a:pt x="152850" y="92139"/>
                  </a:cubicBezTo>
                  <a:cubicBezTo>
                    <a:pt x="152850" y="92139"/>
                    <a:pt x="152850" y="92139"/>
                    <a:pt x="152850" y="96591"/>
                  </a:cubicBezTo>
                  <a:cubicBezTo>
                    <a:pt x="152850" y="96591"/>
                    <a:pt x="152850" y="96591"/>
                    <a:pt x="157288" y="101043"/>
                  </a:cubicBezTo>
                  <a:cubicBezTo>
                    <a:pt x="157288" y="101043"/>
                    <a:pt x="157288" y="105494"/>
                    <a:pt x="157288" y="105494"/>
                  </a:cubicBezTo>
                  <a:cubicBezTo>
                    <a:pt x="157288" y="105494"/>
                    <a:pt x="157288" y="109946"/>
                    <a:pt x="152850" y="109946"/>
                  </a:cubicBezTo>
                  <a:cubicBezTo>
                    <a:pt x="152850" y="109946"/>
                    <a:pt x="152850" y="109946"/>
                    <a:pt x="152850" y="105494"/>
                  </a:cubicBezTo>
                  <a:cubicBezTo>
                    <a:pt x="152850" y="105494"/>
                    <a:pt x="152850" y="105494"/>
                    <a:pt x="152850" y="101043"/>
                  </a:cubicBezTo>
                  <a:cubicBezTo>
                    <a:pt x="152850" y="105494"/>
                    <a:pt x="152850" y="109946"/>
                    <a:pt x="148413" y="109946"/>
                  </a:cubicBezTo>
                  <a:cubicBezTo>
                    <a:pt x="148413" y="109946"/>
                    <a:pt x="148413" y="109946"/>
                    <a:pt x="152850" y="109946"/>
                  </a:cubicBezTo>
                  <a:cubicBezTo>
                    <a:pt x="152850" y="109946"/>
                    <a:pt x="152850" y="109946"/>
                    <a:pt x="152850" y="114398"/>
                  </a:cubicBezTo>
                  <a:cubicBezTo>
                    <a:pt x="152850" y="114398"/>
                    <a:pt x="152850" y="114398"/>
                    <a:pt x="148413" y="118850"/>
                  </a:cubicBezTo>
                  <a:cubicBezTo>
                    <a:pt x="148413" y="118850"/>
                    <a:pt x="148413" y="118850"/>
                    <a:pt x="148413" y="114398"/>
                  </a:cubicBezTo>
                  <a:cubicBezTo>
                    <a:pt x="148413" y="114398"/>
                    <a:pt x="143975" y="114398"/>
                    <a:pt x="143975" y="118850"/>
                  </a:cubicBezTo>
                  <a:cubicBezTo>
                    <a:pt x="143975" y="118850"/>
                    <a:pt x="143975" y="123301"/>
                    <a:pt x="139537" y="123301"/>
                  </a:cubicBezTo>
                  <a:cubicBezTo>
                    <a:pt x="139537" y="123301"/>
                    <a:pt x="139537" y="127753"/>
                    <a:pt x="135100" y="127753"/>
                  </a:cubicBezTo>
                  <a:cubicBezTo>
                    <a:pt x="135100" y="127753"/>
                    <a:pt x="135100" y="127753"/>
                    <a:pt x="130662" y="123301"/>
                  </a:cubicBezTo>
                  <a:cubicBezTo>
                    <a:pt x="130662" y="123301"/>
                    <a:pt x="135100" y="127753"/>
                    <a:pt x="130662" y="127753"/>
                  </a:cubicBezTo>
                  <a:cubicBezTo>
                    <a:pt x="130662" y="127753"/>
                    <a:pt x="130662" y="127753"/>
                    <a:pt x="126225" y="127753"/>
                  </a:cubicBezTo>
                  <a:cubicBezTo>
                    <a:pt x="126225" y="127753"/>
                    <a:pt x="126225" y="132205"/>
                    <a:pt x="126225" y="132205"/>
                  </a:cubicBezTo>
                  <a:cubicBezTo>
                    <a:pt x="126225" y="136656"/>
                    <a:pt x="130662" y="136656"/>
                    <a:pt x="130662" y="136656"/>
                  </a:cubicBezTo>
                  <a:cubicBezTo>
                    <a:pt x="130662" y="141108"/>
                    <a:pt x="130662" y="141108"/>
                    <a:pt x="130662" y="145560"/>
                  </a:cubicBezTo>
                  <a:cubicBezTo>
                    <a:pt x="130662" y="145560"/>
                    <a:pt x="135100" y="150012"/>
                    <a:pt x="135100" y="150012"/>
                  </a:cubicBezTo>
                  <a:cubicBezTo>
                    <a:pt x="135100" y="154463"/>
                    <a:pt x="130662" y="154463"/>
                    <a:pt x="130662" y="154463"/>
                  </a:cubicBezTo>
                  <a:cubicBezTo>
                    <a:pt x="130662" y="154463"/>
                    <a:pt x="130662" y="158915"/>
                    <a:pt x="130662" y="158915"/>
                  </a:cubicBezTo>
                  <a:cubicBezTo>
                    <a:pt x="130662" y="158915"/>
                    <a:pt x="130662" y="158915"/>
                    <a:pt x="130662" y="163367"/>
                  </a:cubicBezTo>
                  <a:cubicBezTo>
                    <a:pt x="130662" y="163367"/>
                    <a:pt x="135100" y="163367"/>
                    <a:pt x="135100" y="167819"/>
                  </a:cubicBezTo>
                  <a:cubicBezTo>
                    <a:pt x="135100" y="167819"/>
                    <a:pt x="135100" y="167819"/>
                    <a:pt x="135100" y="172270"/>
                  </a:cubicBezTo>
                  <a:cubicBezTo>
                    <a:pt x="135100" y="172270"/>
                    <a:pt x="135100" y="176722"/>
                    <a:pt x="135100" y="176722"/>
                  </a:cubicBezTo>
                  <a:cubicBezTo>
                    <a:pt x="135100" y="181174"/>
                    <a:pt x="135100" y="181174"/>
                    <a:pt x="135100" y="181174"/>
                  </a:cubicBezTo>
                  <a:cubicBezTo>
                    <a:pt x="135100" y="185626"/>
                    <a:pt x="135100" y="185626"/>
                    <a:pt x="135100" y="185626"/>
                  </a:cubicBezTo>
                  <a:cubicBezTo>
                    <a:pt x="130662" y="190077"/>
                    <a:pt x="130662" y="190077"/>
                    <a:pt x="130662" y="190077"/>
                  </a:cubicBezTo>
                  <a:cubicBezTo>
                    <a:pt x="130662" y="194529"/>
                    <a:pt x="130662" y="194529"/>
                    <a:pt x="130662" y="194529"/>
                  </a:cubicBezTo>
                  <a:cubicBezTo>
                    <a:pt x="130662" y="194529"/>
                    <a:pt x="130662" y="198981"/>
                    <a:pt x="130662" y="198981"/>
                  </a:cubicBezTo>
                  <a:cubicBezTo>
                    <a:pt x="130662" y="198981"/>
                    <a:pt x="130662" y="203433"/>
                    <a:pt x="126225" y="203433"/>
                  </a:cubicBezTo>
                  <a:cubicBezTo>
                    <a:pt x="126225" y="207884"/>
                    <a:pt x="126225" y="212336"/>
                    <a:pt x="121787" y="207884"/>
                  </a:cubicBezTo>
                  <a:cubicBezTo>
                    <a:pt x="121787" y="212336"/>
                    <a:pt x="126225" y="212336"/>
                    <a:pt x="126225" y="216788"/>
                  </a:cubicBezTo>
                  <a:cubicBezTo>
                    <a:pt x="126225" y="216788"/>
                    <a:pt x="121787" y="216788"/>
                    <a:pt x="117350" y="216788"/>
                  </a:cubicBezTo>
                  <a:cubicBezTo>
                    <a:pt x="117350" y="216788"/>
                    <a:pt x="117350" y="216788"/>
                    <a:pt x="112912" y="216788"/>
                  </a:cubicBezTo>
                  <a:cubicBezTo>
                    <a:pt x="112912" y="216788"/>
                    <a:pt x="112912" y="221239"/>
                    <a:pt x="108474" y="216788"/>
                  </a:cubicBezTo>
                  <a:lnTo>
                    <a:pt x="108474" y="221239"/>
                  </a:lnTo>
                  <a:cubicBezTo>
                    <a:pt x="104037" y="221239"/>
                    <a:pt x="104037" y="221239"/>
                    <a:pt x="104037" y="221239"/>
                  </a:cubicBezTo>
                  <a:cubicBezTo>
                    <a:pt x="99599" y="221239"/>
                    <a:pt x="90724" y="221239"/>
                    <a:pt x="90724" y="221239"/>
                  </a:cubicBezTo>
                  <a:cubicBezTo>
                    <a:pt x="86286" y="225691"/>
                    <a:pt x="90724" y="225691"/>
                    <a:pt x="90724" y="230143"/>
                  </a:cubicBezTo>
                  <a:cubicBezTo>
                    <a:pt x="86286" y="230143"/>
                    <a:pt x="86286" y="230143"/>
                    <a:pt x="81849" y="230143"/>
                  </a:cubicBezTo>
                  <a:cubicBezTo>
                    <a:pt x="81849" y="230143"/>
                    <a:pt x="81849" y="230143"/>
                    <a:pt x="77411" y="234595"/>
                  </a:cubicBezTo>
                  <a:cubicBezTo>
                    <a:pt x="77411" y="234595"/>
                    <a:pt x="77411" y="234595"/>
                    <a:pt x="72974" y="234595"/>
                  </a:cubicBezTo>
                  <a:cubicBezTo>
                    <a:pt x="72974" y="239046"/>
                    <a:pt x="72974" y="234595"/>
                    <a:pt x="68536" y="234595"/>
                  </a:cubicBezTo>
                  <a:cubicBezTo>
                    <a:pt x="64099" y="234595"/>
                    <a:pt x="68536" y="239046"/>
                    <a:pt x="68536" y="239046"/>
                  </a:cubicBezTo>
                  <a:cubicBezTo>
                    <a:pt x="64099" y="243498"/>
                    <a:pt x="64099" y="239046"/>
                    <a:pt x="64099" y="243498"/>
                  </a:cubicBezTo>
                  <a:cubicBezTo>
                    <a:pt x="59661" y="243498"/>
                    <a:pt x="59661" y="243498"/>
                    <a:pt x="59661" y="243498"/>
                  </a:cubicBezTo>
                  <a:cubicBezTo>
                    <a:pt x="55223" y="243498"/>
                    <a:pt x="55223" y="247950"/>
                    <a:pt x="55223" y="247950"/>
                  </a:cubicBezTo>
                  <a:cubicBezTo>
                    <a:pt x="55223" y="247950"/>
                    <a:pt x="50786" y="247950"/>
                    <a:pt x="50786" y="247950"/>
                  </a:cubicBezTo>
                  <a:cubicBezTo>
                    <a:pt x="50786" y="247950"/>
                    <a:pt x="50786" y="252402"/>
                    <a:pt x="46348" y="247950"/>
                  </a:cubicBezTo>
                  <a:cubicBezTo>
                    <a:pt x="46348" y="247950"/>
                    <a:pt x="46348" y="247950"/>
                    <a:pt x="41911" y="247950"/>
                  </a:cubicBezTo>
                  <a:cubicBezTo>
                    <a:pt x="41911" y="252402"/>
                    <a:pt x="41911" y="252402"/>
                    <a:pt x="37473" y="252402"/>
                  </a:cubicBezTo>
                  <a:cubicBezTo>
                    <a:pt x="33035" y="247950"/>
                    <a:pt x="33035" y="247950"/>
                    <a:pt x="28598" y="252402"/>
                  </a:cubicBezTo>
                  <a:cubicBezTo>
                    <a:pt x="28598" y="252402"/>
                    <a:pt x="28598" y="252402"/>
                    <a:pt x="24160" y="252402"/>
                  </a:cubicBezTo>
                  <a:cubicBezTo>
                    <a:pt x="28598" y="247950"/>
                    <a:pt x="28598" y="247950"/>
                    <a:pt x="28598" y="247950"/>
                  </a:cubicBezTo>
                  <a:cubicBezTo>
                    <a:pt x="28598" y="247950"/>
                    <a:pt x="28598" y="247950"/>
                    <a:pt x="24160" y="247950"/>
                  </a:cubicBezTo>
                  <a:cubicBezTo>
                    <a:pt x="24160" y="243498"/>
                    <a:pt x="28598" y="243498"/>
                    <a:pt x="33035" y="243498"/>
                  </a:cubicBezTo>
                  <a:cubicBezTo>
                    <a:pt x="33035" y="243498"/>
                    <a:pt x="37473" y="239046"/>
                    <a:pt x="33035" y="239046"/>
                  </a:cubicBezTo>
                  <a:cubicBezTo>
                    <a:pt x="28598" y="239046"/>
                    <a:pt x="28598" y="243498"/>
                    <a:pt x="24160" y="243498"/>
                  </a:cubicBezTo>
                  <a:cubicBezTo>
                    <a:pt x="24160" y="243498"/>
                    <a:pt x="19723" y="247950"/>
                    <a:pt x="15285" y="247950"/>
                  </a:cubicBezTo>
                  <a:cubicBezTo>
                    <a:pt x="15285" y="243498"/>
                    <a:pt x="28598" y="234595"/>
                    <a:pt x="28598" y="234595"/>
                  </a:cubicBezTo>
                  <a:cubicBezTo>
                    <a:pt x="24160" y="234595"/>
                    <a:pt x="24160" y="234595"/>
                    <a:pt x="19723" y="234595"/>
                  </a:cubicBezTo>
                  <a:cubicBezTo>
                    <a:pt x="19723" y="239046"/>
                    <a:pt x="15285" y="239046"/>
                    <a:pt x="15285" y="239046"/>
                  </a:cubicBezTo>
                  <a:cubicBezTo>
                    <a:pt x="10848" y="239046"/>
                    <a:pt x="15285" y="234595"/>
                    <a:pt x="10848" y="234595"/>
                  </a:cubicBezTo>
                  <a:cubicBezTo>
                    <a:pt x="10848" y="234595"/>
                    <a:pt x="10848" y="234595"/>
                    <a:pt x="6410" y="239046"/>
                  </a:cubicBezTo>
                  <a:cubicBezTo>
                    <a:pt x="6410" y="234595"/>
                    <a:pt x="1972" y="234595"/>
                    <a:pt x="6410" y="234595"/>
                  </a:cubicBezTo>
                  <a:cubicBezTo>
                    <a:pt x="6410" y="230143"/>
                    <a:pt x="10848" y="234595"/>
                    <a:pt x="10848" y="230143"/>
                  </a:cubicBezTo>
                  <a:cubicBezTo>
                    <a:pt x="10848" y="225691"/>
                    <a:pt x="15285" y="225691"/>
                    <a:pt x="15285" y="225691"/>
                  </a:cubicBezTo>
                  <a:cubicBezTo>
                    <a:pt x="19723" y="225691"/>
                    <a:pt x="19723" y="221239"/>
                    <a:pt x="24160" y="221239"/>
                  </a:cubicBezTo>
                  <a:cubicBezTo>
                    <a:pt x="19723" y="221239"/>
                    <a:pt x="19723" y="221239"/>
                    <a:pt x="15285" y="221239"/>
                  </a:cubicBezTo>
                  <a:cubicBezTo>
                    <a:pt x="10848" y="221239"/>
                    <a:pt x="10848" y="221239"/>
                    <a:pt x="6410" y="221239"/>
                  </a:cubicBezTo>
                  <a:cubicBezTo>
                    <a:pt x="1972" y="221239"/>
                    <a:pt x="10848" y="212336"/>
                    <a:pt x="10848" y="212336"/>
                  </a:cubicBezTo>
                  <a:cubicBezTo>
                    <a:pt x="10848" y="216788"/>
                    <a:pt x="15285" y="216788"/>
                    <a:pt x="15285" y="212336"/>
                  </a:cubicBezTo>
                  <a:cubicBezTo>
                    <a:pt x="15285" y="212336"/>
                    <a:pt x="19723" y="216788"/>
                    <a:pt x="19723" y="216788"/>
                  </a:cubicBezTo>
                  <a:cubicBezTo>
                    <a:pt x="19723" y="216788"/>
                    <a:pt x="19723" y="216788"/>
                    <a:pt x="24160" y="216788"/>
                  </a:cubicBezTo>
                  <a:cubicBezTo>
                    <a:pt x="24160" y="212336"/>
                    <a:pt x="24160" y="212336"/>
                    <a:pt x="24160" y="212336"/>
                  </a:cubicBezTo>
                  <a:cubicBezTo>
                    <a:pt x="24160" y="212336"/>
                    <a:pt x="24160" y="212336"/>
                    <a:pt x="24160" y="207884"/>
                  </a:cubicBezTo>
                  <a:cubicBezTo>
                    <a:pt x="19723" y="207884"/>
                    <a:pt x="19723" y="207884"/>
                    <a:pt x="19723" y="207884"/>
                  </a:cubicBezTo>
                  <a:cubicBezTo>
                    <a:pt x="19723" y="203433"/>
                    <a:pt x="28598" y="203433"/>
                    <a:pt x="28598" y="203433"/>
                  </a:cubicBezTo>
                  <a:cubicBezTo>
                    <a:pt x="28598" y="198981"/>
                    <a:pt x="28598" y="198981"/>
                    <a:pt x="28598" y="198981"/>
                  </a:cubicBezTo>
                  <a:cubicBezTo>
                    <a:pt x="33035" y="198981"/>
                    <a:pt x="37473" y="198981"/>
                    <a:pt x="37473" y="198981"/>
                  </a:cubicBezTo>
                  <a:lnTo>
                    <a:pt x="40136" y="198091"/>
                  </a:lnTo>
                  <a:lnTo>
                    <a:pt x="41911" y="198981"/>
                  </a:lnTo>
                  <a:lnTo>
                    <a:pt x="44130" y="196755"/>
                  </a:lnTo>
                  <a:lnTo>
                    <a:pt x="50786" y="194529"/>
                  </a:lnTo>
                  <a:cubicBezTo>
                    <a:pt x="50786" y="190077"/>
                    <a:pt x="50786" y="190077"/>
                    <a:pt x="46348" y="190077"/>
                  </a:cubicBezTo>
                  <a:cubicBezTo>
                    <a:pt x="46348" y="190077"/>
                    <a:pt x="46348" y="194529"/>
                    <a:pt x="46348" y="194529"/>
                  </a:cubicBezTo>
                  <a:lnTo>
                    <a:pt x="44130" y="196755"/>
                  </a:lnTo>
                  <a:lnTo>
                    <a:pt x="40136" y="198091"/>
                  </a:lnTo>
                  <a:lnTo>
                    <a:pt x="33035" y="194529"/>
                  </a:lnTo>
                  <a:cubicBezTo>
                    <a:pt x="33035" y="194529"/>
                    <a:pt x="33035" y="194529"/>
                    <a:pt x="28598" y="194529"/>
                  </a:cubicBezTo>
                  <a:cubicBezTo>
                    <a:pt x="28598" y="194529"/>
                    <a:pt x="24160" y="203433"/>
                    <a:pt x="19723" y="198981"/>
                  </a:cubicBezTo>
                  <a:cubicBezTo>
                    <a:pt x="19723" y="198981"/>
                    <a:pt x="24160" y="198981"/>
                    <a:pt x="24160" y="194529"/>
                  </a:cubicBezTo>
                  <a:cubicBezTo>
                    <a:pt x="28598" y="194529"/>
                    <a:pt x="28598" y="194529"/>
                    <a:pt x="28598" y="190077"/>
                  </a:cubicBezTo>
                  <a:cubicBezTo>
                    <a:pt x="28598" y="190077"/>
                    <a:pt x="33035" y="190077"/>
                    <a:pt x="33035" y="190077"/>
                  </a:cubicBezTo>
                  <a:cubicBezTo>
                    <a:pt x="33035" y="185626"/>
                    <a:pt x="33035" y="185626"/>
                    <a:pt x="33035" y="185626"/>
                  </a:cubicBezTo>
                  <a:cubicBezTo>
                    <a:pt x="37473" y="181174"/>
                    <a:pt x="37473" y="181174"/>
                    <a:pt x="33035" y="181174"/>
                  </a:cubicBezTo>
                  <a:cubicBezTo>
                    <a:pt x="33035" y="181174"/>
                    <a:pt x="33035" y="181174"/>
                    <a:pt x="33035" y="176722"/>
                  </a:cubicBezTo>
                  <a:cubicBezTo>
                    <a:pt x="33035" y="176722"/>
                    <a:pt x="37473" y="172270"/>
                    <a:pt x="41911" y="172270"/>
                  </a:cubicBezTo>
                  <a:cubicBezTo>
                    <a:pt x="41911" y="172270"/>
                    <a:pt x="46348" y="172270"/>
                    <a:pt x="46348" y="172270"/>
                  </a:cubicBezTo>
                  <a:cubicBezTo>
                    <a:pt x="46348" y="167819"/>
                    <a:pt x="46348" y="172270"/>
                    <a:pt x="50786" y="167819"/>
                  </a:cubicBezTo>
                  <a:cubicBezTo>
                    <a:pt x="50786" y="167819"/>
                    <a:pt x="46348" y="167819"/>
                    <a:pt x="46348" y="167819"/>
                  </a:cubicBezTo>
                  <a:cubicBezTo>
                    <a:pt x="46348" y="167819"/>
                    <a:pt x="46348" y="163367"/>
                    <a:pt x="46348" y="163367"/>
                  </a:cubicBezTo>
                  <a:cubicBezTo>
                    <a:pt x="46348" y="163367"/>
                    <a:pt x="41911" y="163367"/>
                    <a:pt x="41911" y="163367"/>
                  </a:cubicBezTo>
                  <a:cubicBezTo>
                    <a:pt x="37473" y="163367"/>
                    <a:pt x="33035" y="167819"/>
                    <a:pt x="33035" y="167819"/>
                  </a:cubicBezTo>
                  <a:cubicBezTo>
                    <a:pt x="28598" y="163367"/>
                    <a:pt x="33035" y="158915"/>
                    <a:pt x="28598" y="158915"/>
                  </a:cubicBezTo>
                  <a:cubicBezTo>
                    <a:pt x="24160" y="158915"/>
                    <a:pt x="24160" y="163367"/>
                    <a:pt x="24160" y="163367"/>
                  </a:cubicBezTo>
                  <a:cubicBezTo>
                    <a:pt x="24160" y="163367"/>
                    <a:pt x="19723" y="163367"/>
                    <a:pt x="19723" y="163367"/>
                  </a:cubicBezTo>
                  <a:cubicBezTo>
                    <a:pt x="19723" y="158915"/>
                    <a:pt x="19723" y="158915"/>
                    <a:pt x="19723" y="158915"/>
                  </a:cubicBezTo>
                  <a:cubicBezTo>
                    <a:pt x="19723" y="158915"/>
                    <a:pt x="24160" y="158915"/>
                    <a:pt x="24160" y="158915"/>
                  </a:cubicBezTo>
                  <a:cubicBezTo>
                    <a:pt x="19723" y="154463"/>
                    <a:pt x="19723" y="158915"/>
                    <a:pt x="19723" y="158915"/>
                  </a:cubicBezTo>
                  <a:cubicBezTo>
                    <a:pt x="19723" y="158915"/>
                    <a:pt x="19723" y="158915"/>
                    <a:pt x="15285" y="158915"/>
                  </a:cubicBezTo>
                  <a:cubicBezTo>
                    <a:pt x="15285" y="154463"/>
                    <a:pt x="15285" y="154463"/>
                    <a:pt x="15285" y="154463"/>
                  </a:cubicBezTo>
                  <a:cubicBezTo>
                    <a:pt x="15285" y="154463"/>
                    <a:pt x="15285" y="154463"/>
                    <a:pt x="15285" y="150012"/>
                  </a:cubicBezTo>
                  <a:cubicBezTo>
                    <a:pt x="19723" y="150012"/>
                    <a:pt x="19723" y="150012"/>
                    <a:pt x="19723" y="150012"/>
                  </a:cubicBezTo>
                  <a:cubicBezTo>
                    <a:pt x="19723" y="150012"/>
                    <a:pt x="24160" y="150012"/>
                    <a:pt x="24160" y="150012"/>
                  </a:cubicBezTo>
                  <a:cubicBezTo>
                    <a:pt x="24160" y="150012"/>
                    <a:pt x="24160" y="145560"/>
                    <a:pt x="24160" y="145560"/>
                  </a:cubicBezTo>
                  <a:cubicBezTo>
                    <a:pt x="24160" y="145560"/>
                    <a:pt x="24160" y="145560"/>
                    <a:pt x="19723" y="145560"/>
                  </a:cubicBezTo>
                  <a:cubicBezTo>
                    <a:pt x="19723" y="141108"/>
                    <a:pt x="19723" y="141108"/>
                    <a:pt x="24160" y="141108"/>
                  </a:cubicBezTo>
                  <a:cubicBezTo>
                    <a:pt x="24160" y="136656"/>
                    <a:pt x="28598" y="141108"/>
                    <a:pt x="28598" y="136656"/>
                  </a:cubicBezTo>
                  <a:cubicBezTo>
                    <a:pt x="33035" y="132205"/>
                    <a:pt x="28598" y="132205"/>
                    <a:pt x="24160" y="132205"/>
                  </a:cubicBezTo>
                  <a:cubicBezTo>
                    <a:pt x="24160" y="132205"/>
                    <a:pt x="19723" y="136656"/>
                    <a:pt x="19723" y="132205"/>
                  </a:cubicBezTo>
                  <a:cubicBezTo>
                    <a:pt x="19723" y="127753"/>
                    <a:pt x="24160" y="132205"/>
                    <a:pt x="24160" y="127753"/>
                  </a:cubicBezTo>
                  <a:cubicBezTo>
                    <a:pt x="24160" y="127753"/>
                    <a:pt x="19723" y="127753"/>
                    <a:pt x="19723" y="127753"/>
                  </a:cubicBezTo>
                  <a:cubicBezTo>
                    <a:pt x="19723" y="123301"/>
                    <a:pt x="19723" y="123301"/>
                    <a:pt x="19723" y="123301"/>
                  </a:cubicBezTo>
                  <a:cubicBezTo>
                    <a:pt x="19723" y="118850"/>
                    <a:pt x="19723" y="118850"/>
                    <a:pt x="15285" y="118850"/>
                  </a:cubicBezTo>
                  <a:cubicBezTo>
                    <a:pt x="15285" y="114398"/>
                    <a:pt x="15285" y="109946"/>
                    <a:pt x="19723" y="114398"/>
                  </a:cubicBezTo>
                  <a:cubicBezTo>
                    <a:pt x="19723" y="114398"/>
                    <a:pt x="24160" y="114398"/>
                    <a:pt x="24160" y="114398"/>
                  </a:cubicBezTo>
                  <a:cubicBezTo>
                    <a:pt x="24160" y="109946"/>
                    <a:pt x="33035" y="109946"/>
                    <a:pt x="33035" y="109946"/>
                  </a:cubicBezTo>
                  <a:cubicBezTo>
                    <a:pt x="37473" y="109946"/>
                    <a:pt x="37473" y="109946"/>
                    <a:pt x="41911" y="114398"/>
                  </a:cubicBezTo>
                  <a:cubicBezTo>
                    <a:pt x="41911" y="114398"/>
                    <a:pt x="41911" y="118850"/>
                    <a:pt x="41911" y="118850"/>
                  </a:cubicBezTo>
                  <a:cubicBezTo>
                    <a:pt x="46348" y="118850"/>
                    <a:pt x="41911" y="114398"/>
                    <a:pt x="46348" y="114398"/>
                  </a:cubicBezTo>
                  <a:cubicBezTo>
                    <a:pt x="50786" y="109946"/>
                    <a:pt x="50786" y="114398"/>
                    <a:pt x="50786" y="114398"/>
                  </a:cubicBezTo>
                  <a:cubicBezTo>
                    <a:pt x="55223" y="114398"/>
                    <a:pt x="55223" y="114398"/>
                    <a:pt x="59661" y="114398"/>
                  </a:cubicBezTo>
                  <a:cubicBezTo>
                    <a:pt x="59661" y="114398"/>
                    <a:pt x="64099" y="114398"/>
                    <a:pt x="59661" y="109946"/>
                  </a:cubicBezTo>
                  <a:cubicBezTo>
                    <a:pt x="59661" y="109946"/>
                    <a:pt x="59661" y="109946"/>
                    <a:pt x="59661" y="105494"/>
                  </a:cubicBezTo>
                  <a:cubicBezTo>
                    <a:pt x="59661" y="105494"/>
                    <a:pt x="72974" y="101043"/>
                    <a:pt x="72974" y="96591"/>
                  </a:cubicBezTo>
                  <a:cubicBezTo>
                    <a:pt x="68536" y="96591"/>
                    <a:pt x="68536" y="96591"/>
                    <a:pt x="64099" y="96591"/>
                  </a:cubicBezTo>
                  <a:cubicBezTo>
                    <a:pt x="59661" y="96591"/>
                    <a:pt x="59661" y="96591"/>
                    <a:pt x="55223" y="96591"/>
                  </a:cubicBezTo>
                  <a:cubicBezTo>
                    <a:pt x="55223" y="96591"/>
                    <a:pt x="55223" y="92139"/>
                    <a:pt x="55223" y="92139"/>
                  </a:cubicBezTo>
                  <a:cubicBezTo>
                    <a:pt x="50786" y="92139"/>
                    <a:pt x="55223" y="87687"/>
                    <a:pt x="59661" y="87687"/>
                  </a:cubicBezTo>
                  <a:cubicBezTo>
                    <a:pt x="59661" y="87687"/>
                    <a:pt x="64099" y="87687"/>
                    <a:pt x="64099" y="87687"/>
                  </a:cubicBezTo>
                  <a:cubicBezTo>
                    <a:pt x="64099" y="87687"/>
                    <a:pt x="59661" y="83236"/>
                    <a:pt x="64099" y="83236"/>
                  </a:cubicBezTo>
                  <a:cubicBezTo>
                    <a:pt x="64099" y="83236"/>
                    <a:pt x="68536" y="83236"/>
                    <a:pt x="68536" y="83236"/>
                  </a:cubicBezTo>
                  <a:cubicBezTo>
                    <a:pt x="68536" y="83236"/>
                    <a:pt x="68536" y="78784"/>
                    <a:pt x="68536" y="78784"/>
                  </a:cubicBezTo>
                  <a:cubicBezTo>
                    <a:pt x="68536" y="78784"/>
                    <a:pt x="64099" y="74332"/>
                    <a:pt x="64099" y="74332"/>
                  </a:cubicBezTo>
                  <a:cubicBezTo>
                    <a:pt x="64099" y="74332"/>
                    <a:pt x="68536" y="65429"/>
                    <a:pt x="72974" y="69880"/>
                  </a:cubicBezTo>
                  <a:cubicBezTo>
                    <a:pt x="72974" y="69880"/>
                    <a:pt x="77411" y="65429"/>
                    <a:pt x="77411" y="65429"/>
                  </a:cubicBezTo>
                  <a:cubicBezTo>
                    <a:pt x="77411" y="65429"/>
                    <a:pt x="81849" y="65429"/>
                    <a:pt x="81849" y="65429"/>
                  </a:cubicBezTo>
                  <a:cubicBezTo>
                    <a:pt x="81849" y="65429"/>
                    <a:pt x="81849" y="65429"/>
                    <a:pt x="86286" y="65429"/>
                  </a:cubicBezTo>
                  <a:cubicBezTo>
                    <a:pt x="86286" y="60977"/>
                    <a:pt x="86286" y="60977"/>
                    <a:pt x="86286" y="60977"/>
                  </a:cubicBezTo>
                  <a:cubicBezTo>
                    <a:pt x="90724" y="65429"/>
                    <a:pt x="90724" y="65429"/>
                    <a:pt x="90724" y="69880"/>
                  </a:cubicBezTo>
                  <a:cubicBezTo>
                    <a:pt x="90724" y="74332"/>
                    <a:pt x="86286" y="78784"/>
                    <a:pt x="86286" y="78784"/>
                  </a:cubicBezTo>
                  <a:cubicBezTo>
                    <a:pt x="86286" y="78784"/>
                    <a:pt x="95162" y="74332"/>
                    <a:pt x="95162" y="74332"/>
                  </a:cubicBezTo>
                  <a:cubicBezTo>
                    <a:pt x="95162" y="69880"/>
                    <a:pt x="90724" y="65429"/>
                    <a:pt x="90724" y="60977"/>
                  </a:cubicBezTo>
                  <a:cubicBezTo>
                    <a:pt x="95162" y="60977"/>
                    <a:pt x="99599" y="60977"/>
                    <a:pt x="99599" y="60977"/>
                  </a:cubicBezTo>
                  <a:cubicBezTo>
                    <a:pt x="99599" y="60977"/>
                    <a:pt x="95162" y="56525"/>
                    <a:pt x="99599" y="56525"/>
                  </a:cubicBezTo>
                  <a:cubicBezTo>
                    <a:pt x="99599" y="56525"/>
                    <a:pt x="104037" y="60977"/>
                    <a:pt x="104037" y="60977"/>
                  </a:cubicBezTo>
                  <a:cubicBezTo>
                    <a:pt x="108474" y="60977"/>
                    <a:pt x="108474" y="60977"/>
                    <a:pt x="104037" y="65429"/>
                  </a:cubicBezTo>
                  <a:cubicBezTo>
                    <a:pt x="104037" y="69880"/>
                    <a:pt x="104037" y="69880"/>
                    <a:pt x="104037" y="69880"/>
                  </a:cubicBezTo>
                  <a:cubicBezTo>
                    <a:pt x="104037" y="69880"/>
                    <a:pt x="104037" y="69880"/>
                    <a:pt x="108474" y="74332"/>
                  </a:cubicBezTo>
                  <a:cubicBezTo>
                    <a:pt x="108474" y="74332"/>
                    <a:pt x="108474" y="74332"/>
                    <a:pt x="108474" y="69880"/>
                  </a:cubicBezTo>
                  <a:cubicBezTo>
                    <a:pt x="108474" y="69880"/>
                    <a:pt x="112912" y="69880"/>
                    <a:pt x="112912" y="65429"/>
                  </a:cubicBezTo>
                  <a:cubicBezTo>
                    <a:pt x="112912" y="65429"/>
                    <a:pt x="112912" y="65429"/>
                    <a:pt x="117350" y="65429"/>
                  </a:cubicBezTo>
                  <a:cubicBezTo>
                    <a:pt x="117350" y="65429"/>
                    <a:pt x="117350" y="65429"/>
                    <a:pt x="121787" y="65429"/>
                  </a:cubicBezTo>
                  <a:cubicBezTo>
                    <a:pt x="121787" y="65429"/>
                    <a:pt x="121787" y="65429"/>
                    <a:pt x="121787" y="60977"/>
                  </a:cubicBezTo>
                  <a:cubicBezTo>
                    <a:pt x="121787" y="60977"/>
                    <a:pt x="121787" y="60977"/>
                    <a:pt x="121787" y="56525"/>
                  </a:cubicBezTo>
                  <a:cubicBezTo>
                    <a:pt x="121787" y="56525"/>
                    <a:pt x="121787" y="56525"/>
                    <a:pt x="121787" y="52073"/>
                  </a:cubicBezTo>
                  <a:cubicBezTo>
                    <a:pt x="121787" y="52073"/>
                    <a:pt x="121787" y="52073"/>
                    <a:pt x="126225" y="47622"/>
                  </a:cubicBezTo>
                  <a:cubicBezTo>
                    <a:pt x="126225" y="47622"/>
                    <a:pt x="126225" y="47622"/>
                    <a:pt x="126225" y="43170"/>
                  </a:cubicBezTo>
                  <a:cubicBezTo>
                    <a:pt x="126225" y="43170"/>
                    <a:pt x="126225" y="43170"/>
                    <a:pt x="126225" y="38718"/>
                  </a:cubicBezTo>
                  <a:cubicBezTo>
                    <a:pt x="126225" y="38718"/>
                    <a:pt x="126225" y="38718"/>
                    <a:pt x="126225" y="34266"/>
                  </a:cubicBezTo>
                  <a:cubicBezTo>
                    <a:pt x="126225" y="34266"/>
                    <a:pt x="126225" y="34266"/>
                    <a:pt x="126225" y="29815"/>
                  </a:cubicBezTo>
                  <a:cubicBezTo>
                    <a:pt x="126225" y="25363"/>
                    <a:pt x="130662" y="20911"/>
                    <a:pt x="130662" y="20911"/>
                  </a:cubicBezTo>
                  <a:cubicBezTo>
                    <a:pt x="130662" y="20911"/>
                    <a:pt x="130662" y="20911"/>
                    <a:pt x="126225" y="20911"/>
                  </a:cubicBezTo>
                  <a:cubicBezTo>
                    <a:pt x="130662" y="20911"/>
                    <a:pt x="130662" y="16460"/>
                    <a:pt x="130662" y="16460"/>
                  </a:cubicBezTo>
                  <a:cubicBezTo>
                    <a:pt x="130662" y="16460"/>
                    <a:pt x="130662" y="16460"/>
                    <a:pt x="126225" y="16460"/>
                  </a:cubicBezTo>
                  <a:cubicBezTo>
                    <a:pt x="130662" y="12008"/>
                    <a:pt x="130662" y="7556"/>
                    <a:pt x="135100" y="7556"/>
                  </a:cubicBezTo>
                  <a:cubicBezTo>
                    <a:pt x="135100" y="7556"/>
                    <a:pt x="135100" y="7556"/>
                    <a:pt x="139537" y="7556"/>
                  </a:cubicBezTo>
                  <a:cubicBezTo>
                    <a:pt x="139537" y="7556"/>
                    <a:pt x="139537" y="7556"/>
                    <a:pt x="135100" y="3104"/>
                  </a:cubicBezTo>
                  <a:cubicBezTo>
                    <a:pt x="135100" y="3104"/>
                    <a:pt x="135100" y="3104"/>
                    <a:pt x="130662" y="3104"/>
                  </a:cubicBezTo>
                  <a:close/>
                  <a:moveTo>
                    <a:pt x="123130" y="0"/>
                  </a:moveTo>
                  <a:lnTo>
                    <a:pt x="130866" y="0"/>
                  </a:lnTo>
                  <a:lnTo>
                    <a:pt x="126225" y="3104"/>
                  </a:lnTo>
                  <a:close/>
                </a:path>
              </a:pathLst>
            </a:custGeom>
            <a:solidFill>
              <a:srgbClr val="FFFFFF">
                <a:alpha val="36000"/>
              </a:srgbClr>
            </a:solidFill>
            <a:ln>
              <a:noFill/>
            </a:ln>
            <a:effectLst>
              <a:softEdge rad="635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ru-UA"/>
            </a:p>
          </p:txBody>
        </p:sp>
        <p:sp>
          <p:nvSpPr>
            <p:cNvPr id="34" name="Rectangle 78">
              <a:extLst>
                <a:ext uri="{FF2B5EF4-FFF2-40B4-BE49-F238E27FC236}">
                  <a16:creationId xmlns:a16="http://schemas.microsoft.com/office/drawing/2014/main" id="{50C78118-5411-E680-F187-64B3F7B359D5}"/>
                </a:ext>
              </a:extLst>
            </p:cNvPr>
            <p:cNvSpPr>
              <a:spLocks noChangeArrowheads="1"/>
            </p:cNvSpPr>
            <p:nvPr/>
          </p:nvSpPr>
          <p:spPr bwMode="auto">
            <a:xfrm>
              <a:off x="3916010" y="2819350"/>
              <a:ext cx="2357438" cy="688975"/>
            </a:xfrm>
            <a:prstGeom prst="rect">
              <a:avLst/>
            </a:prstGeom>
            <a:gradFill>
              <a:gsLst>
                <a:gs pos="0">
                  <a:srgbClr val="FFFFFF">
                    <a:alpha val="11000"/>
                  </a:srgbClr>
                </a:gs>
                <a:gs pos="100000">
                  <a:srgbClr val="FFFFFF">
                    <a:alpha val="21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rgbClr val="FF0000"/>
                  </a:solidFill>
                </a:rPr>
                <a:t>المدة الزمنية</a:t>
              </a:r>
              <a:endParaRPr lang="ru-UA" b="1" dirty="0">
                <a:solidFill>
                  <a:srgbClr val="FF0000"/>
                </a:solidFill>
              </a:endParaRPr>
            </a:p>
          </p:txBody>
        </p:sp>
        <p:sp>
          <p:nvSpPr>
            <p:cNvPr id="35" name="Rectangle 79">
              <a:extLst>
                <a:ext uri="{FF2B5EF4-FFF2-40B4-BE49-F238E27FC236}">
                  <a16:creationId xmlns:a16="http://schemas.microsoft.com/office/drawing/2014/main" id="{6A3982E4-7304-6BAF-5B38-D3D75A857448}"/>
                </a:ext>
              </a:extLst>
            </p:cNvPr>
            <p:cNvSpPr>
              <a:spLocks noChangeArrowheads="1"/>
            </p:cNvSpPr>
            <p:nvPr/>
          </p:nvSpPr>
          <p:spPr bwMode="auto">
            <a:xfrm>
              <a:off x="3942670" y="2845627"/>
              <a:ext cx="2357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6" name="Freeform 5">
              <a:extLst>
                <a:ext uri="{FF2B5EF4-FFF2-40B4-BE49-F238E27FC236}">
                  <a16:creationId xmlns:a16="http://schemas.microsoft.com/office/drawing/2014/main" id="{EC7AFD87-57AA-07A4-7E9D-05712BAEA2BE}"/>
                </a:ext>
              </a:extLst>
            </p:cNvPr>
            <p:cNvSpPr>
              <a:spLocks noEditPoints="1"/>
            </p:cNvSpPr>
            <p:nvPr/>
          </p:nvSpPr>
          <p:spPr bwMode="auto">
            <a:xfrm>
              <a:off x="3961392" y="2805116"/>
              <a:ext cx="2365376" cy="712618"/>
            </a:xfrm>
            <a:custGeom>
              <a:avLst/>
              <a:gdLst>
                <a:gd name="T0" fmla="*/ 1102 w 1102"/>
                <a:gd name="T1" fmla="*/ 332 h 332"/>
                <a:gd name="T2" fmla="*/ 0 w 1102"/>
                <a:gd name="T3" fmla="*/ 332 h 332"/>
                <a:gd name="T4" fmla="*/ 0 w 1102"/>
                <a:gd name="T5" fmla="*/ 0 h 332"/>
                <a:gd name="T6" fmla="*/ 1102 w 1102"/>
                <a:gd name="T7" fmla="*/ 0 h 332"/>
                <a:gd name="T8" fmla="*/ 1102 w 1102"/>
                <a:gd name="T9" fmla="*/ 332 h 332"/>
                <a:gd name="T10" fmla="*/ 5 w 1102"/>
                <a:gd name="T11" fmla="*/ 325 h 332"/>
                <a:gd name="T12" fmla="*/ 1095 w 1102"/>
                <a:gd name="T13" fmla="*/ 325 h 332"/>
                <a:gd name="T14" fmla="*/ 1095 w 1102"/>
                <a:gd name="T15" fmla="*/ 7 h 332"/>
                <a:gd name="T16" fmla="*/ 5 w 1102"/>
                <a:gd name="T17" fmla="*/ 7 h 332"/>
                <a:gd name="T18" fmla="*/ 5 w 1102"/>
                <a:gd name="T19" fmla="*/ 32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2" h="332">
                  <a:moveTo>
                    <a:pt x="1102" y="332"/>
                  </a:moveTo>
                  <a:lnTo>
                    <a:pt x="0" y="332"/>
                  </a:lnTo>
                  <a:lnTo>
                    <a:pt x="0" y="0"/>
                  </a:lnTo>
                  <a:lnTo>
                    <a:pt x="1102" y="0"/>
                  </a:lnTo>
                  <a:lnTo>
                    <a:pt x="1102" y="332"/>
                  </a:lnTo>
                  <a:close/>
                  <a:moveTo>
                    <a:pt x="5" y="325"/>
                  </a:moveTo>
                  <a:lnTo>
                    <a:pt x="1095" y="325"/>
                  </a:lnTo>
                  <a:lnTo>
                    <a:pt x="1095" y="7"/>
                  </a:lnTo>
                  <a:lnTo>
                    <a:pt x="5" y="7"/>
                  </a:lnTo>
                  <a:lnTo>
                    <a:pt x="5" y="325"/>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Tree>
    <p:extLst>
      <p:ext uri="{BB962C8B-B14F-4D97-AF65-F5344CB8AC3E}">
        <p14:creationId xmlns:p14="http://schemas.microsoft.com/office/powerpoint/2010/main" val="5502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8575DC53-68D0-4155-94B1-C547012AFD34}"/>
              </a:ext>
            </a:extLst>
          </p:cNvPr>
          <p:cNvSpPr>
            <a:spLocks noEditPoints="1"/>
          </p:cNvSpPr>
          <p:nvPr/>
        </p:nvSpPr>
        <p:spPr bwMode="auto">
          <a:xfrm>
            <a:off x="8321675" y="2847975"/>
            <a:ext cx="2914650" cy="2884488"/>
          </a:xfrm>
          <a:custGeom>
            <a:avLst/>
            <a:gdLst>
              <a:gd name="T0" fmla="*/ 383 w 765"/>
              <a:gd name="T1" fmla="*/ 757 h 757"/>
              <a:gd name="T2" fmla="*/ 322 w 765"/>
              <a:gd name="T3" fmla="*/ 732 h 757"/>
              <a:gd name="T4" fmla="*/ 34 w 765"/>
              <a:gd name="T5" fmla="*/ 444 h 757"/>
              <a:gd name="T6" fmla="*/ 34 w 765"/>
              <a:gd name="T7" fmla="*/ 322 h 757"/>
              <a:gd name="T8" fmla="*/ 322 w 765"/>
              <a:gd name="T9" fmla="*/ 34 h 757"/>
              <a:gd name="T10" fmla="*/ 444 w 765"/>
              <a:gd name="T11" fmla="*/ 34 h 757"/>
              <a:gd name="T12" fmla="*/ 732 w 765"/>
              <a:gd name="T13" fmla="*/ 322 h 757"/>
              <a:gd name="T14" fmla="*/ 732 w 765"/>
              <a:gd name="T15" fmla="*/ 444 h 757"/>
              <a:gd name="T16" fmla="*/ 444 w 765"/>
              <a:gd name="T17" fmla="*/ 732 h 757"/>
              <a:gd name="T18" fmla="*/ 383 w 765"/>
              <a:gd name="T19" fmla="*/ 757 h 757"/>
              <a:gd name="T20" fmla="*/ 383 w 765"/>
              <a:gd name="T21" fmla="*/ 12 h 757"/>
              <a:gd name="T22" fmla="*/ 324 w 765"/>
              <a:gd name="T23" fmla="*/ 36 h 757"/>
              <a:gd name="T24" fmla="*/ 36 w 765"/>
              <a:gd name="T25" fmla="*/ 324 h 757"/>
              <a:gd name="T26" fmla="*/ 36 w 765"/>
              <a:gd name="T27" fmla="*/ 441 h 757"/>
              <a:gd name="T28" fmla="*/ 324 w 765"/>
              <a:gd name="T29" fmla="*/ 729 h 757"/>
              <a:gd name="T30" fmla="*/ 383 w 765"/>
              <a:gd name="T31" fmla="*/ 753 h 757"/>
              <a:gd name="T32" fmla="*/ 441 w 765"/>
              <a:gd name="T33" fmla="*/ 729 h 757"/>
              <a:gd name="T34" fmla="*/ 729 w 765"/>
              <a:gd name="T35" fmla="*/ 441 h 757"/>
              <a:gd name="T36" fmla="*/ 729 w 765"/>
              <a:gd name="T37" fmla="*/ 324 h 757"/>
              <a:gd name="T38" fmla="*/ 441 w 765"/>
              <a:gd name="T39" fmla="*/ 36 h 757"/>
              <a:gd name="T40" fmla="*/ 383 w 765"/>
              <a:gd name="T41" fmla="*/ 12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5" h="757">
                <a:moveTo>
                  <a:pt x="383" y="757"/>
                </a:moveTo>
                <a:cubicBezTo>
                  <a:pt x="360" y="757"/>
                  <a:pt x="338" y="748"/>
                  <a:pt x="322" y="732"/>
                </a:cubicBezTo>
                <a:cubicBezTo>
                  <a:pt x="34" y="444"/>
                  <a:pt x="34" y="444"/>
                  <a:pt x="34" y="444"/>
                </a:cubicBezTo>
                <a:cubicBezTo>
                  <a:pt x="0" y="410"/>
                  <a:pt x="0" y="355"/>
                  <a:pt x="34" y="322"/>
                </a:cubicBezTo>
                <a:cubicBezTo>
                  <a:pt x="322" y="34"/>
                  <a:pt x="322" y="34"/>
                  <a:pt x="322" y="34"/>
                </a:cubicBezTo>
                <a:cubicBezTo>
                  <a:pt x="356" y="0"/>
                  <a:pt x="410" y="0"/>
                  <a:pt x="444" y="34"/>
                </a:cubicBezTo>
                <a:cubicBezTo>
                  <a:pt x="732" y="322"/>
                  <a:pt x="732" y="322"/>
                  <a:pt x="732" y="322"/>
                </a:cubicBezTo>
                <a:cubicBezTo>
                  <a:pt x="765" y="355"/>
                  <a:pt x="765" y="410"/>
                  <a:pt x="732" y="444"/>
                </a:cubicBezTo>
                <a:cubicBezTo>
                  <a:pt x="444" y="732"/>
                  <a:pt x="444" y="732"/>
                  <a:pt x="444" y="732"/>
                </a:cubicBezTo>
                <a:cubicBezTo>
                  <a:pt x="428" y="748"/>
                  <a:pt x="406" y="757"/>
                  <a:pt x="383" y="757"/>
                </a:cubicBezTo>
                <a:close/>
                <a:moveTo>
                  <a:pt x="383" y="12"/>
                </a:moveTo>
                <a:cubicBezTo>
                  <a:pt x="362" y="12"/>
                  <a:pt x="341" y="20"/>
                  <a:pt x="324" y="36"/>
                </a:cubicBezTo>
                <a:cubicBezTo>
                  <a:pt x="36" y="324"/>
                  <a:pt x="36" y="324"/>
                  <a:pt x="36" y="324"/>
                </a:cubicBezTo>
                <a:cubicBezTo>
                  <a:pt x="4" y="356"/>
                  <a:pt x="4" y="409"/>
                  <a:pt x="36" y="441"/>
                </a:cubicBezTo>
                <a:cubicBezTo>
                  <a:pt x="324" y="729"/>
                  <a:pt x="324" y="729"/>
                  <a:pt x="324" y="729"/>
                </a:cubicBezTo>
                <a:cubicBezTo>
                  <a:pt x="340" y="745"/>
                  <a:pt x="361" y="753"/>
                  <a:pt x="383" y="753"/>
                </a:cubicBezTo>
                <a:cubicBezTo>
                  <a:pt x="405" y="753"/>
                  <a:pt x="426" y="745"/>
                  <a:pt x="441" y="729"/>
                </a:cubicBezTo>
                <a:cubicBezTo>
                  <a:pt x="729" y="441"/>
                  <a:pt x="729" y="441"/>
                  <a:pt x="729" y="441"/>
                </a:cubicBezTo>
                <a:cubicBezTo>
                  <a:pt x="761" y="409"/>
                  <a:pt x="761" y="356"/>
                  <a:pt x="729" y="324"/>
                </a:cubicBezTo>
                <a:cubicBezTo>
                  <a:pt x="441" y="36"/>
                  <a:pt x="441" y="36"/>
                  <a:pt x="441" y="36"/>
                </a:cubicBezTo>
                <a:cubicBezTo>
                  <a:pt x="425" y="20"/>
                  <a:pt x="404" y="12"/>
                  <a:pt x="383" y="12"/>
                </a:cubicBez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9" name="Freeform 9">
            <a:extLst>
              <a:ext uri="{FF2B5EF4-FFF2-40B4-BE49-F238E27FC236}">
                <a16:creationId xmlns:a16="http://schemas.microsoft.com/office/drawing/2014/main" id="{A10A82C4-69B2-4477-9CB5-E79E9CF60EEE}"/>
              </a:ext>
            </a:extLst>
          </p:cNvPr>
          <p:cNvSpPr>
            <a:spLocks noEditPoints="1"/>
          </p:cNvSpPr>
          <p:nvPr/>
        </p:nvSpPr>
        <p:spPr bwMode="auto">
          <a:xfrm>
            <a:off x="9540875" y="3541713"/>
            <a:ext cx="479425" cy="411163"/>
          </a:xfrm>
          <a:custGeom>
            <a:avLst/>
            <a:gdLst>
              <a:gd name="T0" fmla="*/ 38 w 126"/>
              <a:gd name="T1" fmla="*/ 19 h 108"/>
              <a:gd name="T2" fmla="*/ 0 w 126"/>
              <a:gd name="T3" fmla="*/ 19 h 108"/>
              <a:gd name="T4" fmla="*/ 0 w 126"/>
              <a:gd name="T5" fmla="*/ 108 h 108"/>
              <a:gd name="T6" fmla="*/ 126 w 126"/>
              <a:gd name="T7" fmla="*/ 108 h 108"/>
              <a:gd name="T8" fmla="*/ 126 w 126"/>
              <a:gd name="T9" fmla="*/ 19 h 108"/>
              <a:gd name="T10" fmla="*/ 88 w 126"/>
              <a:gd name="T11" fmla="*/ 19 h 108"/>
              <a:gd name="T12" fmla="*/ 88 w 126"/>
              <a:gd name="T13" fmla="*/ 0 h 108"/>
              <a:gd name="T14" fmla="*/ 38 w 126"/>
              <a:gd name="T15" fmla="*/ 0 h 108"/>
              <a:gd name="T16" fmla="*/ 38 w 126"/>
              <a:gd name="T17" fmla="*/ 19 h 108"/>
              <a:gd name="T18" fmla="*/ 8 w 126"/>
              <a:gd name="T19" fmla="*/ 100 h 108"/>
              <a:gd name="T20" fmla="*/ 8 w 126"/>
              <a:gd name="T21" fmla="*/ 53 h 108"/>
              <a:gd name="T22" fmla="*/ 35 w 126"/>
              <a:gd name="T23" fmla="*/ 64 h 108"/>
              <a:gd name="T24" fmla="*/ 59 w 126"/>
              <a:gd name="T25" fmla="*/ 69 h 108"/>
              <a:gd name="T26" fmla="*/ 59 w 126"/>
              <a:gd name="T27" fmla="*/ 79 h 108"/>
              <a:gd name="T28" fmla="*/ 67 w 126"/>
              <a:gd name="T29" fmla="*/ 79 h 108"/>
              <a:gd name="T30" fmla="*/ 67 w 126"/>
              <a:gd name="T31" fmla="*/ 69 h 108"/>
              <a:gd name="T32" fmla="*/ 90 w 126"/>
              <a:gd name="T33" fmla="*/ 64 h 108"/>
              <a:gd name="T34" fmla="*/ 118 w 126"/>
              <a:gd name="T35" fmla="*/ 53 h 108"/>
              <a:gd name="T36" fmla="*/ 118 w 126"/>
              <a:gd name="T37" fmla="*/ 100 h 108"/>
              <a:gd name="T38" fmla="*/ 8 w 126"/>
              <a:gd name="T39" fmla="*/ 100 h 108"/>
              <a:gd name="T40" fmla="*/ 118 w 126"/>
              <a:gd name="T41" fmla="*/ 27 h 108"/>
              <a:gd name="T42" fmla="*/ 118 w 126"/>
              <a:gd name="T43" fmla="*/ 45 h 108"/>
              <a:gd name="T44" fmla="*/ 88 w 126"/>
              <a:gd name="T45" fmla="*/ 57 h 108"/>
              <a:gd name="T46" fmla="*/ 67 w 126"/>
              <a:gd name="T47" fmla="*/ 61 h 108"/>
              <a:gd name="T48" fmla="*/ 67 w 126"/>
              <a:gd name="T49" fmla="*/ 51 h 108"/>
              <a:gd name="T50" fmla="*/ 59 w 126"/>
              <a:gd name="T51" fmla="*/ 51 h 108"/>
              <a:gd name="T52" fmla="*/ 59 w 126"/>
              <a:gd name="T53" fmla="*/ 61 h 108"/>
              <a:gd name="T54" fmla="*/ 38 w 126"/>
              <a:gd name="T55" fmla="*/ 57 h 108"/>
              <a:gd name="T56" fmla="*/ 8 w 126"/>
              <a:gd name="T57" fmla="*/ 45 h 108"/>
              <a:gd name="T58" fmla="*/ 8 w 126"/>
              <a:gd name="T59" fmla="*/ 27 h 108"/>
              <a:gd name="T60" fmla="*/ 38 w 126"/>
              <a:gd name="T61" fmla="*/ 27 h 108"/>
              <a:gd name="T62" fmla="*/ 88 w 126"/>
              <a:gd name="T63" fmla="*/ 27 h 108"/>
              <a:gd name="T64" fmla="*/ 118 w 126"/>
              <a:gd name="T65" fmla="*/ 27 h 108"/>
              <a:gd name="T66" fmla="*/ 46 w 126"/>
              <a:gd name="T67" fmla="*/ 8 h 108"/>
              <a:gd name="T68" fmla="*/ 80 w 126"/>
              <a:gd name="T69" fmla="*/ 8 h 108"/>
              <a:gd name="T70" fmla="*/ 80 w 126"/>
              <a:gd name="T71" fmla="*/ 19 h 108"/>
              <a:gd name="T72" fmla="*/ 46 w 126"/>
              <a:gd name="T73" fmla="*/ 19 h 108"/>
              <a:gd name="T74" fmla="*/ 46 w 126"/>
              <a:gd name="T75"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8">
                <a:moveTo>
                  <a:pt x="38" y="19"/>
                </a:moveTo>
                <a:cubicBezTo>
                  <a:pt x="0" y="19"/>
                  <a:pt x="0" y="19"/>
                  <a:pt x="0" y="19"/>
                </a:cubicBezTo>
                <a:cubicBezTo>
                  <a:pt x="0" y="108"/>
                  <a:pt x="0" y="108"/>
                  <a:pt x="0" y="108"/>
                </a:cubicBezTo>
                <a:cubicBezTo>
                  <a:pt x="126" y="108"/>
                  <a:pt x="126" y="108"/>
                  <a:pt x="126" y="108"/>
                </a:cubicBezTo>
                <a:cubicBezTo>
                  <a:pt x="126" y="19"/>
                  <a:pt x="126" y="19"/>
                  <a:pt x="126" y="19"/>
                </a:cubicBezTo>
                <a:cubicBezTo>
                  <a:pt x="88" y="19"/>
                  <a:pt x="88" y="19"/>
                  <a:pt x="88" y="19"/>
                </a:cubicBezTo>
                <a:cubicBezTo>
                  <a:pt x="88" y="0"/>
                  <a:pt x="88" y="0"/>
                  <a:pt x="88" y="0"/>
                </a:cubicBezTo>
                <a:cubicBezTo>
                  <a:pt x="38" y="0"/>
                  <a:pt x="38" y="0"/>
                  <a:pt x="38" y="0"/>
                </a:cubicBezTo>
                <a:lnTo>
                  <a:pt x="38" y="19"/>
                </a:lnTo>
                <a:close/>
                <a:moveTo>
                  <a:pt x="8" y="100"/>
                </a:moveTo>
                <a:cubicBezTo>
                  <a:pt x="8" y="53"/>
                  <a:pt x="8" y="53"/>
                  <a:pt x="8" y="53"/>
                </a:cubicBezTo>
                <a:cubicBezTo>
                  <a:pt x="35" y="64"/>
                  <a:pt x="35" y="64"/>
                  <a:pt x="35" y="64"/>
                </a:cubicBezTo>
                <a:cubicBezTo>
                  <a:pt x="43" y="67"/>
                  <a:pt x="51" y="69"/>
                  <a:pt x="59" y="69"/>
                </a:cubicBezTo>
                <a:cubicBezTo>
                  <a:pt x="59" y="79"/>
                  <a:pt x="59" y="79"/>
                  <a:pt x="59" y="79"/>
                </a:cubicBezTo>
                <a:cubicBezTo>
                  <a:pt x="67" y="79"/>
                  <a:pt x="67" y="79"/>
                  <a:pt x="67" y="79"/>
                </a:cubicBezTo>
                <a:cubicBezTo>
                  <a:pt x="67" y="69"/>
                  <a:pt x="67" y="69"/>
                  <a:pt x="67" y="69"/>
                </a:cubicBezTo>
                <a:cubicBezTo>
                  <a:pt x="75" y="69"/>
                  <a:pt x="83" y="67"/>
                  <a:pt x="90" y="64"/>
                </a:cubicBezTo>
                <a:cubicBezTo>
                  <a:pt x="118" y="53"/>
                  <a:pt x="118" y="53"/>
                  <a:pt x="118" y="53"/>
                </a:cubicBezTo>
                <a:cubicBezTo>
                  <a:pt x="118" y="100"/>
                  <a:pt x="118" y="100"/>
                  <a:pt x="118" y="100"/>
                </a:cubicBezTo>
                <a:lnTo>
                  <a:pt x="8" y="100"/>
                </a:lnTo>
                <a:close/>
                <a:moveTo>
                  <a:pt x="118" y="27"/>
                </a:moveTo>
                <a:cubicBezTo>
                  <a:pt x="118" y="45"/>
                  <a:pt x="118" y="45"/>
                  <a:pt x="118" y="45"/>
                </a:cubicBezTo>
                <a:cubicBezTo>
                  <a:pt x="88" y="57"/>
                  <a:pt x="88" y="57"/>
                  <a:pt x="88" y="57"/>
                </a:cubicBezTo>
                <a:cubicBezTo>
                  <a:pt x="81" y="59"/>
                  <a:pt x="74" y="61"/>
                  <a:pt x="67" y="61"/>
                </a:cubicBezTo>
                <a:cubicBezTo>
                  <a:pt x="67" y="51"/>
                  <a:pt x="67" y="51"/>
                  <a:pt x="67" y="51"/>
                </a:cubicBezTo>
                <a:cubicBezTo>
                  <a:pt x="59" y="51"/>
                  <a:pt x="59" y="51"/>
                  <a:pt x="59" y="51"/>
                </a:cubicBezTo>
                <a:cubicBezTo>
                  <a:pt x="59" y="61"/>
                  <a:pt x="59" y="61"/>
                  <a:pt x="59" y="61"/>
                </a:cubicBezTo>
                <a:cubicBezTo>
                  <a:pt x="52" y="61"/>
                  <a:pt x="45" y="59"/>
                  <a:pt x="38" y="57"/>
                </a:cubicBezTo>
                <a:cubicBezTo>
                  <a:pt x="8" y="45"/>
                  <a:pt x="8" y="45"/>
                  <a:pt x="8" y="45"/>
                </a:cubicBezTo>
                <a:cubicBezTo>
                  <a:pt x="8" y="27"/>
                  <a:pt x="8" y="27"/>
                  <a:pt x="8" y="27"/>
                </a:cubicBezTo>
                <a:cubicBezTo>
                  <a:pt x="38" y="27"/>
                  <a:pt x="38" y="27"/>
                  <a:pt x="38" y="27"/>
                </a:cubicBezTo>
                <a:cubicBezTo>
                  <a:pt x="88" y="27"/>
                  <a:pt x="88" y="27"/>
                  <a:pt x="88" y="27"/>
                </a:cubicBezTo>
                <a:lnTo>
                  <a:pt x="118" y="27"/>
                </a:lnTo>
                <a:close/>
                <a:moveTo>
                  <a:pt x="46" y="8"/>
                </a:moveTo>
                <a:cubicBezTo>
                  <a:pt x="80" y="8"/>
                  <a:pt x="80" y="8"/>
                  <a:pt x="80" y="8"/>
                </a:cubicBezTo>
                <a:cubicBezTo>
                  <a:pt x="80" y="19"/>
                  <a:pt x="80" y="19"/>
                  <a:pt x="80" y="19"/>
                </a:cubicBezTo>
                <a:cubicBezTo>
                  <a:pt x="46" y="19"/>
                  <a:pt x="46" y="19"/>
                  <a:pt x="46" y="19"/>
                </a:cubicBezTo>
                <a:lnTo>
                  <a:pt x="4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2" name="Oval 7">
            <a:extLst>
              <a:ext uri="{FF2B5EF4-FFF2-40B4-BE49-F238E27FC236}">
                <a16:creationId xmlns:a16="http://schemas.microsoft.com/office/drawing/2014/main" id="{1729FEA9-75A9-4A7C-9406-D78BA6BC9D93}"/>
              </a:ext>
            </a:extLst>
          </p:cNvPr>
          <p:cNvSpPr>
            <a:spLocks noChangeArrowheads="1"/>
          </p:cNvSpPr>
          <p:nvPr/>
        </p:nvSpPr>
        <p:spPr bwMode="auto">
          <a:xfrm>
            <a:off x="6966903" y="3119234"/>
            <a:ext cx="2620882" cy="2613229"/>
          </a:xfrm>
          <a:prstGeom prst="ellipse">
            <a:avLst/>
          </a:prstGeom>
          <a:gradFill flip="none" rotWithShape="1">
            <a:gsLst>
              <a:gs pos="100000">
                <a:schemeClr val="accent5">
                  <a:lumMod val="50000"/>
                </a:schemeClr>
              </a:gs>
              <a:gs pos="23000">
                <a:schemeClr val="accent5">
                  <a:lumMod val="50000"/>
                </a:schemeClr>
              </a:gs>
            </a:gsLst>
            <a:path path="circle">
              <a:fillToRect r="100000" b="100000"/>
            </a:path>
            <a:tileRect l="-100000" t="-100000"/>
          </a:gradFill>
          <a:ln>
            <a:noFill/>
          </a:ln>
          <a:effectLst>
            <a:softEdge rad="6477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56" name="Oval 7">
            <a:extLst>
              <a:ext uri="{FF2B5EF4-FFF2-40B4-BE49-F238E27FC236}">
                <a16:creationId xmlns:a16="http://schemas.microsoft.com/office/drawing/2014/main" id="{6C083FEF-1D09-4FA0-938B-4D7E7164B698}"/>
              </a:ext>
            </a:extLst>
          </p:cNvPr>
          <p:cNvSpPr>
            <a:spLocks noChangeArrowheads="1"/>
          </p:cNvSpPr>
          <p:nvPr/>
        </p:nvSpPr>
        <p:spPr bwMode="auto">
          <a:xfrm>
            <a:off x="7348768" y="4942076"/>
            <a:ext cx="1863589" cy="1367094"/>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rtl="1"/>
            <a:r>
              <a:rPr lang="ar-DZ"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بيان مدة توقيف عقد العمل</a:t>
            </a:r>
          </a:p>
        </p:txBody>
      </p:sp>
      <p:sp>
        <p:nvSpPr>
          <p:cNvPr id="11" name="Freeform 11">
            <a:extLst>
              <a:ext uri="{FF2B5EF4-FFF2-40B4-BE49-F238E27FC236}">
                <a16:creationId xmlns:a16="http://schemas.microsoft.com/office/drawing/2014/main" id="{D430D1D5-9A0D-4330-B720-E7C034A61D31}"/>
              </a:ext>
            </a:extLst>
          </p:cNvPr>
          <p:cNvSpPr>
            <a:spLocks/>
          </p:cNvSpPr>
          <p:nvPr/>
        </p:nvSpPr>
        <p:spPr bwMode="auto">
          <a:xfrm>
            <a:off x="7348768" y="1195797"/>
            <a:ext cx="4384214" cy="645704"/>
          </a:xfrm>
          <a:custGeom>
            <a:avLst/>
            <a:gdLst>
              <a:gd name="T0" fmla="*/ 728 w 761"/>
              <a:gd name="T1" fmla="*/ 440 h 761"/>
              <a:gd name="T2" fmla="*/ 440 w 761"/>
              <a:gd name="T3" fmla="*/ 728 h 761"/>
              <a:gd name="T4" fmla="*/ 321 w 761"/>
              <a:gd name="T5" fmla="*/ 728 h 761"/>
              <a:gd name="T6" fmla="*/ 33 w 761"/>
              <a:gd name="T7" fmla="*/ 440 h 761"/>
              <a:gd name="T8" fmla="*/ 33 w 761"/>
              <a:gd name="T9" fmla="*/ 321 h 761"/>
              <a:gd name="T10" fmla="*/ 321 w 761"/>
              <a:gd name="T11" fmla="*/ 33 h 761"/>
              <a:gd name="T12" fmla="*/ 440 w 761"/>
              <a:gd name="T13" fmla="*/ 33 h 761"/>
              <a:gd name="T14" fmla="*/ 728 w 761"/>
              <a:gd name="T15" fmla="*/ 321 h 761"/>
              <a:gd name="T16" fmla="*/ 728 w 761"/>
              <a:gd name="T17" fmla="*/ 44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761">
                <a:moveTo>
                  <a:pt x="728" y="440"/>
                </a:moveTo>
                <a:cubicBezTo>
                  <a:pt x="440" y="728"/>
                  <a:pt x="440" y="728"/>
                  <a:pt x="440" y="728"/>
                </a:cubicBezTo>
                <a:cubicBezTo>
                  <a:pt x="407" y="761"/>
                  <a:pt x="354" y="761"/>
                  <a:pt x="321" y="728"/>
                </a:cubicBezTo>
                <a:cubicBezTo>
                  <a:pt x="33" y="440"/>
                  <a:pt x="33" y="440"/>
                  <a:pt x="33" y="440"/>
                </a:cubicBezTo>
                <a:cubicBezTo>
                  <a:pt x="0" y="407"/>
                  <a:pt x="0" y="354"/>
                  <a:pt x="33" y="321"/>
                </a:cubicBezTo>
                <a:cubicBezTo>
                  <a:pt x="321" y="33"/>
                  <a:pt x="321" y="33"/>
                  <a:pt x="321" y="33"/>
                </a:cubicBezTo>
                <a:cubicBezTo>
                  <a:pt x="354" y="0"/>
                  <a:pt x="407" y="0"/>
                  <a:pt x="440" y="33"/>
                </a:cubicBezTo>
                <a:cubicBezTo>
                  <a:pt x="728" y="321"/>
                  <a:pt x="728" y="321"/>
                  <a:pt x="728" y="321"/>
                </a:cubicBezTo>
                <a:cubicBezTo>
                  <a:pt x="761" y="354"/>
                  <a:pt x="761" y="407"/>
                  <a:pt x="728" y="440"/>
                </a:cubicBezTo>
                <a:close/>
              </a:path>
            </a:pathLst>
          </a:custGeom>
          <a:gradFill>
            <a:gsLst>
              <a:gs pos="0">
                <a:srgbClr val="6EA9F6"/>
              </a:gs>
              <a:gs pos="100000">
                <a:srgbClr val="8E6DEC"/>
              </a:gs>
            </a:gsLst>
            <a:lin ang="2700000" scaled="0"/>
          </a:gradFill>
          <a:ln w="9525">
            <a:noFill/>
            <a:round/>
            <a:headEnd/>
            <a:tailEnd/>
          </a:ln>
          <a:effectLst>
            <a:outerShdw blurRad="330200" dist="342900" dir="2700000" algn="tl" rotWithShape="0">
              <a:schemeClr val="accent3">
                <a:lumMod val="75000"/>
                <a:alpha val="26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الشروط الشكلية</a:t>
            </a:r>
          </a:p>
          <a:p>
            <a:pPr algn="ctr"/>
            <a:endParaRPr lang="ru-UA" b="1" dirty="0">
              <a:solidFill>
                <a:schemeClr val="tx1"/>
              </a:solidFill>
            </a:endParaRPr>
          </a:p>
        </p:txBody>
      </p:sp>
      <p:sp>
        <p:nvSpPr>
          <p:cNvPr id="58" name="Freeform: Shape 57">
            <a:extLst>
              <a:ext uri="{FF2B5EF4-FFF2-40B4-BE49-F238E27FC236}">
                <a16:creationId xmlns:a16="http://schemas.microsoft.com/office/drawing/2014/main" id="{677D884B-489A-424D-9F9F-6E71A25B49A1}"/>
              </a:ext>
            </a:extLst>
          </p:cNvPr>
          <p:cNvSpPr>
            <a:spLocks noChangeArrowheads="1"/>
          </p:cNvSpPr>
          <p:nvPr/>
        </p:nvSpPr>
        <p:spPr bwMode="auto">
          <a:xfrm>
            <a:off x="6869049" y="3355660"/>
            <a:ext cx="1099546" cy="1930237"/>
          </a:xfrm>
          <a:custGeom>
            <a:avLst/>
            <a:gdLst>
              <a:gd name="connsiteX0" fmla="*/ 182262 w 589347"/>
              <a:gd name="connsiteY0" fmla="*/ 0 h 1085200"/>
              <a:gd name="connsiteX1" fmla="*/ 227239 w 589347"/>
              <a:gd name="connsiteY1" fmla="*/ 45001 h 1085200"/>
              <a:gd name="connsiteX2" fmla="*/ 495071 w 589347"/>
              <a:gd name="connsiteY2" fmla="*/ 312980 h 1085200"/>
              <a:gd name="connsiteX3" fmla="*/ 495071 w 589347"/>
              <a:gd name="connsiteY3" fmla="*/ 766519 h 1085200"/>
              <a:gd name="connsiteX4" fmla="*/ 301964 w 589347"/>
              <a:gd name="connsiteY4" fmla="*/ 959732 h 1085200"/>
              <a:gd name="connsiteX5" fmla="*/ 176565 w 589347"/>
              <a:gd name="connsiteY5" fmla="*/ 1085200 h 1085200"/>
              <a:gd name="connsiteX6" fmla="*/ 158475 w 589347"/>
              <a:gd name="connsiteY6" fmla="*/ 1063339 h 1085200"/>
              <a:gd name="connsiteX7" fmla="*/ 0 w 589347"/>
              <a:gd name="connsiteY7" fmla="*/ 546042 h 1085200"/>
              <a:gd name="connsiteX8" fmla="*/ 158475 w 589347"/>
              <a:gd name="connsiteY8" fmla="*/ 28746 h 1085200"/>
              <a:gd name="connsiteX0" fmla="*/ 158475 w 589347"/>
              <a:gd name="connsiteY0" fmla="*/ 0 h 1056454"/>
              <a:gd name="connsiteX1" fmla="*/ 227239 w 589347"/>
              <a:gd name="connsiteY1" fmla="*/ 16255 h 1056454"/>
              <a:gd name="connsiteX2" fmla="*/ 495071 w 589347"/>
              <a:gd name="connsiteY2" fmla="*/ 284234 h 1056454"/>
              <a:gd name="connsiteX3" fmla="*/ 495071 w 589347"/>
              <a:gd name="connsiteY3" fmla="*/ 737773 h 1056454"/>
              <a:gd name="connsiteX4" fmla="*/ 301964 w 589347"/>
              <a:gd name="connsiteY4" fmla="*/ 930986 h 1056454"/>
              <a:gd name="connsiteX5" fmla="*/ 176565 w 589347"/>
              <a:gd name="connsiteY5" fmla="*/ 1056454 h 1056454"/>
              <a:gd name="connsiteX6" fmla="*/ 158475 w 589347"/>
              <a:gd name="connsiteY6" fmla="*/ 1034593 h 1056454"/>
              <a:gd name="connsiteX7" fmla="*/ 0 w 589347"/>
              <a:gd name="connsiteY7" fmla="*/ 517296 h 1056454"/>
              <a:gd name="connsiteX8" fmla="*/ 158475 w 589347"/>
              <a:gd name="connsiteY8" fmla="*/ 0 h 1056454"/>
              <a:gd name="connsiteX0" fmla="*/ 158475 w 589347"/>
              <a:gd name="connsiteY0" fmla="*/ 0 h 1056454"/>
              <a:gd name="connsiteX1" fmla="*/ 495071 w 589347"/>
              <a:gd name="connsiteY1" fmla="*/ 284234 h 1056454"/>
              <a:gd name="connsiteX2" fmla="*/ 495071 w 589347"/>
              <a:gd name="connsiteY2" fmla="*/ 737773 h 1056454"/>
              <a:gd name="connsiteX3" fmla="*/ 301964 w 589347"/>
              <a:gd name="connsiteY3" fmla="*/ 930986 h 1056454"/>
              <a:gd name="connsiteX4" fmla="*/ 176565 w 589347"/>
              <a:gd name="connsiteY4" fmla="*/ 1056454 h 1056454"/>
              <a:gd name="connsiteX5" fmla="*/ 158475 w 589347"/>
              <a:gd name="connsiteY5" fmla="*/ 1034593 h 1056454"/>
              <a:gd name="connsiteX6" fmla="*/ 0 w 589347"/>
              <a:gd name="connsiteY6" fmla="*/ 517296 h 1056454"/>
              <a:gd name="connsiteX7" fmla="*/ 158475 w 589347"/>
              <a:gd name="connsiteY7" fmla="*/ 0 h 1056454"/>
              <a:gd name="connsiteX0" fmla="*/ 158475 w 589347"/>
              <a:gd name="connsiteY0" fmla="*/ 0 h 1034593"/>
              <a:gd name="connsiteX1" fmla="*/ 495071 w 589347"/>
              <a:gd name="connsiteY1" fmla="*/ 284234 h 1034593"/>
              <a:gd name="connsiteX2" fmla="*/ 495071 w 589347"/>
              <a:gd name="connsiteY2" fmla="*/ 737773 h 1034593"/>
              <a:gd name="connsiteX3" fmla="*/ 301964 w 589347"/>
              <a:gd name="connsiteY3" fmla="*/ 930986 h 1034593"/>
              <a:gd name="connsiteX4" fmla="*/ 158475 w 589347"/>
              <a:gd name="connsiteY4" fmla="*/ 1034593 h 1034593"/>
              <a:gd name="connsiteX5" fmla="*/ 0 w 589347"/>
              <a:gd name="connsiteY5" fmla="*/ 517296 h 1034593"/>
              <a:gd name="connsiteX6" fmla="*/ 158475 w 589347"/>
              <a:gd name="connsiteY6" fmla="*/ 0 h 1034593"/>
              <a:gd name="connsiteX0" fmla="*/ 158475 w 589347"/>
              <a:gd name="connsiteY0" fmla="*/ 0 h 1034593"/>
              <a:gd name="connsiteX1" fmla="*/ 495071 w 589347"/>
              <a:gd name="connsiteY1" fmla="*/ 284234 h 1034593"/>
              <a:gd name="connsiteX2" fmla="*/ 495071 w 589347"/>
              <a:gd name="connsiteY2" fmla="*/ 737773 h 1034593"/>
              <a:gd name="connsiteX3" fmla="*/ 158475 w 589347"/>
              <a:gd name="connsiteY3" fmla="*/ 1034593 h 1034593"/>
              <a:gd name="connsiteX4" fmla="*/ 0 w 589347"/>
              <a:gd name="connsiteY4" fmla="*/ 517296 h 1034593"/>
              <a:gd name="connsiteX5" fmla="*/ 158475 w 589347"/>
              <a:gd name="connsiteY5" fmla="*/ 0 h 10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347" h="1034593">
                <a:moveTo>
                  <a:pt x="158475" y="0"/>
                </a:moveTo>
                <a:lnTo>
                  <a:pt x="495071" y="284234"/>
                </a:lnTo>
                <a:cubicBezTo>
                  <a:pt x="620773" y="410006"/>
                  <a:pt x="620773" y="612002"/>
                  <a:pt x="495071" y="737773"/>
                </a:cubicBezTo>
                <a:lnTo>
                  <a:pt x="158475" y="1034593"/>
                </a:lnTo>
                <a:cubicBezTo>
                  <a:pt x="58422" y="886927"/>
                  <a:pt x="0" y="708914"/>
                  <a:pt x="0" y="517296"/>
                </a:cubicBezTo>
                <a:cubicBezTo>
                  <a:pt x="0" y="325678"/>
                  <a:pt x="58422" y="147665"/>
                  <a:pt x="158475" y="0"/>
                </a:cubicBezTo>
                <a:close/>
              </a:path>
            </a:pathLst>
          </a:custGeom>
          <a:gradFill flip="none" rotWithShape="1">
            <a:gsLst>
              <a:gs pos="100000">
                <a:schemeClr val="accent4">
                  <a:lumMod val="75000"/>
                </a:schemeClr>
              </a:gs>
              <a:gs pos="23000">
                <a:schemeClr val="accent6"/>
              </a:gs>
            </a:gsLst>
            <a:path path="circle">
              <a:fillToRect r="100000" b="100000"/>
            </a:path>
            <a:tileRect l="-100000" t="-100000"/>
          </a:gradFill>
          <a:ln>
            <a:noFill/>
          </a:ln>
          <a:effectLst>
            <a:softEdge rad="2286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57" name="Freeform: Shape 56">
            <a:extLst>
              <a:ext uri="{FF2B5EF4-FFF2-40B4-BE49-F238E27FC236}">
                <a16:creationId xmlns:a16="http://schemas.microsoft.com/office/drawing/2014/main" id="{440D49CD-35BE-4AF1-BF71-310880FB615C}"/>
              </a:ext>
            </a:extLst>
          </p:cNvPr>
          <p:cNvSpPr>
            <a:spLocks noChangeArrowheads="1"/>
          </p:cNvSpPr>
          <p:nvPr/>
        </p:nvSpPr>
        <p:spPr bwMode="auto">
          <a:xfrm>
            <a:off x="7147208" y="3132352"/>
            <a:ext cx="1832820" cy="1050256"/>
          </a:xfrm>
          <a:custGeom>
            <a:avLst/>
            <a:gdLst>
              <a:gd name="connsiteX0" fmla="*/ 549223 w 1092382"/>
              <a:gd name="connsiteY0" fmla="*/ 0 h 594586"/>
              <a:gd name="connsiteX1" fmla="*/ 1068034 w 1092382"/>
              <a:gd name="connsiteY1" fmla="*/ 158012 h 594586"/>
              <a:gd name="connsiteX2" fmla="*/ 1092382 w 1092382"/>
              <a:gd name="connsiteY2" fmla="*/ 178043 h 594586"/>
              <a:gd name="connsiteX3" fmla="*/ 1038175 w 1092382"/>
              <a:gd name="connsiteY3" fmla="*/ 232279 h 594586"/>
              <a:gd name="connsiteX4" fmla="*/ 770343 w 1092382"/>
              <a:gd name="connsiteY4" fmla="*/ 500258 h 594586"/>
              <a:gd name="connsiteX5" fmla="*/ 317052 w 1092382"/>
              <a:gd name="connsiteY5" fmla="*/ 500258 h 594586"/>
              <a:gd name="connsiteX6" fmla="*/ 123945 w 1092382"/>
              <a:gd name="connsiteY6" fmla="*/ 307045 h 594586"/>
              <a:gd name="connsiteX7" fmla="*/ 0 w 1092382"/>
              <a:gd name="connsiteY7" fmla="*/ 183032 h 594586"/>
              <a:gd name="connsiteX8" fmla="*/ 30412 w 1092382"/>
              <a:gd name="connsiteY8" fmla="*/ 158012 h 594586"/>
              <a:gd name="connsiteX9" fmla="*/ 549223 w 1092382"/>
              <a:gd name="connsiteY9" fmla="*/ 0 h 594586"/>
              <a:gd name="connsiteX0" fmla="*/ 549223 w 1068034"/>
              <a:gd name="connsiteY0" fmla="*/ 0 h 594586"/>
              <a:gd name="connsiteX1" fmla="*/ 1068034 w 1068034"/>
              <a:gd name="connsiteY1" fmla="*/ 158012 h 594586"/>
              <a:gd name="connsiteX2" fmla="*/ 1038175 w 1068034"/>
              <a:gd name="connsiteY2" fmla="*/ 232279 h 594586"/>
              <a:gd name="connsiteX3" fmla="*/ 770343 w 1068034"/>
              <a:gd name="connsiteY3" fmla="*/ 500258 h 594586"/>
              <a:gd name="connsiteX4" fmla="*/ 317052 w 1068034"/>
              <a:gd name="connsiteY4" fmla="*/ 500258 h 594586"/>
              <a:gd name="connsiteX5" fmla="*/ 123945 w 1068034"/>
              <a:gd name="connsiteY5" fmla="*/ 307045 h 594586"/>
              <a:gd name="connsiteX6" fmla="*/ 0 w 1068034"/>
              <a:gd name="connsiteY6" fmla="*/ 183032 h 594586"/>
              <a:gd name="connsiteX7" fmla="*/ 30412 w 1068034"/>
              <a:gd name="connsiteY7" fmla="*/ 158012 h 594586"/>
              <a:gd name="connsiteX8" fmla="*/ 549223 w 1068034"/>
              <a:gd name="connsiteY8" fmla="*/ 0 h 594586"/>
              <a:gd name="connsiteX0" fmla="*/ 549223 w 1068034"/>
              <a:gd name="connsiteY0" fmla="*/ 0 h 594586"/>
              <a:gd name="connsiteX1" fmla="*/ 1068034 w 1068034"/>
              <a:gd name="connsiteY1" fmla="*/ 158012 h 594586"/>
              <a:gd name="connsiteX2" fmla="*/ 770343 w 1068034"/>
              <a:gd name="connsiteY2" fmla="*/ 500258 h 594586"/>
              <a:gd name="connsiteX3" fmla="*/ 317052 w 1068034"/>
              <a:gd name="connsiteY3" fmla="*/ 500258 h 594586"/>
              <a:gd name="connsiteX4" fmla="*/ 123945 w 1068034"/>
              <a:gd name="connsiteY4" fmla="*/ 307045 h 594586"/>
              <a:gd name="connsiteX5" fmla="*/ 0 w 1068034"/>
              <a:gd name="connsiteY5" fmla="*/ 183032 h 594586"/>
              <a:gd name="connsiteX6" fmla="*/ 30412 w 1068034"/>
              <a:gd name="connsiteY6" fmla="*/ 158012 h 594586"/>
              <a:gd name="connsiteX7" fmla="*/ 549223 w 1068034"/>
              <a:gd name="connsiteY7" fmla="*/ 0 h 594586"/>
              <a:gd name="connsiteX0" fmla="*/ 518811 w 1037622"/>
              <a:gd name="connsiteY0" fmla="*/ 0 h 594586"/>
              <a:gd name="connsiteX1" fmla="*/ 1037622 w 1037622"/>
              <a:gd name="connsiteY1" fmla="*/ 158012 h 594586"/>
              <a:gd name="connsiteX2" fmla="*/ 739931 w 1037622"/>
              <a:gd name="connsiteY2" fmla="*/ 500258 h 594586"/>
              <a:gd name="connsiteX3" fmla="*/ 286640 w 1037622"/>
              <a:gd name="connsiteY3" fmla="*/ 500258 h 594586"/>
              <a:gd name="connsiteX4" fmla="*/ 93533 w 1037622"/>
              <a:gd name="connsiteY4" fmla="*/ 307045 h 594586"/>
              <a:gd name="connsiteX5" fmla="*/ 0 w 1037622"/>
              <a:gd name="connsiteY5" fmla="*/ 158012 h 594586"/>
              <a:gd name="connsiteX6" fmla="*/ 518811 w 1037622"/>
              <a:gd name="connsiteY6" fmla="*/ 0 h 594586"/>
              <a:gd name="connsiteX0" fmla="*/ 518811 w 1037622"/>
              <a:gd name="connsiteY0" fmla="*/ 0 h 594586"/>
              <a:gd name="connsiteX1" fmla="*/ 1037622 w 1037622"/>
              <a:gd name="connsiteY1" fmla="*/ 158012 h 594586"/>
              <a:gd name="connsiteX2" fmla="*/ 739931 w 1037622"/>
              <a:gd name="connsiteY2" fmla="*/ 500258 h 594586"/>
              <a:gd name="connsiteX3" fmla="*/ 286640 w 1037622"/>
              <a:gd name="connsiteY3" fmla="*/ 500258 h 594586"/>
              <a:gd name="connsiteX4" fmla="*/ 0 w 1037622"/>
              <a:gd name="connsiteY4" fmla="*/ 158012 h 594586"/>
              <a:gd name="connsiteX5" fmla="*/ 518811 w 1037622"/>
              <a:gd name="connsiteY5" fmla="*/ 0 h 59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622" h="594586">
                <a:moveTo>
                  <a:pt x="518811" y="0"/>
                </a:moveTo>
                <a:cubicBezTo>
                  <a:pt x="710991" y="0"/>
                  <a:pt x="889524" y="58252"/>
                  <a:pt x="1037622" y="158012"/>
                </a:cubicBezTo>
                <a:lnTo>
                  <a:pt x="739931" y="500258"/>
                </a:lnTo>
                <a:cubicBezTo>
                  <a:pt x="614229" y="626029"/>
                  <a:pt x="412343" y="626029"/>
                  <a:pt x="286640" y="500258"/>
                </a:cubicBezTo>
                <a:lnTo>
                  <a:pt x="0" y="158012"/>
                </a:lnTo>
                <a:cubicBezTo>
                  <a:pt x="148098" y="58252"/>
                  <a:pt x="326632" y="0"/>
                  <a:pt x="518811" y="0"/>
                </a:cubicBezTo>
                <a:close/>
              </a:path>
            </a:pathLst>
          </a:custGeom>
          <a:gradFill flip="none" rotWithShape="1">
            <a:gsLst>
              <a:gs pos="100000">
                <a:schemeClr val="accent4">
                  <a:lumMod val="75000"/>
                </a:schemeClr>
              </a:gs>
              <a:gs pos="23000">
                <a:schemeClr val="accent6"/>
              </a:gs>
            </a:gsLst>
            <a:path path="circle">
              <a:fillToRect r="100000" b="100000"/>
            </a:path>
            <a:tileRect l="-100000" t="-100000"/>
          </a:gradFill>
          <a:ln>
            <a:noFill/>
          </a:ln>
          <a:effectLst>
            <a:softEdge rad="2032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18" name="Freeform 18">
            <a:extLst>
              <a:ext uri="{FF2B5EF4-FFF2-40B4-BE49-F238E27FC236}">
                <a16:creationId xmlns:a16="http://schemas.microsoft.com/office/drawing/2014/main" id="{1589FDD4-8FAC-4AEB-BDF8-26D51E9DCA3C}"/>
              </a:ext>
            </a:extLst>
          </p:cNvPr>
          <p:cNvSpPr>
            <a:spLocks noEditPoints="1"/>
          </p:cNvSpPr>
          <p:nvPr/>
        </p:nvSpPr>
        <p:spPr bwMode="auto">
          <a:xfrm>
            <a:off x="7853363" y="1841500"/>
            <a:ext cx="369888" cy="498475"/>
          </a:xfrm>
          <a:custGeom>
            <a:avLst/>
            <a:gdLst>
              <a:gd name="T0" fmla="*/ 74 w 97"/>
              <a:gd name="T1" fmla="*/ 131 h 131"/>
              <a:gd name="T2" fmla="*/ 23 w 97"/>
              <a:gd name="T3" fmla="*/ 131 h 131"/>
              <a:gd name="T4" fmla="*/ 23 w 97"/>
              <a:gd name="T5" fmla="*/ 123 h 131"/>
              <a:gd name="T6" fmla="*/ 74 w 97"/>
              <a:gd name="T7" fmla="*/ 123 h 131"/>
              <a:gd name="T8" fmla="*/ 74 w 97"/>
              <a:gd name="T9" fmla="*/ 131 h 131"/>
              <a:gd name="T10" fmla="*/ 97 w 97"/>
              <a:gd name="T11" fmla="*/ 49 h 131"/>
              <a:gd name="T12" fmla="*/ 89 w 97"/>
              <a:gd name="T13" fmla="*/ 76 h 131"/>
              <a:gd name="T14" fmla="*/ 78 w 97"/>
              <a:gd name="T15" fmla="*/ 102 h 131"/>
              <a:gd name="T16" fmla="*/ 78 w 97"/>
              <a:gd name="T17" fmla="*/ 106 h 131"/>
              <a:gd name="T18" fmla="*/ 19 w 97"/>
              <a:gd name="T19" fmla="*/ 106 h 131"/>
              <a:gd name="T20" fmla="*/ 19 w 97"/>
              <a:gd name="T21" fmla="*/ 102 h 131"/>
              <a:gd name="T22" fmla="*/ 8 w 97"/>
              <a:gd name="T23" fmla="*/ 76 h 131"/>
              <a:gd name="T24" fmla="*/ 0 w 97"/>
              <a:gd name="T25" fmla="*/ 49 h 131"/>
              <a:gd name="T26" fmla="*/ 49 w 97"/>
              <a:gd name="T27" fmla="*/ 0 h 131"/>
              <a:gd name="T28" fmla="*/ 97 w 97"/>
              <a:gd name="T29" fmla="*/ 49 h 131"/>
              <a:gd name="T30" fmla="*/ 89 w 97"/>
              <a:gd name="T31" fmla="*/ 49 h 131"/>
              <a:gd name="T32" fmla="*/ 49 w 97"/>
              <a:gd name="T33" fmla="*/ 8 h 131"/>
              <a:gd name="T34" fmla="*/ 8 w 97"/>
              <a:gd name="T35" fmla="*/ 49 h 131"/>
              <a:gd name="T36" fmla="*/ 15 w 97"/>
              <a:gd name="T37" fmla="*/ 71 h 131"/>
              <a:gd name="T38" fmla="*/ 15 w 97"/>
              <a:gd name="T39" fmla="*/ 71 h 131"/>
              <a:gd name="T40" fmla="*/ 27 w 97"/>
              <a:gd name="T41" fmla="*/ 98 h 131"/>
              <a:gd name="T42" fmla="*/ 70 w 97"/>
              <a:gd name="T43" fmla="*/ 98 h 131"/>
              <a:gd name="T44" fmla="*/ 82 w 97"/>
              <a:gd name="T45" fmla="*/ 71 h 131"/>
              <a:gd name="T46" fmla="*/ 89 w 97"/>
              <a:gd name="T47" fmla="*/ 4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31">
                <a:moveTo>
                  <a:pt x="74" y="131"/>
                </a:moveTo>
                <a:cubicBezTo>
                  <a:pt x="23" y="131"/>
                  <a:pt x="23" y="131"/>
                  <a:pt x="23" y="131"/>
                </a:cubicBezTo>
                <a:cubicBezTo>
                  <a:pt x="23" y="123"/>
                  <a:pt x="23" y="123"/>
                  <a:pt x="23" y="123"/>
                </a:cubicBezTo>
                <a:cubicBezTo>
                  <a:pt x="74" y="123"/>
                  <a:pt x="74" y="123"/>
                  <a:pt x="74" y="123"/>
                </a:cubicBezTo>
                <a:lnTo>
                  <a:pt x="74" y="131"/>
                </a:lnTo>
                <a:close/>
                <a:moveTo>
                  <a:pt x="97" y="49"/>
                </a:moveTo>
                <a:cubicBezTo>
                  <a:pt x="97" y="58"/>
                  <a:pt x="94" y="68"/>
                  <a:pt x="89" y="76"/>
                </a:cubicBezTo>
                <a:cubicBezTo>
                  <a:pt x="80" y="90"/>
                  <a:pt x="78" y="96"/>
                  <a:pt x="78" y="102"/>
                </a:cubicBezTo>
                <a:cubicBezTo>
                  <a:pt x="78" y="106"/>
                  <a:pt x="78" y="106"/>
                  <a:pt x="78" y="106"/>
                </a:cubicBezTo>
                <a:cubicBezTo>
                  <a:pt x="19" y="106"/>
                  <a:pt x="19" y="106"/>
                  <a:pt x="19" y="106"/>
                </a:cubicBezTo>
                <a:cubicBezTo>
                  <a:pt x="19" y="102"/>
                  <a:pt x="19" y="102"/>
                  <a:pt x="19" y="102"/>
                </a:cubicBezTo>
                <a:cubicBezTo>
                  <a:pt x="19" y="96"/>
                  <a:pt x="17" y="90"/>
                  <a:pt x="8" y="76"/>
                </a:cubicBezTo>
                <a:cubicBezTo>
                  <a:pt x="3" y="68"/>
                  <a:pt x="0" y="58"/>
                  <a:pt x="0" y="49"/>
                </a:cubicBezTo>
                <a:cubicBezTo>
                  <a:pt x="0" y="22"/>
                  <a:pt x="22" y="0"/>
                  <a:pt x="49" y="0"/>
                </a:cubicBezTo>
                <a:cubicBezTo>
                  <a:pt x="75" y="0"/>
                  <a:pt x="97" y="22"/>
                  <a:pt x="97" y="49"/>
                </a:cubicBezTo>
                <a:close/>
                <a:moveTo>
                  <a:pt x="89" y="49"/>
                </a:moveTo>
                <a:cubicBezTo>
                  <a:pt x="89" y="27"/>
                  <a:pt x="71" y="8"/>
                  <a:pt x="49" y="8"/>
                </a:cubicBezTo>
                <a:cubicBezTo>
                  <a:pt x="26" y="8"/>
                  <a:pt x="8" y="27"/>
                  <a:pt x="8" y="49"/>
                </a:cubicBezTo>
                <a:cubicBezTo>
                  <a:pt x="8" y="57"/>
                  <a:pt x="10" y="65"/>
                  <a:pt x="15" y="71"/>
                </a:cubicBezTo>
                <a:cubicBezTo>
                  <a:pt x="15" y="71"/>
                  <a:pt x="15" y="71"/>
                  <a:pt x="15" y="71"/>
                </a:cubicBezTo>
                <a:cubicBezTo>
                  <a:pt x="23" y="84"/>
                  <a:pt x="26" y="92"/>
                  <a:pt x="27" y="98"/>
                </a:cubicBezTo>
                <a:cubicBezTo>
                  <a:pt x="70" y="98"/>
                  <a:pt x="70" y="98"/>
                  <a:pt x="70" y="98"/>
                </a:cubicBezTo>
                <a:cubicBezTo>
                  <a:pt x="71" y="92"/>
                  <a:pt x="74" y="84"/>
                  <a:pt x="82" y="71"/>
                </a:cubicBezTo>
                <a:cubicBezTo>
                  <a:pt x="87" y="65"/>
                  <a:pt x="89" y="57"/>
                  <a:pt x="89"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9" name="Rectangle 19">
            <a:extLst>
              <a:ext uri="{FF2B5EF4-FFF2-40B4-BE49-F238E27FC236}">
                <a16:creationId xmlns:a16="http://schemas.microsoft.com/office/drawing/2014/main" id="{B1D4E7CC-F785-4DC0-B9A0-DA728858083E}"/>
              </a:ext>
            </a:extLst>
          </p:cNvPr>
          <p:cNvSpPr>
            <a:spLocks noChangeArrowheads="1"/>
          </p:cNvSpPr>
          <p:nvPr/>
        </p:nvSpPr>
        <p:spPr bwMode="auto">
          <a:xfrm>
            <a:off x="6448119" y="607065"/>
            <a:ext cx="346729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ar-DZ" altLang="ru-UA" sz="3100" b="1" dirty="0">
                <a:effectLst>
                  <a:outerShdw blurRad="266700" dist="114300" dir="2700000" algn="tl">
                    <a:schemeClr val="accent1">
                      <a:lumMod val="50000"/>
                      <a:alpha val="47000"/>
                    </a:schemeClr>
                  </a:outerShdw>
                </a:effectLst>
                <a:latin typeface="Montserrat" panose="00000500000000000000" pitchFamily="50" charset="-52"/>
              </a:rPr>
              <a:t>أركــــــــــــــــــان عقد العمل</a:t>
            </a:r>
            <a:endParaRPr lang="ru-UA" altLang="ru-UA" sz="3100" b="1" dirty="0">
              <a:effectLst>
                <a:outerShdw blurRad="266700" dist="114300" dir="2700000" algn="tl">
                  <a:schemeClr val="accent1">
                    <a:lumMod val="50000"/>
                    <a:alpha val="47000"/>
                  </a:schemeClr>
                </a:outerShdw>
              </a:effectLst>
              <a:latin typeface="Montserrat" panose="00000500000000000000" pitchFamily="50" charset="-52"/>
            </a:endParaRPr>
          </a:p>
        </p:txBody>
      </p:sp>
      <p:sp>
        <p:nvSpPr>
          <p:cNvPr id="2" name="Freeform 11">
            <a:extLst>
              <a:ext uri="{FF2B5EF4-FFF2-40B4-BE49-F238E27FC236}">
                <a16:creationId xmlns:a16="http://schemas.microsoft.com/office/drawing/2014/main" id="{81184658-B650-F557-803E-564E1C3DCAEE}"/>
              </a:ext>
            </a:extLst>
          </p:cNvPr>
          <p:cNvSpPr>
            <a:spLocks/>
          </p:cNvSpPr>
          <p:nvPr/>
        </p:nvSpPr>
        <p:spPr bwMode="auto">
          <a:xfrm>
            <a:off x="1262961" y="1195797"/>
            <a:ext cx="4384214" cy="673226"/>
          </a:xfrm>
          <a:custGeom>
            <a:avLst/>
            <a:gdLst>
              <a:gd name="T0" fmla="*/ 728 w 761"/>
              <a:gd name="T1" fmla="*/ 440 h 761"/>
              <a:gd name="T2" fmla="*/ 440 w 761"/>
              <a:gd name="T3" fmla="*/ 728 h 761"/>
              <a:gd name="T4" fmla="*/ 321 w 761"/>
              <a:gd name="T5" fmla="*/ 728 h 761"/>
              <a:gd name="T6" fmla="*/ 33 w 761"/>
              <a:gd name="T7" fmla="*/ 440 h 761"/>
              <a:gd name="T8" fmla="*/ 33 w 761"/>
              <a:gd name="T9" fmla="*/ 321 h 761"/>
              <a:gd name="T10" fmla="*/ 321 w 761"/>
              <a:gd name="T11" fmla="*/ 33 h 761"/>
              <a:gd name="T12" fmla="*/ 440 w 761"/>
              <a:gd name="T13" fmla="*/ 33 h 761"/>
              <a:gd name="T14" fmla="*/ 728 w 761"/>
              <a:gd name="T15" fmla="*/ 321 h 761"/>
              <a:gd name="T16" fmla="*/ 728 w 761"/>
              <a:gd name="T17" fmla="*/ 44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761">
                <a:moveTo>
                  <a:pt x="728" y="440"/>
                </a:moveTo>
                <a:cubicBezTo>
                  <a:pt x="440" y="728"/>
                  <a:pt x="440" y="728"/>
                  <a:pt x="440" y="728"/>
                </a:cubicBezTo>
                <a:cubicBezTo>
                  <a:pt x="407" y="761"/>
                  <a:pt x="354" y="761"/>
                  <a:pt x="321" y="728"/>
                </a:cubicBezTo>
                <a:cubicBezTo>
                  <a:pt x="33" y="440"/>
                  <a:pt x="33" y="440"/>
                  <a:pt x="33" y="440"/>
                </a:cubicBezTo>
                <a:cubicBezTo>
                  <a:pt x="0" y="407"/>
                  <a:pt x="0" y="354"/>
                  <a:pt x="33" y="321"/>
                </a:cubicBezTo>
                <a:cubicBezTo>
                  <a:pt x="321" y="33"/>
                  <a:pt x="321" y="33"/>
                  <a:pt x="321" y="33"/>
                </a:cubicBezTo>
                <a:cubicBezTo>
                  <a:pt x="354" y="0"/>
                  <a:pt x="407" y="0"/>
                  <a:pt x="440" y="33"/>
                </a:cubicBezTo>
                <a:cubicBezTo>
                  <a:pt x="728" y="321"/>
                  <a:pt x="728" y="321"/>
                  <a:pt x="728" y="321"/>
                </a:cubicBezTo>
                <a:cubicBezTo>
                  <a:pt x="761" y="354"/>
                  <a:pt x="761" y="407"/>
                  <a:pt x="728" y="440"/>
                </a:cubicBezTo>
                <a:close/>
              </a:path>
            </a:pathLst>
          </a:custGeom>
          <a:gradFill>
            <a:gsLst>
              <a:gs pos="0">
                <a:srgbClr val="6EA9F6"/>
              </a:gs>
              <a:gs pos="100000">
                <a:srgbClr val="8E6DEC"/>
              </a:gs>
            </a:gsLst>
            <a:lin ang="2700000" scaled="0"/>
          </a:gradFill>
          <a:ln w="9525">
            <a:noFill/>
            <a:round/>
            <a:headEnd/>
            <a:tailEnd/>
          </a:ln>
          <a:effectLst>
            <a:outerShdw blurRad="330200" dist="342900" dir="2700000" algn="tl" rotWithShape="0">
              <a:schemeClr val="accent3">
                <a:lumMod val="75000"/>
                <a:alpha val="26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الشروط الموضوعية</a:t>
            </a:r>
          </a:p>
          <a:p>
            <a:pPr algn="ctr"/>
            <a:endParaRPr lang="ru-UA" b="1" dirty="0">
              <a:solidFill>
                <a:schemeClr val="tx1"/>
              </a:solidFill>
            </a:endParaRPr>
          </a:p>
        </p:txBody>
      </p:sp>
      <p:sp>
        <p:nvSpPr>
          <p:cNvPr id="46" name="Oval 7">
            <a:extLst>
              <a:ext uri="{FF2B5EF4-FFF2-40B4-BE49-F238E27FC236}">
                <a16:creationId xmlns:a16="http://schemas.microsoft.com/office/drawing/2014/main" id="{6378C0C4-A660-4DB6-8AEA-FC7531AE6B2C}"/>
              </a:ext>
            </a:extLst>
          </p:cNvPr>
          <p:cNvSpPr>
            <a:spLocks noChangeArrowheads="1"/>
          </p:cNvSpPr>
          <p:nvPr/>
        </p:nvSpPr>
        <p:spPr bwMode="auto">
          <a:xfrm>
            <a:off x="9044536" y="2112760"/>
            <a:ext cx="2260493" cy="1631022"/>
          </a:xfrm>
          <a:prstGeom prst="ellipse">
            <a:avLst/>
          </a:prstGeom>
          <a:gradFill flip="none" rotWithShape="1">
            <a:gsLst>
              <a:gs pos="100000">
                <a:schemeClr val="accent4">
                  <a:lumMod val="75000"/>
                </a:schemeClr>
              </a:gs>
              <a:gs pos="23000">
                <a:schemeClr val="accent6"/>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توضيح هوية أطراف العقد ومدة العقد وفترة انتهائه</a:t>
            </a:r>
          </a:p>
        </p:txBody>
      </p:sp>
      <p:sp>
        <p:nvSpPr>
          <p:cNvPr id="4" name="Oval 7">
            <a:extLst>
              <a:ext uri="{FF2B5EF4-FFF2-40B4-BE49-F238E27FC236}">
                <a16:creationId xmlns:a16="http://schemas.microsoft.com/office/drawing/2014/main" id="{A74E59A3-2871-5D87-1D15-8879B8BE1660}"/>
              </a:ext>
            </a:extLst>
          </p:cNvPr>
          <p:cNvSpPr>
            <a:spLocks noChangeArrowheads="1"/>
          </p:cNvSpPr>
          <p:nvPr/>
        </p:nvSpPr>
        <p:spPr bwMode="auto">
          <a:xfrm>
            <a:off x="8620969" y="4037363"/>
            <a:ext cx="2260493" cy="1631022"/>
          </a:xfrm>
          <a:prstGeom prst="ellipse">
            <a:avLst/>
          </a:prstGeom>
          <a:gradFill flip="none" rotWithShape="1">
            <a:gsLst>
              <a:gs pos="100000">
                <a:schemeClr val="accent4">
                  <a:lumMod val="75000"/>
                </a:schemeClr>
              </a:gs>
              <a:gs pos="23000">
                <a:schemeClr val="accent6"/>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تحديد الوظيفة والعمل</a:t>
            </a:r>
            <a:endParaRPr lang="ru-UA" b="1" dirty="0">
              <a:solidFill>
                <a:schemeClr val="lt1"/>
              </a:solidFill>
            </a:endParaRPr>
          </a:p>
        </p:txBody>
      </p:sp>
      <p:sp>
        <p:nvSpPr>
          <p:cNvPr id="5" name="Oval 7">
            <a:extLst>
              <a:ext uri="{FF2B5EF4-FFF2-40B4-BE49-F238E27FC236}">
                <a16:creationId xmlns:a16="http://schemas.microsoft.com/office/drawing/2014/main" id="{9E14F038-FCC1-C2EB-606E-B23859A40F9F}"/>
              </a:ext>
            </a:extLst>
          </p:cNvPr>
          <p:cNvSpPr>
            <a:spLocks noChangeArrowheads="1"/>
          </p:cNvSpPr>
          <p:nvPr/>
        </p:nvSpPr>
        <p:spPr bwMode="auto">
          <a:xfrm>
            <a:off x="7594544" y="3076472"/>
            <a:ext cx="2108345" cy="1631022"/>
          </a:xfrm>
          <a:prstGeom prst="ellipse">
            <a:avLst/>
          </a:prstGeom>
          <a:gradFill flip="none" rotWithShape="1">
            <a:gsLst>
              <a:gs pos="100000">
                <a:schemeClr val="accent4">
                  <a:lumMod val="75000"/>
                </a:schemeClr>
              </a:gs>
              <a:gs pos="23000">
                <a:schemeClr val="accent6"/>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تحديد الأجر الساسي وعناصره المكملة</a:t>
            </a:r>
            <a:endParaRPr lang="ru-UA" b="1" dirty="0">
              <a:solidFill>
                <a:schemeClr val="lt1"/>
              </a:solidFill>
            </a:endParaRPr>
          </a:p>
        </p:txBody>
      </p:sp>
      <p:grpSp>
        <p:nvGrpSpPr>
          <p:cNvPr id="6" name="Group 5">
            <a:extLst>
              <a:ext uri="{FF2B5EF4-FFF2-40B4-BE49-F238E27FC236}">
                <a16:creationId xmlns:a16="http://schemas.microsoft.com/office/drawing/2014/main" id="{1AB01A36-5608-5E61-9ACA-B790B314C90B}"/>
              </a:ext>
            </a:extLst>
          </p:cNvPr>
          <p:cNvGrpSpPr/>
          <p:nvPr/>
        </p:nvGrpSpPr>
        <p:grpSpPr>
          <a:xfrm>
            <a:off x="1262961" y="1782709"/>
            <a:ext cx="2260494" cy="1690473"/>
            <a:chOff x="3727599" y="1250468"/>
            <a:chExt cx="4538514" cy="4524857"/>
          </a:xfrm>
        </p:grpSpPr>
        <p:sp>
          <p:nvSpPr>
            <p:cNvPr id="7" name="Freeform 14">
              <a:extLst>
                <a:ext uri="{FF2B5EF4-FFF2-40B4-BE49-F238E27FC236}">
                  <a16:creationId xmlns:a16="http://schemas.microsoft.com/office/drawing/2014/main" id="{9EAF96BE-8724-8E4D-61AA-A928295C2BF1}"/>
                </a:ext>
              </a:extLst>
            </p:cNvPr>
            <p:cNvSpPr>
              <a:spLocks/>
            </p:cNvSpPr>
            <p:nvPr/>
          </p:nvSpPr>
          <p:spPr bwMode="auto">
            <a:xfrm>
              <a:off x="3929063" y="1436688"/>
              <a:ext cx="4332288" cy="4335463"/>
            </a:xfrm>
            <a:custGeom>
              <a:avLst/>
              <a:gdLst>
                <a:gd name="T0" fmla="*/ 1365 w 2729"/>
                <a:gd name="T1" fmla="*/ 0 h 2731"/>
                <a:gd name="T2" fmla="*/ 2329 w 2729"/>
                <a:gd name="T3" fmla="*/ 401 h 2731"/>
                <a:gd name="T4" fmla="*/ 2729 w 2729"/>
                <a:gd name="T5" fmla="*/ 1365 h 2731"/>
                <a:gd name="T6" fmla="*/ 2329 w 2729"/>
                <a:gd name="T7" fmla="*/ 2330 h 2731"/>
                <a:gd name="T8" fmla="*/ 1365 w 2729"/>
                <a:gd name="T9" fmla="*/ 2731 h 2731"/>
                <a:gd name="T10" fmla="*/ 401 w 2729"/>
                <a:gd name="T11" fmla="*/ 2330 h 2731"/>
                <a:gd name="T12" fmla="*/ 0 w 2729"/>
                <a:gd name="T13" fmla="*/ 1365 h 2731"/>
                <a:gd name="T14" fmla="*/ 401 w 2729"/>
                <a:gd name="T15" fmla="*/ 401 h 2731"/>
                <a:gd name="T16" fmla="*/ 1365 w 2729"/>
                <a:gd name="T17" fmla="*/ 0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9" h="2731">
                  <a:moveTo>
                    <a:pt x="1365" y="0"/>
                  </a:moveTo>
                  <a:lnTo>
                    <a:pt x="2329" y="401"/>
                  </a:lnTo>
                  <a:lnTo>
                    <a:pt x="2729" y="1365"/>
                  </a:lnTo>
                  <a:lnTo>
                    <a:pt x="2329" y="2330"/>
                  </a:lnTo>
                  <a:lnTo>
                    <a:pt x="1365" y="2731"/>
                  </a:lnTo>
                  <a:lnTo>
                    <a:pt x="401" y="2330"/>
                  </a:lnTo>
                  <a:lnTo>
                    <a:pt x="0" y="1365"/>
                  </a:lnTo>
                  <a:lnTo>
                    <a:pt x="401" y="401"/>
                  </a:lnTo>
                  <a:lnTo>
                    <a:pt x="1365" y="0"/>
                  </a:lnTo>
                  <a:close/>
                </a:path>
              </a:pathLst>
            </a:custGeom>
            <a:gradFill>
              <a:gsLst>
                <a:gs pos="0">
                  <a:srgbClr val="5ABDFA"/>
                </a:gs>
                <a:gs pos="100000">
                  <a:srgbClr val="9067EB"/>
                </a:gs>
              </a:gsLst>
              <a:lin ang="2700000" scaled="0"/>
            </a:gradFill>
            <a:ln w="9525">
              <a:noFill/>
              <a:round/>
              <a:headEnd/>
              <a:tailEnd/>
            </a:ln>
            <a:effectLst>
              <a:outerShdw blurRad="279400" dist="292100" dir="2700000" algn="tl" rotWithShape="0">
                <a:schemeClr val="accent3">
                  <a:lumMod val="50000"/>
                  <a:alpha val="28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10" name="Group 9">
              <a:extLst>
                <a:ext uri="{FF2B5EF4-FFF2-40B4-BE49-F238E27FC236}">
                  <a16:creationId xmlns:a16="http://schemas.microsoft.com/office/drawing/2014/main" id="{23E824D5-8874-B1F9-A834-0FB3E871B847}"/>
                </a:ext>
              </a:extLst>
            </p:cNvPr>
            <p:cNvGrpSpPr/>
            <p:nvPr/>
          </p:nvGrpSpPr>
          <p:grpSpPr>
            <a:xfrm>
              <a:off x="3727599" y="1250468"/>
              <a:ext cx="4421038" cy="4393490"/>
              <a:chOff x="3727599" y="1250468"/>
              <a:chExt cx="4421038" cy="4393490"/>
            </a:xfrm>
          </p:grpSpPr>
          <p:sp>
            <p:nvSpPr>
              <p:cNvPr id="27" name="Freeform: Shape 26">
                <a:extLst>
                  <a:ext uri="{FF2B5EF4-FFF2-40B4-BE49-F238E27FC236}">
                    <a16:creationId xmlns:a16="http://schemas.microsoft.com/office/drawing/2014/main" id="{329F0AA8-430B-861C-DCC5-13199D9D0030}"/>
                  </a:ext>
                </a:extLst>
              </p:cNvPr>
              <p:cNvSpPr>
                <a:spLocks noChangeArrowheads="1"/>
              </p:cNvSpPr>
              <p:nvPr/>
            </p:nvSpPr>
            <p:spPr bwMode="auto">
              <a:xfrm>
                <a:off x="5182537" y="1250468"/>
                <a:ext cx="1825522" cy="1066178"/>
              </a:xfrm>
              <a:custGeom>
                <a:avLst/>
                <a:gdLst>
                  <a:gd name="connsiteX0" fmla="*/ 570074 w 1138742"/>
                  <a:gd name="connsiteY0" fmla="*/ 0 h 617538"/>
                  <a:gd name="connsiteX1" fmla="*/ 1138742 w 1138742"/>
                  <a:gd name="connsiteY1" fmla="*/ 236552 h 617538"/>
                  <a:gd name="connsiteX2" fmla="*/ 1137557 w 1138742"/>
                  <a:gd name="connsiteY2" fmla="*/ 240374 h 617538"/>
                  <a:gd name="connsiteX3" fmla="*/ 569280 w 1138742"/>
                  <a:gd name="connsiteY3" fmla="*/ 617538 h 617538"/>
                  <a:gd name="connsiteX4" fmla="*/ 1003 w 1138742"/>
                  <a:gd name="connsiteY4" fmla="*/ 240374 h 617538"/>
                  <a:gd name="connsiteX5" fmla="*/ 0 w 1138742"/>
                  <a:gd name="connsiteY5" fmla="*/ 237137 h 617538"/>
                  <a:gd name="connsiteX6" fmla="*/ 570074 w 1138742"/>
                  <a:gd name="connsiteY6" fmla="*/ 0 h 617538"/>
                  <a:gd name="connsiteX0" fmla="*/ 570074 w 1138742"/>
                  <a:gd name="connsiteY0" fmla="*/ 0 h 665071"/>
                  <a:gd name="connsiteX1" fmla="*/ 1138742 w 1138742"/>
                  <a:gd name="connsiteY1" fmla="*/ 236552 h 665071"/>
                  <a:gd name="connsiteX2" fmla="*/ 1137557 w 1138742"/>
                  <a:gd name="connsiteY2" fmla="*/ 240374 h 665071"/>
                  <a:gd name="connsiteX3" fmla="*/ 561358 w 1138742"/>
                  <a:gd name="connsiteY3" fmla="*/ 665071 h 665071"/>
                  <a:gd name="connsiteX4" fmla="*/ 1003 w 1138742"/>
                  <a:gd name="connsiteY4" fmla="*/ 240374 h 665071"/>
                  <a:gd name="connsiteX5" fmla="*/ 0 w 1138742"/>
                  <a:gd name="connsiteY5" fmla="*/ 237137 h 665071"/>
                  <a:gd name="connsiteX6" fmla="*/ 570074 w 1138742"/>
                  <a:gd name="connsiteY6" fmla="*/ 0 h 66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742" h="665071">
                    <a:moveTo>
                      <a:pt x="570074" y="0"/>
                    </a:moveTo>
                    <a:lnTo>
                      <a:pt x="1138742" y="236552"/>
                    </a:lnTo>
                    <a:lnTo>
                      <a:pt x="1137557" y="240374"/>
                    </a:lnTo>
                    <a:cubicBezTo>
                      <a:pt x="1043930" y="462017"/>
                      <a:pt x="816822" y="665071"/>
                      <a:pt x="561358" y="665071"/>
                    </a:cubicBezTo>
                    <a:cubicBezTo>
                      <a:pt x="305895" y="665071"/>
                      <a:pt x="94630" y="462017"/>
                      <a:pt x="1003" y="240374"/>
                    </a:cubicBezTo>
                    <a:lnTo>
                      <a:pt x="0" y="237137"/>
                    </a:lnTo>
                    <a:lnTo>
                      <a:pt x="570074"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8" name="Freeform: Shape 27">
                <a:extLst>
                  <a:ext uri="{FF2B5EF4-FFF2-40B4-BE49-F238E27FC236}">
                    <a16:creationId xmlns:a16="http://schemas.microsoft.com/office/drawing/2014/main" id="{443B15ED-5906-8B01-C4E0-802A1AB60C7C}"/>
                  </a:ext>
                </a:extLst>
              </p:cNvPr>
              <p:cNvSpPr>
                <a:spLocks noChangeArrowheads="1"/>
              </p:cNvSpPr>
              <p:nvPr/>
            </p:nvSpPr>
            <p:spPr bwMode="auto">
              <a:xfrm>
                <a:off x="6780052" y="1573567"/>
                <a:ext cx="1368046" cy="1373664"/>
              </a:xfrm>
              <a:custGeom>
                <a:avLst/>
                <a:gdLst>
                  <a:gd name="connsiteX0" fmla="*/ 46427 w 853374"/>
                  <a:gd name="connsiteY0" fmla="*/ 0 h 853517"/>
                  <a:gd name="connsiteX1" fmla="*/ 617538 w 853374"/>
                  <a:gd name="connsiteY1" fmla="*/ 237568 h 853517"/>
                  <a:gd name="connsiteX2" fmla="*/ 853374 w 853374"/>
                  <a:gd name="connsiteY2" fmla="*/ 805933 h 853517"/>
                  <a:gd name="connsiteX3" fmla="*/ 741039 w 853374"/>
                  <a:gd name="connsiteY3" fmla="*/ 840939 h 853517"/>
                  <a:gd name="connsiteX4" fmla="*/ 616744 w 853374"/>
                  <a:gd name="connsiteY4" fmla="*/ 853517 h 853517"/>
                  <a:gd name="connsiteX5" fmla="*/ 0 w 853374"/>
                  <a:gd name="connsiteY5" fmla="*/ 234392 h 853517"/>
                  <a:gd name="connsiteX6" fmla="*/ 12530 w 853374"/>
                  <a:gd name="connsiteY6" fmla="*/ 109617 h 853517"/>
                  <a:gd name="connsiteX7" fmla="*/ 46427 w 853374"/>
                  <a:gd name="connsiteY7" fmla="*/ 0 h 853517"/>
                  <a:gd name="connsiteX0" fmla="*/ 46427 w 853374"/>
                  <a:gd name="connsiteY0" fmla="*/ 0 h 853517"/>
                  <a:gd name="connsiteX1" fmla="*/ 617538 w 853374"/>
                  <a:gd name="connsiteY1" fmla="*/ 237568 h 853517"/>
                  <a:gd name="connsiteX2" fmla="*/ 853374 w 853374"/>
                  <a:gd name="connsiteY2" fmla="*/ 805933 h 853517"/>
                  <a:gd name="connsiteX3" fmla="*/ 741039 w 853374"/>
                  <a:gd name="connsiteY3" fmla="*/ 840939 h 853517"/>
                  <a:gd name="connsiteX4" fmla="*/ 616744 w 853374"/>
                  <a:gd name="connsiteY4" fmla="*/ 853517 h 853517"/>
                  <a:gd name="connsiteX5" fmla="*/ 0 w 853374"/>
                  <a:gd name="connsiteY5" fmla="*/ 234392 h 853517"/>
                  <a:gd name="connsiteX6" fmla="*/ 12530 w 853374"/>
                  <a:gd name="connsiteY6" fmla="*/ 109617 h 853517"/>
                  <a:gd name="connsiteX7" fmla="*/ 46427 w 853374"/>
                  <a:gd name="connsiteY7" fmla="*/ 0 h 853517"/>
                  <a:gd name="connsiteX0" fmla="*/ 46427 w 853374"/>
                  <a:gd name="connsiteY0" fmla="*/ 0 h 856877"/>
                  <a:gd name="connsiteX1" fmla="*/ 617538 w 853374"/>
                  <a:gd name="connsiteY1" fmla="*/ 237568 h 856877"/>
                  <a:gd name="connsiteX2" fmla="*/ 853374 w 853374"/>
                  <a:gd name="connsiteY2" fmla="*/ 805933 h 856877"/>
                  <a:gd name="connsiteX3" fmla="*/ 741039 w 853374"/>
                  <a:gd name="connsiteY3" fmla="*/ 840939 h 856877"/>
                  <a:gd name="connsiteX4" fmla="*/ 616744 w 853374"/>
                  <a:gd name="connsiteY4" fmla="*/ 853517 h 856877"/>
                  <a:gd name="connsiteX5" fmla="*/ 0 w 853374"/>
                  <a:gd name="connsiteY5" fmla="*/ 234392 h 856877"/>
                  <a:gd name="connsiteX6" fmla="*/ 12530 w 853374"/>
                  <a:gd name="connsiteY6" fmla="*/ 109617 h 856877"/>
                  <a:gd name="connsiteX7" fmla="*/ 46427 w 853374"/>
                  <a:gd name="connsiteY7" fmla="*/ 0 h 85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374" h="856877">
                    <a:moveTo>
                      <a:pt x="46427" y="0"/>
                    </a:moveTo>
                    <a:lnTo>
                      <a:pt x="617538" y="237568"/>
                    </a:lnTo>
                    <a:lnTo>
                      <a:pt x="853374" y="805933"/>
                    </a:lnTo>
                    <a:lnTo>
                      <a:pt x="741039" y="840939"/>
                    </a:lnTo>
                    <a:cubicBezTo>
                      <a:pt x="700891" y="849186"/>
                      <a:pt x="659190" y="850175"/>
                      <a:pt x="616744" y="853517"/>
                    </a:cubicBezTo>
                    <a:cubicBezTo>
                      <a:pt x="113722" y="893128"/>
                      <a:pt x="0" y="576325"/>
                      <a:pt x="0" y="234392"/>
                    </a:cubicBezTo>
                    <a:cubicBezTo>
                      <a:pt x="0" y="191650"/>
                      <a:pt x="4315" y="149920"/>
                      <a:pt x="12530" y="109617"/>
                    </a:cubicBezTo>
                    <a:lnTo>
                      <a:pt x="46427" y="0"/>
                    </a:ln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9" name="Freeform: Shape 28">
                <a:extLst>
                  <a:ext uri="{FF2B5EF4-FFF2-40B4-BE49-F238E27FC236}">
                    <a16:creationId xmlns:a16="http://schemas.microsoft.com/office/drawing/2014/main" id="{E05DD51E-1714-F49E-5EC3-20823A8677D4}"/>
                  </a:ext>
                </a:extLst>
              </p:cNvPr>
              <p:cNvSpPr>
                <a:spLocks noChangeArrowheads="1"/>
              </p:cNvSpPr>
              <p:nvPr/>
            </p:nvSpPr>
            <p:spPr bwMode="auto">
              <a:xfrm>
                <a:off x="4072041" y="1579090"/>
                <a:ext cx="1368660" cy="1373935"/>
              </a:xfrm>
              <a:custGeom>
                <a:avLst/>
                <a:gdLst>
                  <a:gd name="connsiteX0" fmla="*/ 806245 w 852490"/>
                  <a:gd name="connsiteY0" fmla="*/ 0 h 852932"/>
                  <a:gd name="connsiteX1" fmla="*/ 839960 w 852490"/>
                  <a:gd name="connsiteY1" fmla="*/ 109032 h 852932"/>
                  <a:gd name="connsiteX2" fmla="*/ 852490 w 852490"/>
                  <a:gd name="connsiteY2" fmla="*/ 233807 h 852932"/>
                  <a:gd name="connsiteX3" fmla="*/ 235746 w 852490"/>
                  <a:gd name="connsiteY3" fmla="*/ 852932 h 852932"/>
                  <a:gd name="connsiteX4" fmla="*/ 111451 w 852490"/>
                  <a:gd name="connsiteY4" fmla="*/ 840354 h 852932"/>
                  <a:gd name="connsiteX5" fmla="*/ 0 w 852490"/>
                  <a:gd name="connsiteY5" fmla="*/ 805623 h 852932"/>
                  <a:gd name="connsiteX6" fmla="*/ 236540 w 852490"/>
                  <a:gd name="connsiteY6" fmla="*/ 236983 h 852932"/>
                  <a:gd name="connsiteX7" fmla="*/ 806245 w 852490"/>
                  <a:gd name="connsiteY7" fmla="*/ 0 h 852932"/>
                  <a:gd name="connsiteX0" fmla="*/ 806245 w 852490"/>
                  <a:gd name="connsiteY0" fmla="*/ 0 h 862293"/>
                  <a:gd name="connsiteX1" fmla="*/ 839960 w 852490"/>
                  <a:gd name="connsiteY1" fmla="*/ 109032 h 862293"/>
                  <a:gd name="connsiteX2" fmla="*/ 852490 w 852490"/>
                  <a:gd name="connsiteY2" fmla="*/ 233807 h 862293"/>
                  <a:gd name="connsiteX3" fmla="*/ 235746 w 852490"/>
                  <a:gd name="connsiteY3" fmla="*/ 852932 h 862293"/>
                  <a:gd name="connsiteX4" fmla="*/ 111451 w 852490"/>
                  <a:gd name="connsiteY4" fmla="*/ 840354 h 862293"/>
                  <a:gd name="connsiteX5" fmla="*/ 0 w 852490"/>
                  <a:gd name="connsiteY5" fmla="*/ 805623 h 862293"/>
                  <a:gd name="connsiteX6" fmla="*/ 236540 w 852490"/>
                  <a:gd name="connsiteY6" fmla="*/ 236983 h 862293"/>
                  <a:gd name="connsiteX7" fmla="*/ 806245 w 852490"/>
                  <a:gd name="connsiteY7" fmla="*/ 0 h 862293"/>
                  <a:gd name="connsiteX0" fmla="*/ 806245 w 852490"/>
                  <a:gd name="connsiteY0" fmla="*/ 0 h 856916"/>
                  <a:gd name="connsiteX1" fmla="*/ 839960 w 852490"/>
                  <a:gd name="connsiteY1" fmla="*/ 109032 h 856916"/>
                  <a:gd name="connsiteX2" fmla="*/ 852490 w 852490"/>
                  <a:gd name="connsiteY2" fmla="*/ 233807 h 856916"/>
                  <a:gd name="connsiteX3" fmla="*/ 235746 w 852490"/>
                  <a:gd name="connsiteY3" fmla="*/ 852932 h 856916"/>
                  <a:gd name="connsiteX4" fmla="*/ 111451 w 852490"/>
                  <a:gd name="connsiteY4" fmla="*/ 840354 h 856916"/>
                  <a:gd name="connsiteX5" fmla="*/ 0 w 852490"/>
                  <a:gd name="connsiteY5" fmla="*/ 805623 h 856916"/>
                  <a:gd name="connsiteX6" fmla="*/ 236540 w 852490"/>
                  <a:gd name="connsiteY6" fmla="*/ 236983 h 856916"/>
                  <a:gd name="connsiteX7" fmla="*/ 806245 w 852490"/>
                  <a:gd name="connsiteY7" fmla="*/ 0 h 856916"/>
                  <a:gd name="connsiteX0" fmla="*/ 806245 w 853756"/>
                  <a:gd name="connsiteY0" fmla="*/ 0 h 857047"/>
                  <a:gd name="connsiteX1" fmla="*/ 839960 w 853756"/>
                  <a:gd name="connsiteY1" fmla="*/ 109032 h 857047"/>
                  <a:gd name="connsiteX2" fmla="*/ 852490 w 853756"/>
                  <a:gd name="connsiteY2" fmla="*/ 233807 h 857047"/>
                  <a:gd name="connsiteX3" fmla="*/ 235746 w 853756"/>
                  <a:gd name="connsiteY3" fmla="*/ 852932 h 857047"/>
                  <a:gd name="connsiteX4" fmla="*/ 111451 w 853756"/>
                  <a:gd name="connsiteY4" fmla="*/ 840354 h 857047"/>
                  <a:gd name="connsiteX5" fmla="*/ 0 w 853756"/>
                  <a:gd name="connsiteY5" fmla="*/ 805623 h 857047"/>
                  <a:gd name="connsiteX6" fmla="*/ 236540 w 853756"/>
                  <a:gd name="connsiteY6" fmla="*/ 236983 h 857047"/>
                  <a:gd name="connsiteX7" fmla="*/ 806245 w 853756"/>
                  <a:gd name="connsiteY7"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756" h="857047">
                    <a:moveTo>
                      <a:pt x="806245" y="0"/>
                    </a:moveTo>
                    <a:lnTo>
                      <a:pt x="839960" y="109032"/>
                    </a:lnTo>
                    <a:cubicBezTo>
                      <a:pt x="848176" y="149335"/>
                      <a:pt x="850101" y="191132"/>
                      <a:pt x="852490" y="233807"/>
                    </a:cubicBezTo>
                    <a:cubicBezTo>
                      <a:pt x="872295" y="587623"/>
                      <a:pt x="659546" y="896504"/>
                      <a:pt x="235746" y="852932"/>
                    </a:cubicBezTo>
                    <a:cubicBezTo>
                      <a:pt x="193392" y="848577"/>
                      <a:pt x="151599" y="848601"/>
                      <a:pt x="111451" y="840354"/>
                    </a:cubicBezTo>
                    <a:lnTo>
                      <a:pt x="0" y="805623"/>
                    </a:lnTo>
                    <a:lnTo>
                      <a:pt x="236540" y="236983"/>
                    </a:lnTo>
                    <a:lnTo>
                      <a:pt x="806245" y="0"/>
                    </a:ln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0" name="Freeform: Shape 29">
                <a:extLst>
                  <a:ext uri="{FF2B5EF4-FFF2-40B4-BE49-F238E27FC236}">
                    <a16:creationId xmlns:a16="http://schemas.microsoft.com/office/drawing/2014/main" id="{00FEDAC6-B5F9-92BE-A7D7-E5F0EFC60363}"/>
                  </a:ext>
                </a:extLst>
              </p:cNvPr>
              <p:cNvSpPr>
                <a:spLocks noChangeArrowheads="1"/>
              </p:cNvSpPr>
              <p:nvPr/>
            </p:nvSpPr>
            <p:spPr bwMode="auto">
              <a:xfrm>
                <a:off x="7389961" y="2680325"/>
                <a:ext cx="685177" cy="1834332"/>
              </a:xfrm>
              <a:custGeom>
                <a:avLst/>
                <a:gdLst>
                  <a:gd name="connsiteX0" fmla="*/ 382750 w 620713"/>
                  <a:gd name="connsiteY0" fmla="*/ 0 h 1144238"/>
                  <a:gd name="connsiteX1" fmla="*/ 620713 w 620713"/>
                  <a:gd name="connsiteY1" fmla="*/ 573492 h 1144238"/>
                  <a:gd name="connsiteX2" fmla="*/ 384135 w 620713"/>
                  <a:gd name="connsiteY2" fmla="*/ 1144238 h 1144238"/>
                  <a:gd name="connsiteX3" fmla="*/ 378134 w 620713"/>
                  <a:gd name="connsiteY3" fmla="*/ 1142375 h 1144238"/>
                  <a:gd name="connsiteX4" fmla="*/ 0 w 620713"/>
                  <a:gd name="connsiteY4" fmla="*/ 571904 h 1144238"/>
                  <a:gd name="connsiteX5" fmla="*/ 378134 w 620713"/>
                  <a:gd name="connsiteY5" fmla="*/ 1433 h 1144238"/>
                  <a:gd name="connsiteX6" fmla="*/ 382750 w 620713"/>
                  <a:gd name="connsiteY6" fmla="*/ 0 h 1144238"/>
                  <a:gd name="connsiteX0" fmla="*/ 434244 w 672207"/>
                  <a:gd name="connsiteY0" fmla="*/ 0 h 1144238"/>
                  <a:gd name="connsiteX1" fmla="*/ 672207 w 672207"/>
                  <a:gd name="connsiteY1" fmla="*/ 573492 h 1144238"/>
                  <a:gd name="connsiteX2" fmla="*/ 435629 w 672207"/>
                  <a:gd name="connsiteY2" fmla="*/ 1144238 h 1144238"/>
                  <a:gd name="connsiteX3" fmla="*/ 429628 w 672207"/>
                  <a:gd name="connsiteY3" fmla="*/ 1142375 h 1144238"/>
                  <a:gd name="connsiteX4" fmla="*/ 0 w 672207"/>
                  <a:gd name="connsiteY4" fmla="*/ 567943 h 1144238"/>
                  <a:gd name="connsiteX5" fmla="*/ 429628 w 672207"/>
                  <a:gd name="connsiteY5" fmla="*/ 1433 h 1144238"/>
                  <a:gd name="connsiteX6" fmla="*/ 434244 w 672207"/>
                  <a:gd name="connsiteY6" fmla="*/ 0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207" h="1144238">
                    <a:moveTo>
                      <a:pt x="434244" y="0"/>
                    </a:moveTo>
                    <a:lnTo>
                      <a:pt x="672207" y="573492"/>
                    </a:lnTo>
                    <a:lnTo>
                      <a:pt x="435629" y="1144238"/>
                    </a:lnTo>
                    <a:lnTo>
                      <a:pt x="429628" y="1142375"/>
                    </a:lnTo>
                    <a:cubicBezTo>
                      <a:pt x="207415" y="1048387"/>
                      <a:pt x="0" y="824393"/>
                      <a:pt x="0" y="567943"/>
                    </a:cubicBezTo>
                    <a:cubicBezTo>
                      <a:pt x="0" y="311493"/>
                      <a:pt x="207415" y="95421"/>
                      <a:pt x="429628" y="1433"/>
                    </a:cubicBezTo>
                    <a:lnTo>
                      <a:pt x="434244"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1" name="Freeform: Shape 30">
                <a:extLst>
                  <a:ext uri="{FF2B5EF4-FFF2-40B4-BE49-F238E27FC236}">
                    <a16:creationId xmlns:a16="http://schemas.microsoft.com/office/drawing/2014/main" id="{A4806B49-B5FE-EE25-206E-0920099641E4}"/>
                  </a:ext>
                </a:extLst>
              </p:cNvPr>
              <p:cNvSpPr>
                <a:spLocks noChangeArrowheads="1"/>
              </p:cNvSpPr>
              <p:nvPr/>
            </p:nvSpPr>
            <p:spPr bwMode="auto">
              <a:xfrm>
                <a:off x="3727599" y="2685133"/>
                <a:ext cx="1033167" cy="1834242"/>
              </a:xfrm>
              <a:custGeom>
                <a:avLst/>
                <a:gdLst>
                  <a:gd name="connsiteX0" fmla="*/ 238547 w 620714"/>
                  <a:gd name="connsiteY0" fmla="*/ 0 h 1144182"/>
                  <a:gd name="connsiteX1" fmla="*/ 243065 w 620714"/>
                  <a:gd name="connsiteY1" fmla="*/ 1404 h 1144182"/>
                  <a:gd name="connsiteX2" fmla="*/ 620714 w 620714"/>
                  <a:gd name="connsiteY2" fmla="*/ 571875 h 1144182"/>
                  <a:gd name="connsiteX3" fmla="*/ 243065 w 620714"/>
                  <a:gd name="connsiteY3" fmla="*/ 1142346 h 1144182"/>
                  <a:gd name="connsiteX4" fmla="*/ 237159 w 620714"/>
                  <a:gd name="connsiteY4" fmla="*/ 1144182 h 1144182"/>
                  <a:gd name="connsiteX5" fmla="*/ 0 w 620714"/>
                  <a:gd name="connsiteY5" fmla="*/ 573463 h 1144182"/>
                  <a:gd name="connsiteX6" fmla="*/ 238547 w 620714"/>
                  <a:gd name="connsiteY6" fmla="*/ 0 h 1144182"/>
                  <a:gd name="connsiteX0" fmla="*/ 238547 w 644480"/>
                  <a:gd name="connsiteY0" fmla="*/ 0 h 1144182"/>
                  <a:gd name="connsiteX1" fmla="*/ 243065 w 644480"/>
                  <a:gd name="connsiteY1" fmla="*/ 1404 h 1144182"/>
                  <a:gd name="connsiteX2" fmla="*/ 644480 w 644480"/>
                  <a:gd name="connsiteY2" fmla="*/ 571875 h 1144182"/>
                  <a:gd name="connsiteX3" fmla="*/ 243065 w 644480"/>
                  <a:gd name="connsiteY3" fmla="*/ 1142346 h 1144182"/>
                  <a:gd name="connsiteX4" fmla="*/ 237159 w 644480"/>
                  <a:gd name="connsiteY4" fmla="*/ 1144182 h 1144182"/>
                  <a:gd name="connsiteX5" fmla="*/ 0 w 644480"/>
                  <a:gd name="connsiteY5" fmla="*/ 573463 h 1144182"/>
                  <a:gd name="connsiteX6" fmla="*/ 238547 w 644480"/>
                  <a:gd name="connsiteY6" fmla="*/ 0 h 114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480" h="1144182">
                    <a:moveTo>
                      <a:pt x="238547" y="0"/>
                    </a:moveTo>
                    <a:lnTo>
                      <a:pt x="243065" y="1404"/>
                    </a:lnTo>
                    <a:cubicBezTo>
                      <a:pt x="464993" y="95392"/>
                      <a:pt x="644480" y="315425"/>
                      <a:pt x="644480" y="571875"/>
                    </a:cubicBezTo>
                    <a:cubicBezTo>
                      <a:pt x="644480" y="828325"/>
                      <a:pt x="464993" y="1048358"/>
                      <a:pt x="243065" y="1142346"/>
                    </a:cubicBezTo>
                    <a:lnTo>
                      <a:pt x="237159" y="1144182"/>
                    </a:lnTo>
                    <a:lnTo>
                      <a:pt x="0" y="573463"/>
                    </a:lnTo>
                    <a:lnTo>
                      <a:pt x="238547"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2" name="Freeform: Shape 31">
                <a:extLst>
                  <a:ext uri="{FF2B5EF4-FFF2-40B4-BE49-F238E27FC236}">
                    <a16:creationId xmlns:a16="http://schemas.microsoft.com/office/drawing/2014/main" id="{D671E1C7-D1AE-D82F-8260-9D3FE04D3D66}"/>
                  </a:ext>
                </a:extLst>
              </p:cNvPr>
              <p:cNvSpPr>
                <a:spLocks noChangeArrowheads="1"/>
              </p:cNvSpPr>
              <p:nvPr/>
            </p:nvSpPr>
            <p:spPr bwMode="auto">
              <a:xfrm>
                <a:off x="4052454" y="4273678"/>
                <a:ext cx="1371264" cy="1370280"/>
              </a:xfrm>
              <a:custGeom>
                <a:avLst/>
                <a:gdLst>
                  <a:gd name="connsiteX0" fmla="*/ 236159 w 852903"/>
                  <a:gd name="connsiteY0" fmla="*/ 0 h 854091"/>
                  <a:gd name="connsiteX1" fmla="*/ 852903 w 852903"/>
                  <a:gd name="connsiteY1" fmla="*/ 617538 h 854091"/>
                  <a:gd name="connsiteX2" fmla="*/ 840373 w 852903"/>
                  <a:gd name="connsiteY2" fmla="*/ 741993 h 854091"/>
                  <a:gd name="connsiteX3" fmla="*/ 805621 w 852903"/>
                  <a:gd name="connsiteY3" fmla="*/ 854091 h 854091"/>
                  <a:gd name="connsiteX4" fmla="*/ 236953 w 852903"/>
                  <a:gd name="connsiteY4" fmla="*/ 617539 h 854091"/>
                  <a:gd name="connsiteX5" fmla="*/ 0 w 852903"/>
                  <a:gd name="connsiteY5" fmla="*/ 47316 h 854091"/>
                  <a:gd name="connsiteX6" fmla="*/ 111864 w 852903"/>
                  <a:gd name="connsiteY6" fmla="*/ 12546 h 854091"/>
                  <a:gd name="connsiteX7" fmla="*/ 236159 w 852903"/>
                  <a:gd name="connsiteY7" fmla="*/ 0 h 854091"/>
                  <a:gd name="connsiteX0" fmla="*/ 236159 w 852903"/>
                  <a:gd name="connsiteY0" fmla="*/ 615 h 854706"/>
                  <a:gd name="connsiteX1" fmla="*/ 852903 w 852903"/>
                  <a:gd name="connsiteY1" fmla="*/ 618153 h 854706"/>
                  <a:gd name="connsiteX2" fmla="*/ 840373 w 852903"/>
                  <a:gd name="connsiteY2" fmla="*/ 742608 h 854706"/>
                  <a:gd name="connsiteX3" fmla="*/ 805621 w 852903"/>
                  <a:gd name="connsiteY3" fmla="*/ 854706 h 854706"/>
                  <a:gd name="connsiteX4" fmla="*/ 236953 w 852903"/>
                  <a:gd name="connsiteY4" fmla="*/ 618154 h 854706"/>
                  <a:gd name="connsiteX5" fmla="*/ 0 w 852903"/>
                  <a:gd name="connsiteY5" fmla="*/ 47931 h 854706"/>
                  <a:gd name="connsiteX6" fmla="*/ 111864 w 852903"/>
                  <a:gd name="connsiteY6" fmla="*/ 13161 h 854706"/>
                  <a:gd name="connsiteX7" fmla="*/ 236159 w 852903"/>
                  <a:gd name="connsiteY7" fmla="*/ 615 h 854706"/>
                  <a:gd name="connsiteX0" fmla="*/ 236159 w 855381"/>
                  <a:gd name="connsiteY0" fmla="*/ 675 h 854766"/>
                  <a:gd name="connsiteX1" fmla="*/ 852903 w 855381"/>
                  <a:gd name="connsiteY1" fmla="*/ 618213 h 854766"/>
                  <a:gd name="connsiteX2" fmla="*/ 840373 w 855381"/>
                  <a:gd name="connsiteY2" fmla="*/ 742668 h 854766"/>
                  <a:gd name="connsiteX3" fmla="*/ 805621 w 855381"/>
                  <a:gd name="connsiteY3" fmla="*/ 854766 h 854766"/>
                  <a:gd name="connsiteX4" fmla="*/ 236953 w 855381"/>
                  <a:gd name="connsiteY4" fmla="*/ 618214 h 854766"/>
                  <a:gd name="connsiteX5" fmla="*/ 0 w 855381"/>
                  <a:gd name="connsiteY5" fmla="*/ 47991 h 854766"/>
                  <a:gd name="connsiteX6" fmla="*/ 111864 w 855381"/>
                  <a:gd name="connsiteY6" fmla="*/ 13221 h 854766"/>
                  <a:gd name="connsiteX7" fmla="*/ 236159 w 855381"/>
                  <a:gd name="connsiteY7" fmla="*/ 675 h 85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381" h="854766">
                    <a:moveTo>
                      <a:pt x="236159" y="675"/>
                    </a:moveTo>
                    <a:cubicBezTo>
                      <a:pt x="675803" y="-15169"/>
                      <a:pt x="880630" y="249428"/>
                      <a:pt x="852903" y="618213"/>
                    </a:cubicBezTo>
                    <a:cubicBezTo>
                      <a:pt x="849707" y="660725"/>
                      <a:pt x="848589" y="702468"/>
                      <a:pt x="840373" y="742668"/>
                    </a:cubicBezTo>
                    <a:lnTo>
                      <a:pt x="805621" y="854766"/>
                    </a:lnTo>
                    <a:lnTo>
                      <a:pt x="236953" y="618214"/>
                    </a:lnTo>
                    <a:lnTo>
                      <a:pt x="0" y="47991"/>
                    </a:lnTo>
                    <a:lnTo>
                      <a:pt x="111864" y="13221"/>
                    </a:lnTo>
                    <a:cubicBezTo>
                      <a:pt x="152012" y="4995"/>
                      <a:pt x="193582" y="675"/>
                      <a:pt x="236159" y="675"/>
                    </a:cubicBez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3" name="Freeform: Shape 32">
                <a:extLst>
                  <a:ext uri="{FF2B5EF4-FFF2-40B4-BE49-F238E27FC236}">
                    <a16:creationId xmlns:a16="http://schemas.microsoft.com/office/drawing/2014/main" id="{2D2F0287-3D0D-E0E7-65C6-08882C6FF1AF}"/>
                  </a:ext>
                </a:extLst>
              </p:cNvPr>
              <p:cNvSpPr>
                <a:spLocks noChangeArrowheads="1"/>
              </p:cNvSpPr>
              <p:nvPr/>
            </p:nvSpPr>
            <p:spPr bwMode="auto">
              <a:xfrm>
                <a:off x="6777804" y="4265058"/>
                <a:ext cx="1370833" cy="1370134"/>
              </a:xfrm>
              <a:custGeom>
                <a:avLst/>
                <a:gdLst>
                  <a:gd name="connsiteX0" fmla="*/ 616744 w 853787"/>
                  <a:gd name="connsiteY0" fmla="*/ 0 h 854676"/>
                  <a:gd name="connsiteX1" fmla="*/ 741039 w 853787"/>
                  <a:gd name="connsiteY1" fmla="*/ 12546 h 854676"/>
                  <a:gd name="connsiteX2" fmla="*/ 853787 w 853787"/>
                  <a:gd name="connsiteY2" fmla="*/ 47590 h 854676"/>
                  <a:gd name="connsiteX3" fmla="*/ 617538 w 853787"/>
                  <a:gd name="connsiteY3" fmla="*/ 617539 h 854676"/>
                  <a:gd name="connsiteX4" fmla="*/ 47464 w 853787"/>
                  <a:gd name="connsiteY4" fmla="*/ 854676 h 854676"/>
                  <a:gd name="connsiteX5" fmla="*/ 12530 w 853787"/>
                  <a:gd name="connsiteY5" fmla="*/ 741993 h 854676"/>
                  <a:gd name="connsiteX6" fmla="*/ 0 w 853787"/>
                  <a:gd name="connsiteY6" fmla="*/ 617538 h 854676"/>
                  <a:gd name="connsiteX7" fmla="*/ 616744 w 853787"/>
                  <a:gd name="connsiteY7" fmla="*/ 0 h 854676"/>
                  <a:gd name="connsiteX0" fmla="*/ 618067 w 855110"/>
                  <a:gd name="connsiteY0" fmla="*/ 0 h 854676"/>
                  <a:gd name="connsiteX1" fmla="*/ 742362 w 855110"/>
                  <a:gd name="connsiteY1" fmla="*/ 12546 h 854676"/>
                  <a:gd name="connsiteX2" fmla="*/ 855110 w 855110"/>
                  <a:gd name="connsiteY2" fmla="*/ 47590 h 854676"/>
                  <a:gd name="connsiteX3" fmla="*/ 618861 w 855110"/>
                  <a:gd name="connsiteY3" fmla="*/ 617539 h 854676"/>
                  <a:gd name="connsiteX4" fmla="*/ 48787 w 855110"/>
                  <a:gd name="connsiteY4" fmla="*/ 854676 h 854676"/>
                  <a:gd name="connsiteX5" fmla="*/ 13853 w 855110"/>
                  <a:gd name="connsiteY5" fmla="*/ 741993 h 854676"/>
                  <a:gd name="connsiteX6" fmla="*/ 1323 w 855110"/>
                  <a:gd name="connsiteY6" fmla="*/ 617538 h 854676"/>
                  <a:gd name="connsiteX7" fmla="*/ 618067 w 855110"/>
                  <a:gd name="connsiteY7" fmla="*/ 0 h 85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110" h="854676">
                    <a:moveTo>
                      <a:pt x="618067" y="0"/>
                    </a:moveTo>
                    <a:cubicBezTo>
                      <a:pt x="660644" y="0"/>
                      <a:pt x="702214" y="4320"/>
                      <a:pt x="742362" y="12546"/>
                    </a:cubicBezTo>
                    <a:lnTo>
                      <a:pt x="855110" y="47590"/>
                    </a:lnTo>
                    <a:lnTo>
                      <a:pt x="618861" y="617539"/>
                    </a:lnTo>
                    <a:lnTo>
                      <a:pt x="48787" y="854676"/>
                    </a:lnTo>
                    <a:lnTo>
                      <a:pt x="13853" y="741993"/>
                    </a:lnTo>
                    <a:cubicBezTo>
                      <a:pt x="5638" y="701793"/>
                      <a:pt x="1323" y="660170"/>
                      <a:pt x="1323" y="617538"/>
                    </a:cubicBezTo>
                    <a:cubicBezTo>
                      <a:pt x="-22443" y="145766"/>
                      <a:pt x="277449" y="0"/>
                      <a:pt x="618067" y="0"/>
                    </a:cubicBez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4" name="Freeform: Shape 33">
                <a:extLst>
                  <a:ext uri="{FF2B5EF4-FFF2-40B4-BE49-F238E27FC236}">
                    <a16:creationId xmlns:a16="http://schemas.microsoft.com/office/drawing/2014/main" id="{79BFD980-9719-FC0C-E171-1D8075E3227F}"/>
                  </a:ext>
                </a:extLst>
              </p:cNvPr>
              <p:cNvSpPr>
                <a:spLocks noChangeArrowheads="1"/>
              </p:cNvSpPr>
              <p:nvPr/>
            </p:nvSpPr>
            <p:spPr bwMode="auto">
              <a:xfrm>
                <a:off x="5181574" y="4908700"/>
                <a:ext cx="1827448" cy="597758"/>
              </a:xfrm>
              <a:custGeom>
                <a:avLst/>
                <a:gdLst>
                  <a:gd name="connsiteX0" fmla="*/ 569882 w 1139946"/>
                  <a:gd name="connsiteY0" fmla="*/ 0 h 620713"/>
                  <a:gd name="connsiteX1" fmla="*/ 1138159 w 1139946"/>
                  <a:gd name="connsiteY1" fmla="*/ 378134 h 620713"/>
                  <a:gd name="connsiteX2" fmla="*/ 1139946 w 1139946"/>
                  <a:gd name="connsiteY2" fmla="*/ 383912 h 620713"/>
                  <a:gd name="connsiteX3" fmla="*/ 570676 w 1139946"/>
                  <a:gd name="connsiteY3" fmla="*/ 620713 h 620713"/>
                  <a:gd name="connsiteX4" fmla="*/ 0 w 1139946"/>
                  <a:gd name="connsiteY4" fmla="*/ 383326 h 620713"/>
                  <a:gd name="connsiteX5" fmla="*/ 1605 w 1139946"/>
                  <a:gd name="connsiteY5" fmla="*/ 378134 h 620713"/>
                  <a:gd name="connsiteX6" fmla="*/ 569882 w 1139946"/>
                  <a:gd name="connsiteY6" fmla="*/ 0 h 620713"/>
                  <a:gd name="connsiteX0" fmla="*/ 565921 w 1139946"/>
                  <a:gd name="connsiteY0" fmla="*/ 0 h 664285"/>
                  <a:gd name="connsiteX1" fmla="*/ 1138159 w 1139946"/>
                  <a:gd name="connsiteY1" fmla="*/ 421706 h 664285"/>
                  <a:gd name="connsiteX2" fmla="*/ 1139946 w 1139946"/>
                  <a:gd name="connsiteY2" fmla="*/ 427484 h 664285"/>
                  <a:gd name="connsiteX3" fmla="*/ 570676 w 1139946"/>
                  <a:gd name="connsiteY3" fmla="*/ 664285 h 664285"/>
                  <a:gd name="connsiteX4" fmla="*/ 0 w 1139946"/>
                  <a:gd name="connsiteY4" fmla="*/ 426898 h 664285"/>
                  <a:gd name="connsiteX5" fmla="*/ 1605 w 1139946"/>
                  <a:gd name="connsiteY5" fmla="*/ 421706 h 664285"/>
                  <a:gd name="connsiteX6" fmla="*/ 565921 w 1139946"/>
                  <a:gd name="connsiteY6" fmla="*/ 0 h 6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946" h="664285">
                    <a:moveTo>
                      <a:pt x="565921" y="0"/>
                    </a:moveTo>
                    <a:cubicBezTo>
                      <a:pt x="821385" y="0"/>
                      <a:pt x="1044532" y="199493"/>
                      <a:pt x="1138159" y="421706"/>
                    </a:cubicBezTo>
                    <a:lnTo>
                      <a:pt x="1139946" y="427484"/>
                    </a:lnTo>
                    <a:lnTo>
                      <a:pt x="570676" y="664285"/>
                    </a:lnTo>
                    <a:lnTo>
                      <a:pt x="0" y="426898"/>
                    </a:lnTo>
                    <a:lnTo>
                      <a:pt x="1605" y="421706"/>
                    </a:lnTo>
                    <a:cubicBezTo>
                      <a:pt x="95232" y="199493"/>
                      <a:pt x="310458" y="0"/>
                      <a:pt x="565921" y="0"/>
                    </a:cubicBez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grpSp>
          <p:nvGrpSpPr>
            <p:cNvPr id="12" name="Group 11">
              <a:extLst>
                <a:ext uri="{FF2B5EF4-FFF2-40B4-BE49-F238E27FC236}">
                  <a16:creationId xmlns:a16="http://schemas.microsoft.com/office/drawing/2014/main" id="{413E347A-60DE-8E11-E6A6-1D82FAA29FFA}"/>
                </a:ext>
              </a:extLst>
            </p:cNvPr>
            <p:cNvGrpSpPr/>
            <p:nvPr/>
          </p:nvGrpSpPr>
          <p:grpSpPr>
            <a:xfrm>
              <a:off x="3925888" y="1431925"/>
              <a:ext cx="4340225" cy="4343400"/>
              <a:chOff x="3925888" y="1431925"/>
              <a:chExt cx="4340225" cy="4343400"/>
            </a:xfrm>
          </p:grpSpPr>
          <p:sp>
            <p:nvSpPr>
              <p:cNvPr id="24" name="Freeform 15">
                <a:extLst>
                  <a:ext uri="{FF2B5EF4-FFF2-40B4-BE49-F238E27FC236}">
                    <a16:creationId xmlns:a16="http://schemas.microsoft.com/office/drawing/2014/main" id="{F836E71B-A17C-A9C2-403A-86A6EC6B76E2}"/>
                  </a:ext>
                </a:extLst>
              </p:cNvPr>
              <p:cNvSpPr>
                <a:spLocks/>
              </p:cNvSpPr>
              <p:nvPr/>
            </p:nvSpPr>
            <p:spPr bwMode="auto">
              <a:xfrm>
                <a:off x="4261822" y="1747177"/>
                <a:ext cx="3999529" cy="3479164"/>
              </a:xfrm>
              <a:custGeom>
                <a:avLst/>
                <a:gdLst>
                  <a:gd name="T0" fmla="*/ 1365 w 2729"/>
                  <a:gd name="T1" fmla="*/ 0 h 2731"/>
                  <a:gd name="T2" fmla="*/ 2329 w 2729"/>
                  <a:gd name="T3" fmla="*/ 401 h 2731"/>
                  <a:gd name="T4" fmla="*/ 2729 w 2729"/>
                  <a:gd name="T5" fmla="*/ 1365 h 2731"/>
                  <a:gd name="T6" fmla="*/ 2329 w 2729"/>
                  <a:gd name="T7" fmla="*/ 2330 h 2731"/>
                  <a:gd name="T8" fmla="*/ 1365 w 2729"/>
                  <a:gd name="T9" fmla="*/ 2731 h 2731"/>
                  <a:gd name="T10" fmla="*/ 401 w 2729"/>
                  <a:gd name="T11" fmla="*/ 2330 h 2731"/>
                  <a:gd name="T12" fmla="*/ 0 w 2729"/>
                  <a:gd name="T13" fmla="*/ 1365 h 2731"/>
                  <a:gd name="T14" fmla="*/ 401 w 2729"/>
                  <a:gd name="T15" fmla="*/ 401 h 2731"/>
                  <a:gd name="T16" fmla="*/ 1365 w 2729"/>
                  <a:gd name="T17" fmla="*/ 0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9" h="2731">
                    <a:moveTo>
                      <a:pt x="1365" y="0"/>
                    </a:moveTo>
                    <a:lnTo>
                      <a:pt x="2329" y="401"/>
                    </a:lnTo>
                    <a:lnTo>
                      <a:pt x="2729" y="1365"/>
                    </a:lnTo>
                    <a:lnTo>
                      <a:pt x="2329" y="2330"/>
                    </a:lnTo>
                    <a:lnTo>
                      <a:pt x="1365" y="2731"/>
                    </a:lnTo>
                    <a:lnTo>
                      <a:pt x="401" y="2330"/>
                    </a:lnTo>
                    <a:lnTo>
                      <a:pt x="0" y="1365"/>
                    </a:lnTo>
                    <a:lnTo>
                      <a:pt x="401" y="401"/>
                    </a:lnTo>
                    <a:lnTo>
                      <a:pt x="1365" y="0"/>
                    </a:lnTo>
                    <a:close/>
                  </a:path>
                </a:pathLst>
              </a:custGeom>
              <a:gradFill>
                <a:gsLst>
                  <a:gs pos="0">
                    <a:srgbClr val="FFFFFF">
                      <a:alpha val="11000"/>
                    </a:srgbClr>
                  </a:gs>
                  <a:gs pos="100000">
                    <a:srgbClr val="FFFFFF">
                      <a:alpha val="18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6" name="Freeform 26">
                <a:extLst>
                  <a:ext uri="{FF2B5EF4-FFF2-40B4-BE49-F238E27FC236}">
                    <a16:creationId xmlns:a16="http://schemas.microsoft.com/office/drawing/2014/main" id="{A049D083-7471-DFB6-4A28-E0A1FCF28243}"/>
                  </a:ext>
                </a:extLst>
              </p:cNvPr>
              <p:cNvSpPr>
                <a:spLocks noEditPoints="1"/>
              </p:cNvSpPr>
              <p:nvPr/>
            </p:nvSpPr>
            <p:spPr bwMode="auto">
              <a:xfrm>
                <a:off x="3925888" y="1431925"/>
                <a:ext cx="4340225" cy="4343400"/>
              </a:xfrm>
              <a:custGeom>
                <a:avLst/>
                <a:gdLst>
                  <a:gd name="T0" fmla="*/ 1367 w 2734"/>
                  <a:gd name="T1" fmla="*/ 2736 h 2736"/>
                  <a:gd name="T2" fmla="*/ 1367 w 2734"/>
                  <a:gd name="T3" fmla="*/ 2736 h 2736"/>
                  <a:gd name="T4" fmla="*/ 400 w 2734"/>
                  <a:gd name="T5" fmla="*/ 2336 h 2736"/>
                  <a:gd name="T6" fmla="*/ 400 w 2734"/>
                  <a:gd name="T7" fmla="*/ 2333 h 2736"/>
                  <a:gd name="T8" fmla="*/ 0 w 2734"/>
                  <a:gd name="T9" fmla="*/ 1368 h 2736"/>
                  <a:gd name="T10" fmla="*/ 0 w 2734"/>
                  <a:gd name="T11" fmla="*/ 1366 h 2736"/>
                  <a:gd name="T12" fmla="*/ 400 w 2734"/>
                  <a:gd name="T13" fmla="*/ 401 h 2736"/>
                  <a:gd name="T14" fmla="*/ 400 w 2734"/>
                  <a:gd name="T15" fmla="*/ 401 h 2736"/>
                  <a:gd name="T16" fmla="*/ 1367 w 2734"/>
                  <a:gd name="T17" fmla="*/ 0 h 2736"/>
                  <a:gd name="T18" fmla="*/ 1367 w 2734"/>
                  <a:gd name="T19" fmla="*/ 0 h 2736"/>
                  <a:gd name="T20" fmla="*/ 2333 w 2734"/>
                  <a:gd name="T21" fmla="*/ 401 h 2736"/>
                  <a:gd name="T22" fmla="*/ 2333 w 2734"/>
                  <a:gd name="T23" fmla="*/ 401 h 2736"/>
                  <a:gd name="T24" fmla="*/ 2734 w 2734"/>
                  <a:gd name="T25" fmla="*/ 1368 h 2736"/>
                  <a:gd name="T26" fmla="*/ 2734 w 2734"/>
                  <a:gd name="T27" fmla="*/ 1368 h 2736"/>
                  <a:gd name="T28" fmla="*/ 2333 w 2734"/>
                  <a:gd name="T29" fmla="*/ 2336 h 2736"/>
                  <a:gd name="T30" fmla="*/ 2333 w 2734"/>
                  <a:gd name="T31" fmla="*/ 2336 h 2736"/>
                  <a:gd name="T32" fmla="*/ 1367 w 2734"/>
                  <a:gd name="T33" fmla="*/ 2736 h 2736"/>
                  <a:gd name="T34" fmla="*/ 405 w 2734"/>
                  <a:gd name="T35" fmla="*/ 2331 h 2736"/>
                  <a:gd name="T36" fmla="*/ 1367 w 2734"/>
                  <a:gd name="T37" fmla="*/ 2729 h 2736"/>
                  <a:gd name="T38" fmla="*/ 2328 w 2734"/>
                  <a:gd name="T39" fmla="*/ 2331 h 2736"/>
                  <a:gd name="T40" fmla="*/ 2727 w 2734"/>
                  <a:gd name="T41" fmla="*/ 1368 h 2736"/>
                  <a:gd name="T42" fmla="*/ 2328 w 2734"/>
                  <a:gd name="T43" fmla="*/ 406 h 2736"/>
                  <a:gd name="T44" fmla="*/ 1367 w 2734"/>
                  <a:gd name="T45" fmla="*/ 5 h 2736"/>
                  <a:gd name="T46" fmla="*/ 405 w 2734"/>
                  <a:gd name="T47" fmla="*/ 406 h 2736"/>
                  <a:gd name="T48" fmla="*/ 7 w 2734"/>
                  <a:gd name="T49" fmla="*/ 1368 h 2736"/>
                  <a:gd name="T50" fmla="*/ 405 w 2734"/>
                  <a:gd name="T51" fmla="*/ 2331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4" h="2736">
                    <a:moveTo>
                      <a:pt x="1367" y="2736"/>
                    </a:moveTo>
                    <a:lnTo>
                      <a:pt x="1367" y="2736"/>
                    </a:lnTo>
                    <a:lnTo>
                      <a:pt x="400" y="2336"/>
                    </a:lnTo>
                    <a:lnTo>
                      <a:pt x="400" y="2333"/>
                    </a:lnTo>
                    <a:lnTo>
                      <a:pt x="0" y="1368"/>
                    </a:lnTo>
                    <a:lnTo>
                      <a:pt x="0" y="1366"/>
                    </a:lnTo>
                    <a:lnTo>
                      <a:pt x="400" y="401"/>
                    </a:lnTo>
                    <a:lnTo>
                      <a:pt x="400" y="401"/>
                    </a:lnTo>
                    <a:lnTo>
                      <a:pt x="1367" y="0"/>
                    </a:lnTo>
                    <a:lnTo>
                      <a:pt x="1367" y="0"/>
                    </a:lnTo>
                    <a:lnTo>
                      <a:pt x="2333" y="401"/>
                    </a:lnTo>
                    <a:lnTo>
                      <a:pt x="2333" y="401"/>
                    </a:lnTo>
                    <a:lnTo>
                      <a:pt x="2734" y="1368"/>
                    </a:lnTo>
                    <a:lnTo>
                      <a:pt x="2734" y="1368"/>
                    </a:lnTo>
                    <a:lnTo>
                      <a:pt x="2333" y="2336"/>
                    </a:lnTo>
                    <a:lnTo>
                      <a:pt x="2333" y="2336"/>
                    </a:lnTo>
                    <a:lnTo>
                      <a:pt x="1367" y="2736"/>
                    </a:lnTo>
                    <a:close/>
                    <a:moveTo>
                      <a:pt x="405" y="2331"/>
                    </a:moveTo>
                    <a:lnTo>
                      <a:pt x="1367" y="2729"/>
                    </a:lnTo>
                    <a:lnTo>
                      <a:pt x="2328" y="2331"/>
                    </a:lnTo>
                    <a:lnTo>
                      <a:pt x="2727" y="1368"/>
                    </a:lnTo>
                    <a:lnTo>
                      <a:pt x="2328" y="406"/>
                    </a:lnTo>
                    <a:lnTo>
                      <a:pt x="1367" y="5"/>
                    </a:lnTo>
                    <a:lnTo>
                      <a:pt x="405" y="406"/>
                    </a:lnTo>
                    <a:lnTo>
                      <a:pt x="7" y="1368"/>
                    </a:lnTo>
                    <a:lnTo>
                      <a:pt x="405" y="2331"/>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sp>
          <p:nvSpPr>
            <p:cNvPr id="14" name="Rectangle 16">
              <a:extLst>
                <a:ext uri="{FF2B5EF4-FFF2-40B4-BE49-F238E27FC236}">
                  <a16:creationId xmlns:a16="http://schemas.microsoft.com/office/drawing/2014/main" id="{3722F27A-FAB6-C2BF-1788-8D480DE38A66}"/>
                </a:ext>
              </a:extLst>
            </p:cNvPr>
            <p:cNvSpPr>
              <a:spLocks noChangeArrowheads="1"/>
            </p:cNvSpPr>
            <p:nvPr/>
          </p:nvSpPr>
          <p:spPr bwMode="auto">
            <a:xfrm>
              <a:off x="4650015" y="3330576"/>
              <a:ext cx="2886918" cy="5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ArchUp">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DZ" altLang="ru-UA" sz="3200" b="1" i="0" u="none" strike="noStrike" normalizeH="0"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ontserrat ExtraBold" panose="00000900000000000000" pitchFamily="50" charset="-52"/>
                  <a:cs typeface="Andalus" panose="02020603050405020304" pitchFamily="18" charset="-78"/>
                </a:rPr>
                <a:t>الرضا</a:t>
              </a:r>
              <a:endParaRPr kumimoji="0" lang="ru-UA" altLang="ru-UA" sz="3200" b="1" i="0" u="none" strike="noStrike" normalizeH="0"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ontserrat ExtraBold" panose="00000900000000000000" pitchFamily="50" charset="-52"/>
                <a:cs typeface="Andalus" panose="02020603050405020304" pitchFamily="18" charset="-78"/>
              </a:endParaRPr>
            </a:p>
          </p:txBody>
        </p:sp>
      </p:grpSp>
      <p:grpSp>
        <p:nvGrpSpPr>
          <p:cNvPr id="35" name="Group 34">
            <a:extLst>
              <a:ext uri="{FF2B5EF4-FFF2-40B4-BE49-F238E27FC236}">
                <a16:creationId xmlns:a16="http://schemas.microsoft.com/office/drawing/2014/main" id="{FF28DB65-125D-A9B3-9F0C-8BC9A1D4635F}"/>
              </a:ext>
            </a:extLst>
          </p:cNvPr>
          <p:cNvGrpSpPr/>
          <p:nvPr/>
        </p:nvGrpSpPr>
        <p:grpSpPr>
          <a:xfrm>
            <a:off x="2896857" y="2880029"/>
            <a:ext cx="2260494" cy="1690473"/>
            <a:chOff x="3727599" y="1250468"/>
            <a:chExt cx="4538514" cy="4524857"/>
          </a:xfrm>
        </p:grpSpPr>
        <p:sp>
          <p:nvSpPr>
            <p:cNvPr id="36" name="Freeform 14">
              <a:extLst>
                <a:ext uri="{FF2B5EF4-FFF2-40B4-BE49-F238E27FC236}">
                  <a16:creationId xmlns:a16="http://schemas.microsoft.com/office/drawing/2014/main" id="{B811A946-2B27-C2AA-7A39-EC3B90766CCE}"/>
                </a:ext>
              </a:extLst>
            </p:cNvPr>
            <p:cNvSpPr>
              <a:spLocks/>
            </p:cNvSpPr>
            <p:nvPr/>
          </p:nvSpPr>
          <p:spPr bwMode="auto">
            <a:xfrm>
              <a:off x="3929063" y="1436688"/>
              <a:ext cx="4332288" cy="4335463"/>
            </a:xfrm>
            <a:custGeom>
              <a:avLst/>
              <a:gdLst>
                <a:gd name="T0" fmla="*/ 1365 w 2729"/>
                <a:gd name="T1" fmla="*/ 0 h 2731"/>
                <a:gd name="T2" fmla="*/ 2329 w 2729"/>
                <a:gd name="T3" fmla="*/ 401 h 2731"/>
                <a:gd name="T4" fmla="*/ 2729 w 2729"/>
                <a:gd name="T5" fmla="*/ 1365 h 2731"/>
                <a:gd name="T6" fmla="*/ 2329 w 2729"/>
                <a:gd name="T7" fmla="*/ 2330 h 2731"/>
                <a:gd name="T8" fmla="*/ 1365 w 2729"/>
                <a:gd name="T9" fmla="*/ 2731 h 2731"/>
                <a:gd name="T10" fmla="*/ 401 w 2729"/>
                <a:gd name="T11" fmla="*/ 2330 h 2731"/>
                <a:gd name="T12" fmla="*/ 0 w 2729"/>
                <a:gd name="T13" fmla="*/ 1365 h 2731"/>
                <a:gd name="T14" fmla="*/ 401 w 2729"/>
                <a:gd name="T15" fmla="*/ 401 h 2731"/>
                <a:gd name="T16" fmla="*/ 1365 w 2729"/>
                <a:gd name="T17" fmla="*/ 0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9" h="2731">
                  <a:moveTo>
                    <a:pt x="1365" y="0"/>
                  </a:moveTo>
                  <a:lnTo>
                    <a:pt x="2329" y="401"/>
                  </a:lnTo>
                  <a:lnTo>
                    <a:pt x="2729" y="1365"/>
                  </a:lnTo>
                  <a:lnTo>
                    <a:pt x="2329" y="2330"/>
                  </a:lnTo>
                  <a:lnTo>
                    <a:pt x="1365" y="2731"/>
                  </a:lnTo>
                  <a:lnTo>
                    <a:pt x="401" y="2330"/>
                  </a:lnTo>
                  <a:lnTo>
                    <a:pt x="0" y="1365"/>
                  </a:lnTo>
                  <a:lnTo>
                    <a:pt x="401" y="401"/>
                  </a:lnTo>
                  <a:lnTo>
                    <a:pt x="1365" y="0"/>
                  </a:lnTo>
                  <a:close/>
                </a:path>
              </a:pathLst>
            </a:custGeom>
            <a:gradFill>
              <a:gsLst>
                <a:gs pos="0">
                  <a:srgbClr val="5ABDFA"/>
                </a:gs>
                <a:gs pos="100000">
                  <a:srgbClr val="9067EB"/>
                </a:gs>
              </a:gsLst>
              <a:lin ang="2700000" scaled="0"/>
            </a:gradFill>
            <a:ln w="9525">
              <a:noFill/>
              <a:round/>
              <a:headEnd/>
              <a:tailEnd/>
            </a:ln>
            <a:effectLst>
              <a:outerShdw blurRad="279400" dist="292100" dir="2700000" algn="tl" rotWithShape="0">
                <a:schemeClr val="accent3">
                  <a:lumMod val="50000"/>
                  <a:alpha val="28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grpSp>
          <p:nvGrpSpPr>
            <p:cNvPr id="37" name="Group 36">
              <a:extLst>
                <a:ext uri="{FF2B5EF4-FFF2-40B4-BE49-F238E27FC236}">
                  <a16:creationId xmlns:a16="http://schemas.microsoft.com/office/drawing/2014/main" id="{C59C6A34-4F6A-2154-44CF-7155261C254D}"/>
                </a:ext>
              </a:extLst>
            </p:cNvPr>
            <p:cNvGrpSpPr/>
            <p:nvPr/>
          </p:nvGrpSpPr>
          <p:grpSpPr>
            <a:xfrm>
              <a:off x="3727599" y="1250468"/>
              <a:ext cx="4421038" cy="4393490"/>
              <a:chOff x="3727599" y="1250468"/>
              <a:chExt cx="4421038" cy="4393490"/>
            </a:xfrm>
          </p:grpSpPr>
          <p:sp>
            <p:nvSpPr>
              <p:cNvPr id="51" name="Freeform: Shape 50">
                <a:extLst>
                  <a:ext uri="{FF2B5EF4-FFF2-40B4-BE49-F238E27FC236}">
                    <a16:creationId xmlns:a16="http://schemas.microsoft.com/office/drawing/2014/main" id="{3A7B1503-B6B6-6F04-B3C7-4755AEB7DE0B}"/>
                  </a:ext>
                </a:extLst>
              </p:cNvPr>
              <p:cNvSpPr>
                <a:spLocks noChangeArrowheads="1"/>
              </p:cNvSpPr>
              <p:nvPr/>
            </p:nvSpPr>
            <p:spPr bwMode="auto">
              <a:xfrm>
                <a:off x="5182537" y="1250468"/>
                <a:ext cx="1825522" cy="1066178"/>
              </a:xfrm>
              <a:custGeom>
                <a:avLst/>
                <a:gdLst>
                  <a:gd name="connsiteX0" fmla="*/ 570074 w 1138742"/>
                  <a:gd name="connsiteY0" fmla="*/ 0 h 617538"/>
                  <a:gd name="connsiteX1" fmla="*/ 1138742 w 1138742"/>
                  <a:gd name="connsiteY1" fmla="*/ 236552 h 617538"/>
                  <a:gd name="connsiteX2" fmla="*/ 1137557 w 1138742"/>
                  <a:gd name="connsiteY2" fmla="*/ 240374 h 617538"/>
                  <a:gd name="connsiteX3" fmla="*/ 569280 w 1138742"/>
                  <a:gd name="connsiteY3" fmla="*/ 617538 h 617538"/>
                  <a:gd name="connsiteX4" fmla="*/ 1003 w 1138742"/>
                  <a:gd name="connsiteY4" fmla="*/ 240374 h 617538"/>
                  <a:gd name="connsiteX5" fmla="*/ 0 w 1138742"/>
                  <a:gd name="connsiteY5" fmla="*/ 237137 h 617538"/>
                  <a:gd name="connsiteX6" fmla="*/ 570074 w 1138742"/>
                  <a:gd name="connsiteY6" fmla="*/ 0 h 617538"/>
                  <a:gd name="connsiteX0" fmla="*/ 570074 w 1138742"/>
                  <a:gd name="connsiteY0" fmla="*/ 0 h 665071"/>
                  <a:gd name="connsiteX1" fmla="*/ 1138742 w 1138742"/>
                  <a:gd name="connsiteY1" fmla="*/ 236552 h 665071"/>
                  <a:gd name="connsiteX2" fmla="*/ 1137557 w 1138742"/>
                  <a:gd name="connsiteY2" fmla="*/ 240374 h 665071"/>
                  <a:gd name="connsiteX3" fmla="*/ 561358 w 1138742"/>
                  <a:gd name="connsiteY3" fmla="*/ 665071 h 665071"/>
                  <a:gd name="connsiteX4" fmla="*/ 1003 w 1138742"/>
                  <a:gd name="connsiteY4" fmla="*/ 240374 h 665071"/>
                  <a:gd name="connsiteX5" fmla="*/ 0 w 1138742"/>
                  <a:gd name="connsiteY5" fmla="*/ 237137 h 665071"/>
                  <a:gd name="connsiteX6" fmla="*/ 570074 w 1138742"/>
                  <a:gd name="connsiteY6" fmla="*/ 0 h 66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742" h="665071">
                    <a:moveTo>
                      <a:pt x="570074" y="0"/>
                    </a:moveTo>
                    <a:lnTo>
                      <a:pt x="1138742" y="236552"/>
                    </a:lnTo>
                    <a:lnTo>
                      <a:pt x="1137557" y="240374"/>
                    </a:lnTo>
                    <a:cubicBezTo>
                      <a:pt x="1043930" y="462017"/>
                      <a:pt x="816822" y="665071"/>
                      <a:pt x="561358" y="665071"/>
                    </a:cubicBezTo>
                    <a:cubicBezTo>
                      <a:pt x="305895" y="665071"/>
                      <a:pt x="94630" y="462017"/>
                      <a:pt x="1003" y="240374"/>
                    </a:cubicBezTo>
                    <a:lnTo>
                      <a:pt x="0" y="237137"/>
                    </a:lnTo>
                    <a:lnTo>
                      <a:pt x="570074"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53" name="Freeform: Shape 52">
                <a:extLst>
                  <a:ext uri="{FF2B5EF4-FFF2-40B4-BE49-F238E27FC236}">
                    <a16:creationId xmlns:a16="http://schemas.microsoft.com/office/drawing/2014/main" id="{741076EF-50A5-02F1-F6C2-76055EFC1522}"/>
                  </a:ext>
                </a:extLst>
              </p:cNvPr>
              <p:cNvSpPr>
                <a:spLocks noChangeArrowheads="1"/>
              </p:cNvSpPr>
              <p:nvPr/>
            </p:nvSpPr>
            <p:spPr bwMode="auto">
              <a:xfrm>
                <a:off x="6780052" y="1573567"/>
                <a:ext cx="1368046" cy="1373664"/>
              </a:xfrm>
              <a:custGeom>
                <a:avLst/>
                <a:gdLst>
                  <a:gd name="connsiteX0" fmla="*/ 46427 w 853374"/>
                  <a:gd name="connsiteY0" fmla="*/ 0 h 853517"/>
                  <a:gd name="connsiteX1" fmla="*/ 617538 w 853374"/>
                  <a:gd name="connsiteY1" fmla="*/ 237568 h 853517"/>
                  <a:gd name="connsiteX2" fmla="*/ 853374 w 853374"/>
                  <a:gd name="connsiteY2" fmla="*/ 805933 h 853517"/>
                  <a:gd name="connsiteX3" fmla="*/ 741039 w 853374"/>
                  <a:gd name="connsiteY3" fmla="*/ 840939 h 853517"/>
                  <a:gd name="connsiteX4" fmla="*/ 616744 w 853374"/>
                  <a:gd name="connsiteY4" fmla="*/ 853517 h 853517"/>
                  <a:gd name="connsiteX5" fmla="*/ 0 w 853374"/>
                  <a:gd name="connsiteY5" fmla="*/ 234392 h 853517"/>
                  <a:gd name="connsiteX6" fmla="*/ 12530 w 853374"/>
                  <a:gd name="connsiteY6" fmla="*/ 109617 h 853517"/>
                  <a:gd name="connsiteX7" fmla="*/ 46427 w 853374"/>
                  <a:gd name="connsiteY7" fmla="*/ 0 h 853517"/>
                  <a:gd name="connsiteX0" fmla="*/ 46427 w 853374"/>
                  <a:gd name="connsiteY0" fmla="*/ 0 h 853517"/>
                  <a:gd name="connsiteX1" fmla="*/ 617538 w 853374"/>
                  <a:gd name="connsiteY1" fmla="*/ 237568 h 853517"/>
                  <a:gd name="connsiteX2" fmla="*/ 853374 w 853374"/>
                  <a:gd name="connsiteY2" fmla="*/ 805933 h 853517"/>
                  <a:gd name="connsiteX3" fmla="*/ 741039 w 853374"/>
                  <a:gd name="connsiteY3" fmla="*/ 840939 h 853517"/>
                  <a:gd name="connsiteX4" fmla="*/ 616744 w 853374"/>
                  <a:gd name="connsiteY4" fmla="*/ 853517 h 853517"/>
                  <a:gd name="connsiteX5" fmla="*/ 0 w 853374"/>
                  <a:gd name="connsiteY5" fmla="*/ 234392 h 853517"/>
                  <a:gd name="connsiteX6" fmla="*/ 12530 w 853374"/>
                  <a:gd name="connsiteY6" fmla="*/ 109617 h 853517"/>
                  <a:gd name="connsiteX7" fmla="*/ 46427 w 853374"/>
                  <a:gd name="connsiteY7" fmla="*/ 0 h 853517"/>
                  <a:gd name="connsiteX0" fmla="*/ 46427 w 853374"/>
                  <a:gd name="connsiteY0" fmla="*/ 0 h 856877"/>
                  <a:gd name="connsiteX1" fmla="*/ 617538 w 853374"/>
                  <a:gd name="connsiteY1" fmla="*/ 237568 h 856877"/>
                  <a:gd name="connsiteX2" fmla="*/ 853374 w 853374"/>
                  <a:gd name="connsiteY2" fmla="*/ 805933 h 856877"/>
                  <a:gd name="connsiteX3" fmla="*/ 741039 w 853374"/>
                  <a:gd name="connsiteY3" fmla="*/ 840939 h 856877"/>
                  <a:gd name="connsiteX4" fmla="*/ 616744 w 853374"/>
                  <a:gd name="connsiteY4" fmla="*/ 853517 h 856877"/>
                  <a:gd name="connsiteX5" fmla="*/ 0 w 853374"/>
                  <a:gd name="connsiteY5" fmla="*/ 234392 h 856877"/>
                  <a:gd name="connsiteX6" fmla="*/ 12530 w 853374"/>
                  <a:gd name="connsiteY6" fmla="*/ 109617 h 856877"/>
                  <a:gd name="connsiteX7" fmla="*/ 46427 w 853374"/>
                  <a:gd name="connsiteY7" fmla="*/ 0 h 85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374" h="856877">
                    <a:moveTo>
                      <a:pt x="46427" y="0"/>
                    </a:moveTo>
                    <a:lnTo>
                      <a:pt x="617538" y="237568"/>
                    </a:lnTo>
                    <a:lnTo>
                      <a:pt x="853374" y="805933"/>
                    </a:lnTo>
                    <a:lnTo>
                      <a:pt x="741039" y="840939"/>
                    </a:lnTo>
                    <a:cubicBezTo>
                      <a:pt x="700891" y="849186"/>
                      <a:pt x="659190" y="850175"/>
                      <a:pt x="616744" y="853517"/>
                    </a:cubicBezTo>
                    <a:cubicBezTo>
                      <a:pt x="113722" y="893128"/>
                      <a:pt x="0" y="576325"/>
                      <a:pt x="0" y="234392"/>
                    </a:cubicBezTo>
                    <a:cubicBezTo>
                      <a:pt x="0" y="191650"/>
                      <a:pt x="4315" y="149920"/>
                      <a:pt x="12530" y="109617"/>
                    </a:cubicBezTo>
                    <a:lnTo>
                      <a:pt x="46427" y="0"/>
                    </a:ln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4" name="Freeform: Shape 53">
                <a:extLst>
                  <a:ext uri="{FF2B5EF4-FFF2-40B4-BE49-F238E27FC236}">
                    <a16:creationId xmlns:a16="http://schemas.microsoft.com/office/drawing/2014/main" id="{D9D8E36C-21F3-6FED-9393-C6248AE509C4}"/>
                  </a:ext>
                </a:extLst>
              </p:cNvPr>
              <p:cNvSpPr>
                <a:spLocks noChangeArrowheads="1"/>
              </p:cNvSpPr>
              <p:nvPr/>
            </p:nvSpPr>
            <p:spPr bwMode="auto">
              <a:xfrm>
                <a:off x="4072041" y="1579090"/>
                <a:ext cx="1368660" cy="1373935"/>
              </a:xfrm>
              <a:custGeom>
                <a:avLst/>
                <a:gdLst>
                  <a:gd name="connsiteX0" fmla="*/ 806245 w 852490"/>
                  <a:gd name="connsiteY0" fmla="*/ 0 h 852932"/>
                  <a:gd name="connsiteX1" fmla="*/ 839960 w 852490"/>
                  <a:gd name="connsiteY1" fmla="*/ 109032 h 852932"/>
                  <a:gd name="connsiteX2" fmla="*/ 852490 w 852490"/>
                  <a:gd name="connsiteY2" fmla="*/ 233807 h 852932"/>
                  <a:gd name="connsiteX3" fmla="*/ 235746 w 852490"/>
                  <a:gd name="connsiteY3" fmla="*/ 852932 h 852932"/>
                  <a:gd name="connsiteX4" fmla="*/ 111451 w 852490"/>
                  <a:gd name="connsiteY4" fmla="*/ 840354 h 852932"/>
                  <a:gd name="connsiteX5" fmla="*/ 0 w 852490"/>
                  <a:gd name="connsiteY5" fmla="*/ 805623 h 852932"/>
                  <a:gd name="connsiteX6" fmla="*/ 236540 w 852490"/>
                  <a:gd name="connsiteY6" fmla="*/ 236983 h 852932"/>
                  <a:gd name="connsiteX7" fmla="*/ 806245 w 852490"/>
                  <a:gd name="connsiteY7" fmla="*/ 0 h 852932"/>
                  <a:gd name="connsiteX0" fmla="*/ 806245 w 852490"/>
                  <a:gd name="connsiteY0" fmla="*/ 0 h 862293"/>
                  <a:gd name="connsiteX1" fmla="*/ 839960 w 852490"/>
                  <a:gd name="connsiteY1" fmla="*/ 109032 h 862293"/>
                  <a:gd name="connsiteX2" fmla="*/ 852490 w 852490"/>
                  <a:gd name="connsiteY2" fmla="*/ 233807 h 862293"/>
                  <a:gd name="connsiteX3" fmla="*/ 235746 w 852490"/>
                  <a:gd name="connsiteY3" fmla="*/ 852932 h 862293"/>
                  <a:gd name="connsiteX4" fmla="*/ 111451 w 852490"/>
                  <a:gd name="connsiteY4" fmla="*/ 840354 h 862293"/>
                  <a:gd name="connsiteX5" fmla="*/ 0 w 852490"/>
                  <a:gd name="connsiteY5" fmla="*/ 805623 h 862293"/>
                  <a:gd name="connsiteX6" fmla="*/ 236540 w 852490"/>
                  <a:gd name="connsiteY6" fmla="*/ 236983 h 862293"/>
                  <a:gd name="connsiteX7" fmla="*/ 806245 w 852490"/>
                  <a:gd name="connsiteY7" fmla="*/ 0 h 862293"/>
                  <a:gd name="connsiteX0" fmla="*/ 806245 w 852490"/>
                  <a:gd name="connsiteY0" fmla="*/ 0 h 856916"/>
                  <a:gd name="connsiteX1" fmla="*/ 839960 w 852490"/>
                  <a:gd name="connsiteY1" fmla="*/ 109032 h 856916"/>
                  <a:gd name="connsiteX2" fmla="*/ 852490 w 852490"/>
                  <a:gd name="connsiteY2" fmla="*/ 233807 h 856916"/>
                  <a:gd name="connsiteX3" fmla="*/ 235746 w 852490"/>
                  <a:gd name="connsiteY3" fmla="*/ 852932 h 856916"/>
                  <a:gd name="connsiteX4" fmla="*/ 111451 w 852490"/>
                  <a:gd name="connsiteY4" fmla="*/ 840354 h 856916"/>
                  <a:gd name="connsiteX5" fmla="*/ 0 w 852490"/>
                  <a:gd name="connsiteY5" fmla="*/ 805623 h 856916"/>
                  <a:gd name="connsiteX6" fmla="*/ 236540 w 852490"/>
                  <a:gd name="connsiteY6" fmla="*/ 236983 h 856916"/>
                  <a:gd name="connsiteX7" fmla="*/ 806245 w 852490"/>
                  <a:gd name="connsiteY7" fmla="*/ 0 h 856916"/>
                  <a:gd name="connsiteX0" fmla="*/ 806245 w 853756"/>
                  <a:gd name="connsiteY0" fmla="*/ 0 h 857047"/>
                  <a:gd name="connsiteX1" fmla="*/ 839960 w 853756"/>
                  <a:gd name="connsiteY1" fmla="*/ 109032 h 857047"/>
                  <a:gd name="connsiteX2" fmla="*/ 852490 w 853756"/>
                  <a:gd name="connsiteY2" fmla="*/ 233807 h 857047"/>
                  <a:gd name="connsiteX3" fmla="*/ 235746 w 853756"/>
                  <a:gd name="connsiteY3" fmla="*/ 852932 h 857047"/>
                  <a:gd name="connsiteX4" fmla="*/ 111451 w 853756"/>
                  <a:gd name="connsiteY4" fmla="*/ 840354 h 857047"/>
                  <a:gd name="connsiteX5" fmla="*/ 0 w 853756"/>
                  <a:gd name="connsiteY5" fmla="*/ 805623 h 857047"/>
                  <a:gd name="connsiteX6" fmla="*/ 236540 w 853756"/>
                  <a:gd name="connsiteY6" fmla="*/ 236983 h 857047"/>
                  <a:gd name="connsiteX7" fmla="*/ 806245 w 853756"/>
                  <a:gd name="connsiteY7"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756" h="857047">
                    <a:moveTo>
                      <a:pt x="806245" y="0"/>
                    </a:moveTo>
                    <a:lnTo>
                      <a:pt x="839960" y="109032"/>
                    </a:lnTo>
                    <a:cubicBezTo>
                      <a:pt x="848176" y="149335"/>
                      <a:pt x="850101" y="191132"/>
                      <a:pt x="852490" y="233807"/>
                    </a:cubicBezTo>
                    <a:cubicBezTo>
                      <a:pt x="872295" y="587623"/>
                      <a:pt x="659546" y="896504"/>
                      <a:pt x="235746" y="852932"/>
                    </a:cubicBezTo>
                    <a:cubicBezTo>
                      <a:pt x="193392" y="848577"/>
                      <a:pt x="151599" y="848601"/>
                      <a:pt x="111451" y="840354"/>
                    </a:cubicBezTo>
                    <a:lnTo>
                      <a:pt x="0" y="805623"/>
                    </a:lnTo>
                    <a:lnTo>
                      <a:pt x="236540" y="236983"/>
                    </a:lnTo>
                    <a:lnTo>
                      <a:pt x="806245" y="0"/>
                    </a:ln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55" name="Freeform: Shape 54">
                <a:extLst>
                  <a:ext uri="{FF2B5EF4-FFF2-40B4-BE49-F238E27FC236}">
                    <a16:creationId xmlns:a16="http://schemas.microsoft.com/office/drawing/2014/main" id="{92C9F249-16E0-C362-13ED-7D86E8EC3444}"/>
                  </a:ext>
                </a:extLst>
              </p:cNvPr>
              <p:cNvSpPr>
                <a:spLocks noChangeArrowheads="1"/>
              </p:cNvSpPr>
              <p:nvPr/>
            </p:nvSpPr>
            <p:spPr bwMode="auto">
              <a:xfrm>
                <a:off x="7389961" y="2680325"/>
                <a:ext cx="685177" cy="1834332"/>
              </a:xfrm>
              <a:custGeom>
                <a:avLst/>
                <a:gdLst>
                  <a:gd name="connsiteX0" fmla="*/ 382750 w 620713"/>
                  <a:gd name="connsiteY0" fmla="*/ 0 h 1144238"/>
                  <a:gd name="connsiteX1" fmla="*/ 620713 w 620713"/>
                  <a:gd name="connsiteY1" fmla="*/ 573492 h 1144238"/>
                  <a:gd name="connsiteX2" fmla="*/ 384135 w 620713"/>
                  <a:gd name="connsiteY2" fmla="*/ 1144238 h 1144238"/>
                  <a:gd name="connsiteX3" fmla="*/ 378134 w 620713"/>
                  <a:gd name="connsiteY3" fmla="*/ 1142375 h 1144238"/>
                  <a:gd name="connsiteX4" fmla="*/ 0 w 620713"/>
                  <a:gd name="connsiteY4" fmla="*/ 571904 h 1144238"/>
                  <a:gd name="connsiteX5" fmla="*/ 378134 w 620713"/>
                  <a:gd name="connsiteY5" fmla="*/ 1433 h 1144238"/>
                  <a:gd name="connsiteX6" fmla="*/ 382750 w 620713"/>
                  <a:gd name="connsiteY6" fmla="*/ 0 h 1144238"/>
                  <a:gd name="connsiteX0" fmla="*/ 434244 w 672207"/>
                  <a:gd name="connsiteY0" fmla="*/ 0 h 1144238"/>
                  <a:gd name="connsiteX1" fmla="*/ 672207 w 672207"/>
                  <a:gd name="connsiteY1" fmla="*/ 573492 h 1144238"/>
                  <a:gd name="connsiteX2" fmla="*/ 435629 w 672207"/>
                  <a:gd name="connsiteY2" fmla="*/ 1144238 h 1144238"/>
                  <a:gd name="connsiteX3" fmla="*/ 429628 w 672207"/>
                  <a:gd name="connsiteY3" fmla="*/ 1142375 h 1144238"/>
                  <a:gd name="connsiteX4" fmla="*/ 0 w 672207"/>
                  <a:gd name="connsiteY4" fmla="*/ 567943 h 1144238"/>
                  <a:gd name="connsiteX5" fmla="*/ 429628 w 672207"/>
                  <a:gd name="connsiteY5" fmla="*/ 1433 h 1144238"/>
                  <a:gd name="connsiteX6" fmla="*/ 434244 w 672207"/>
                  <a:gd name="connsiteY6" fmla="*/ 0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207" h="1144238">
                    <a:moveTo>
                      <a:pt x="434244" y="0"/>
                    </a:moveTo>
                    <a:lnTo>
                      <a:pt x="672207" y="573492"/>
                    </a:lnTo>
                    <a:lnTo>
                      <a:pt x="435629" y="1144238"/>
                    </a:lnTo>
                    <a:lnTo>
                      <a:pt x="429628" y="1142375"/>
                    </a:lnTo>
                    <a:cubicBezTo>
                      <a:pt x="207415" y="1048387"/>
                      <a:pt x="0" y="824393"/>
                      <a:pt x="0" y="567943"/>
                    </a:cubicBezTo>
                    <a:cubicBezTo>
                      <a:pt x="0" y="311493"/>
                      <a:pt x="207415" y="95421"/>
                      <a:pt x="429628" y="1433"/>
                    </a:cubicBezTo>
                    <a:lnTo>
                      <a:pt x="434244"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59" name="Freeform: Shape 58">
                <a:extLst>
                  <a:ext uri="{FF2B5EF4-FFF2-40B4-BE49-F238E27FC236}">
                    <a16:creationId xmlns:a16="http://schemas.microsoft.com/office/drawing/2014/main" id="{3DD32D3C-B67F-AD6C-9E01-FE02BECF5A9E}"/>
                  </a:ext>
                </a:extLst>
              </p:cNvPr>
              <p:cNvSpPr>
                <a:spLocks noChangeArrowheads="1"/>
              </p:cNvSpPr>
              <p:nvPr/>
            </p:nvSpPr>
            <p:spPr bwMode="auto">
              <a:xfrm>
                <a:off x="3727599" y="2685133"/>
                <a:ext cx="1033167" cy="1834242"/>
              </a:xfrm>
              <a:custGeom>
                <a:avLst/>
                <a:gdLst>
                  <a:gd name="connsiteX0" fmla="*/ 238547 w 620714"/>
                  <a:gd name="connsiteY0" fmla="*/ 0 h 1144182"/>
                  <a:gd name="connsiteX1" fmla="*/ 243065 w 620714"/>
                  <a:gd name="connsiteY1" fmla="*/ 1404 h 1144182"/>
                  <a:gd name="connsiteX2" fmla="*/ 620714 w 620714"/>
                  <a:gd name="connsiteY2" fmla="*/ 571875 h 1144182"/>
                  <a:gd name="connsiteX3" fmla="*/ 243065 w 620714"/>
                  <a:gd name="connsiteY3" fmla="*/ 1142346 h 1144182"/>
                  <a:gd name="connsiteX4" fmla="*/ 237159 w 620714"/>
                  <a:gd name="connsiteY4" fmla="*/ 1144182 h 1144182"/>
                  <a:gd name="connsiteX5" fmla="*/ 0 w 620714"/>
                  <a:gd name="connsiteY5" fmla="*/ 573463 h 1144182"/>
                  <a:gd name="connsiteX6" fmla="*/ 238547 w 620714"/>
                  <a:gd name="connsiteY6" fmla="*/ 0 h 1144182"/>
                  <a:gd name="connsiteX0" fmla="*/ 238547 w 644480"/>
                  <a:gd name="connsiteY0" fmla="*/ 0 h 1144182"/>
                  <a:gd name="connsiteX1" fmla="*/ 243065 w 644480"/>
                  <a:gd name="connsiteY1" fmla="*/ 1404 h 1144182"/>
                  <a:gd name="connsiteX2" fmla="*/ 644480 w 644480"/>
                  <a:gd name="connsiteY2" fmla="*/ 571875 h 1144182"/>
                  <a:gd name="connsiteX3" fmla="*/ 243065 w 644480"/>
                  <a:gd name="connsiteY3" fmla="*/ 1142346 h 1144182"/>
                  <a:gd name="connsiteX4" fmla="*/ 237159 w 644480"/>
                  <a:gd name="connsiteY4" fmla="*/ 1144182 h 1144182"/>
                  <a:gd name="connsiteX5" fmla="*/ 0 w 644480"/>
                  <a:gd name="connsiteY5" fmla="*/ 573463 h 1144182"/>
                  <a:gd name="connsiteX6" fmla="*/ 238547 w 644480"/>
                  <a:gd name="connsiteY6" fmla="*/ 0 h 114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480" h="1144182">
                    <a:moveTo>
                      <a:pt x="238547" y="0"/>
                    </a:moveTo>
                    <a:lnTo>
                      <a:pt x="243065" y="1404"/>
                    </a:lnTo>
                    <a:cubicBezTo>
                      <a:pt x="464993" y="95392"/>
                      <a:pt x="644480" y="315425"/>
                      <a:pt x="644480" y="571875"/>
                    </a:cubicBezTo>
                    <a:cubicBezTo>
                      <a:pt x="644480" y="828325"/>
                      <a:pt x="464993" y="1048358"/>
                      <a:pt x="243065" y="1142346"/>
                    </a:cubicBezTo>
                    <a:lnTo>
                      <a:pt x="237159" y="1144182"/>
                    </a:lnTo>
                    <a:lnTo>
                      <a:pt x="0" y="573463"/>
                    </a:lnTo>
                    <a:lnTo>
                      <a:pt x="238547"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60" name="Freeform: Shape 59">
                <a:extLst>
                  <a:ext uri="{FF2B5EF4-FFF2-40B4-BE49-F238E27FC236}">
                    <a16:creationId xmlns:a16="http://schemas.microsoft.com/office/drawing/2014/main" id="{579087CF-5CB7-753A-DA5E-BCEFEC8FBC03}"/>
                  </a:ext>
                </a:extLst>
              </p:cNvPr>
              <p:cNvSpPr>
                <a:spLocks noChangeArrowheads="1"/>
              </p:cNvSpPr>
              <p:nvPr/>
            </p:nvSpPr>
            <p:spPr bwMode="auto">
              <a:xfrm>
                <a:off x="4052454" y="4273678"/>
                <a:ext cx="1371264" cy="1370280"/>
              </a:xfrm>
              <a:custGeom>
                <a:avLst/>
                <a:gdLst>
                  <a:gd name="connsiteX0" fmla="*/ 236159 w 852903"/>
                  <a:gd name="connsiteY0" fmla="*/ 0 h 854091"/>
                  <a:gd name="connsiteX1" fmla="*/ 852903 w 852903"/>
                  <a:gd name="connsiteY1" fmla="*/ 617538 h 854091"/>
                  <a:gd name="connsiteX2" fmla="*/ 840373 w 852903"/>
                  <a:gd name="connsiteY2" fmla="*/ 741993 h 854091"/>
                  <a:gd name="connsiteX3" fmla="*/ 805621 w 852903"/>
                  <a:gd name="connsiteY3" fmla="*/ 854091 h 854091"/>
                  <a:gd name="connsiteX4" fmla="*/ 236953 w 852903"/>
                  <a:gd name="connsiteY4" fmla="*/ 617539 h 854091"/>
                  <a:gd name="connsiteX5" fmla="*/ 0 w 852903"/>
                  <a:gd name="connsiteY5" fmla="*/ 47316 h 854091"/>
                  <a:gd name="connsiteX6" fmla="*/ 111864 w 852903"/>
                  <a:gd name="connsiteY6" fmla="*/ 12546 h 854091"/>
                  <a:gd name="connsiteX7" fmla="*/ 236159 w 852903"/>
                  <a:gd name="connsiteY7" fmla="*/ 0 h 854091"/>
                  <a:gd name="connsiteX0" fmla="*/ 236159 w 852903"/>
                  <a:gd name="connsiteY0" fmla="*/ 615 h 854706"/>
                  <a:gd name="connsiteX1" fmla="*/ 852903 w 852903"/>
                  <a:gd name="connsiteY1" fmla="*/ 618153 h 854706"/>
                  <a:gd name="connsiteX2" fmla="*/ 840373 w 852903"/>
                  <a:gd name="connsiteY2" fmla="*/ 742608 h 854706"/>
                  <a:gd name="connsiteX3" fmla="*/ 805621 w 852903"/>
                  <a:gd name="connsiteY3" fmla="*/ 854706 h 854706"/>
                  <a:gd name="connsiteX4" fmla="*/ 236953 w 852903"/>
                  <a:gd name="connsiteY4" fmla="*/ 618154 h 854706"/>
                  <a:gd name="connsiteX5" fmla="*/ 0 w 852903"/>
                  <a:gd name="connsiteY5" fmla="*/ 47931 h 854706"/>
                  <a:gd name="connsiteX6" fmla="*/ 111864 w 852903"/>
                  <a:gd name="connsiteY6" fmla="*/ 13161 h 854706"/>
                  <a:gd name="connsiteX7" fmla="*/ 236159 w 852903"/>
                  <a:gd name="connsiteY7" fmla="*/ 615 h 854706"/>
                  <a:gd name="connsiteX0" fmla="*/ 236159 w 855381"/>
                  <a:gd name="connsiteY0" fmla="*/ 675 h 854766"/>
                  <a:gd name="connsiteX1" fmla="*/ 852903 w 855381"/>
                  <a:gd name="connsiteY1" fmla="*/ 618213 h 854766"/>
                  <a:gd name="connsiteX2" fmla="*/ 840373 w 855381"/>
                  <a:gd name="connsiteY2" fmla="*/ 742668 h 854766"/>
                  <a:gd name="connsiteX3" fmla="*/ 805621 w 855381"/>
                  <a:gd name="connsiteY3" fmla="*/ 854766 h 854766"/>
                  <a:gd name="connsiteX4" fmla="*/ 236953 w 855381"/>
                  <a:gd name="connsiteY4" fmla="*/ 618214 h 854766"/>
                  <a:gd name="connsiteX5" fmla="*/ 0 w 855381"/>
                  <a:gd name="connsiteY5" fmla="*/ 47991 h 854766"/>
                  <a:gd name="connsiteX6" fmla="*/ 111864 w 855381"/>
                  <a:gd name="connsiteY6" fmla="*/ 13221 h 854766"/>
                  <a:gd name="connsiteX7" fmla="*/ 236159 w 855381"/>
                  <a:gd name="connsiteY7" fmla="*/ 675 h 85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381" h="854766">
                    <a:moveTo>
                      <a:pt x="236159" y="675"/>
                    </a:moveTo>
                    <a:cubicBezTo>
                      <a:pt x="675803" y="-15169"/>
                      <a:pt x="880630" y="249428"/>
                      <a:pt x="852903" y="618213"/>
                    </a:cubicBezTo>
                    <a:cubicBezTo>
                      <a:pt x="849707" y="660725"/>
                      <a:pt x="848589" y="702468"/>
                      <a:pt x="840373" y="742668"/>
                    </a:cubicBezTo>
                    <a:lnTo>
                      <a:pt x="805621" y="854766"/>
                    </a:lnTo>
                    <a:lnTo>
                      <a:pt x="236953" y="618214"/>
                    </a:lnTo>
                    <a:lnTo>
                      <a:pt x="0" y="47991"/>
                    </a:lnTo>
                    <a:lnTo>
                      <a:pt x="111864" y="13221"/>
                    </a:lnTo>
                    <a:cubicBezTo>
                      <a:pt x="152012" y="4995"/>
                      <a:pt x="193582" y="675"/>
                      <a:pt x="236159" y="675"/>
                    </a:cubicBez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1" name="Freeform: Shape 60">
                <a:extLst>
                  <a:ext uri="{FF2B5EF4-FFF2-40B4-BE49-F238E27FC236}">
                    <a16:creationId xmlns:a16="http://schemas.microsoft.com/office/drawing/2014/main" id="{52E92ACA-1C0F-8E65-8C5E-CA480F725D44}"/>
                  </a:ext>
                </a:extLst>
              </p:cNvPr>
              <p:cNvSpPr>
                <a:spLocks noChangeArrowheads="1"/>
              </p:cNvSpPr>
              <p:nvPr/>
            </p:nvSpPr>
            <p:spPr bwMode="auto">
              <a:xfrm>
                <a:off x="6777804" y="4265058"/>
                <a:ext cx="1370833" cy="1370134"/>
              </a:xfrm>
              <a:custGeom>
                <a:avLst/>
                <a:gdLst>
                  <a:gd name="connsiteX0" fmla="*/ 616744 w 853787"/>
                  <a:gd name="connsiteY0" fmla="*/ 0 h 854676"/>
                  <a:gd name="connsiteX1" fmla="*/ 741039 w 853787"/>
                  <a:gd name="connsiteY1" fmla="*/ 12546 h 854676"/>
                  <a:gd name="connsiteX2" fmla="*/ 853787 w 853787"/>
                  <a:gd name="connsiteY2" fmla="*/ 47590 h 854676"/>
                  <a:gd name="connsiteX3" fmla="*/ 617538 w 853787"/>
                  <a:gd name="connsiteY3" fmla="*/ 617539 h 854676"/>
                  <a:gd name="connsiteX4" fmla="*/ 47464 w 853787"/>
                  <a:gd name="connsiteY4" fmla="*/ 854676 h 854676"/>
                  <a:gd name="connsiteX5" fmla="*/ 12530 w 853787"/>
                  <a:gd name="connsiteY5" fmla="*/ 741993 h 854676"/>
                  <a:gd name="connsiteX6" fmla="*/ 0 w 853787"/>
                  <a:gd name="connsiteY6" fmla="*/ 617538 h 854676"/>
                  <a:gd name="connsiteX7" fmla="*/ 616744 w 853787"/>
                  <a:gd name="connsiteY7" fmla="*/ 0 h 854676"/>
                  <a:gd name="connsiteX0" fmla="*/ 618067 w 855110"/>
                  <a:gd name="connsiteY0" fmla="*/ 0 h 854676"/>
                  <a:gd name="connsiteX1" fmla="*/ 742362 w 855110"/>
                  <a:gd name="connsiteY1" fmla="*/ 12546 h 854676"/>
                  <a:gd name="connsiteX2" fmla="*/ 855110 w 855110"/>
                  <a:gd name="connsiteY2" fmla="*/ 47590 h 854676"/>
                  <a:gd name="connsiteX3" fmla="*/ 618861 w 855110"/>
                  <a:gd name="connsiteY3" fmla="*/ 617539 h 854676"/>
                  <a:gd name="connsiteX4" fmla="*/ 48787 w 855110"/>
                  <a:gd name="connsiteY4" fmla="*/ 854676 h 854676"/>
                  <a:gd name="connsiteX5" fmla="*/ 13853 w 855110"/>
                  <a:gd name="connsiteY5" fmla="*/ 741993 h 854676"/>
                  <a:gd name="connsiteX6" fmla="*/ 1323 w 855110"/>
                  <a:gd name="connsiteY6" fmla="*/ 617538 h 854676"/>
                  <a:gd name="connsiteX7" fmla="*/ 618067 w 855110"/>
                  <a:gd name="connsiteY7" fmla="*/ 0 h 85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110" h="854676">
                    <a:moveTo>
                      <a:pt x="618067" y="0"/>
                    </a:moveTo>
                    <a:cubicBezTo>
                      <a:pt x="660644" y="0"/>
                      <a:pt x="702214" y="4320"/>
                      <a:pt x="742362" y="12546"/>
                    </a:cubicBezTo>
                    <a:lnTo>
                      <a:pt x="855110" y="47590"/>
                    </a:lnTo>
                    <a:lnTo>
                      <a:pt x="618861" y="617539"/>
                    </a:lnTo>
                    <a:lnTo>
                      <a:pt x="48787" y="854676"/>
                    </a:lnTo>
                    <a:lnTo>
                      <a:pt x="13853" y="741993"/>
                    </a:lnTo>
                    <a:cubicBezTo>
                      <a:pt x="5638" y="701793"/>
                      <a:pt x="1323" y="660170"/>
                      <a:pt x="1323" y="617538"/>
                    </a:cubicBezTo>
                    <a:cubicBezTo>
                      <a:pt x="-22443" y="145766"/>
                      <a:pt x="277449" y="0"/>
                      <a:pt x="618067" y="0"/>
                    </a:cubicBez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2" name="Freeform: Shape 61">
                <a:extLst>
                  <a:ext uri="{FF2B5EF4-FFF2-40B4-BE49-F238E27FC236}">
                    <a16:creationId xmlns:a16="http://schemas.microsoft.com/office/drawing/2014/main" id="{7C1DD0ED-8094-A144-0F27-6278E171EC27}"/>
                  </a:ext>
                </a:extLst>
              </p:cNvPr>
              <p:cNvSpPr>
                <a:spLocks noChangeArrowheads="1"/>
              </p:cNvSpPr>
              <p:nvPr/>
            </p:nvSpPr>
            <p:spPr bwMode="auto">
              <a:xfrm>
                <a:off x="5181574" y="4908700"/>
                <a:ext cx="1827448" cy="597758"/>
              </a:xfrm>
              <a:custGeom>
                <a:avLst/>
                <a:gdLst>
                  <a:gd name="connsiteX0" fmla="*/ 569882 w 1139946"/>
                  <a:gd name="connsiteY0" fmla="*/ 0 h 620713"/>
                  <a:gd name="connsiteX1" fmla="*/ 1138159 w 1139946"/>
                  <a:gd name="connsiteY1" fmla="*/ 378134 h 620713"/>
                  <a:gd name="connsiteX2" fmla="*/ 1139946 w 1139946"/>
                  <a:gd name="connsiteY2" fmla="*/ 383912 h 620713"/>
                  <a:gd name="connsiteX3" fmla="*/ 570676 w 1139946"/>
                  <a:gd name="connsiteY3" fmla="*/ 620713 h 620713"/>
                  <a:gd name="connsiteX4" fmla="*/ 0 w 1139946"/>
                  <a:gd name="connsiteY4" fmla="*/ 383326 h 620713"/>
                  <a:gd name="connsiteX5" fmla="*/ 1605 w 1139946"/>
                  <a:gd name="connsiteY5" fmla="*/ 378134 h 620713"/>
                  <a:gd name="connsiteX6" fmla="*/ 569882 w 1139946"/>
                  <a:gd name="connsiteY6" fmla="*/ 0 h 620713"/>
                  <a:gd name="connsiteX0" fmla="*/ 565921 w 1139946"/>
                  <a:gd name="connsiteY0" fmla="*/ 0 h 664285"/>
                  <a:gd name="connsiteX1" fmla="*/ 1138159 w 1139946"/>
                  <a:gd name="connsiteY1" fmla="*/ 421706 h 664285"/>
                  <a:gd name="connsiteX2" fmla="*/ 1139946 w 1139946"/>
                  <a:gd name="connsiteY2" fmla="*/ 427484 h 664285"/>
                  <a:gd name="connsiteX3" fmla="*/ 570676 w 1139946"/>
                  <a:gd name="connsiteY3" fmla="*/ 664285 h 664285"/>
                  <a:gd name="connsiteX4" fmla="*/ 0 w 1139946"/>
                  <a:gd name="connsiteY4" fmla="*/ 426898 h 664285"/>
                  <a:gd name="connsiteX5" fmla="*/ 1605 w 1139946"/>
                  <a:gd name="connsiteY5" fmla="*/ 421706 h 664285"/>
                  <a:gd name="connsiteX6" fmla="*/ 565921 w 1139946"/>
                  <a:gd name="connsiteY6" fmla="*/ 0 h 6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946" h="664285">
                    <a:moveTo>
                      <a:pt x="565921" y="0"/>
                    </a:moveTo>
                    <a:cubicBezTo>
                      <a:pt x="821385" y="0"/>
                      <a:pt x="1044532" y="199493"/>
                      <a:pt x="1138159" y="421706"/>
                    </a:cubicBezTo>
                    <a:lnTo>
                      <a:pt x="1139946" y="427484"/>
                    </a:lnTo>
                    <a:lnTo>
                      <a:pt x="570676" y="664285"/>
                    </a:lnTo>
                    <a:lnTo>
                      <a:pt x="0" y="426898"/>
                    </a:lnTo>
                    <a:lnTo>
                      <a:pt x="1605" y="421706"/>
                    </a:lnTo>
                    <a:cubicBezTo>
                      <a:pt x="95232" y="199493"/>
                      <a:pt x="310458" y="0"/>
                      <a:pt x="565921" y="0"/>
                    </a:cubicBez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grpSp>
        <p:grpSp>
          <p:nvGrpSpPr>
            <p:cNvPr id="38" name="Group 37">
              <a:extLst>
                <a:ext uri="{FF2B5EF4-FFF2-40B4-BE49-F238E27FC236}">
                  <a16:creationId xmlns:a16="http://schemas.microsoft.com/office/drawing/2014/main" id="{93BD43D9-14F1-B02D-38EA-537A796A5FD3}"/>
                </a:ext>
              </a:extLst>
            </p:cNvPr>
            <p:cNvGrpSpPr/>
            <p:nvPr/>
          </p:nvGrpSpPr>
          <p:grpSpPr>
            <a:xfrm>
              <a:off x="3925888" y="1431925"/>
              <a:ext cx="4340225" cy="4343400"/>
              <a:chOff x="3925888" y="1431925"/>
              <a:chExt cx="4340225" cy="4343400"/>
            </a:xfrm>
          </p:grpSpPr>
          <p:sp>
            <p:nvSpPr>
              <p:cNvPr id="49" name="Freeform 15">
                <a:extLst>
                  <a:ext uri="{FF2B5EF4-FFF2-40B4-BE49-F238E27FC236}">
                    <a16:creationId xmlns:a16="http://schemas.microsoft.com/office/drawing/2014/main" id="{0E752078-E1D3-1762-5F75-5296D9E47511}"/>
                  </a:ext>
                </a:extLst>
              </p:cNvPr>
              <p:cNvSpPr>
                <a:spLocks/>
              </p:cNvSpPr>
              <p:nvPr/>
            </p:nvSpPr>
            <p:spPr bwMode="auto">
              <a:xfrm>
                <a:off x="4261822" y="1747177"/>
                <a:ext cx="3999529" cy="3479164"/>
              </a:xfrm>
              <a:custGeom>
                <a:avLst/>
                <a:gdLst>
                  <a:gd name="T0" fmla="*/ 1365 w 2729"/>
                  <a:gd name="T1" fmla="*/ 0 h 2731"/>
                  <a:gd name="T2" fmla="*/ 2329 w 2729"/>
                  <a:gd name="T3" fmla="*/ 401 h 2731"/>
                  <a:gd name="T4" fmla="*/ 2729 w 2729"/>
                  <a:gd name="T5" fmla="*/ 1365 h 2731"/>
                  <a:gd name="T6" fmla="*/ 2329 w 2729"/>
                  <a:gd name="T7" fmla="*/ 2330 h 2731"/>
                  <a:gd name="T8" fmla="*/ 1365 w 2729"/>
                  <a:gd name="T9" fmla="*/ 2731 h 2731"/>
                  <a:gd name="T10" fmla="*/ 401 w 2729"/>
                  <a:gd name="T11" fmla="*/ 2330 h 2731"/>
                  <a:gd name="T12" fmla="*/ 0 w 2729"/>
                  <a:gd name="T13" fmla="*/ 1365 h 2731"/>
                  <a:gd name="T14" fmla="*/ 401 w 2729"/>
                  <a:gd name="T15" fmla="*/ 401 h 2731"/>
                  <a:gd name="T16" fmla="*/ 1365 w 2729"/>
                  <a:gd name="T17" fmla="*/ 0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9" h="2731">
                    <a:moveTo>
                      <a:pt x="1365" y="0"/>
                    </a:moveTo>
                    <a:lnTo>
                      <a:pt x="2329" y="401"/>
                    </a:lnTo>
                    <a:lnTo>
                      <a:pt x="2729" y="1365"/>
                    </a:lnTo>
                    <a:lnTo>
                      <a:pt x="2329" y="2330"/>
                    </a:lnTo>
                    <a:lnTo>
                      <a:pt x="1365" y="2731"/>
                    </a:lnTo>
                    <a:lnTo>
                      <a:pt x="401" y="2330"/>
                    </a:lnTo>
                    <a:lnTo>
                      <a:pt x="0" y="1365"/>
                    </a:lnTo>
                    <a:lnTo>
                      <a:pt x="401" y="401"/>
                    </a:lnTo>
                    <a:lnTo>
                      <a:pt x="1365" y="0"/>
                    </a:lnTo>
                    <a:close/>
                  </a:path>
                </a:pathLst>
              </a:custGeom>
              <a:gradFill>
                <a:gsLst>
                  <a:gs pos="0">
                    <a:srgbClr val="FFFFFF">
                      <a:alpha val="11000"/>
                    </a:srgbClr>
                  </a:gs>
                  <a:gs pos="100000">
                    <a:srgbClr val="FFFFFF">
                      <a:alpha val="18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solidFill>
                    <a:schemeClr val="lt1"/>
                  </a:solidFill>
                </a:endParaRPr>
              </a:p>
            </p:txBody>
          </p:sp>
          <p:sp>
            <p:nvSpPr>
              <p:cNvPr id="50" name="Freeform 26">
                <a:extLst>
                  <a:ext uri="{FF2B5EF4-FFF2-40B4-BE49-F238E27FC236}">
                    <a16:creationId xmlns:a16="http://schemas.microsoft.com/office/drawing/2014/main" id="{93D6654C-9699-6D0E-C509-66A9256EC3FB}"/>
                  </a:ext>
                </a:extLst>
              </p:cNvPr>
              <p:cNvSpPr>
                <a:spLocks noEditPoints="1"/>
              </p:cNvSpPr>
              <p:nvPr/>
            </p:nvSpPr>
            <p:spPr bwMode="auto">
              <a:xfrm>
                <a:off x="3925888" y="1431925"/>
                <a:ext cx="4340225" cy="4343400"/>
              </a:xfrm>
              <a:custGeom>
                <a:avLst/>
                <a:gdLst>
                  <a:gd name="T0" fmla="*/ 1367 w 2734"/>
                  <a:gd name="T1" fmla="*/ 2736 h 2736"/>
                  <a:gd name="T2" fmla="*/ 1367 w 2734"/>
                  <a:gd name="T3" fmla="*/ 2736 h 2736"/>
                  <a:gd name="T4" fmla="*/ 400 w 2734"/>
                  <a:gd name="T5" fmla="*/ 2336 h 2736"/>
                  <a:gd name="T6" fmla="*/ 400 w 2734"/>
                  <a:gd name="T7" fmla="*/ 2333 h 2736"/>
                  <a:gd name="T8" fmla="*/ 0 w 2734"/>
                  <a:gd name="T9" fmla="*/ 1368 h 2736"/>
                  <a:gd name="T10" fmla="*/ 0 w 2734"/>
                  <a:gd name="T11" fmla="*/ 1366 h 2736"/>
                  <a:gd name="T12" fmla="*/ 400 w 2734"/>
                  <a:gd name="T13" fmla="*/ 401 h 2736"/>
                  <a:gd name="T14" fmla="*/ 400 w 2734"/>
                  <a:gd name="T15" fmla="*/ 401 h 2736"/>
                  <a:gd name="T16" fmla="*/ 1367 w 2734"/>
                  <a:gd name="T17" fmla="*/ 0 h 2736"/>
                  <a:gd name="T18" fmla="*/ 1367 w 2734"/>
                  <a:gd name="T19" fmla="*/ 0 h 2736"/>
                  <a:gd name="T20" fmla="*/ 2333 w 2734"/>
                  <a:gd name="T21" fmla="*/ 401 h 2736"/>
                  <a:gd name="T22" fmla="*/ 2333 w 2734"/>
                  <a:gd name="T23" fmla="*/ 401 h 2736"/>
                  <a:gd name="T24" fmla="*/ 2734 w 2734"/>
                  <a:gd name="T25" fmla="*/ 1368 h 2736"/>
                  <a:gd name="T26" fmla="*/ 2734 w 2734"/>
                  <a:gd name="T27" fmla="*/ 1368 h 2736"/>
                  <a:gd name="T28" fmla="*/ 2333 w 2734"/>
                  <a:gd name="T29" fmla="*/ 2336 h 2736"/>
                  <a:gd name="T30" fmla="*/ 2333 w 2734"/>
                  <a:gd name="T31" fmla="*/ 2336 h 2736"/>
                  <a:gd name="T32" fmla="*/ 1367 w 2734"/>
                  <a:gd name="T33" fmla="*/ 2736 h 2736"/>
                  <a:gd name="T34" fmla="*/ 405 w 2734"/>
                  <a:gd name="T35" fmla="*/ 2331 h 2736"/>
                  <a:gd name="T36" fmla="*/ 1367 w 2734"/>
                  <a:gd name="T37" fmla="*/ 2729 h 2736"/>
                  <a:gd name="T38" fmla="*/ 2328 w 2734"/>
                  <a:gd name="T39" fmla="*/ 2331 h 2736"/>
                  <a:gd name="T40" fmla="*/ 2727 w 2734"/>
                  <a:gd name="T41" fmla="*/ 1368 h 2736"/>
                  <a:gd name="T42" fmla="*/ 2328 w 2734"/>
                  <a:gd name="T43" fmla="*/ 406 h 2736"/>
                  <a:gd name="T44" fmla="*/ 1367 w 2734"/>
                  <a:gd name="T45" fmla="*/ 5 h 2736"/>
                  <a:gd name="T46" fmla="*/ 405 w 2734"/>
                  <a:gd name="T47" fmla="*/ 406 h 2736"/>
                  <a:gd name="T48" fmla="*/ 7 w 2734"/>
                  <a:gd name="T49" fmla="*/ 1368 h 2736"/>
                  <a:gd name="T50" fmla="*/ 405 w 2734"/>
                  <a:gd name="T51" fmla="*/ 2331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4" h="2736">
                    <a:moveTo>
                      <a:pt x="1367" y="2736"/>
                    </a:moveTo>
                    <a:lnTo>
                      <a:pt x="1367" y="2736"/>
                    </a:lnTo>
                    <a:lnTo>
                      <a:pt x="400" y="2336"/>
                    </a:lnTo>
                    <a:lnTo>
                      <a:pt x="400" y="2333"/>
                    </a:lnTo>
                    <a:lnTo>
                      <a:pt x="0" y="1368"/>
                    </a:lnTo>
                    <a:lnTo>
                      <a:pt x="0" y="1366"/>
                    </a:lnTo>
                    <a:lnTo>
                      <a:pt x="400" y="401"/>
                    </a:lnTo>
                    <a:lnTo>
                      <a:pt x="400" y="401"/>
                    </a:lnTo>
                    <a:lnTo>
                      <a:pt x="1367" y="0"/>
                    </a:lnTo>
                    <a:lnTo>
                      <a:pt x="1367" y="0"/>
                    </a:lnTo>
                    <a:lnTo>
                      <a:pt x="2333" y="401"/>
                    </a:lnTo>
                    <a:lnTo>
                      <a:pt x="2333" y="401"/>
                    </a:lnTo>
                    <a:lnTo>
                      <a:pt x="2734" y="1368"/>
                    </a:lnTo>
                    <a:lnTo>
                      <a:pt x="2734" y="1368"/>
                    </a:lnTo>
                    <a:lnTo>
                      <a:pt x="2333" y="2336"/>
                    </a:lnTo>
                    <a:lnTo>
                      <a:pt x="2333" y="2336"/>
                    </a:lnTo>
                    <a:lnTo>
                      <a:pt x="1367" y="2736"/>
                    </a:lnTo>
                    <a:close/>
                    <a:moveTo>
                      <a:pt x="405" y="2331"/>
                    </a:moveTo>
                    <a:lnTo>
                      <a:pt x="1367" y="2729"/>
                    </a:lnTo>
                    <a:lnTo>
                      <a:pt x="2328" y="2331"/>
                    </a:lnTo>
                    <a:lnTo>
                      <a:pt x="2727" y="1368"/>
                    </a:lnTo>
                    <a:lnTo>
                      <a:pt x="2328" y="406"/>
                    </a:lnTo>
                    <a:lnTo>
                      <a:pt x="1367" y="5"/>
                    </a:lnTo>
                    <a:lnTo>
                      <a:pt x="405" y="406"/>
                    </a:lnTo>
                    <a:lnTo>
                      <a:pt x="7" y="1368"/>
                    </a:lnTo>
                    <a:lnTo>
                      <a:pt x="405" y="2331"/>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
          <p:nvSpPr>
            <p:cNvPr id="40" name="Rectangle 16">
              <a:extLst>
                <a:ext uri="{FF2B5EF4-FFF2-40B4-BE49-F238E27FC236}">
                  <a16:creationId xmlns:a16="http://schemas.microsoft.com/office/drawing/2014/main" id="{76EADBD5-F3A9-6323-318F-51416FCF08A3}"/>
                </a:ext>
              </a:extLst>
            </p:cNvPr>
            <p:cNvSpPr>
              <a:spLocks noChangeArrowheads="1"/>
            </p:cNvSpPr>
            <p:nvPr/>
          </p:nvSpPr>
          <p:spPr bwMode="auto">
            <a:xfrm>
              <a:off x="4650015" y="3330576"/>
              <a:ext cx="2886918" cy="5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DZ" altLang="ru-UA" sz="3200" b="1" i="0" u="none" strike="noStrike" normalizeH="0" baseline="0" dirty="0">
                  <a:ln/>
                  <a:solidFill>
                    <a:schemeClr val="accent3"/>
                  </a:solidFill>
                  <a:latin typeface="Montserrat ExtraBold" panose="00000900000000000000" pitchFamily="50" charset="-52"/>
                  <a:cs typeface="Andalus" panose="02020603050405020304" pitchFamily="18" charset="-78"/>
                </a:rPr>
                <a:t>المحل</a:t>
              </a:r>
              <a:endParaRPr kumimoji="0" lang="ru-UA" altLang="ru-UA" sz="3200" b="1" i="0" u="none" strike="noStrike" normalizeH="0" baseline="0" dirty="0">
                <a:ln/>
                <a:solidFill>
                  <a:schemeClr val="accent3"/>
                </a:solidFill>
                <a:latin typeface="Montserrat ExtraBold" panose="00000900000000000000" pitchFamily="50" charset="-52"/>
                <a:cs typeface="Andalus" panose="02020603050405020304" pitchFamily="18" charset="-78"/>
              </a:endParaRPr>
            </a:p>
          </p:txBody>
        </p:sp>
      </p:grpSp>
      <p:grpSp>
        <p:nvGrpSpPr>
          <p:cNvPr id="63" name="Group 62">
            <a:extLst>
              <a:ext uri="{FF2B5EF4-FFF2-40B4-BE49-F238E27FC236}">
                <a16:creationId xmlns:a16="http://schemas.microsoft.com/office/drawing/2014/main" id="{92C560AD-4597-5F53-311C-733C93D3C2E4}"/>
              </a:ext>
            </a:extLst>
          </p:cNvPr>
          <p:cNvGrpSpPr/>
          <p:nvPr/>
        </p:nvGrpSpPr>
        <p:grpSpPr>
          <a:xfrm>
            <a:off x="1353385" y="4079255"/>
            <a:ext cx="2260494" cy="1690473"/>
            <a:chOff x="3727599" y="1250468"/>
            <a:chExt cx="4538514" cy="4524857"/>
          </a:xfrm>
        </p:grpSpPr>
        <p:sp>
          <p:nvSpPr>
            <p:cNvPr id="11264" name="Freeform 14">
              <a:extLst>
                <a:ext uri="{FF2B5EF4-FFF2-40B4-BE49-F238E27FC236}">
                  <a16:creationId xmlns:a16="http://schemas.microsoft.com/office/drawing/2014/main" id="{84758BD8-B8EF-A9AB-4B0A-1C53BF1C3267}"/>
                </a:ext>
              </a:extLst>
            </p:cNvPr>
            <p:cNvSpPr>
              <a:spLocks/>
            </p:cNvSpPr>
            <p:nvPr/>
          </p:nvSpPr>
          <p:spPr bwMode="auto">
            <a:xfrm>
              <a:off x="3929063" y="1436688"/>
              <a:ext cx="4332288" cy="4335463"/>
            </a:xfrm>
            <a:custGeom>
              <a:avLst/>
              <a:gdLst>
                <a:gd name="T0" fmla="*/ 1365 w 2729"/>
                <a:gd name="T1" fmla="*/ 0 h 2731"/>
                <a:gd name="T2" fmla="*/ 2329 w 2729"/>
                <a:gd name="T3" fmla="*/ 401 h 2731"/>
                <a:gd name="T4" fmla="*/ 2729 w 2729"/>
                <a:gd name="T5" fmla="*/ 1365 h 2731"/>
                <a:gd name="T6" fmla="*/ 2329 w 2729"/>
                <a:gd name="T7" fmla="*/ 2330 h 2731"/>
                <a:gd name="T8" fmla="*/ 1365 w 2729"/>
                <a:gd name="T9" fmla="*/ 2731 h 2731"/>
                <a:gd name="T10" fmla="*/ 401 w 2729"/>
                <a:gd name="T11" fmla="*/ 2330 h 2731"/>
                <a:gd name="T12" fmla="*/ 0 w 2729"/>
                <a:gd name="T13" fmla="*/ 1365 h 2731"/>
                <a:gd name="T14" fmla="*/ 401 w 2729"/>
                <a:gd name="T15" fmla="*/ 401 h 2731"/>
                <a:gd name="T16" fmla="*/ 1365 w 2729"/>
                <a:gd name="T17" fmla="*/ 0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9" h="2731">
                  <a:moveTo>
                    <a:pt x="1365" y="0"/>
                  </a:moveTo>
                  <a:lnTo>
                    <a:pt x="2329" y="401"/>
                  </a:lnTo>
                  <a:lnTo>
                    <a:pt x="2729" y="1365"/>
                  </a:lnTo>
                  <a:lnTo>
                    <a:pt x="2329" y="2330"/>
                  </a:lnTo>
                  <a:lnTo>
                    <a:pt x="1365" y="2731"/>
                  </a:lnTo>
                  <a:lnTo>
                    <a:pt x="401" y="2330"/>
                  </a:lnTo>
                  <a:lnTo>
                    <a:pt x="0" y="1365"/>
                  </a:lnTo>
                  <a:lnTo>
                    <a:pt x="401" y="401"/>
                  </a:lnTo>
                  <a:lnTo>
                    <a:pt x="1365" y="0"/>
                  </a:lnTo>
                  <a:close/>
                </a:path>
              </a:pathLst>
            </a:custGeom>
            <a:gradFill>
              <a:gsLst>
                <a:gs pos="0">
                  <a:srgbClr val="5ABDFA"/>
                </a:gs>
                <a:gs pos="100000">
                  <a:srgbClr val="9067EB"/>
                </a:gs>
              </a:gsLst>
              <a:lin ang="2700000" scaled="0"/>
            </a:gradFill>
            <a:ln w="9525">
              <a:noFill/>
              <a:round/>
              <a:headEnd/>
              <a:tailEnd/>
            </a:ln>
            <a:effectLst>
              <a:outerShdw blurRad="279400" dist="292100" dir="2700000" algn="tl" rotWithShape="0">
                <a:schemeClr val="accent3">
                  <a:lumMod val="50000"/>
                  <a:alpha val="28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grpSp>
          <p:nvGrpSpPr>
            <p:cNvPr id="11265" name="Group 11264">
              <a:extLst>
                <a:ext uri="{FF2B5EF4-FFF2-40B4-BE49-F238E27FC236}">
                  <a16:creationId xmlns:a16="http://schemas.microsoft.com/office/drawing/2014/main" id="{F1B28569-0164-EA6C-884E-831717D2E8B3}"/>
                </a:ext>
              </a:extLst>
            </p:cNvPr>
            <p:cNvGrpSpPr/>
            <p:nvPr/>
          </p:nvGrpSpPr>
          <p:grpSpPr>
            <a:xfrm>
              <a:off x="3727599" y="1250468"/>
              <a:ext cx="4421038" cy="4393490"/>
              <a:chOff x="3727599" y="1250468"/>
              <a:chExt cx="4421038" cy="4393490"/>
            </a:xfrm>
          </p:grpSpPr>
          <p:sp>
            <p:nvSpPr>
              <p:cNvPr id="11279" name="Freeform: Shape 11278">
                <a:extLst>
                  <a:ext uri="{FF2B5EF4-FFF2-40B4-BE49-F238E27FC236}">
                    <a16:creationId xmlns:a16="http://schemas.microsoft.com/office/drawing/2014/main" id="{48212C38-6F41-5288-5010-68AEFAAD283C}"/>
                  </a:ext>
                </a:extLst>
              </p:cNvPr>
              <p:cNvSpPr>
                <a:spLocks noChangeArrowheads="1"/>
              </p:cNvSpPr>
              <p:nvPr/>
            </p:nvSpPr>
            <p:spPr bwMode="auto">
              <a:xfrm>
                <a:off x="5182537" y="1250468"/>
                <a:ext cx="1825522" cy="1066178"/>
              </a:xfrm>
              <a:custGeom>
                <a:avLst/>
                <a:gdLst>
                  <a:gd name="connsiteX0" fmla="*/ 570074 w 1138742"/>
                  <a:gd name="connsiteY0" fmla="*/ 0 h 617538"/>
                  <a:gd name="connsiteX1" fmla="*/ 1138742 w 1138742"/>
                  <a:gd name="connsiteY1" fmla="*/ 236552 h 617538"/>
                  <a:gd name="connsiteX2" fmla="*/ 1137557 w 1138742"/>
                  <a:gd name="connsiteY2" fmla="*/ 240374 h 617538"/>
                  <a:gd name="connsiteX3" fmla="*/ 569280 w 1138742"/>
                  <a:gd name="connsiteY3" fmla="*/ 617538 h 617538"/>
                  <a:gd name="connsiteX4" fmla="*/ 1003 w 1138742"/>
                  <a:gd name="connsiteY4" fmla="*/ 240374 h 617538"/>
                  <a:gd name="connsiteX5" fmla="*/ 0 w 1138742"/>
                  <a:gd name="connsiteY5" fmla="*/ 237137 h 617538"/>
                  <a:gd name="connsiteX6" fmla="*/ 570074 w 1138742"/>
                  <a:gd name="connsiteY6" fmla="*/ 0 h 617538"/>
                  <a:gd name="connsiteX0" fmla="*/ 570074 w 1138742"/>
                  <a:gd name="connsiteY0" fmla="*/ 0 h 665071"/>
                  <a:gd name="connsiteX1" fmla="*/ 1138742 w 1138742"/>
                  <a:gd name="connsiteY1" fmla="*/ 236552 h 665071"/>
                  <a:gd name="connsiteX2" fmla="*/ 1137557 w 1138742"/>
                  <a:gd name="connsiteY2" fmla="*/ 240374 h 665071"/>
                  <a:gd name="connsiteX3" fmla="*/ 561358 w 1138742"/>
                  <a:gd name="connsiteY3" fmla="*/ 665071 h 665071"/>
                  <a:gd name="connsiteX4" fmla="*/ 1003 w 1138742"/>
                  <a:gd name="connsiteY4" fmla="*/ 240374 h 665071"/>
                  <a:gd name="connsiteX5" fmla="*/ 0 w 1138742"/>
                  <a:gd name="connsiteY5" fmla="*/ 237137 h 665071"/>
                  <a:gd name="connsiteX6" fmla="*/ 570074 w 1138742"/>
                  <a:gd name="connsiteY6" fmla="*/ 0 h 66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742" h="665071">
                    <a:moveTo>
                      <a:pt x="570074" y="0"/>
                    </a:moveTo>
                    <a:lnTo>
                      <a:pt x="1138742" y="236552"/>
                    </a:lnTo>
                    <a:lnTo>
                      <a:pt x="1137557" y="240374"/>
                    </a:lnTo>
                    <a:cubicBezTo>
                      <a:pt x="1043930" y="462017"/>
                      <a:pt x="816822" y="665071"/>
                      <a:pt x="561358" y="665071"/>
                    </a:cubicBezTo>
                    <a:cubicBezTo>
                      <a:pt x="305895" y="665071"/>
                      <a:pt x="94630" y="462017"/>
                      <a:pt x="1003" y="240374"/>
                    </a:cubicBezTo>
                    <a:lnTo>
                      <a:pt x="0" y="237137"/>
                    </a:lnTo>
                    <a:lnTo>
                      <a:pt x="570074"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11280" name="Freeform: Shape 11279">
                <a:extLst>
                  <a:ext uri="{FF2B5EF4-FFF2-40B4-BE49-F238E27FC236}">
                    <a16:creationId xmlns:a16="http://schemas.microsoft.com/office/drawing/2014/main" id="{27173443-9491-390A-5C15-934EC6DAB0E9}"/>
                  </a:ext>
                </a:extLst>
              </p:cNvPr>
              <p:cNvSpPr>
                <a:spLocks noChangeArrowheads="1"/>
              </p:cNvSpPr>
              <p:nvPr/>
            </p:nvSpPr>
            <p:spPr bwMode="auto">
              <a:xfrm>
                <a:off x="6780052" y="1573567"/>
                <a:ext cx="1368046" cy="1373664"/>
              </a:xfrm>
              <a:custGeom>
                <a:avLst/>
                <a:gdLst>
                  <a:gd name="connsiteX0" fmla="*/ 46427 w 853374"/>
                  <a:gd name="connsiteY0" fmla="*/ 0 h 853517"/>
                  <a:gd name="connsiteX1" fmla="*/ 617538 w 853374"/>
                  <a:gd name="connsiteY1" fmla="*/ 237568 h 853517"/>
                  <a:gd name="connsiteX2" fmla="*/ 853374 w 853374"/>
                  <a:gd name="connsiteY2" fmla="*/ 805933 h 853517"/>
                  <a:gd name="connsiteX3" fmla="*/ 741039 w 853374"/>
                  <a:gd name="connsiteY3" fmla="*/ 840939 h 853517"/>
                  <a:gd name="connsiteX4" fmla="*/ 616744 w 853374"/>
                  <a:gd name="connsiteY4" fmla="*/ 853517 h 853517"/>
                  <a:gd name="connsiteX5" fmla="*/ 0 w 853374"/>
                  <a:gd name="connsiteY5" fmla="*/ 234392 h 853517"/>
                  <a:gd name="connsiteX6" fmla="*/ 12530 w 853374"/>
                  <a:gd name="connsiteY6" fmla="*/ 109617 h 853517"/>
                  <a:gd name="connsiteX7" fmla="*/ 46427 w 853374"/>
                  <a:gd name="connsiteY7" fmla="*/ 0 h 853517"/>
                  <a:gd name="connsiteX0" fmla="*/ 46427 w 853374"/>
                  <a:gd name="connsiteY0" fmla="*/ 0 h 853517"/>
                  <a:gd name="connsiteX1" fmla="*/ 617538 w 853374"/>
                  <a:gd name="connsiteY1" fmla="*/ 237568 h 853517"/>
                  <a:gd name="connsiteX2" fmla="*/ 853374 w 853374"/>
                  <a:gd name="connsiteY2" fmla="*/ 805933 h 853517"/>
                  <a:gd name="connsiteX3" fmla="*/ 741039 w 853374"/>
                  <a:gd name="connsiteY3" fmla="*/ 840939 h 853517"/>
                  <a:gd name="connsiteX4" fmla="*/ 616744 w 853374"/>
                  <a:gd name="connsiteY4" fmla="*/ 853517 h 853517"/>
                  <a:gd name="connsiteX5" fmla="*/ 0 w 853374"/>
                  <a:gd name="connsiteY5" fmla="*/ 234392 h 853517"/>
                  <a:gd name="connsiteX6" fmla="*/ 12530 w 853374"/>
                  <a:gd name="connsiteY6" fmla="*/ 109617 h 853517"/>
                  <a:gd name="connsiteX7" fmla="*/ 46427 w 853374"/>
                  <a:gd name="connsiteY7" fmla="*/ 0 h 853517"/>
                  <a:gd name="connsiteX0" fmla="*/ 46427 w 853374"/>
                  <a:gd name="connsiteY0" fmla="*/ 0 h 856877"/>
                  <a:gd name="connsiteX1" fmla="*/ 617538 w 853374"/>
                  <a:gd name="connsiteY1" fmla="*/ 237568 h 856877"/>
                  <a:gd name="connsiteX2" fmla="*/ 853374 w 853374"/>
                  <a:gd name="connsiteY2" fmla="*/ 805933 h 856877"/>
                  <a:gd name="connsiteX3" fmla="*/ 741039 w 853374"/>
                  <a:gd name="connsiteY3" fmla="*/ 840939 h 856877"/>
                  <a:gd name="connsiteX4" fmla="*/ 616744 w 853374"/>
                  <a:gd name="connsiteY4" fmla="*/ 853517 h 856877"/>
                  <a:gd name="connsiteX5" fmla="*/ 0 w 853374"/>
                  <a:gd name="connsiteY5" fmla="*/ 234392 h 856877"/>
                  <a:gd name="connsiteX6" fmla="*/ 12530 w 853374"/>
                  <a:gd name="connsiteY6" fmla="*/ 109617 h 856877"/>
                  <a:gd name="connsiteX7" fmla="*/ 46427 w 853374"/>
                  <a:gd name="connsiteY7" fmla="*/ 0 h 85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374" h="856877">
                    <a:moveTo>
                      <a:pt x="46427" y="0"/>
                    </a:moveTo>
                    <a:lnTo>
                      <a:pt x="617538" y="237568"/>
                    </a:lnTo>
                    <a:lnTo>
                      <a:pt x="853374" y="805933"/>
                    </a:lnTo>
                    <a:lnTo>
                      <a:pt x="741039" y="840939"/>
                    </a:lnTo>
                    <a:cubicBezTo>
                      <a:pt x="700891" y="849186"/>
                      <a:pt x="659190" y="850175"/>
                      <a:pt x="616744" y="853517"/>
                    </a:cubicBezTo>
                    <a:cubicBezTo>
                      <a:pt x="113722" y="893128"/>
                      <a:pt x="0" y="576325"/>
                      <a:pt x="0" y="234392"/>
                    </a:cubicBezTo>
                    <a:cubicBezTo>
                      <a:pt x="0" y="191650"/>
                      <a:pt x="4315" y="149920"/>
                      <a:pt x="12530" y="109617"/>
                    </a:cubicBezTo>
                    <a:lnTo>
                      <a:pt x="46427" y="0"/>
                    </a:ln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1281" name="Freeform: Shape 11280">
                <a:extLst>
                  <a:ext uri="{FF2B5EF4-FFF2-40B4-BE49-F238E27FC236}">
                    <a16:creationId xmlns:a16="http://schemas.microsoft.com/office/drawing/2014/main" id="{E1D2ACAC-9811-4D0D-6D60-5F93533602FC}"/>
                  </a:ext>
                </a:extLst>
              </p:cNvPr>
              <p:cNvSpPr>
                <a:spLocks noChangeArrowheads="1"/>
              </p:cNvSpPr>
              <p:nvPr/>
            </p:nvSpPr>
            <p:spPr bwMode="auto">
              <a:xfrm>
                <a:off x="4072041" y="1579090"/>
                <a:ext cx="1368660" cy="1373935"/>
              </a:xfrm>
              <a:custGeom>
                <a:avLst/>
                <a:gdLst>
                  <a:gd name="connsiteX0" fmla="*/ 806245 w 852490"/>
                  <a:gd name="connsiteY0" fmla="*/ 0 h 852932"/>
                  <a:gd name="connsiteX1" fmla="*/ 839960 w 852490"/>
                  <a:gd name="connsiteY1" fmla="*/ 109032 h 852932"/>
                  <a:gd name="connsiteX2" fmla="*/ 852490 w 852490"/>
                  <a:gd name="connsiteY2" fmla="*/ 233807 h 852932"/>
                  <a:gd name="connsiteX3" fmla="*/ 235746 w 852490"/>
                  <a:gd name="connsiteY3" fmla="*/ 852932 h 852932"/>
                  <a:gd name="connsiteX4" fmla="*/ 111451 w 852490"/>
                  <a:gd name="connsiteY4" fmla="*/ 840354 h 852932"/>
                  <a:gd name="connsiteX5" fmla="*/ 0 w 852490"/>
                  <a:gd name="connsiteY5" fmla="*/ 805623 h 852932"/>
                  <a:gd name="connsiteX6" fmla="*/ 236540 w 852490"/>
                  <a:gd name="connsiteY6" fmla="*/ 236983 h 852932"/>
                  <a:gd name="connsiteX7" fmla="*/ 806245 w 852490"/>
                  <a:gd name="connsiteY7" fmla="*/ 0 h 852932"/>
                  <a:gd name="connsiteX0" fmla="*/ 806245 w 852490"/>
                  <a:gd name="connsiteY0" fmla="*/ 0 h 862293"/>
                  <a:gd name="connsiteX1" fmla="*/ 839960 w 852490"/>
                  <a:gd name="connsiteY1" fmla="*/ 109032 h 862293"/>
                  <a:gd name="connsiteX2" fmla="*/ 852490 w 852490"/>
                  <a:gd name="connsiteY2" fmla="*/ 233807 h 862293"/>
                  <a:gd name="connsiteX3" fmla="*/ 235746 w 852490"/>
                  <a:gd name="connsiteY3" fmla="*/ 852932 h 862293"/>
                  <a:gd name="connsiteX4" fmla="*/ 111451 w 852490"/>
                  <a:gd name="connsiteY4" fmla="*/ 840354 h 862293"/>
                  <a:gd name="connsiteX5" fmla="*/ 0 w 852490"/>
                  <a:gd name="connsiteY5" fmla="*/ 805623 h 862293"/>
                  <a:gd name="connsiteX6" fmla="*/ 236540 w 852490"/>
                  <a:gd name="connsiteY6" fmla="*/ 236983 h 862293"/>
                  <a:gd name="connsiteX7" fmla="*/ 806245 w 852490"/>
                  <a:gd name="connsiteY7" fmla="*/ 0 h 862293"/>
                  <a:gd name="connsiteX0" fmla="*/ 806245 w 852490"/>
                  <a:gd name="connsiteY0" fmla="*/ 0 h 856916"/>
                  <a:gd name="connsiteX1" fmla="*/ 839960 w 852490"/>
                  <a:gd name="connsiteY1" fmla="*/ 109032 h 856916"/>
                  <a:gd name="connsiteX2" fmla="*/ 852490 w 852490"/>
                  <a:gd name="connsiteY2" fmla="*/ 233807 h 856916"/>
                  <a:gd name="connsiteX3" fmla="*/ 235746 w 852490"/>
                  <a:gd name="connsiteY3" fmla="*/ 852932 h 856916"/>
                  <a:gd name="connsiteX4" fmla="*/ 111451 w 852490"/>
                  <a:gd name="connsiteY4" fmla="*/ 840354 h 856916"/>
                  <a:gd name="connsiteX5" fmla="*/ 0 w 852490"/>
                  <a:gd name="connsiteY5" fmla="*/ 805623 h 856916"/>
                  <a:gd name="connsiteX6" fmla="*/ 236540 w 852490"/>
                  <a:gd name="connsiteY6" fmla="*/ 236983 h 856916"/>
                  <a:gd name="connsiteX7" fmla="*/ 806245 w 852490"/>
                  <a:gd name="connsiteY7" fmla="*/ 0 h 856916"/>
                  <a:gd name="connsiteX0" fmla="*/ 806245 w 853756"/>
                  <a:gd name="connsiteY0" fmla="*/ 0 h 857047"/>
                  <a:gd name="connsiteX1" fmla="*/ 839960 w 853756"/>
                  <a:gd name="connsiteY1" fmla="*/ 109032 h 857047"/>
                  <a:gd name="connsiteX2" fmla="*/ 852490 w 853756"/>
                  <a:gd name="connsiteY2" fmla="*/ 233807 h 857047"/>
                  <a:gd name="connsiteX3" fmla="*/ 235746 w 853756"/>
                  <a:gd name="connsiteY3" fmla="*/ 852932 h 857047"/>
                  <a:gd name="connsiteX4" fmla="*/ 111451 w 853756"/>
                  <a:gd name="connsiteY4" fmla="*/ 840354 h 857047"/>
                  <a:gd name="connsiteX5" fmla="*/ 0 w 853756"/>
                  <a:gd name="connsiteY5" fmla="*/ 805623 h 857047"/>
                  <a:gd name="connsiteX6" fmla="*/ 236540 w 853756"/>
                  <a:gd name="connsiteY6" fmla="*/ 236983 h 857047"/>
                  <a:gd name="connsiteX7" fmla="*/ 806245 w 853756"/>
                  <a:gd name="connsiteY7"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756" h="857047">
                    <a:moveTo>
                      <a:pt x="806245" y="0"/>
                    </a:moveTo>
                    <a:lnTo>
                      <a:pt x="839960" y="109032"/>
                    </a:lnTo>
                    <a:cubicBezTo>
                      <a:pt x="848176" y="149335"/>
                      <a:pt x="850101" y="191132"/>
                      <a:pt x="852490" y="233807"/>
                    </a:cubicBezTo>
                    <a:cubicBezTo>
                      <a:pt x="872295" y="587623"/>
                      <a:pt x="659546" y="896504"/>
                      <a:pt x="235746" y="852932"/>
                    </a:cubicBezTo>
                    <a:cubicBezTo>
                      <a:pt x="193392" y="848577"/>
                      <a:pt x="151599" y="848601"/>
                      <a:pt x="111451" y="840354"/>
                    </a:cubicBezTo>
                    <a:lnTo>
                      <a:pt x="0" y="805623"/>
                    </a:lnTo>
                    <a:lnTo>
                      <a:pt x="236540" y="236983"/>
                    </a:lnTo>
                    <a:lnTo>
                      <a:pt x="806245" y="0"/>
                    </a:ln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11282" name="Freeform: Shape 11281">
                <a:extLst>
                  <a:ext uri="{FF2B5EF4-FFF2-40B4-BE49-F238E27FC236}">
                    <a16:creationId xmlns:a16="http://schemas.microsoft.com/office/drawing/2014/main" id="{D107179D-BF17-76B2-EEFB-D2D0D27E56EE}"/>
                  </a:ext>
                </a:extLst>
              </p:cNvPr>
              <p:cNvSpPr>
                <a:spLocks noChangeArrowheads="1"/>
              </p:cNvSpPr>
              <p:nvPr/>
            </p:nvSpPr>
            <p:spPr bwMode="auto">
              <a:xfrm>
                <a:off x="7389961" y="2680325"/>
                <a:ext cx="685177" cy="1834332"/>
              </a:xfrm>
              <a:custGeom>
                <a:avLst/>
                <a:gdLst>
                  <a:gd name="connsiteX0" fmla="*/ 382750 w 620713"/>
                  <a:gd name="connsiteY0" fmla="*/ 0 h 1144238"/>
                  <a:gd name="connsiteX1" fmla="*/ 620713 w 620713"/>
                  <a:gd name="connsiteY1" fmla="*/ 573492 h 1144238"/>
                  <a:gd name="connsiteX2" fmla="*/ 384135 w 620713"/>
                  <a:gd name="connsiteY2" fmla="*/ 1144238 h 1144238"/>
                  <a:gd name="connsiteX3" fmla="*/ 378134 w 620713"/>
                  <a:gd name="connsiteY3" fmla="*/ 1142375 h 1144238"/>
                  <a:gd name="connsiteX4" fmla="*/ 0 w 620713"/>
                  <a:gd name="connsiteY4" fmla="*/ 571904 h 1144238"/>
                  <a:gd name="connsiteX5" fmla="*/ 378134 w 620713"/>
                  <a:gd name="connsiteY5" fmla="*/ 1433 h 1144238"/>
                  <a:gd name="connsiteX6" fmla="*/ 382750 w 620713"/>
                  <a:gd name="connsiteY6" fmla="*/ 0 h 1144238"/>
                  <a:gd name="connsiteX0" fmla="*/ 434244 w 672207"/>
                  <a:gd name="connsiteY0" fmla="*/ 0 h 1144238"/>
                  <a:gd name="connsiteX1" fmla="*/ 672207 w 672207"/>
                  <a:gd name="connsiteY1" fmla="*/ 573492 h 1144238"/>
                  <a:gd name="connsiteX2" fmla="*/ 435629 w 672207"/>
                  <a:gd name="connsiteY2" fmla="*/ 1144238 h 1144238"/>
                  <a:gd name="connsiteX3" fmla="*/ 429628 w 672207"/>
                  <a:gd name="connsiteY3" fmla="*/ 1142375 h 1144238"/>
                  <a:gd name="connsiteX4" fmla="*/ 0 w 672207"/>
                  <a:gd name="connsiteY4" fmla="*/ 567943 h 1144238"/>
                  <a:gd name="connsiteX5" fmla="*/ 429628 w 672207"/>
                  <a:gd name="connsiteY5" fmla="*/ 1433 h 1144238"/>
                  <a:gd name="connsiteX6" fmla="*/ 434244 w 672207"/>
                  <a:gd name="connsiteY6" fmla="*/ 0 h 11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207" h="1144238">
                    <a:moveTo>
                      <a:pt x="434244" y="0"/>
                    </a:moveTo>
                    <a:lnTo>
                      <a:pt x="672207" y="573492"/>
                    </a:lnTo>
                    <a:lnTo>
                      <a:pt x="435629" y="1144238"/>
                    </a:lnTo>
                    <a:lnTo>
                      <a:pt x="429628" y="1142375"/>
                    </a:lnTo>
                    <a:cubicBezTo>
                      <a:pt x="207415" y="1048387"/>
                      <a:pt x="0" y="824393"/>
                      <a:pt x="0" y="567943"/>
                    </a:cubicBezTo>
                    <a:cubicBezTo>
                      <a:pt x="0" y="311493"/>
                      <a:pt x="207415" y="95421"/>
                      <a:pt x="429628" y="1433"/>
                    </a:cubicBezTo>
                    <a:lnTo>
                      <a:pt x="434244"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11283" name="Freeform: Shape 11282">
                <a:extLst>
                  <a:ext uri="{FF2B5EF4-FFF2-40B4-BE49-F238E27FC236}">
                    <a16:creationId xmlns:a16="http://schemas.microsoft.com/office/drawing/2014/main" id="{42D26CFD-C694-1C2D-7F6F-21CDA4402816}"/>
                  </a:ext>
                </a:extLst>
              </p:cNvPr>
              <p:cNvSpPr>
                <a:spLocks noChangeArrowheads="1"/>
              </p:cNvSpPr>
              <p:nvPr/>
            </p:nvSpPr>
            <p:spPr bwMode="auto">
              <a:xfrm>
                <a:off x="3727599" y="2685133"/>
                <a:ext cx="1033167" cy="1834242"/>
              </a:xfrm>
              <a:custGeom>
                <a:avLst/>
                <a:gdLst>
                  <a:gd name="connsiteX0" fmla="*/ 238547 w 620714"/>
                  <a:gd name="connsiteY0" fmla="*/ 0 h 1144182"/>
                  <a:gd name="connsiteX1" fmla="*/ 243065 w 620714"/>
                  <a:gd name="connsiteY1" fmla="*/ 1404 h 1144182"/>
                  <a:gd name="connsiteX2" fmla="*/ 620714 w 620714"/>
                  <a:gd name="connsiteY2" fmla="*/ 571875 h 1144182"/>
                  <a:gd name="connsiteX3" fmla="*/ 243065 w 620714"/>
                  <a:gd name="connsiteY3" fmla="*/ 1142346 h 1144182"/>
                  <a:gd name="connsiteX4" fmla="*/ 237159 w 620714"/>
                  <a:gd name="connsiteY4" fmla="*/ 1144182 h 1144182"/>
                  <a:gd name="connsiteX5" fmla="*/ 0 w 620714"/>
                  <a:gd name="connsiteY5" fmla="*/ 573463 h 1144182"/>
                  <a:gd name="connsiteX6" fmla="*/ 238547 w 620714"/>
                  <a:gd name="connsiteY6" fmla="*/ 0 h 1144182"/>
                  <a:gd name="connsiteX0" fmla="*/ 238547 w 644480"/>
                  <a:gd name="connsiteY0" fmla="*/ 0 h 1144182"/>
                  <a:gd name="connsiteX1" fmla="*/ 243065 w 644480"/>
                  <a:gd name="connsiteY1" fmla="*/ 1404 h 1144182"/>
                  <a:gd name="connsiteX2" fmla="*/ 644480 w 644480"/>
                  <a:gd name="connsiteY2" fmla="*/ 571875 h 1144182"/>
                  <a:gd name="connsiteX3" fmla="*/ 243065 w 644480"/>
                  <a:gd name="connsiteY3" fmla="*/ 1142346 h 1144182"/>
                  <a:gd name="connsiteX4" fmla="*/ 237159 w 644480"/>
                  <a:gd name="connsiteY4" fmla="*/ 1144182 h 1144182"/>
                  <a:gd name="connsiteX5" fmla="*/ 0 w 644480"/>
                  <a:gd name="connsiteY5" fmla="*/ 573463 h 1144182"/>
                  <a:gd name="connsiteX6" fmla="*/ 238547 w 644480"/>
                  <a:gd name="connsiteY6" fmla="*/ 0 h 114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480" h="1144182">
                    <a:moveTo>
                      <a:pt x="238547" y="0"/>
                    </a:moveTo>
                    <a:lnTo>
                      <a:pt x="243065" y="1404"/>
                    </a:lnTo>
                    <a:cubicBezTo>
                      <a:pt x="464993" y="95392"/>
                      <a:pt x="644480" y="315425"/>
                      <a:pt x="644480" y="571875"/>
                    </a:cubicBezTo>
                    <a:cubicBezTo>
                      <a:pt x="644480" y="828325"/>
                      <a:pt x="464993" y="1048358"/>
                      <a:pt x="243065" y="1142346"/>
                    </a:cubicBezTo>
                    <a:lnTo>
                      <a:pt x="237159" y="1144182"/>
                    </a:lnTo>
                    <a:lnTo>
                      <a:pt x="0" y="573463"/>
                    </a:lnTo>
                    <a:lnTo>
                      <a:pt x="238547" y="0"/>
                    </a:ln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sp>
            <p:nvSpPr>
              <p:cNvPr id="11284" name="Freeform: Shape 11283">
                <a:extLst>
                  <a:ext uri="{FF2B5EF4-FFF2-40B4-BE49-F238E27FC236}">
                    <a16:creationId xmlns:a16="http://schemas.microsoft.com/office/drawing/2014/main" id="{70E45AC2-654C-0210-C21B-059FAA4437A5}"/>
                  </a:ext>
                </a:extLst>
              </p:cNvPr>
              <p:cNvSpPr>
                <a:spLocks noChangeArrowheads="1"/>
              </p:cNvSpPr>
              <p:nvPr/>
            </p:nvSpPr>
            <p:spPr bwMode="auto">
              <a:xfrm>
                <a:off x="4052454" y="4273678"/>
                <a:ext cx="1371264" cy="1370280"/>
              </a:xfrm>
              <a:custGeom>
                <a:avLst/>
                <a:gdLst>
                  <a:gd name="connsiteX0" fmla="*/ 236159 w 852903"/>
                  <a:gd name="connsiteY0" fmla="*/ 0 h 854091"/>
                  <a:gd name="connsiteX1" fmla="*/ 852903 w 852903"/>
                  <a:gd name="connsiteY1" fmla="*/ 617538 h 854091"/>
                  <a:gd name="connsiteX2" fmla="*/ 840373 w 852903"/>
                  <a:gd name="connsiteY2" fmla="*/ 741993 h 854091"/>
                  <a:gd name="connsiteX3" fmla="*/ 805621 w 852903"/>
                  <a:gd name="connsiteY3" fmla="*/ 854091 h 854091"/>
                  <a:gd name="connsiteX4" fmla="*/ 236953 w 852903"/>
                  <a:gd name="connsiteY4" fmla="*/ 617539 h 854091"/>
                  <a:gd name="connsiteX5" fmla="*/ 0 w 852903"/>
                  <a:gd name="connsiteY5" fmla="*/ 47316 h 854091"/>
                  <a:gd name="connsiteX6" fmla="*/ 111864 w 852903"/>
                  <a:gd name="connsiteY6" fmla="*/ 12546 h 854091"/>
                  <a:gd name="connsiteX7" fmla="*/ 236159 w 852903"/>
                  <a:gd name="connsiteY7" fmla="*/ 0 h 854091"/>
                  <a:gd name="connsiteX0" fmla="*/ 236159 w 852903"/>
                  <a:gd name="connsiteY0" fmla="*/ 615 h 854706"/>
                  <a:gd name="connsiteX1" fmla="*/ 852903 w 852903"/>
                  <a:gd name="connsiteY1" fmla="*/ 618153 h 854706"/>
                  <a:gd name="connsiteX2" fmla="*/ 840373 w 852903"/>
                  <a:gd name="connsiteY2" fmla="*/ 742608 h 854706"/>
                  <a:gd name="connsiteX3" fmla="*/ 805621 w 852903"/>
                  <a:gd name="connsiteY3" fmla="*/ 854706 h 854706"/>
                  <a:gd name="connsiteX4" fmla="*/ 236953 w 852903"/>
                  <a:gd name="connsiteY4" fmla="*/ 618154 h 854706"/>
                  <a:gd name="connsiteX5" fmla="*/ 0 w 852903"/>
                  <a:gd name="connsiteY5" fmla="*/ 47931 h 854706"/>
                  <a:gd name="connsiteX6" fmla="*/ 111864 w 852903"/>
                  <a:gd name="connsiteY6" fmla="*/ 13161 h 854706"/>
                  <a:gd name="connsiteX7" fmla="*/ 236159 w 852903"/>
                  <a:gd name="connsiteY7" fmla="*/ 615 h 854706"/>
                  <a:gd name="connsiteX0" fmla="*/ 236159 w 855381"/>
                  <a:gd name="connsiteY0" fmla="*/ 675 h 854766"/>
                  <a:gd name="connsiteX1" fmla="*/ 852903 w 855381"/>
                  <a:gd name="connsiteY1" fmla="*/ 618213 h 854766"/>
                  <a:gd name="connsiteX2" fmla="*/ 840373 w 855381"/>
                  <a:gd name="connsiteY2" fmla="*/ 742668 h 854766"/>
                  <a:gd name="connsiteX3" fmla="*/ 805621 w 855381"/>
                  <a:gd name="connsiteY3" fmla="*/ 854766 h 854766"/>
                  <a:gd name="connsiteX4" fmla="*/ 236953 w 855381"/>
                  <a:gd name="connsiteY4" fmla="*/ 618214 h 854766"/>
                  <a:gd name="connsiteX5" fmla="*/ 0 w 855381"/>
                  <a:gd name="connsiteY5" fmla="*/ 47991 h 854766"/>
                  <a:gd name="connsiteX6" fmla="*/ 111864 w 855381"/>
                  <a:gd name="connsiteY6" fmla="*/ 13221 h 854766"/>
                  <a:gd name="connsiteX7" fmla="*/ 236159 w 855381"/>
                  <a:gd name="connsiteY7" fmla="*/ 675 h 85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381" h="854766">
                    <a:moveTo>
                      <a:pt x="236159" y="675"/>
                    </a:moveTo>
                    <a:cubicBezTo>
                      <a:pt x="675803" y="-15169"/>
                      <a:pt x="880630" y="249428"/>
                      <a:pt x="852903" y="618213"/>
                    </a:cubicBezTo>
                    <a:cubicBezTo>
                      <a:pt x="849707" y="660725"/>
                      <a:pt x="848589" y="702468"/>
                      <a:pt x="840373" y="742668"/>
                    </a:cubicBezTo>
                    <a:lnTo>
                      <a:pt x="805621" y="854766"/>
                    </a:lnTo>
                    <a:lnTo>
                      <a:pt x="236953" y="618214"/>
                    </a:lnTo>
                    <a:lnTo>
                      <a:pt x="0" y="47991"/>
                    </a:lnTo>
                    <a:lnTo>
                      <a:pt x="111864" y="13221"/>
                    </a:lnTo>
                    <a:cubicBezTo>
                      <a:pt x="152012" y="4995"/>
                      <a:pt x="193582" y="675"/>
                      <a:pt x="236159" y="675"/>
                    </a:cubicBez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1285" name="Freeform: Shape 11284">
                <a:extLst>
                  <a:ext uri="{FF2B5EF4-FFF2-40B4-BE49-F238E27FC236}">
                    <a16:creationId xmlns:a16="http://schemas.microsoft.com/office/drawing/2014/main" id="{9CD560DF-68EA-EA8C-753A-E6AB39842919}"/>
                  </a:ext>
                </a:extLst>
              </p:cNvPr>
              <p:cNvSpPr>
                <a:spLocks noChangeArrowheads="1"/>
              </p:cNvSpPr>
              <p:nvPr/>
            </p:nvSpPr>
            <p:spPr bwMode="auto">
              <a:xfrm>
                <a:off x="6777804" y="4265058"/>
                <a:ext cx="1370833" cy="1370134"/>
              </a:xfrm>
              <a:custGeom>
                <a:avLst/>
                <a:gdLst>
                  <a:gd name="connsiteX0" fmla="*/ 616744 w 853787"/>
                  <a:gd name="connsiteY0" fmla="*/ 0 h 854676"/>
                  <a:gd name="connsiteX1" fmla="*/ 741039 w 853787"/>
                  <a:gd name="connsiteY1" fmla="*/ 12546 h 854676"/>
                  <a:gd name="connsiteX2" fmla="*/ 853787 w 853787"/>
                  <a:gd name="connsiteY2" fmla="*/ 47590 h 854676"/>
                  <a:gd name="connsiteX3" fmla="*/ 617538 w 853787"/>
                  <a:gd name="connsiteY3" fmla="*/ 617539 h 854676"/>
                  <a:gd name="connsiteX4" fmla="*/ 47464 w 853787"/>
                  <a:gd name="connsiteY4" fmla="*/ 854676 h 854676"/>
                  <a:gd name="connsiteX5" fmla="*/ 12530 w 853787"/>
                  <a:gd name="connsiteY5" fmla="*/ 741993 h 854676"/>
                  <a:gd name="connsiteX6" fmla="*/ 0 w 853787"/>
                  <a:gd name="connsiteY6" fmla="*/ 617538 h 854676"/>
                  <a:gd name="connsiteX7" fmla="*/ 616744 w 853787"/>
                  <a:gd name="connsiteY7" fmla="*/ 0 h 854676"/>
                  <a:gd name="connsiteX0" fmla="*/ 618067 w 855110"/>
                  <a:gd name="connsiteY0" fmla="*/ 0 h 854676"/>
                  <a:gd name="connsiteX1" fmla="*/ 742362 w 855110"/>
                  <a:gd name="connsiteY1" fmla="*/ 12546 h 854676"/>
                  <a:gd name="connsiteX2" fmla="*/ 855110 w 855110"/>
                  <a:gd name="connsiteY2" fmla="*/ 47590 h 854676"/>
                  <a:gd name="connsiteX3" fmla="*/ 618861 w 855110"/>
                  <a:gd name="connsiteY3" fmla="*/ 617539 h 854676"/>
                  <a:gd name="connsiteX4" fmla="*/ 48787 w 855110"/>
                  <a:gd name="connsiteY4" fmla="*/ 854676 h 854676"/>
                  <a:gd name="connsiteX5" fmla="*/ 13853 w 855110"/>
                  <a:gd name="connsiteY5" fmla="*/ 741993 h 854676"/>
                  <a:gd name="connsiteX6" fmla="*/ 1323 w 855110"/>
                  <a:gd name="connsiteY6" fmla="*/ 617538 h 854676"/>
                  <a:gd name="connsiteX7" fmla="*/ 618067 w 855110"/>
                  <a:gd name="connsiteY7" fmla="*/ 0 h 85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5110" h="854676">
                    <a:moveTo>
                      <a:pt x="618067" y="0"/>
                    </a:moveTo>
                    <a:cubicBezTo>
                      <a:pt x="660644" y="0"/>
                      <a:pt x="702214" y="4320"/>
                      <a:pt x="742362" y="12546"/>
                    </a:cubicBezTo>
                    <a:lnTo>
                      <a:pt x="855110" y="47590"/>
                    </a:lnTo>
                    <a:lnTo>
                      <a:pt x="618861" y="617539"/>
                    </a:lnTo>
                    <a:lnTo>
                      <a:pt x="48787" y="854676"/>
                    </a:lnTo>
                    <a:lnTo>
                      <a:pt x="13853" y="741993"/>
                    </a:lnTo>
                    <a:cubicBezTo>
                      <a:pt x="5638" y="701793"/>
                      <a:pt x="1323" y="660170"/>
                      <a:pt x="1323" y="617538"/>
                    </a:cubicBezTo>
                    <a:cubicBezTo>
                      <a:pt x="-22443" y="145766"/>
                      <a:pt x="277449" y="0"/>
                      <a:pt x="618067" y="0"/>
                    </a:cubicBezTo>
                    <a:close/>
                  </a:path>
                </a:pathLst>
              </a:custGeom>
              <a:gradFill flip="none" rotWithShape="1">
                <a:gsLst>
                  <a:gs pos="100000">
                    <a:schemeClr val="accent3"/>
                  </a:gs>
                  <a:gs pos="23000">
                    <a:schemeClr val="accent1">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1286" name="Freeform: Shape 11285">
                <a:extLst>
                  <a:ext uri="{FF2B5EF4-FFF2-40B4-BE49-F238E27FC236}">
                    <a16:creationId xmlns:a16="http://schemas.microsoft.com/office/drawing/2014/main" id="{87DAD311-0A3B-F4EC-0118-D0B0DA1EBDF7}"/>
                  </a:ext>
                </a:extLst>
              </p:cNvPr>
              <p:cNvSpPr>
                <a:spLocks noChangeArrowheads="1"/>
              </p:cNvSpPr>
              <p:nvPr/>
            </p:nvSpPr>
            <p:spPr bwMode="auto">
              <a:xfrm>
                <a:off x="5181574" y="4908700"/>
                <a:ext cx="1827448" cy="597758"/>
              </a:xfrm>
              <a:custGeom>
                <a:avLst/>
                <a:gdLst>
                  <a:gd name="connsiteX0" fmla="*/ 569882 w 1139946"/>
                  <a:gd name="connsiteY0" fmla="*/ 0 h 620713"/>
                  <a:gd name="connsiteX1" fmla="*/ 1138159 w 1139946"/>
                  <a:gd name="connsiteY1" fmla="*/ 378134 h 620713"/>
                  <a:gd name="connsiteX2" fmla="*/ 1139946 w 1139946"/>
                  <a:gd name="connsiteY2" fmla="*/ 383912 h 620713"/>
                  <a:gd name="connsiteX3" fmla="*/ 570676 w 1139946"/>
                  <a:gd name="connsiteY3" fmla="*/ 620713 h 620713"/>
                  <a:gd name="connsiteX4" fmla="*/ 0 w 1139946"/>
                  <a:gd name="connsiteY4" fmla="*/ 383326 h 620713"/>
                  <a:gd name="connsiteX5" fmla="*/ 1605 w 1139946"/>
                  <a:gd name="connsiteY5" fmla="*/ 378134 h 620713"/>
                  <a:gd name="connsiteX6" fmla="*/ 569882 w 1139946"/>
                  <a:gd name="connsiteY6" fmla="*/ 0 h 620713"/>
                  <a:gd name="connsiteX0" fmla="*/ 565921 w 1139946"/>
                  <a:gd name="connsiteY0" fmla="*/ 0 h 664285"/>
                  <a:gd name="connsiteX1" fmla="*/ 1138159 w 1139946"/>
                  <a:gd name="connsiteY1" fmla="*/ 421706 h 664285"/>
                  <a:gd name="connsiteX2" fmla="*/ 1139946 w 1139946"/>
                  <a:gd name="connsiteY2" fmla="*/ 427484 h 664285"/>
                  <a:gd name="connsiteX3" fmla="*/ 570676 w 1139946"/>
                  <a:gd name="connsiteY3" fmla="*/ 664285 h 664285"/>
                  <a:gd name="connsiteX4" fmla="*/ 0 w 1139946"/>
                  <a:gd name="connsiteY4" fmla="*/ 426898 h 664285"/>
                  <a:gd name="connsiteX5" fmla="*/ 1605 w 1139946"/>
                  <a:gd name="connsiteY5" fmla="*/ 421706 h 664285"/>
                  <a:gd name="connsiteX6" fmla="*/ 565921 w 1139946"/>
                  <a:gd name="connsiteY6" fmla="*/ 0 h 6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946" h="664285">
                    <a:moveTo>
                      <a:pt x="565921" y="0"/>
                    </a:moveTo>
                    <a:cubicBezTo>
                      <a:pt x="821385" y="0"/>
                      <a:pt x="1044532" y="199493"/>
                      <a:pt x="1138159" y="421706"/>
                    </a:cubicBezTo>
                    <a:lnTo>
                      <a:pt x="1139946" y="427484"/>
                    </a:lnTo>
                    <a:lnTo>
                      <a:pt x="570676" y="664285"/>
                    </a:lnTo>
                    <a:lnTo>
                      <a:pt x="0" y="426898"/>
                    </a:lnTo>
                    <a:lnTo>
                      <a:pt x="1605" y="421706"/>
                    </a:lnTo>
                    <a:cubicBezTo>
                      <a:pt x="95232" y="199493"/>
                      <a:pt x="310458" y="0"/>
                      <a:pt x="565921" y="0"/>
                    </a:cubicBezTo>
                    <a:close/>
                  </a:path>
                </a:pathLst>
              </a:custGeom>
              <a:gradFill flip="none" rotWithShape="1">
                <a:gsLst>
                  <a:gs pos="100000">
                    <a:schemeClr val="accent3">
                      <a:lumMod val="75000"/>
                    </a:schemeClr>
                  </a:gs>
                  <a:gs pos="23000">
                    <a:schemeClr val="accent3">
                      <a:lumMod val="60000"/>
                      <a:lumOff val="40000"/>
                    </a:schemeClr>
                  </a:gs>
                </a:gsLst>
                <a:path path="circle">
                  <a:fillToRect r="100000" b="100000"/>
                </a:path>
                <a:tileRect l="-100000" t="-100000"/>
              </a:gradFill>
              <a:ln>
                <a:noFill/>
              </a:ln>
              <a:effectLst>
                <a:softEdge rad="1778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UA">
                  <a:solidFill>
                    <a:schemeClr val="lt1"/>
                  </a:solidFill>
                </a:endParaRPr>
              </a:p>
            </p:txBody>
          </p:sp>
        </p:grpSp>
        <p:sp>
          <p:nvSpPr>
            <p:cNvPr id="11278" name="Freeform 26">
              <a:extLst>
                <a:ext uri="{FF2B5EF4-FFF2-40B4-BE49-F238E27FC236}">
                  <a16:creationId xmlns:a16="http://schemas.microsoft.com/office/drawing/2014/main" id="{2D3DF617-91AC-AF63-27AC-0F70CF81AB5D}"/>
                </a:ext>
              </a:extLst>
            </p:cNvPr>
            <p:cNvSpPr>
              <a:spLocks noEditPoints="1"/>
            </p:cNvSpPr>
            <p:nvPr/>
          </p:nvSpPr>
          <p:spPr bwMode="auto">
            <a:xfrm>
              <a:off x="3925889" y="1431926"/>
              <a:ext cx="4340224" cy="4343399"/>
            </a:xfrm>
            <a:custGeom>
              <a:avLst/>
              <a:gdLst>
                <a:gd name="T0" fmla="*/ 1367 w 2734"/>
                <a:gd name="T1" fmla="*/ 2736 h 2736"/>
                <a:gd name="T2" fmla="*/ 1367 w 2734"/>
                <a:gd name="T3" fmla="*/ 2736 h 2736"/>
                <a:gd name="T4" fmla="*/ 400 w 2734"/>
                <a:gd name="T5" fmla="*/ 2336 h 2736"/>
                <a:gd name="T6" fmla="*/ 400 w 2734"/>
                <a:gd name="T7" fmla="*/ 2333 h 2736"/>
                <a:gd name="T8" fmla="*/ 0 w 2734"/>
                <a:gd name="T9" fmla="*/ 1368 h 2736"/>
                <a:gd name="T10" fmla="*/ 0 w 2734"/>
                <a:gd name="T11" fmla="*/ 1366 h 2736"/>
                <a:gd name="T12" fmla="*/ 400 w 2734"/>
                <a:gd name="T13" fmla="*/ 401 h 2736"/>
                <a:gd name="T14" fmla="*/ 400 w 2734"/>
                <a:gd name="T15" fmla="*/ 401 h 2736"/>
                <a:gd name="T16" fmla="*/ 1367 w 2734"/>
                <a:gd name="T17" fmla="*/ 0 h 2736"/>
                <a:gd name="T18" fmla="*/ 1367 w 2734"/>
                <a:gd name="T19" fmla="*/ 0 h 2736"/>
                <a:gd name="T20" fmla="*/ 2333 w 2734"/>
                <a:gd name="T21" fmla="*/ 401 h 2736"/>
                <a:gd name="T22" fmla="*/ 2333 w 2734"/>
                <a:gd name="T23" fmla="*/ 401 h 2736"/>
                <a:gd name="T24" fmla="*/ 2734 w 2734"/>
                <a:gd name="T25" fmla="*/ 1368 h 2736"/>
                <a:gd name="T26" fmla="*/ 2734 w 2734"/>
                <a:gd name="T27" fmla="*/ 1368 h 2736"/>
                <a:gd name="T28" fmla="*/ 2333 w 2734"/>
                <a:gd name="T29" fmla="*/ 2336 h 2736"/>
                <a:gd name="T30" fmla="*/ 2333 w 2734"/>
                <a:gd name="T31" fmla="*/ 2336 h 2736"/>
                <a:gd name="T32" fmla="*/ 1367 w 2734"/>
                <a:gd name="T33" fmla="*/ 2736 h 2736"/>
                <a:gd name="T34" fmla="*/ 405 w 2734"/>
                <a:gd name="T35" fmla="*/ 2331 h 2736"/>
                <a:gd name="T36" fmla="*/ 1367 w 2734"/>
                <a:gd name="T37" fmla="*/ 2729 h 2736"/>
                <a:gd name="T38" fmla="*/ 2328 w 2734"/>
                <a:gd name="T39" fmla="*/ 2331 h 2736"/>
                <a:gd name="T40" fmla="*/ 2727 w 2734"/>
                <a:gd name="T41" fmla="*/ 1368 h 2736"/>
                <a:gd name="T42" fmla="*/ 2328 w 2734"/>
                <a:gd name="T43" fmla="*/ 406 h 2736"/>
                <a:gd name="T44" fmla="*/ 1367 w 2734"/>
                <a:gd name="T45" fmla="*/ 5 h 2736"/>
                <a:gd name="T46" fmla="*/ 405 w 2734"/>
                <a:gd name="T47" fmla="*/ 406 h 2736"/>
                <a:gd name="T48" fmla="*/ 7 w 2734"/>
                <a:gd name="T49" fmla="*/ 1368 h 2736"/>
                <a:gd name="T50" fmla="*/ 405 w 2734"/>
                <a:gd name="T51" fmla="*/ 2331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4" h="2736">
                  <a:moveTo>
                    <a:pt x="1367" y="2736"/>
                  </a:moveTo>
                  <a:lnTo>
                    <a:pt x="1367" y="2736"/>
                  </a:lnTo>
                  <a:lnTo>
                    <a:pt x="400" y="2336"/>
                  </a:lnTo>
                  <a:lnTo>
                    <a:pt x="400" y="2333"/>
                  </a:lnTo>
                  <a:lnTo>
                    <a:pt x="0" y="1368"/>
                  </a:lnTo>
                  <a:lnTo>
                    <a:pt x="0" y="1366"/>
                  </a:lnTo>
                  <a:lnTo>
                    <a:pt x="400" y="401"/>
                  </a:lnTo>
                  <a:lnTo>
                    <a:pt x="400" y="401"/>
                  </a:lnTo>
                  <a:lnTo>
                    <a:pt x="1367" y="0"/>
                  </a:lnTo>
                  <a:lnTo>
                    <a:pt x="1367" y="0"/>
                  </a:lnTo>
                  <a:lnTo>
                    <a:pt x="2333" y="401"/>
                  </a:lnTo>
                  <a:lnTo>
                    <a:pt x="2333" y="401"/>
                  </a:lnTo>
                  <a:lnTo>
                    <a:pt x="2734" y="1368"/>
                  </a:lnTo>
                  <a:lnTo>
                    <a:pt x="2734" y="1368"/>
                  </a:lnTo>
                  <a:lnTo>
                    <a:pt x="2333" y="2336"/>
                  </a:lnTo>
                  <a:lnTo>
                    <a:pt x="2333" y="2336"/>
                  </a:lnTo>
                  <a:lnTo>
                    <a:pt x="1367" y="2736"/>
                  </a:lnTo>
                  <a:close/>
                  <a:moveTo>
                    <a:pt x="405" y="2331"/>
                  </a:moveTo>
                  <a:lnTo>
                    <a:pt x="1367" y="2729"/>
                  </a:lnTo>
                  <a:lnTo>
                    <a:pt x="2328" y="2331"/>
                  </a:lnTo>
                  <a:lnTo>
                    <a:pt x="2727" y="1368"/>
                  </a:lnTo>
                  <a:lnTo>
                    <a:pt x="2328" y="406"/>
                  </a:lnTo>
                  <a:lnTo>
                    <a:pt x="1367" y="5"/>
                  </a:lnTo>
                  <a:lnTo>
                    <a:pt x="405" y="406"/>
                  </a:lnTo>
                  <a:lnTo>
                    <a:pt x="7" y="1368"/>
                  </a:lnTo>
                  <a:lnTo>
                    <a:pt x="405" y="2331"/>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269" name="Rectangle 16">
              <a:extLst>
                <a:ext uri="{FF2B5EF4-FFF2-40B4-BE49-F238E27FC236}">
                  <a16:creationId xmlns:a16="http://schemas.microsoft.com/office/drawing/2014/main" id="{E6AB83A1-E3DD-69B7-9819-6449D4EFEA19}"/>
                </a:ext>
              </a:extLst>
            </p:cNvPr>
            <p:cNvSpPr>
              <a:spLocks noChangeArrowheads="1"/>
            </p:cNvSpPr>
            <p:nvPr/>
          </p:nvSpPr>
          <p:spPr bwMode="auto">
            <a:xfrm>
              <a:off x="4650015" y="3330576"/>
              <a:ext cx="2886918" cy="5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ar-DZ" altLang="ru-UA" sz="3200" b="1" dirty="0">
                  <a:ln/>
                  <a:solidFill>
                    <a:schemeClr val="accent3"/>
                  </a:solidFill>
                  <a:latin typeface="Montserrat ExtraBold" panose="00000900000000000000" pitchFamily="50" charset="-52"/>
                  <a:cs typeface="Andalus" panose="02020603050405020304" pitchFamily="18" charset="-78"/>
                </a:rPr>
                <a:t>السبب</a:t>
              </a:r>
              <a:endParaRPr kumimoji="0" lang="ru-UA" altLang="ru-UA" sz="3200" b="1" i="0" u="none" strike="noStrike" normalizeH="0" baseline="0" dirty="0">
                <a:ln/>
                <a:solidFill>
                  <a:schemeClr val="accent3"/>
                </a:solidFill>
                <a:latin typeface="Montserrat ExtraBold" panose="00000900000000000000" pitchFamily="50" charset="-52"/>
                <a:cs typeface="Andalus" panose="02020603050405020304" pitchFamily="18" charset="-78"/>
              </a:endParaRPr>
            </a:p>
          </p:txBody>
        </p:sp>
      </p:grpSp>
      <p:sp>
        <p:nvSpPr>
          <p:cNvPr id="11287" name="Oval 7">
            <a:extLst>
              <a:ext uri="{FF2B5EF4-FFF2-40B4-BE49-F238E27FC236}">
                <a16:creationId xmlns:a16="http://schemas.microsoft.com/office/drawing/2014/main" id="{B35B5530-99A8-637F-BB9D-FBCE88C3443D}"/>
              </a:ext>
            </a:extLst>
          </p:cNvPr>
          <p:cNvSpPr>
            <a:spLocks noChangeArrowheads="1"/>
          </p:cNvSpPr>
          <p:nvPr/>
        </p:nvSpPr>
        <p:spPr bwMode="auto">
          <a:xfrm>
            <a:off x="5458910" y="4593136"/>
            <a:ext cx="2260493" cy="1631022"/>
          </a:xfrm>
          <a:prstGeom prst="ellipse">
            <a:avLst/>
          </a:prstGeom>
          <a:gradFill flip="none" rotWithShape="1">
            <a:gsLst>
              <a:gs pos="100000">
                <a:schemeClr val="accent4">
                  <a:lumMod val="75000"/>
                </a:schemeClr>
              </a:gs>
              <a:gs pos="23000">
                <a:schemeClr val="accent6"/>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وقت تعديل عقد العمل</a:t>
            </a:r>
            <a:endParaRPr lang="ru-UA" b="1" dirty="0">
              <a:solidFill>
                <a:schemeClr val="lt1"/>
              </a:solidFill>
            </a:endParaRPr>
          </a:p>
        </p:txBody>
      </p:sp>
    </p:spTree>
    <p:extLst>
      <p:ext uri="{BB962C8B-B14F-4D97-AF65-F5344CB8AC3E}">
        <p14:creationId xmlns:p14="http://schemas.microsoft.com/office/powerpoint/2010/main" val="23883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75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A3D4423-5CF4-4B12-B64A-186BAD2B3F4F}"/>
              </a:ext>
            </a:extLst>
          </p:cNvPr>
          <p:cNvSpPr>
            <a:spLocks noChangeArrowheads="1"/>
          </p:cNvSpPr>
          <p:nvPr/>
        </p:nvSpPr>
        <p:spPr bwMode="auto">
          <a:xfrm>
            <a:off x="6593587" y="4153059"/>
            <a:ext cx="7165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UA" sz="1100" b="1" i="0" u="none" strike="noStrike" cap="none" normalizeH="0" baseline="0">
                <a:ln>
                  <a:noFill/>
                </a:ln>
                <a:solidFill>
                  <a:srgbClr val="FFFFFF"/>
                </a:solidFill>
                <a:effectLst/>
                <a:latin typeface="Montserrat" panose="00000500000000000000" pitchFamily="50" charset="-52"/>
              </a:rPr>
              <a:t>Follo</a:t>
            </a:r>
            <a:r>
              <a:rPr kumimoji="0" lang="ru-UA" altLang="ru-UA" sz="1100" b="1" i="0" u="none" strike="noStrike" cap="none" normalizeH="0" baseline="0">
                <a:ln>
                  <a:noFill/>
                </a:ln>
                <a:solidFill>
                  <a:srgbClr val="FFFFFF"/>
                </a:solidFill>
                <a:effectLst/>
                <a:latin typeface="Montserrat" panose="00000500000000000000" pitchFamily="50" charset="-52"/>
              </a:rPr>
              <a:t>w Us</a:t>
            </a:r>
            <a:endParaRPr kumimoji="0" lang="ru-UA" altLang="ru-UA" sz="1200" b="0" i="0" u="none" strike="noStrike" cap="none" normalizeH="0" baseline="0">
              <a:ln>
                <a:noFill/>
              </a:ln>
              <a:solidFill>
                <a:schemeClr val="tx1"/>
              </a:solidFill>
              <a:effectLst/>
              <a:latin typeface="Arial" panose="020B0604020202020204" pitchFamily="34" charset="0"/>
            </a:endParaRPr>
          </a:p>
        </p:txBody>
      </p:sp>
      <p:grpSp>
        <p:nvGrpSpPr>
          <p:cNvPr id="66" name="Group 65">
            <a:extLst>
              <a:ext uri="{FF2B5EF4-FFF2-40B4-BE49-F238E27FC236}">
                <a16:creationId xmlns:a16="http://schemas.microsoft.com/office/drawing/2014/main" id="{BEB70E7F-E8A4-494E-B6A5-E7FD698356C1}"/>
              </a:ext>
            </a:extLst>
          </p:cNvPr>
          <p:cNvGrpSpPr/>
          <p:nvPr/>
        </p:nvGrpSpPr>
        <p:grpSpPr>
          <a:xfrm>
            <a:off x="5181599" y="723485"/>
            <a:ext cx="2822713" cy="740404"/>
            <a:chOff x="3501026" y="2636838"/>
            <a:chExt cx="3601449" cy="1220788"/>
          </a:xfrm>
        </p:grpSpPr>
        <p:grpSp>
          <p:nvGrpSpPr>
            <p:cNvPr id="67" name="Group 66">
              <a:extLst>
                <a:ext uri="{FF2B5EF4-FFF2-40B4-BE49-F238E27FC236}">
                  <a16:creationId xmlns:a16="http://schemas.microsoft.com/office/drawing/2014/main" id="{33251DFF-4EA2-490D-A8D3-B7F0B0360F9C}"/>
                </a:ext>
              </a:extLst>
            </p:cNvPr>
            <p:cNvGrpSpPr/>
            <p:nvPr/>
          </p:nvGrpSpPr>
          <p:grpSpPr>
            <a:xfrm>
              <a:off x="3501026" y="2751138"/>
              <a:ext cx="3601449" cy="1106488"/>
              <a:chOff x="3501026" y="2751138"/>
              <a:chExt cx="3601449" cy="1106488"/>
            </a:xfrm>
          </p:grpSpPr>
          <p:sp>
            <p:nvSpPr>
              <p:cNvPr id="69" name="Freeform 38">
                <a:extLst>
                  <a:ext uri="{FF2B5EF4-FFF2-40B4-BE49-F238E27FC236}">
                    <a16:creationId xmlns:a16="http://schemas.microsoft.com/office/drawing/2014/main" id="{57441F81-7099-4E80-96CB-2ED5BBC647F2}"/>
                  </a:ext>
                </a:extLst>
              </p:cNvPr>
              <p:cNvSpPr>
                <a:spLocks/>
              </p:cNvSpPr>
              <p:nvPr/>
            </p:nvSpPr>
            <p:spPr bwMode="auto">
              <a:xfrm>
                <a:off x="3501026" y="2751138"/>
                <a:ext cx="3437938" cy="827088"/>
              </a:xfrm>
              <a:custGeom>
                <a:avLst/>
                <a:gdLst>
                  <a:gd name="T0" fmla="*/ 263 w 277"/>
                  <a:gd name="T1" fmla="*/ 47 h 217"/>
                  <a:gd name="T2" fmla="*/ 277 w 277"/>
                  <a:gd name="T3" fmla="*/ 72 h 217"/>
                  <a:gd name="T4" fmla="*/ 171 w 277"/>
                  <a:gd name="T5" fmla="*/ 31 h 217"/>
                  <a:gd name="T6" fmla="*/ 18 w 277"/>
                  <a:gd name="T7" fmla="*/ 162 h 217"/>
                  <a:gd name="T8" fmla="*/ 26 w 277"/>
                  <a:gd name="T9" fmla="*/ 217 h 217"/>
                  <a:gd name="T10" fmla="*/ 12 w 277"/>
                  <a:gd name="T11" fmla="*/ 192 h 217"/>
                  <a:gd name="T12" fmla="*/ 3 w 277"/>
                  <a:gd name="T13" fmla="*/ 138 h 217"/>
                  <a:gd name="T14" fmla="*/ 156 w 277"/>
                  <a:gd name="T15" fmla="*/ 6 h 217"/>
                  <a:gd name="T16" fmla="*/ 263 w 277"/>
                  <a:gd name="T17" fmla="*/ 4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17">
                    <a:moveTo>
                      <a:pt x="263" y="47"/>
                    </a:moveTo>
                    <a:cubicBezTo>
                      <a:pt x="277" y="72"/>
                      <a:pt x="277" y="72"/>
                      <a:pt x="277" y="72"/>
                    </a:cubicBezTo>
                    <a:cubicBezTo>
                      <a:pt x="260" y="41"/>
                      <a:pt x="220" y="24"/>
                      <a:pt x="171" y="31"/>
                    </a:cubicBezTo>
                    <a:cubicBezTo>
                      <a:pt x="96" y="41"/>
                      <a:pt x="28" y="100"/>
                      <a:pt x="18" y="162"/>
                    </a:cubicBezTo>
                    <a:cubicBezTo>
                      <a:pt x="14" y="183"/>
                      <a:pt x="18" y="202"/>
                      <a:pt x="26" y="217"/>
                    </a:cubicBezTo>
                    <a:cubicBezTo>
                      <a:pt x="12" y="192"/>
                      <a:pt x="12" y="192"/>
                      <a:pt x="12" y="192"/>
                    </a:cubicBezTo>
                    <a:cubicBezTo>
                      <a:pt x="3" y="177"/>
                      <a:pt x="0" y="158"/>
                      <a:pt x="3" y="138"/>
                    </a:cubicBezTo>
                    <a:cubicBezTo>
                      <a:pt x="14" y="75"/>
                      <a:pt x="82" y="16"/>
                      <a:pt x="156" y="6"/>
                    </a:cubicBezTo>
                    <a:cubicBezTo>
                      <a:pt x="206" y="0"/>
                      <a:pt x="245" y="17"/>
                      <a:pt x="263"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ar-DZ" sz="3600" b="1" dirty="0">
                    <a:solidFill>
                      <a:srgbClr val="FF0000"/>
                    </a:solidFill>
                    <a:latin typeface="Aldhabi" panose="01000000000000000000" pitchFamily="2" charset="-78"/>
                    <a:cs typeface="Aldhabi" panose="01000000000000000000" pitchFamily="2" charset="-78"/>
                  </a:rPr>
                  <a:t>خاتــــــمة</a:t>
                </a:r>
                <a:endParaRPr lang="ru-UA" sz="3600" b="1" dirty="0">
                  <a:solidFill>
                    <a:srgbClr val="FF0000"/>
                  </a:solidFill>
                  <a:cs typeface="Aldhabi" panose="01000000000000000000" pitchFamily="2" charset="-78"/>
                </a:endParaRPr>
              </a:p>
            </p:txBody>
          </p:sp>
          <p:sp>
            <p:nvSpPr>
              <p:cNvPr id="70" name="Freeform 39">
                <a:extLst>
                  <a:ext uri="{FF2B5EF4-FFF2-40B4-BE49-F238E27FC236}">
                    <a16:creationId xmlns:a16="http://schemas.microsoft.com/office/drawing/2014/main" id="{107BB910-0C98-4E88-81A8-F38E2B5B10D0}"/>
                  </a:ext>
                </a:extLst>
              </p:cNvPr>
              <p:cNvSpPr>
                <a:spLocks/>
              </p:cNvSpPr>
              <p:nvPr/>
            </p:nvSpPr>
            <p:spPr bwMode="auto">
              <a:xfrm>
                <a:off x="5826125" y="2868613"/>
                <a:ext cx="1276350" cy="989013"/>
              </a:xfrm>
              <a:custGeom>
                <a:avLst/>
                <a:gdLst>
                  <a:gd name="T0" fmla="*/ 305 w 335"/>
                  <a:gd name="T1" fmla="*/ 0 h 259"/>
                  <a:gd name="T2" fmla="*/ 320 w 335"/>
                  <a:gd name="T3" fmla="*/ 25 h 259"/>
                  <a:gd name="T4" fmla="*/ 330 w 335"/>
                  <a:gd name="T5" fmla="*/ 91 h 259"/>
                  <a:gd name="T6" fmla="*/ 144 w 335"/>
                  <a:gd name="T7" fmla="*/ 251 h 259"/>
                  <a:gd name="T8" fmla="*/ 14 w 335"/>
                  <a:gd name="T9" fmla="*/ 201 h 259"/>
                  <a:gd name="T10" fmla="*/ 0 w 335"/>
                  <a:gd name="T11" fmla="*/ 177 h 259"/>
                  <a:gd name="T12" fmla="*/ 130 w 335"/>
                  <a:gd name="T13" fmla="*/ 226 h 259"/>
                  <a:gd name="T14" fmla="*/ 316 w 335"/>
                  <a:gd name="T15" fmla="*/ 66 h 259"/>
                  <a:gd name="T16" fmla="*/ 305 w 335"/>
                  <a:gd name="T1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259">
                    <a:moveTo>
                      <a:pt x="305" y="0"/>
                    </a:moveTo>
                    <a:cubicBezTo>
                      <a:pt x="320" y="25"/>
                      <a:pt x="320" y="25"/>
                      <a:pt x="320" y="25"/>
                    </a:cubicBezTo>
                    <a:cubicBezTo>
                      <a:pt x="330" y="43"/>
                      <a:pt x="335" y="66"/>
                      <a:pt x="330" y="91"/>
                    </a:cubicBezTo>
                    <a:cubicBezTo>
                      <a:pt x="318" y="167"/>
                      <a:pt x="235" y="239"/>
                      <a:pt x="144" y="251"/>
                    </a:cubicBezTo>
                    <a:cubicBezTo>
                      <a:pt x="84" y="259"/>
                      <a:pt x="36" y="239"/>
                      <a:pt x="14" y="201"/>
                    </a:cubicBezTo>
                    <a:cubicBezTo>
                      <a:pt x="0" y="177"/>
                      <a:pt x="0" y="177"/>
                      <a:pt x="0" y="177"/>
                    </a:cubicBezTo>
                    <a:cubicBezTo>
                      <a:pt x="21" y="214"/>
                      <a:pt x="70" y="235"/>
                      <a:pt x="130" y="226"/>
                    </a:cubicBezTo>
                    <a:cubicBezTo>
                      <a:pt x="220" y="214"/>
                      <a:pt x="304" y="143"/>
                      <a:pt x="316" y="66"/>
                    </a:cubicBezTo>
                    <a:cubicBezTo>
                      <a:pt x="320" y="41"/>
                      <a:pt x="316" y="19"/>
                      <a:pt x="30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
          <p:nvSpPr>
            <p:cNvPr id="68" name="Freeform 40">
              <a:extLst>
                <a:ext uri="{FF2B5EF4-FFF2-40B4-BE49-F238E27FC236}">
                  <a16:creationId xmlns:a16="http://schemas.microsoft.com/office/drawing/2014/main" id="{1392E6BB-9B65-4618-80C9-C8C9710D4F7D}"/>
                </a:ext>
              </a:extLst>
            </p:cNvPr>
            <p:cNvSpPr>
              <a:spLocks noEditPoints="1"/>
            </p:cNvSpPr>
            <p:nvPr/>
          </p:nvSpPr>
          <p:spPr bwMode="auto">
            <a:xfrm>
              <a:off x="5737225" y="2636838"/>
              <a:ext cx="1343025" cy="1144588"/>
            </a:xfrm>
            <a:custGeom>
              <a:avLst/>
              <a:gdLst>
                <a:gd name="T0" fmla="*/ 198 w 352"/>
                <a:gd name="T1" fmla="*/ 12 h 300"/>
                <a:gd name="T2" fmla="*/ 339 w 352"/>
                <a:gd name="T3" fmla="*/ 127 h 300"/>
                <a:gd name="T4" fmla="*/ 153 w 352"/>
                <a:gd name="T5" fmla="*/ 287 h 300"/>
                <a:gd name="T6" fmla="*/ 12 w 352"/>
                <a:gd name="T7" fmla="*/ 172 h 300"/>
                <a:gd name="T8" fmla="*/ 198 w 352"/>
                <a:gd name="T9" fmla="*/ 12 h 300"/>
                <a:gd name="T10" fmla="*/ 157 w 352"/>
                <a:gd name="T11" fmla="*/ 263 h 300"/>
                <a:gd name="T12" fmla="*/ 310 w 352"/>
                <a:gd name="T13" fmla="*/ 131 h 300"/>
                <a:gd name="T14" fmla="*/ 194 w 352"/>
                <a:gd name="T15" fmla="*/ 36 h 300"/>
                <a:gd name="T16" fmla="*/ 41 w 352"/>
                <a:gd name="T17" fmla="*/ 168 h 300"/>
                <a:gd name="T18" fmla="*/ 157 w 352"/>
                <a:gd name="T19" fmla="*/ 26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00">
                  <a:moveTo>
                    <a:pt x="198" y="12"/>
                  </a:moveTo>
                  <a:cubicBezTo>
                    <a:pt x="289" y="0"/>
                    <a:pt x="352" y="51"/>
                    <a:pt x="339" y="127"/>
                  </a:cubicBezTo>
                  <a:cubicBezTo>
                    <a:pt x="327" y="204"/>
                    <a:pt x="243" y="275"/>
                    <a:pt x="153" y="287"/>
                  </a:cubicBezTo>
                  <a:cubicBezTo>
                    <a:pt x="63" y="300"/>
                    <a:pt x="0" y="248"/>
                    <a:pt x="12" y="172"/>
                  </a:cubicBezTo>
                  <a:cubicBezTo>
                    <a:pt x="25" y="96"/>
                    <a:pt x="108" y="24"/>
                    <a:pt x="198" y="12"/>
                  </a:cubicBezTo>
                  <a:close/>
                  <a:moveTo>
                    <a:pt x="157" y="263"/>
                  </a:moveTo>
                  <a:cubicBezTo>
                    <a:pt x="231" y="253"/>
                    <a:pt x="300" y="194"/>
                    <a:pt x="310" y="131"/>
                  </a:cubicBezTo>
                  <a:cubicBezTo>
                    <a:pt x="320" y="69"/>
                    <a:pt x="268" y="26"/>
                    <a:pt x="194" y="36"/>
                  </a:cubicBezTo>
                  <a:cubicBezTo>
                    <a:pt x="120" y="46"/>
                    <a:pt x="52" y="105"/>
                    <a:pt x="41" y="168"/>
                  </a:cubicBezTo>
                  <a:cubicBezTo>
                    <a:pt x="31" y="230"/>
                    <a:pt x="83" y="273"/>
                    <a:pt x="157" y="26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
        <p:nvSpPr>
          <p:cNvPr id="98" name="Oval 7">
            <a:extLst>
              <a:ext uri="{FF2B5EF4-FFF2-40B4-BE49-F238E27FC236}">
                <a16:creationId xmlns:a16="http://schemas.microsoft.com/office/drawing/2014/main" id="{4528FAE0-E04B-4A50-9606-32D54B52F8A8}"/>
              </a:ext>
            </a:extLst>
          </p:cNvPr>
          <p:cNvSpPr>
            <a:spLocks noChangeArrowheads="1"/>
          </p:cNvSpPr>
          <p:nvPr/>
        </p:nvSpPr>
        <p:spPr bwMode="auto">
          <a:xfrm rot="20084718">
            <a:off x="9530246" y="379542"/>
            <a:ext cx="703237" cy="592442"/>
          </a:xfrm>
          <a:prstGeom prst="ellipse">
            <a:avLst/>
          </a:prstGeom>
          <a:gradFill flip="none" rotWithShape="1">
            <a:gsLst>
              <a:gs pos="100000">
                <a:schemeClr val="accent1">
                  <a:lumMod val="20000"/>
                  <a:lumOff val="80000"/>
                </a:schemeClr>
              </a:gs>
              <a:gs pos="11000">
                <a:schemeClr val="accent1">
                  <a:lumMod val="20000"/>
                  <a:lumOff val="80000"/>
                  <a:alpha val="0"/>
                </a:schemeClr>
              </a:gs>
            </a:gsLst>
            <a:lin ang="16200000" scaled="0"/>
            <a:tileRect/>
          </a:gradFill>
          <a:ln>
            <a:noFill/>
          </a:ln>
          <a:effectLst>
            <a:softEdge rad="6350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57" name="Oval 23">
            <a:extLst>
              <a:ext uri="{FF2B5EF4-FFF2-40B4-BE49-F238E27FC236}">
                <a16:creationId xmlns:a16="http://schemas.microsoft.com/office/drawing/2014/main" id="{0B1F666C-FAF9-48BC-8247-4F7EB5C9457D}"/>
              </a:ext>
            </a:extLst>
          </p:cNvPr>
          <p:cNvSpPr>
            <a:spLocks noChangeArrowheads="1"/>
          </p:cNvSpPr>
          <p:nvPr/>
        </p:nvSpPr>
        <p:spPr bwMode="auto">
          <a:xfrm>
            <a:off x="8622158" y="5563480"/>
            <a:ext cx="1239836" cy="1243290"/>
          </a:xfrm>
          <a:prstGeom prst="ellipse">
            <a:avLst/>
          </a:prstGeom>
          <a:gradFill flip="none" rotWithShape="1">
            <a:gsLst>
              <a:gs pos="100000">
                <a:schemeClr val="accent4">
                  <a:lumMod val="75000"/>
                </a:schemeClr>
              </a:gs>
              <a:gs pos="23000">
                <a:schemeClr val="accent6"/>
              </a:gs>
            </a:gsLst>
            <a:path path="circle">
              <a:fillToRect r="100000" b="100000"/>
            </a:path>
            <a:tileRect l="-100000" t="-100000"/>
          </a:gradFill>
          <a:ln>
            <a:noFill/>
          </a:ln>
          <a:effectLst>
            <a:softEdge rad="317500"/>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2" name="Oval 1">
            <a:extLst>
              <a:ext uri="{FF2B5EF4-FFF2-40B4-BE49-F238E27FC236}">
                <a16:creationId xmlns:a16="http://schemas.microsoft.com/office/drawing/2014/main" id="{65AC499E-3E7D-594A-0A5D-D034B9CB0FC1}"/>
              </a:ext>
            </a:extLst>
          </p:cNvPr>
          <p:cNvSpPr/>
          <p:nvPr/>
        </p:nvSpPr>
        <p:spPr>
          <a:xfrm>
            <a:off x="1272209" y="1881809"/>
            <a:ext cx="9541565" cy="368167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scene3d>
              <a:camera prst="perspectiveContrastingLeftFacing"/>
              <a:lightRig rig="threePt" dir="t"/>
            </a:scene3d>
          </a:bodyPr>
          <a:lstStyle/>
          <a:p>
            <a:pPr algn="ctr"/>
            <a:r>
              <a:rPr lang="ar-DZ" sz="2400" b="1" dirty="0">
                <a:solidFill>
                  <a:schemeClr val="tx1"/>
                </a:solidFill>
                <a:effectLst>
                  <a:reflection blurRad="6350" stA="55000" endA="300" endPos="45500" dir="5400000" sy="-100000" algn="bl" rotWithShape="0"/>
                </a:effectLst>
              </a:rPr>
              <a:t>يمكن أن نلخص في خاتمة هذه المحاضرة إلى أن علاقة العمل الفردية تتمثل أساسا واقعيا في عقد العمل الذي لا يصح إلا وفق شروط وأركان حددتها التشريعات المقارنة وكذا قانون علاقات العمل الجزائري لأجل تنظيم العمل من جهة وحفظ الحقوق والالتزامات بين الأطراف وتكون كسند قانوني لحل النزاعات المهنية </a:t>
            </a:r>
          </a:p>
          <a:p>
            <a:pPr algn="ctr"/>
            <a:endParaRPr lang="fr-FR" dirty="0">
              <a:effectLst>
                <a:reflection blurRad="6350" stA="55000" endA="300" endPos="45500" dir="5400000" sy="-100000" algn="bl" rotWithShape="0"/>
              </a:effectLst>
            </a:endParaRPr>
          </a:p>
        </p:txBody>
      </p:sp>
    </p:spTree>
    <p:extLst>
      <p:ext uri="{BB962C8B-B14F-4D97-AF65-F5344CB8AC3E}">
        <p14:creationId xmlns:p14="http://schemas.microsoft.com/office/powerpoint/2010/main" val="22226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par>
                                <p:cTn id="8" presetID="42" presetClass="path" presetSubtype="0" repeatCount="indefinite" autoRev="1" fill="hold" nodeType="withEffect">
                                  <p:stCondLst>
                                    <p:cond delay="1500"/>
                                  </p:stCondLst>
                                  <p:childTnLst>
                                    <p:animMotion origin="layout" path="M 4.79167E-6 -7.40741E-7 L 0.09609 -0.00116 " pathEditMode="relative" rAng="0" ptsTypes="AA">
                                      <p:cBhvr>
                                        <p:cTn id="9" dur="6750" fill="hold"/>
                                        <p:tgtEl>
                                          <p:spTgt spid="66"/>
                                        </p:tgtEl>
                                        <p:attrNameLst>
                                          <p:attrName>ppt_x</p:attrName>
                                          <p:attrName>ppt_y</p:attrName>
                                        </p:attrNameLst>
                                      </p:cBhvr>
                                      <p:rCtr x="4805" y="-69"/>
                                    </p:animMotion>
                                  </p:childTnLst>
                                </p:cTn>
                              </p:par>
                              <p:par>
                                <p:cTn id="10" presetID="10" presetClass="entr" presetSubtype="0" fill="hold" grpId="0" nodeType="withEffect">
                                  <p:stCondLst>
                                    <p:cond delay="25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par>
                                <p:cTn id="13" presetID="42" presetClass="path" presetSubtype="0" repeatCount="indefinite" accel="50000" decel="50000" autoRev="1" fill="hold" grpId="1" nodeType="withEffect">
                                  <p:stCondLst>
                                    <p:cond delay="250"/>
                                  </p:stCondLst>
                                  <p:childTnLst>
                                    <p:animMotion origin="layout" path="M -2.70833E-6 -1.85185E-6 L -2.70833E-6 -0.10347 " pathEditMode="relative" rAng="0" ptsTypes="AA">
                                      <p:cBhvr>
                                        <p:cTn id="14" dur="6750" fill="hold"/>
                                        <p:tgtEl>
                                          <p:spTgt spid="57"/>
                                        </p:tgtEl>
                                        <p:attrNameLst>
                                          <p:attrName>ppt_x</p:attrName>
                                          <p:attrName>ppt_y</p:attrName>
                                        </p:attrNameLst>
                                      </p:cBhvr>
                                      <p:rCtr x="0" y="-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5D7EB46F-D854-404A-8221-C9F6E724B191}"/>
              </a:ext>
            </a:extLst>
          </p:cNvPr>
          <p:cNvSpPr>
            <a:spLocks/>
          </p:cNvSpPr>
          <p:nvPr/>
        </p:nvSpPr>
        <p:spPr bwMode="auto">
          <a:xfrm>
            <a:off x="6932614" y="4200525"/>
            <a:ext cx="3092450" cy="467111"/>
          </a:xfrm>
          <a:custGeom>
            <a:avLst/>
            <a:gdLst>
              <a:gd name="T0" fmla="*/ 748 w 808"/>
              <a:gd name="T1" fmla="*/ 120 h 120"/>
              <a:gd name="T2" fmla="*/ 60 w 808"/>
              <a:gd name="T3" fmla="*/ 120 h 120"/>
              <a:gd name="T4" fmla="*/ 0 w 808"/>
              <a:gd name="T5" fmla="*/ 60 h 120"/>
              <a:gd name="T6" fmla="*/ 0 w 808"/>
              <a:gd name="T7" fmla="*/ 60 h 120"/>
              <a:gd name="T8" fmla="*/ 60 w 808"/>
              <a:gd name="T9" fmla="*/ 0 h 120"/>
              <a:gd name="T10" fmla="*/ 748 w 808"/>
              <a:gd name="T11" fmla="*/ 0 h 120"/>
              <a:gd name="T12" fmla="*/ 808 w 808"/>
              <a:gd name="T13" fmla="*/ 60 h 120"/>
              <a:gd name="T14" fmla="*/ 808 w 808"/>
              <a:gd name="T15" fmla="*/ 60 h 120"/>
              <a:gd name="T16" fmla="*/ 748 w 808"/>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120">
                <a:moveTo>
                  <a:pt x="748" y="120"/>
                </a:moveTo>
                <a:cubicBezTo>
                  <a:pt x="60" y="120"/>
                  <a:pt x="60" y="120"/>
                  <a:pt x="60" y="120"/>
                </a:cubicBezTo>
                <a:cubicBezTo>
                  <a:pt x="27" y="120"/>
                  <a:pt x="0" y="93"/>
                  <a:pt x="0" y="60"/>
                </a:cubicBezTo>
                <a:cubicBezTo>
                  <a:pt x="0" y="60"/>
                  <a:pt x="0" y="60"/>
                  <a:pt x="0" y="60"/>
                </a:cubicBezTo>
                <a:cubicBezTo>
                  <a:pt x="0" y="27"/>
                  <a:pt x="27" y="0"/>
                  <a:pt x="60" y="0"/>
                </a:cubicBezTo>
                <a:cubicBezTo>
                  <a:pt x="748" y="0"/>
                  <a:pt x="748" y="0"/>
                  <a:pt x="748" y="0"/>
                </a:cubicBezTo>
                <a:cubicBezTo>
                  <a:pt x="781" y="0"/>
                  <a:pt x="808" y="27"/>
                  <a:pt x="808" y="60"/>
                </a:cubicBezTo>
                <a:cubicBezTo>
                  <a:pt x="808" y="60"/>
                  <a:pt x="808" y="60"/>
                  <a:pt x="808" y="60"/>
                </a:cubicBezTo>
                <a:cubicBezTo>
                  <a:pt x="808" y="93"/>
                  <a:pt x="781" y="120"/>
                  <a:pt x="748" y="120"/>
                </a:cubicBez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6" name="Rectangle 6">
            <a:extLst>
              <a:ext uri="{FF2B5EF4-FFF2-40B4-BE49-F238E27FC236}">
                <a16:creationId xmlns:a16="http://schemas.microsoft.com/office/drawing/2014/main" id="{0C1E36C4-4F9B-4480-9257-A2D3966112E9}"/>
              </a:ext>
            </a:extLst>
          </p:cNvPr>
          <p:cNvSpPr>
            <a:spLocks noChangeArrowheads="1"/>
          </p:cNvSpPr>
          <p:nvPr/>
        </p:nvSpPr>
        <p:spPr bwMode="auto">
          <a:xfrm>
            <a:off x="7280275" y="4337050"/>
            <a:ext cx="16831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100" b="0" i="0" u="none" strike="noStrike" cap="none" normalizeH="0" baseline="0">
                <a:ln>
                  <a:noFill/>
                </a:ln>
                <a:solidFill>
                  <a:srgbClr val="FFFFFF"/>
                </a:solidFill>
                <a:effectLst/>
                <a:latin typeface="Montserrat SemiBold" panose="00000700000000000000" pitchFamily="50" charset="-52"/>
                <a:ea typeface="Open Sans" panose="020B0606030504020204" pitchFamily="34" charset="0"/>
                <a:cs typeface="Open Sans" panose="020B0606030504020204" pitchFamily="34" charset="0"/>
              </a:rPr>
              <a:t>Become a member pro</a:t>
            </a:r>
            <a:endParaRPr kumimoji="0" lang="ru-UA" altLang="ru-UA" sz="1800" b="0" i="0" u="none" strike="noStrike" cap="none" normalizeH="0" baseline="0">
              <a:ln>
                <a:noFill/>
              </a:ln>
              <a:solidFill>
                <a:schemeClr val="tx1"/>
              </a:solidFill>
              <a:effectLst/>
              <a:latin typeface="Montserrat SemiBold" panose="00000700000000000000" pitchFamily="50" charset="-52"/>
              <a:ea typeface="Open Sans" panose="020B0606030504020204" pitchFamily="34" charset="0"/>
              <a:cs typeface="Open Sans" panose="020B0606030504020204" pitchFamily="34" charset="0"/>
            </a:endParaRPr>
          </a:p>
        </p:txBody>
      </p:sp>
      <p:sp>
        <p:nvSpPr>
          <p:cNvPr id="23" name="Freeform 23">
            <a:extLst>
              <a:ext uri="{FF2B5EF4-FFF2-40B4-BE49-F238E27FC236}">
                <a16:creationId xmlns:a16="http://schemas.microsoft.com/office/drawing/2014/main" id="{081F4F13-A4BA-4157-903F-92424D7DE2A5}"/>
              </a:ext>
            </a:extLst>
          </p:cNvPr>
          <p:cNvSpPr>
            <a:spLocks noEditPoints="1"/>
          </p:cNvSpPr>
          <p:nvPr/>
        </p:nvSpPr>
        <p:spPr bwMode="auto">
          <a:xfrm>
            <a:off x="6932613" y="4200525"/>
            <a:ext cx="3092450" cy="473075"/>
          </a:xfrm>
          <a:custGeom>
            <a:avLst/>
            <a:gdLst>
              <a:gd name="T0" fmla="*/ 750 w 812"/>
              <a:gd name="T1" fmla="*/ 124 h 124"/>
              <a:gd name="T2" fmla="*/ 62 w 812"/>
              <a:gd name="T3" fmla="*/ 124 h 124"/>
              <a:gd name="T4" fmla="*/ 0 w 812"/>
              <a:gd name="T5" fmla="*/ 62 h 124"/>
              <a:gd name="T6" fmla="*/ 62 w 812"/>
              <a:gd name="T7" fmla="*/ 0 h 124"/>
              <a:gd name="T8" fmla="*/ 750 w 812"/>
              <a:gd name="T9" fmla="*/ 0 h 124"/>
              <a:gd name="T10" fmla="*/ 812 w 812"/>
              <a:gd name="T11" fmla="*/ 62 h 124"/>
              <a:gd name="T12" fmla="*/ 750 w 812"/>
              <a:gd name="T13" fmla="*/ 124 h 124"/>
              <a:gd name="T14" fmla="*/ 62 w 812"/>
              <a:gd name="T15" fmla="*/ 4 h 124"/>
              <a:gd name="T16" fmla="*/ 4 w 812"/>
              <a:gd name="T17" fmla="*/ 62 h 124"/>
              <a:gd name="T18" fmla="*/ 62 w 812"/>
              <a:gd name="T19" fmla="*/ 120 h 124"/>
              <a:gd name="T20" fmla="*/ 750 w 812"/>
              <a:gd name="T21" fmla="*/ 120 h 124"/>
              <a:gd name="T22" fmla="*/ 808 w 812"/>
              <a:gd name="T23" fmla="*/ 62 h 124"/>
              <a:gd name="T24" fmla="*/ 750 w 812"/>
              <a:gd name="T25" fmla="*/ 4 h 124"/>
              <a:gd name="T26" fmla="*/ 62 w 812"/>
              <a:gd name="T27"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2" h="124">
                <a:moveTo>
                  <a:pt x="750" y="124"/>
                </a:moveTo>
                <a:cubicBezTo>
                  <a:pt x="62" y="124"/>
                  <a:pt x="62" y="124"/>
                  <a:pt x="62" y="124"/>
                </a:cubicBezTo>
                <a:cubicBezTo>
                  <a:pt x="28" y="124"/>
                  <a:pt x="0" y="96"/>
                  <a:pt x="0" y="62"/>
                </a:cubicBezTo>
                <a:cubicBezTo>
                  <a:pt x="0" y="28"/>
                  <a:pt x="28" y="0"/>
                  <a:pt x="62" y="0"/>
                </a:cubicBezTo>
                <a:cubicBezTo>
                  <a:pt x="750" y="0"/>
                  <a:pt x="750" y="0"/>
                  <a:pt x="750" y="0"/>
                </a:cubicBezTo>
                <a:cubicBezTo>
                  <a:pt x="784" y="0"/>
                  <a:pt x="812" y="28"/>
                  <a:pt x="812" y="62"/>
                </a:cubicBezTo>
                <a:cubicBezTo>
                  <a:pt x="812" y="96"/>
                  <a:pt x="784" y="124"/>
                  <a:pt x="750" y="124"/>
                </a:cubicBezTo>
                <a:close/>
                <a:moveTo>
                  <a:pt x="62" y="4"/>
                </a:moveTo>
                <a:cubicBezTo>
                  <a:pt x="30" y="4"/>
                  <a:pt x="4" y="30"/>
                  <a:pt x="4" y="62"/>
                </a:cubicBezTo>
                <a:cubicBezTo>
                  <a:pt x="4" y="94"/>
                  <a:pt x="30" y="120"/>
                  <a:pt x="62" y="120"/>
                </a:cubicBezTo>
                <a:cubicBezTo>
                  <a:pt x="750" y="120"/>
                  <a:pt x="750" y="120"/>
                  <a:pt x="750" y="120"/>
                </a:cubicBezTo>
                <a:cubicBezTo>
                  <a:pt x="782" y="120"/>
                  <a:pt x="808" y="94"/>
                  <a:pt x="808" y="62"/>
                </a:cubicBezTo>
                <a:cubicBezTo>
                  <a:pt x="808" y="30"/>
                  <a:pt x="782" y="4"/>
                  <a:pt x="750" y="4"/>
                </a:cubicBezTo>
                <a:lnTo>
                  <a:pt x="62" y="4"/>
                </a:ln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pic>
        <p:nvPicPr>
          <p:cNvPr id="37" name="Hand">
            <a:extLst>
              <a:ext uri="{FF2B5EF4-FFF2-40B4-BE49-F238E27FC236}">
                <a16:creationId xmlns:a16="http://schemas.microsoft.com/office/drawing/2014/main" id="{7C2DE606-24BC-47FB-8B4F-127D78FC2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5" y="1851782"/>
            <a:ext cx="6092580" cy="7316789"/>
          </a:xfrm>
          <a:prstGeom prst="rect">
            <a:avLst/>
          </a:prstGeom>
          <a:effectLst>
            <a:outerShdw blurRad="165100" dist="139700" dir="2700000" algn="tl" rotWithShape="0">
              <a:schemeClr val="accent3">
                <a:lumMod val="50000"/>
                <a:alpha val="20000"/>
              </a:schemeClr>
            </a:outerShdw>
          </a:effectLst>
        </p:spPr>
      </p:pic>
      <p:sp>
        <p:nvSpPr>
          <p:cNvPr id="34" name="Freeform 7">
            <a:extLst>
              <a:ext uri="{FF2B5EF4-FFF2-40B4-BE49-F238E27FC236}">
                <a16:creationId xmlns:a16="http://schemas.microsoft.com/office/drawing/2014/main" id="{15AEEE6A-0FA1-4368-9756-F48A923F7E6E}"/>
              </a:ext>
            </a:extLst>
          </p:cNvPr>
          <p:cNvSpPr>
            <a:spLocks/>
          </p:cNvSpPr>
          <p:nvPr/>
        </p:nvSpPr>
        <p:spPr bwMode="auto">
          <a:xfrm>
            <a:off x="3135313" y="1223963"/>
            <a:ext cx="1951038" cy="4216400"/>
          </a:xfrm>
          <a:custGeom>
            <a:avLst/>
            <a:gdLst>
              <a:gd name="T0" fmla="*/ 450 w 512"/>
              <a:gd name="T1" fmla="*/ 1106 h 1106"/>
              <a:gd name="T2" fmla="*/ 62 w 512"/>
              <a:gd name="T3" fmla="*/ 1106 h 1106"/>
              <a:gd name="T4" fmla="*/ 0 w 512"/>
              <a:gd name="T5" fmla="*/ 1044 h 1106"/>
              <a:gd name="T6" fmla="*/ 0 w 512"/>
              <a:gd name="T7" fmla="*/ 62 h 1106"/>
              <a:gd name="T8" fmla="*/ 62 w 512"/>
              <a:gd name="T9" fmla="*/ 0 h 1106"/>
              <a:gd name="T10" fmla="*/ 450 w 512"/>
              <a:gd name="T11" fmla="*/ 0 h 1106"/>
              <a:gd name="T12" fmla="*/ 512 w 512"/>
              <a:gd name="T13" fmla="*/ 62 h 1106"/>
              <a:gd name="T14" fmla="*/ 512 w 512"/>
              <a:gd name="T15" fmla="*/ 1044 h 1106"/>
              <a:gd name="T16" fmla="*/ 450 w 512"/>
              <a:gd name="T17" fmla="*/ 1106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106">
                <a:moveTo>
                  <a:pt x="450" y="1106"/>
                </a:moveTo>
                <a:cubicBezTo>
                  <a:pt x="62" y="1106"/>
                  <a:pt x="62" y="1106"/>
                  <a:pt x="62" y="1106"/>
                </a:cubicBezTo>
                <a:cubicBezTo>
                  <a:pt x="28" y="1106"/>
                  <a:pt x="0" y="1078"/>
                  <a:pt x="0" y="1044"/>
                </a:cubicBezTo>
                <a:cubicBezTo>
                  <a:pt x="0" y="62"/>
                  <a:pt x="0" y="62"/>
                  <a:pt x="0" y="62"/>
                </a:cubicBezTo>
                <a:cubicBezTo>
                  <a:pt x="0" y="28"/>
                  <a:pt x="28" y="0"/>
                  <a:pt x="62" y="0"/>
                </a:cubicBezTo>
                <a:cubicBezTo>
                  <a:pt x="450" y="0"/>
                  <a:pt x="450" y="0"/>
                  <a:pt x="450" y="0"/>
                </a:cubicBezTo>
                <a:cubicBezTo>
                  <a:pt x="484" y="0"/>
                  <a:pt x="512" y="28"/>
                  <a:pt x="512" y="62"/>
                </a:cubicBezTo>
                <a:cubicBezTo>
                  <a:pt x="512" y="1044"/>
                  <a:pt x="512" y="1044"/>
                  <a:pt x="512" y="1044"/>
                </a:cubicBezTo>
                <a:cubicBezTo>
                  <a:pt x="512" y="1078"/>
                  <a:pt x="484" y="1106"/>
                  <a:pt x="450" y="1106"/>
                </a:cubicBezTo>
                <a:close/>
              </a:path>
            </a:pathLst>
          </a:custGeom>
          <a:gradFill>
            <a:gsLst>
              <a:gs pos="0">
                <a:srgbClr val="3BD0FD"/>
              </a:gs>
              <a:gs pos="100000">
                <a:srgbClr val="7D93F2"/>
              </a:gs>
            </a:gsLst>
            <a:lin ang="2700000" scaled="0"/>
          </a:gradFill>
          <a:ln w="9525">
            <a:noFill/>
            <a:round/>
            <a:headEnd/>
            <a:tailEnd/>
          </a:ln>
          <a:effectLst>
            <a:outerShdw blurRad="279400" dist="292100" dir="2700000" algn="tl" rotWithShape="0">
              <a:schemeClr val="accent3">
                <a:lumMod val="50000"/>
                <a:alpha val="20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pic>
        <p:nvPicPr>
          <p:cNvPr id="4" name="Picture Placeholder">
            <a:extLst>
              <a:ext uri="{FF2B5EF4-FFF2-40B4-BE49-F238E27FC236}">
                <a16:creationId xmlns:a16="http://schemas.microsoft.com/office/drawing/2014/main" id="{0E9C624B-E207-4B6B-865D-46355A36CAC0}"/>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artisticBlur radius="60"/>
                    </a14:imgEffect>
                  </a14:imgLayer>
                </a14:imgProps>
              </a:ext>
              <a:ext uri="{28A0092B-C50C-407E-A947-70E740481C1C}">
                <a14:useLocalDpi xmlns:a14="http://schemas.microsoft.com/office/drawing/2010/main" val="0"/>
              </a:ext>
            </a:extLst>
          </a:blip>
          <a:srcRect l="22215" r="22215"/>
          <a:stretch/>
        </p:blipFill>
        <p:spPr/>
      </p:pic>
      <p:sp>
        <p:nvSpPr>
          <p:cNvPr id="26" name="Picture Placeholder 25">
            <a:extLst>
              <a:ext uri="{FF2B5EF4-FFF2-40B4-BE49-F238E27FC236}">
                <a16:creationId xmlns:a16="http://schemas.microsoft.com/office/drawing/2014/main" id="{7C85EEFC-D61A-4881-8688-93F742EAA5BD}"/>
              </a:ext>
            </a:extLst>
          </p:cNvPr>
          <p:cNvSpPr>
            <a:spLocks noGrp="1"/>
          </p:cNvSpPr>
          <p:nvPr>
            <p:ph type="pic" sz="quarter" idx="11"/>
          </p:nvPr>
        </p:nvSpPr>
        <p:spPr/>
      </p:sp>
      <p:grpSp>
        <p:nvGrpSpPr>
          <p:cNvPr id="5" name="Group 4">
            <a:extLst>
              <a:ext uri="{FF2B5EF4-FFF2-40B4-BE49-F238E27FC236}">
                <a16:creationId xmlns:a16="http://schemas.microsoft.com/office/drawing/2014/main" id="{D7D719BA-9628-45C9-B463-FF8C0F276C64}"/>
              </a:ext>
            </a:extLst>
          </p:cNvPr>
          <p:cNvGrpSpPr/>
          <p:nvPr/>
        </p:nvGrpSpPr>
        <p:grpSpPr>
          <a:xfrm>
            <a:off x="3138488" y="1223963"/>
            <a:ext cx="1957388" cy="4222750"/>
            <a:chOff x="3138488" y="1223963"/>
            <a:chExt cx="1957388" cy="4222750"/>
          </a:xfrm>
        </p:grpSpPr>
        <p:grpSp>
          <p:nvGrpSpPr>
            <p:cNvPr id="33" name="Glass">
              <a:extLst>
                <a:ext uri="{FF2B5EF4-FFF2-40B4-BE49-F238E27FC236}">
                  <a16:creationId xmlns:a16="http://schemas.microsoft.com/office/drawing/2014/main" id="{DDB799F0-E9EE-4B30-865E-7CF893EBAAE9}"/>
                </a:ext>
              </a:extLst>
            </p:cNvPr>
            <p:cNvGrpSpPr/>
            <p:nvPr/>
          </p:nvGrpSpPr>
          <p:grpSpPr>
            <a:xfrm>
              <a:off x="3138488" y="1223963"/>
              <a:ext cx="1957388" cy="4222750"/>
              <a:chOff x="3138488" y="1223963"/>
              <a:chExt cx="1957388" cy="4222750"/>
            </a:xfrm>
          </p:grpSpPr>
          <p:sp>
            <p:nvSpPr>
              <p:cNvPr id="7" name="Freeform 7">
                <a:extLst>
                  <a:ext uri="{FF2B5EF4-FFF2-40B4-BE49-F238E27FC236}">
                    <a16:creationId xmlns:a16="http://schemas.microsoft.com/office/drawing/2014/main" id="{2551E642-2DF6-4AEA-BA17-17E7996C6857}"/>
                  </a:ext>
                </a:extLst>
              </p:cNvPr>
              <p:cNvSpPr>
                <a:spLocks/>
              </p:cNvSpPr>
              <p:nvPr/>
            </p:nvSpPr>
            <p:spPr bwMode="auto">
              <a:xfrm>
                <a:off x="3141663" y="1227138"/>
                <a:ext cx="1951038" cy="4216400"/>
              </a:xfrm>
              <a:custGeom>
                <a:avLst/>
                <a:gdLst>
                  <a:gd name="T0" fmla="*/ 450 w 512"/>
                  <a:gd name="T1" fmla="*/ 1106 h 1106"/>
                  <a:gd name="T2" fmla="*/ 62 w 512"/>
                  <a:gd name="T3" fmla="*/ 1106 h 1106"/>
                  <a:gd name="T4" fmla="*/ 0 w 512"/>
                  <a:gd name="T5" fmla="*/ 1044 h 1106"/>
                  <a:gd name="T6" fmla="*/ 0 w 512"/>
                  <a:gd name="T7" fmla="*/ 62 h 1106"/>
                  <a:gd name="T8" fmla="*/ 62 w 512"/>
                  <a:gd name="T9" fmla="*/ 0 h 1106"/>
                  <a:gd name="T10" fmla="*/ 450 w 512"/>
                  <a:gd name="T11" fmla="*/ 0 h 1106"/>
                  <a:gd name="T12" fmla="*/ 512 w 512"/>
                  <a:gd name="T13" fmla="*/ 62 h 1106"/>
                  <a:gd name="T14" fmla="*/ 512 w 512"/>
                  <a:gd name="T15" fmla="*/ 1044 h 1106"/>
                  <a:gd name="T16" fmla="*/ 450 w 512"/>
                  <a:gd name="T17" fmla="*/ 1106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1106">
                    <a:moveTo>
                      <a:pt x="450" y="1106"/>
                    </a:moveTo>
                    <a:cubicBezTo>
                      <a:pt x="62" y="1106"/>
                      <a:pt x="62" y="1106"/>
                      <a:pt x="62" y="1106"/>
                    </a:cubicBezTo>
                    <a:cubicBezTo>
                      <a:pt x="28" y="1106"/>
                      <a:pt x="0" y="1078"/>
                      <a:pt x="0" y="1044"/>
                    </a:cubicBezTo>
                    <a:cubicBezTo>
                      <a:pt x="0" y="62"/>
                      <a:pt x="0" y="62"/>
                      <a:pt x="0" y="62"/>
                    </a:cubicBezTo>
                    <a:cubicBezTo>
                      <a:pt x="0" y="28"/>
                      <a:pt x="28" y="0"/>
                      <a:pt x="62" y="0"/>
                    </a:cubicBezTo>
                    <a:cubicBezTo>
                      <a:pt x="450" y="0"/>
                      <a:pt x="450" y="0"/>
                      <a:pt x="450" y="0"/>
                    </a:cubicBezTo>
                    <a:cubicBezTo>
                      <a:pt x="484" y="0"/>
                      <a:pt x="512" y="28"/>
                      <a:pt x="512" y="62"/>
                    </a:cubicBezTo>
                    <a:cubicBezTo>
                      <a:pt x="512" y="1044"/>
                      <a:pt x="512" y="1044"/>
                      <a:pt x="512" y="1044"/>
                    </a:cubicBezTo>
                    <a:cubicBezTo>
                      <a:pt x="512" y="1078"/>
                      <a:pt x="484" y="1106"/>
                      <a:pt x="450" y="1106"/>
                    </a:cubicBezTo>
                    <a:close/>
                  </a:path>
                </a:pathLst>
              </a:custGeom>
              <a:gradFill>
                <a:gsLst>
                  <a:gs pos="0">
                    <a:srgbClr val="FFFFFF">
                      <a:alpha val="11000"/>
                    </a:srgbClr>
                  </a:gs>
                  <a:gs pos="100000">
                    <a:srgbClr val="FFFFFF">
                      <a:alpha val="18000"/>
                    </a:srgbClr>
                  </a:gs>
                </a:gsLst>
                <a:lin ang="2700000" scaled="0"/>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lt1"/>
                  </a:solidFill>
                </a:endParaRPr>
              </a:p>
            </p:txBody>
          </p:sp>
          <p:sp>
            <p:nvSpPr>
              <p:cNvPr id="8" name="Freeform 8">
                <a:extLst>
                  <a:ext uri="{FF2B5EF4-FFF2-40B4-BE49-F238E27FC236}">
                    <a16:creationId xmlns:a16="http://schemas.microsoft.com/office/drawing/2014/main" id="{569376E1-62F3-465B-ABF7-3A295EB2AC06}"/>
                  </a:ext>
                </a:extLst>
              </p:cNvPr>
              <p:cNvSpPr>
                <a:spLocks noEditPoints="1"/>
              </p:cNvSpPr>
              <p:nvPr/>
            </p:nvSpPr>
            <p:spPr bwMode="auto">
              <a:xfrm>
                <a:off x="3138488" y="1223963"/>
                <a:ext cx="1957388" cy="4222750"/>
              </a:xfrm>
              <a:custGeom>
                <a:avLst/>
                <a:gdLst>
                  <a:gd name="T0" fmla="*/ 451 w 514"/>
                  <a:gd name="T1" fmla="*/ 1108 h 1108"/>
                  <a:gd name="T2" fmla="*/ 63 w 514"/>
                  <a:gd name="T3" fmla="*/ 1108 h 1108"/>
                  <a:gd name="T4" fmla="*/ 0 w 514"/>
                  <a:gd name="T5" fmla="*/ 1045 h 1108"/>
                  <a:gd name="T6" fmla="*/ 0 w 514"/>
                  <a:gd name="T7" fmla="*/ 63 h 1108"/>
                  <a:gd name="T8" fmla="*/ 63 w 514"/>
                  <a:gd name="T9" fmla="*/ 0 h 1108"/>
                  <a:gd name="T10" fmla="*/ 451 w 514"/>
                  <a:gd name="T11" fmla="*/ 0 h 1108"/>
                  <a:gd name="T12" fmla="*/ 514 w 514"/>
                  <a:gd name="T13" fmla="*/ 63 h 1108"/>
                  <a:gd name="T14" fmla="*/ 514 w 514"/>
                  <a:gd name="T15" fmla="*/ 1045 h 1108"/>
                  <a:gd name="T16" fmla="*/ 451 w 514"/>
                  <a:gd name="T17" fmla="*/ 1108 h 1108"/>
                  <a:gd name="T18" fmla="*/ 63 w 514"/>
                  <a:gd name="T19" fmla="*/ 3 h 1108"/>
                  <a:gd name="T20" fmla="*/ 3 w 514"/>
                  <a:gd name="T21" fmla="*/ 63 h 1108"/>
                  <a:gd name="T22" fmla="*/ 3 w 514"/>
                  <a:gd name="T23" fmla="*/ 1045 h 1108"/>
                  <a:gd name="T24" fmla="*/ 63 w 514"/>
                  <a:gd name="T25" fmla="*/ 1106 h 1108"/>
                  <a:gd name="T26" fmla="*/ 451 w 514"/>
                  <a:gd name="T27" fmla="*/ 1106 h 1108"/>
                  <a:gd name="T28" fmla="*/ 511 w 514"/>
                  <a:gd name="T29" fmla="*/ 1045 h 1108"/>
                  <a:gd name="T30" fmla="*/ 511 w 514"/>
                  <a:gd name="T31" fmla="*/ 63 h 1108"/>
                  <a:gd name="T32" fmla="*/ 451 w 514"/>
                  <a:gd name="T33" fmla="*/ 3 h 1108"/>
                  <a:gd name="T34" fmla="*/ 63 w 514"/>
                  <a:gd name="T35" fmla="*/ 3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1108">
                    <a:moveTo>
                      <a:pt x="451" y="1108"/>
                    </a:moveTo>
                    <a:cubicBezTo>
                      <a:pt x="63" y="1108"/>
                      <a:pt x="63" y="1108"/>
                      <a:pt x="63" y="1108"/>
                    </a:cubicBezTo>
                    <a:cubicBezTo>
                      <a:pt x="29" y="1108"/>
                      <a:pt x="0" y="1080"/>
                      <a:pt x="0" y="1045"/>
                    </a:cubicBezTo>
                    <a:cubicBezTo>
                      <a:pt x="0" y="63"/>
                      <a:pt x="0" y="63"/>
                      <a:pt x="0" y="63"/>
                    </a:cubicBezTo>
                    <a:cubicBezTo>
                      <a:pt x="0" y="28"/>
                      <a:pt x="29" y="0"/>
                      <a:pt x="63" y="0"/>
                    </a:cubicBezTo>
                    <a:cubicBezTo>
                      <a:pt x="451" y="0"/>
                      <a:pt x="451" y="0"/>
                      <a:pt x="451" y="0"/>
                    </a:cubicBezTo>
                    <a:cubicBezTo>
                      <a:pt x="485" y="0"/>
                      <a:pt x="514" y="28"/>
                      <a:pt x="514" y="63"/>
                    </a:cubicBezTo>
                    <a:cubicBezTo>
                      <a:pt x="514" y="1045"/>
                      <a:pt x="514" y="1045"/>
                      <a:pt x="514" y="1045"/>
                    </a:cubicBezTo>
                    <a:cubicBezTo>
                      <a:pt x="514" y="1080"/>
                      <a:pt x="485" y="1108"/>
                      <a:pt x="451" y="1108"/>
                    </a:cubicBezTo>
                    <a:close/>
                    <a:moveTo>
                      <a:pt x="63" y="3"/>
                    </a:moveTo>
                    <a:cubicBezTo>
                      <a:pt x="30" y="3"/>
                      <a:pt x="3" y="30"/>
                      <a:pt x="3" y="63"/>
                    </a:cubicBezTo>
                    <a:cubicBezTo>
                      <a:pt x="3" y="1045"/>
                      <a:pt x="3" y="1045"/>
                      <a:pt x="3" y="1045"/>
                    </a:cubicBezTo>
                    <a:cubicBezTo>
                      <a:pt x="3" y="1079"/>
                      <a:pt x="30" y="1106"/>
                      <a:pt x="63" y="1106"/>
                    </a:cubicBezTo>
                    <a:cubicBezTo>
                      <a:pt x="451" y="1106"/>
                      <a:pt x="451" y="1106"/>
                      <a:pt x="451" y="1106"/>
                    </a:cubicBezTo>
                    <a:cubicBezTo>
                      <a:pt x="484" y="1106"/>
                      <a:pt x="511" y="1079"/>
                      <a:pt x="511" y="1045"/>
                    </a:cubicBezTo>
                    <a:cubicBezTo>
                      <a:pt x="511" y="63"/>
                      <a:pt x="511" y="63"/>
                      <a:pt x="511" y="63"/>
                    </a:cubicBezTo>
                    <a:cubicBezTo>
                      <a:pt x="511" y="30"/>
                      <a:pt x="484" y="3"/>
                      <a:pt x="451" y="3"/>
                    </a:cubicBezTo>
                    <a:lnTo>
                      <a:pt x="63" y="3"/>
                    </a:lnTo>
                    <a:close/>
                  </a:path>
                </a:pathLst>
              </a:custGeom>
              <a:gradFill>
                <a:gsLst>
                  <a:gs pos="0">
                    <a:srgbClr val="FFFFFF">
                      <a:alpha val="33000"/>
                    </a:srgbClr>
                  </a:gs>
                  <a:gs pos="82000">
                    <a:srgbClr val="FFFFFF">
                      <a:alpha val="0"/>
                    </a:srgb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3" name="Group 2">
              <a:extLst>
                <a:ext uri="{FF2B5EF4-FFF2-40B4-BE49-F238E27FC236}">
                  <a16:creationId xmlns:a16="http://schemas.microsoft.com/office/drawing/2014/main" id="{AEA01583-68BE-4D29-9B58-7FEB2C046A57}"/>
                </a:ext>
              </a:extLst>
            </p:cNvPr>
            <p:cNvGrpSpPr/>
            <p:nvPr/>
          </p:nvGrpSpPr>
          <p:grpSpPr>
            <a:xfrm>
              <a:off x="3382963" y="3289300"/>
              <a:ext cx="1079801" cy="1577976"/>
              <a:chOff x="3382963" y="3289300"/>
              <a:chExt cx="1079801" cy="1577976"/>
            </a:xfrm>
          </p:grpSpPr>
          <p:sp>
            <p:nvSpPr>
              <p:cNvPr id="11" name="Rectangle 11">
                <a:extLst>
                  <a:ext uri="{FF2B5EF4-FFF2-40B4-BE49-F238E27FC236}">
                    <a16:creationId xmlns:a16="http://schemas.microsoft.com/office/drawing/2014/main" id="{7C1BA718-A1EB-4020-A60D-FC694C84CEA0}"/>
                  </a:ext>
                </a:extLst>
              </p:cNvPr>
              <p:cNvSpPr>
                <a:spLocks noChangeArrowheads="1"/>
              </p:cNvSpPr>
              <p:nvPr/>
            </p:nvSpPr>
            <p:spPr bwMode="auto">
              <a:xfrm>
                <a:off x="3775075" y="3317439"/>
                <a:ext cx="5177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UA" altLang="ru-UA" sz="800" b="1">
                    <a:solidFill>
                      <a:schemeClr val="bg2">
                        <a:alpha val="60000"/>
                      </a:schemeClr>
                    </a:solidFill>
                    <a:latin typeface="Montserrat SemiBold" panose="00000700000000000000" pitchFamily="50" charset="-52"/>
                    <a:ea typeface="Open Sans" panose="020B0606030504020204" pitchFamily="34" charset="0"/>
                    <a:cs typeface="Open Sans" panose="020B0606030504020204" pitchFamily="34" charset="0"/>
                  </a:rPr>
                  <a:t>Messages</a:t>
                </a:r>
              </a:p>
            </p:txBody>
          </p:sp>
          <p:sp>
            <p:nvSpPr>
              <p:cNvPr id="12" name="Rectangle 12">
                <a:extLst>
                  <a:ext uri="{FF2B5EF4-FFF2-40B4-BE49-F238E27FC236}">
                    <a16:creationId xmlns:a16="http://schemas.microsoft.com/office/drawing/2014/main" id="{74C94B74-A573-44D4-BAFD-353C9D3C22B8}"/>
                  </a:ext>
                </a:extLst>
              </p:cNvPr>
              <p:cNvSpPr>
                <a:spLocks noChangeArrowheads="1"/>
              </p:cNvSpPr>
              <p:nvPr/>
            </p:nvSpPr>
            <p:spPr bwMode="auto">
              <a:xfrm>
                <a:off x="3775075" y="3659188"/>
                <a:ext cx="68768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800" b="1" i="0" u="none" strike="noStrike" cap="none" normalizeH="0" baseline="0">
                    <a:ln>
                      <a:noFill/>
                    </a:ln>
                    <a:solidFill>
                      <a:schemeClr val="bg2">
                        <a:alpha val="60000"/>
                      </a:schemeClr>
                    </a:solidFill>
                    <a:effectLst/>
                    <a:latin typeface="Montserrat SemiBold" panose="00000700000000000000" pitchFamily="50" charset="-52"/>
                    <a:ea typeface="Open Sans" panose="020B0606030504020204" pitchFamily="34" charset="0"/>
                    <a:cs typeface="Open Sans" panose="020B0606030504020204" pitchFamily="34" charset="0"/>
                  </a:rPr>
                  <a:t>File Manager</a:t>
                </a:r>
                <a:endParaRPr kumimoji="0" lang="ru-UA" altLang="ru-UA" sz="1800" b="0" i="0" u="none" strike="noStrike" cap="none" normalizeH="0" baseline="0">
                  <a:ln>
                    <a:noFill/>
                  </a:ln>
                  <a:solidFill>
                    <a:schemeClr val="bg2">
                      <a:alpha val="60000"/>
                    </a:schemeClr>
                  </a:solidFill>
                  <a:effectLst/>
                  <a:latin typeface="Montserrat SemiBold" panose="00000700000000000000" pitchFamily="50" charset="-52"/>
                  <a:ea typeface="Open Sans" panose="020B0606030504020204" pitchFamily="34" charset="0"/>
                  <a:cs typeface="Open Sans" panose="020B0606030504020204" pitchFamily="34" charset="0"/>
                </a:endParaRPr>
              </a:p>
            </p:txBody>
          </p:sp>
          <p:sp>
            <p:nvSpPr>
              <p:cNvPr id="13" name="Rectangle 13">
                <a:extLst>
                  <a:ext uri="{FF2B5EF4-FFF2-40B4-BE49-F238E27FC236}">
                    <a16:creationId xmlns:a16="http://schemas.microsoft.com/office/drawing/2014/main" id="{B07CC3A8-A369-411F-8495-125E60163E12}"/>
                  </a:ext>
                </a:extLst>
              </p:cNvPr>
              <p:cNvSpPr>
                <a:spLocks noChangeArrowheads="1"/>
              </p:cNvSpPr>
              <p:nvPr/>
            </p:nvSpPr>
            <p:spPr bwMode="auto">
              <a:xfrm>
                <a:off x="3775075" y="4025900"/>
                <a:ext cx="3446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UA" altLang="ru-UA" sz="800" b="1">
                    <a:solidFill>
                      <a:schemeClr val="bg2">
                        <a:alpha val="60000"/>
                      </a:schemeClr>
                    </a:solidFill>
                    <a:latin typeface="Montserrat SemiBold" panose="00000700000000000000" pitchFamily="50" charset="-52"/>
                    <a:ea typeface="Open Sans" panose="020B0606030504020204" pitchFamily="34" charset="0"/>
                    <a:cs typeface="Open Sans" panose="020B0606030504020204" pitchFamily="34" charset="0"/>
                  </a:rPr>
                  <a:t>Wallet</a:t>
                </a:r>
              </a:p>
            </p:txBody>
          </p:sp>
          <p:sp>
            <p:nvSpPr>
              <p:cNvPr id="14" name="Rectangle 14">
                <a:extLst>
                  <a:ext uri="{FF2B5EF4-FFF2-40B4-BE49-F238E27FC236}">
                    <a16:creationId xmlns:a16="http://schemas.microsoft.com/office/drawing/2014/main" id="{B9AA58B8-20AD-4D1A-9D71-9857C2397331}"/>
                  </a:ext>
                </a:extLst>
              </p:cNvPr>
              <p:cNvSpPr>
                <a:spLocks noChangeArrowheads="1"/>
              </p:cNvSpPr>
              <p:nvPr/>
            </p:nvSpPr>
            <p:spPr bwMode="auto">
              <a:xfrm>
                <a:off x="3775075" y="4387850"/>
                <a:ext cx="43762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UA" altLang="ru-UA" sz="800" b="1">
                    <a:solidFill>
                      <a:schemeClr val="bg2">
                        <a:alpha val="60000"/>
                      </a:schemeClr>
                    </a:solidFill>
                    <a:latin typeface="Montserrat SemiBold" panose="00000700000000000000" pitchFamily="50" charset="-52"/>
                    <a:ea typeface="Open Sans" panose="020B0606030504020204" pitchFamily="34" charset="0"/>
                    <a:cs typeface="Open Sans" panose="020B0606030504020204" pitchFamily="34" charset="0"/>
                  </a:rPr>
                  <a:t>Settings</a:t>
                </a:r>
              </a:p>
            </p:txBody>
          </p:sp>
          <p:sp>
            <p:nvSpPr>
              <p:cNvPr id="15" name="Rectangle 15">
                <a:extLst>
                  <a:ext uri="{FF2B5EF4-FFF2-40B4-BE49-F238E27FC236}">
                    <a16:creationId xmlns:a16="http://schemas.microsoft.com/office/drawing/2014/main" id="{7CBFCA80-B7A4-40CD-9113-DE4570F35DED}"/>
                  </a:ext>
                </a:extLst>
              </p:cNvPr>
              <p:cNvSpPr>
                <a:spLocks noChangeArrowheads="1"/>
              </p:cNvSpPr>
              <p:nvPr/>
            </p:nvSpPr>
            <p:spPr bwMode="auto">
              <a:xfrm>
                <a:off x="3775075" y="4714875"/>
                <a:ext cx="42639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UA" altLang="ru-UA" sz="800" b="1">
                    <a:solidFill>
                      <a:schemeClr val="bg2">
                        <a:alpha val="60000"/>
                      </a:schemeClr>
                    </a:solidFill>
                    <a:latin typeface="Montserrat SemiBold" panose="00000700000000000000" pitchFamily="50" charset="-52"/>
                    <a:ea typeface="Open Sans" panose="020B0606030504020204" pitchFamily="34" charset="0"/>
                    <a:cs typeface="Open Sans" panose="020B0606030504020204" pitchFamily="34" charset="0"/>
                  </a:rPr>
                  <a:t>Log Out</a:t>
                </a:r>
              </a:p>
            </p:txBody>
          </p:sp>
          <p:sp>
            <p:nvSpPr>
              <p:cNvPr id="16" name="Freeform 16">
                <a:extLst>
                  <a:ext uri="{FF2B5EF4-FFF2-40B4-BE49-F238E27FC236}">
                    <a16:creationId xmlns:a16="http://schemas.microsoft.com/office/drawing/2014/main" id="{FBC8EC87-7DCB-46E8-8F3E-9C7E2EF5B3AF}"/>
                  </a:ext>
                </a:extLst>
              </p:cNvPr>
              <p:cNvSpPr>
                <a:spLocks noEditPoints="1"/>
              </p:cNvSpPr>
              <p:nvPr/>
            </p:nvSpPr>
            <p:spPr bwMode="auto">
              <a:xfrm>
                <a:off x="3389313" y="3289300"/>
                <a:ext cx="168275" cy="168275"/>
              </a:xfrm>
              <a:custGeom>
                <a:avLst/>
                <a:gdLst>
                  <a:gd name="T0" fmla="*/ 2 w 44"/>
                  <a:gd name="T1" fmla="*/ 44 h 44"/>
                  <a:gd name="T2" fmla="*/ 1 w 44"/>
                  <a:gd name="T3" fmla="*/ 44 h 44"/>
                  <a:gd name="T4" fmla="*/ 0 w 44"/>
                  <a:gd name="T5" fmla="*/ 42 h 44"/>
                  <a:gd name="T6" fmla="*/ 0 w 44"/>
                  <a:gd name="T7" fmla="*/ 22 h 44"/>
                  <a:gd name="T8" fmla="*/ 20 w 44"/>
                  <a:gd name="T9" fmla="*/ 0 h 44"/>
                  <a:gd name="T10" fmla="*/ 38 w 44"/>
                  <a:gd name="T11" fmla="*/ 7 h 44"/>
                  <a:gd name="T12" fmla="*/ 43 w 44"/>
                  <a:gd name="T13" fmla="*/ 25 h 44"/>
                  <a:gd name="T14" fmla="*/ 25 w 44"/>
                  <a:gd name="T15" fmla="*/ 43 h 44"/>
                  <a:gd name="T16" fmla="*/ 14 w 44"/>
                  <a:gd name="T17" fmla="*/ 42 h 44"/>
                  <a:gd name="T18" fmla="*/ 7 w 44"/>
                  <a:gd name="T19" fmla="*/ 42 h 44"/>
                  <a:gd name="T20" fmla="*/ 2 w 44"/>
                  <a:gd name="T21" fmla="*/ 44 h 44"/>
                  <a:gd name="T22" fmla="*/ 2 w 44"/>
                  <a:gd name="T23" fmla="*/ 44 h 44"/>
                  <a:gd name="T24" fmla="*/ 10 w 44"/>
                  <a:gd name="T25" fmla="*/ 38 h 44"/>
                  <a:gd name="T26" fmla="*/ 15 w 44"/>
                  <a:gd name="T27" fmla="*/ 39 h 44"/>
                  <a:gd name="T28" fmla="*/ 24 w 44"/>
                  <a:gd name="T29" fmla="*/ 40 h 44"/>
                  <a:gd name="T30" fmla="*/ 40 w 44"/>
                  <a:gd name="T31" fmla="*/ 25 h 44"/>
                  <a:gd name="T32" fmla="*/ 35 w 44"/>
                  <a:gd name="T33" fmla="*/ 10 h 44"/>
                  <a:gd name="T34" fmla="*/ 21 w 44"/>
                  <a:gd name="T35" fmla="*/ 4 h 44"/>
                  <a:gd name="T36" fmla="*/ 4 w 44"/>
                  <a:gd name="T37" fmla="*/ 22 h 44"/>
                  <a:gd name="T38" fmla="*/ 4 w 44"/>
                  <a:gd name="T39" fmla="*/ 39 h 44"/>
                  <a:gd name="T40" fmla="*/ 6 w 44"/>
                  <a:gd name="T41" fmla="*/ 39 h 44"/>
                  <a:gd name="T42" fmla="*/ 10 w 44"/>
                  <a:gd name="T43" fmla="*/ 38 h 44"/>
                  <a:gd name="T44" fmla="*/ 13 w 44"/>
                  <a:gd name="T45" fmla="*/ 21 h 44"/>
                  <a:gd name="T46" fmla="*/ 11 w 44"/>
                  <a:gd name="T47" fmla="*/ 23 h 44"/>
                  <a:gd name="T48" fmla="*/ 13 w 44"/>
                  <a:gd name="T49" fmla="*/ 25 h 44"/>
                  <a:gd name="T50" fmla="*/ 15 w 44"/>
                  <a:gd name="T51" fmla="*/ 23 h 44"/>
                  <a:gd name="T52" fmla="*/ 13 w 44"/>
                  <a:gd name="T53" fmla="*/ 21 h 44"/>
                  <a:gd name="T54" fmla="*/ 21 w 44"/>
                  <a:gd name="T55" fmla="*/ 21 h 44"/>
                  <a:gd name="T56" fmla="*/ 19 w 44"/>
                  <a:gd name="T57" fmla="*/ 23 h 44"/>
                  <a:gd name="T58" fmla="*/ 21 w 44"/>
                  <a:gd name="T59" fmla="*/ 25 h 44"/>
                  <a:gd name="T60" fmla="*/ 23 w 44"/>
                  <a:gd name="T61" fmla="*/ 23 h 44"/>
                  <a:gd name="T62" fmla="*/ 21 w 44"/>
                  <a:gd name="T63" fmla="*/ 21 h 44"/>
                  <a:gd name="T64" fmla="*/ 30 w 44"/>
                  <a:gd name="T65" fmla="*/ 21 h 44"/>
                  <a:gd name="T66" fmla="*/ 28 w 44"/>
                  <a:gd name="T67" fmla="*/ 23 h 44"/>
                  <a:gd name="T68" fmla="*/ 30 w 44"/>
                  <a:gd name="T69" fmla="*/ 25 h 44"/>
                  <a:gd name="T70" fmla="*/ 32 w 44"/>
                  <a:gd name="T71" fmla="*/ 23 h 44"/>
                  <a:gd name="T72" fmla="*/ 30 w 44"/>
                  <a:gd name="T73"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44">
                    <a:moveTo>
                      <a:pt x="2" y="44"/>
                    </a:moveTo>
                    <a:cubicBezTo>
                      <a:pt x="1" y="44"/>
                      <a:pt x="1" y="44"/>
                      <a:pt x="1" y="44"/>
                    </a:cubicBezTo>
                    <a:cubicBezTo>
                      <a:pt x="0" y="43"/>
                      <a:pt x="0" y="43"/>
                      <a:pt x="0" y="42"/>
                    </a:cubicBezTo>
                    <a:cubicBezTo>
                      <a:pt x="0" y="22"/>
                      <a:pt x="0" y="22"/>
                      <a:pt x="0" y="22"/>
                    </a:cubicBezTo>
                    <a:cubicBezTo>
                      <a:pt x="0" y="11"/>
                      <a:pt x="9" y="1"/>
                      <a:pt x="20" y="0"/>
                    </a:cubicBezTo>
                    <a:cubicBezTo>
                      <a:pt x="27" y="0"/>
                      <a:pt x="33" y="2"/>
                      <a:pt x="38" y="7"/>
                    </a:cubicBezTo>
                    <a:cubicBezTo>
                      <a:pt x="42" y="12"/>
                      <a:pt x="44" y="18"/>
                      <a:pt x="43" y="25"/>
                    </a:cubicBezTo>
                    <a:cubicBezTo>
                      <a:pt x="42" y="35"/>
                      <a:pt x="34" y="42"/>
                      <a:pt x="25" y="43"/>
                    </a:cubicBezTo>
                    <a:cubicBezTo>
                      <a:pt x="21" y="44"/>
                      <a:pt x="17" y="43"/>
                      <a:pt x="14" y="42"/>
                    </a:cubicBezTo>
                    <a:cubicBezTo>
                      <a:pt x="12" y="41"/>
                      <a:pt x="9" y="41"/>
                      <a:pt x="7" y="42"/>
                    </a:cubicBezTo>
                    <a:cubicBezTo>
                      <a:pt x="2" y="44"/>
                      <a:pt x="2" y="44"/>
                      <a:pt x="2" y="44"/>
                    </a:cubicBezTo>
                    <a:cubicBezTo>
                      <a:pt x="2" y="44"/>
                      <a:pt x="2" y="44"/>
                      <a:pt x="2" y="44"/>
                    </a:cubicBezTo>
                    <a:close/>
                    <a:moveTo>
                      <a:pt x="10" y="38"/>
                    </a:moveTo>
                    <a:cubicBezTo>
                      <a:pt x="12" y="38"/>
                      <a:pt x="14" y="38"/>
                      <a:pt x="15" y="39"/>
                    </a:cubicBezTo>
                    <a:cubicBezTo>
                      <a:pt x="18" y="40"/>
                      <a:pt x="21" y="40"/>
                      <a:pt x="24" y="40"/>
                    </a:cubicBezTo>
                    <a:cubicBezTo>
                      <a:pt x="32" y="39"/>
                      <a:pt x="39" y="32"/>
                      <a:pt x="40" y="25"/>
                    </a:cubicBezTo>
                    <a:cubicBezTo>
                      <a:pt x="40" y="19"/>
                      <a:pt x="39" y="14"/>
                      <a:pt x="35" y="10"/>
                    </a:cubicBezTo>
                    <a:cubicBezTo>
                      <a:pt x="31" y="5"/>
                      <a:pt x="26" y="3"/>
                      <a:pt x="21" y="4"/>
                    </a:cubicBezTo>
                    <a:cubicBezTo>
                      <a:pt x="11" y="4"/>
                      <a:pt x="4" y="12"/>
                      <a:pt x="4" y="22"/>
                    </a:cubicBezTo>
                    <a:cubicBezTo>
                      <a:pt x="4" y="39"/>
                      <a:pt x="4" y="39"/>
                      <a:pt x="4" y="39"/>
                    </a:cubicBezTo>
                    <a:cubicBezTo>
                      <a:pt x="6" y="39"/>
                      <a:pt x="6" y="39"/>
                      <a:pt x="6" y="39"/>
                    </a:cubicBezTo>
                    <a:cubicBezTo>
                      <a:pt x="7" y="38"/>
                      <a:pt x="9" y="38"/>
                      <a:pt x="10" y="38"/>
                    </a:cubicBezTo>
                    <a:close/>
                    <a:moveTo>
                      <a:pt x="13" y="21"/>
                    </a:moveTo>
                    <a:cubicBezTo>
                      <a:pt x="12" y="21"/>
                      <a:pt x="11" y="22"/>
                      <a:pt x="11" y="23"/>
                    </a:cubicBezTo>
                    <a:cubicBezTo>
                      <a:pt x="11" y="25"/>
                      <a:pt x="12" y="25"/>
                      <a:pt x="13" y="25"/>
                    </a:cubicBezTo>
                    <a:cubicBezTo>
                      <a:pt x="14" y="25"/>
                      <a:pt x="15" y="25"/>
                      <a:pt x="15" y="23"/>
                    </a:cubicBezTo>
                    <a:cubicBezTo>
                      <a:pt x="15" y="22"/>
                      <a:pt x="14" y="21"/>
                      <a:pt x="13" y="21"/>
                    </a:cubicBezTo>
                    <a:close/>
                    <a:moveTo>
                      <a:pt x="21" y="21"/>
                    </a:moveTo>
                    <a:cubicBezTo>
                      <a:pt x="20" y="21"/>
                      <a:pt x="19" y="22"/>
                      <a:pt x="19" y="23"/>
                    </a:cubicBezTo>
                    <a:cubicBezTo>
                      <a:pt x="19" y="25"/>
                      <a:pt x="20" y="25"/>
                      <a:pt x="21" y="25"/>
                    </a:cubicBezTo>
                    <a:cubicBezTo>
                      <a:pt x="22" y="25"/>
                      <a:pt x="23" y="25"/>
                      <a:pt x="23" y="23"/>
                    </a:cubicBezTo>
                    <a:cubicBezTo>
                      <a:pt x="23" y="22"/>
                      <a:pt x="22" y="21"/>
                      <a:pt x="21" y="21"/>
                    </a:cubicBezTo>
                    <a:close/>
                    <a:moveTo>
                      <a:pt x="30" y="21"/>
                    </a:moveTo>
                    <a:cubicBezTo>
                      <a:pt x="28" y="21"/>
                      <a:pt x="28" y="22"/>
                      <a:pt x="28" y="23"/>
                    </a:cubicBezTo>
                    <a:cubicBezTo>
                      <a:pt x="28" y="25"/>
                      <a:pt x="28" y="25"/>
                      <a:pt x="30" y="25"/>
                    </a:cubicBezTo>
                    <a:cubicBezTo>
                      <a:pt x="31" y="25"/>
                      <a:pt x="32" y="25"/>
                      <a:pt x="32" y="23"/>
                    </a:cubicBezTo>
                    <a:cubicBezTo>
                      <a:pt x="32" y="22"/>
                      <a:pt x="31" y="21"/>
                      <a:pt x="30" y="21"/>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7" name="Freeform 17">
                <a:extLst>
                  <a:ext uri="{FF2B5EF4-FFF2-40B4-BE49-F238E27FC236}">
                    <a16:creationId xmlns:a16="http://schemas.microsoft.com/office/drawing/2014/main" id="{11623132-7D17-4ABA-8235-F9FEFFCF0C17}"/>
                  </a:ext>
                </a:extLst>
              </p:cNvPr>
              <p:cNvSpPr>
                <a:spLocks noEditPoints="1"/>
              </p:cNvSpPr>
              <p:nvPr/>
            </p:nvSpPr>
            <p:spPr bwMode="auto">
              <a:xfrm>
                <a:off x="3382963" y="4037013"/>
                <a:ext cx="177800" cy="141288"/>
              </a:xfrm>
              <a:custGeom>
                <a:avLst/>
                <a:gdLst>
                  <a:gd name="T0" fmla="*/ 36 w 47"/>
                  <a:gd name="T1" fmla="*/ 0 h 37"/>
                  <a:gd name="T2" fmla="*/ 12 w 47"/>
                  <a:gd name="T3" fmla="*/ 0 h 37"/>
                  <a:gd name="T4" fmla="*/ 0 w 47"/>
                  <a:gd name="T5" fmla="*/ 12 h 37"/>
                  <a:gd name="T6" fmla="*/ 0 w 47"/>
                  <a:gd name="T7" fmla="*/ 26 h 37"/>
                  <a:gd name="T8" fmla="*/ 12 w 47"/>
                  <a:gd name="T9" fmla="*/ 37 h 37"/>
                  <a:gd name="T10" fmla="*/ 36 w 47"/>
                  <a:gd name="T11" fmla="*/ 37 h 37"/>
                  <a:gd name="T12" fmla="*/ 47 w 47"/>
                  <a:gd name="T13" fmla="*/ 26 h 37"/>
                  <a:gd name="T14" fmla="*/ 47 w 47"/>
                  <a:gd name="T15" fmla="*/ 25 h 37"/>
                  <a:gd name="T16" fmla="*/ 47 w 47"/>
                  <a:gd name="T17" fmla="*/ 12 h 37"/>
                  <a:gd name="T18" fmla="*/ 47 w 47"/>
                  <a:gd name="T19" fmla="*/ 12 h 37"/>
                  <a:gd name="T20" fmla="*/ 36 w 47"/>
                  <a:gd name="T21" fmla="*/ 0 h 37"/>
                  <a:gd name="T22" fmla="*/ 44 w 47"/>
                  <a:gd name="T23" fmla="*/ 21 h 37"/>
                  <a:gd name="T24" fmla="*/ 38 w 47"/>
                  <a:gd name="T25" fmla="*/ 21 h 37"/>
                  <a:gd name="T26" fmla="*/ 35 w 47"/>
                  <a:gd name="T27" fmla="*/ 19 h 37"/>
                  <a:gd name="T28" fmla="*/ 38 w 47"/>
                  <a:gd name="T29" fmla="*/ 16 h 37"/>
                  <a:gd name="T30" fmla="*/ 44 w 47"/>
                  <a:gd name="T31" fmla="*/ 16 h 37"/>
                  <a:gd name="T32" fmla="*/ 44 w 47"/>
                  <a:gd name="T33" fmla="*/ 21 h 37"/>
                  <a:gd name="T34" fmla="*/ 38 w 47"/>
                  <a:gd name="T35" fmla="*/ 12 h 37"/>
                  <a:gd name="T36" fmla="*/ 32 w 47"/>
                  <a:gd name="T37" fmla="*/ 19 h 37"/>
                  <a:gd name="T38" fmla="*/ 38 w 47"/>
                  <a:gd name="T39" fmla="*/ 25 h 37"/>
                  <a:gd name="T40" fmla="*/ 44 w 47"/>
                  <a:gd name="T41" fmla="*/ 25 h 37"/>
                  <a:gd name="T42" fmla="*/ 44 w 47"/>
                  <a:gd name="T43" fmla="*/ 26 h 37"/>
                  <a:gd name="T44" fmla="*/ 36 w 47"/>
                  <a:gd name="T45" fmla="*/ 34 h 37"/>
                  <a:gd name="T46" fmla="*/ 12 w 47"/>
                  <a:gd name="T47" fmla="*/ 34 h 37"/>
                  <a:gd name="T48" fmla="*/ 4 w 47"/>
                  <a:gd name="T49" fmla="*/ 26 h 37"/>
                  <a:gd name="T50" fmla="*/ 4 w 47"/>
                  <a:gd name="T51" fmla="*/ 13 h 37"/>
                  <a:gd name="T52" fmla="*/ 23 w 47"/>
                  <a:gd name="T53" fmla="*/ 13 h 37"/>
                  <a:gd name="T54" fmla="*/ 25 w 47"/>
                  <a:gd name="T55" fmla="*/ 11 h 37"/>
                  <a:gd name="T56" fmla="*/ 23 w 47"/>
                  <a:gd name="T57" fmla="*/ 10 h 37"/>
                  <a:gd name="T58" fmla="*/ 4 w 47"/>
                  <a:gd name="T59" fmla="*/ 10 h 37"/>
                  <a:gd name="T60" fmla="*/ 12 w 47"/>
                  <a:gd name="T61" fmla="*/ 4 h 37"/>
                  <a:gd name="T62" fmla="*/ 36 w 47"/>
                  <a:gd name="T63" fmla="*/ 4 h 37"/>
                  <a:gd name="T64" fmla="*/ 44 w 47"/>
                  <a:gd name="T65" fmla="*/ 12 h 37"/>
                  <a:gd name="T66" fmla="*/ 44 w 47"/>
                  <a:gd name="T67" fmla="*/ 12 h 37"/>
                  <a:gd name="T68" fmla="*/ 38 w 47"/>
                  <a:gd name="T69"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37">
                    <a:moveTo>
                      <a:pt x="36" y="0"/>
                    </a:moveTo>
                    <a:cubicBezTo>
                      <a:pt x="12" y="0"/>
                      <a:pt x="12" y="0"/>
                      <a:pt x="12" y="0"/>
                    </a:cubicBezTo>
                    <a:cubicBezTo>
                      <a:pt x="5" y="0"/>
                      <a:pt x="0" y="5"/>
                      <a:pt x="0" y="12"/>
                    </a:cubicBezTo>
                    <a:cubicBezTo>
                      <a:pt x="0" y="26"/>
                      <a:pt x="0" y="26"/>
                      <a:pt x="0" y="26"/>
                    </a:cubicBezTo>
                    <a:cubicBezTo>
                      <a:pt x="0" y="32"/>
                      <a:pt x="5" y="37"/>
                      <a:pt x="12" y="37"/>
                    </a:cubicBezTo>
                    <a:cubicBezTo>
                      <a:pt x="36" y="37"/>
                      <a:pt x="36" y="37"/>
                      <a:pt x="36" y="37"/>
                    </a:cubicBezTo>
                    <a:cubicBezTo>
                      <a:pt x="42" y="37"/>
                      <a:pt x="47" y="32"/>
                      <a:pt x="47" y="26"/>
                    </a:cubicBezTo>
                    <a:cubicBezTo>
                      <a:pt x="47" y="25"/>
                      <a:pt x="47" y="25"/>
                      <a:pt x="47" y="25"/>
                    </a:cubicBezTo>
                    <a:cubicBezTo>
                      <a:pt x="47" y="12"/>
                      <a:pt x="47" y="12"/>
                      <a:pt x="47" y="12"/>
                    </a:cubicBezTo>
                    <a:cubicBezTo>
                      <a:pt x="47" y="12"/>
                      <a:pt x="47" y="12"/>
                      <a:pt x="47" y="12"/>
                    </a:cubicBezTo>
                    <a:cubicBezTo>
                      <a:pt x="47" y="5"/>
                      <a:pt x="42" y="0"/>
                      <a:pt x="36" y="0"/>
                    </a:cubicBezTo>
                    <a:close/>
                    <a:moveTo>
                      <a:pt x="44" y="21"/>
                    </a:moveTo>
                    <a:cubicBezTo>
                      <a:pt x="38" y="21"/>
                      <a:pt x="38" y="21"/>
                      <a:pt x="38" y="21"/>
                    </a:cubicBezTo>
                    <a:cubicBezTo>
                      <a:pt x="37" y="21"/>
                      <a:pt x="35" y="20"/>
                      <a:pt x="35" y="19"/>
                    </a:cubicBezTo>
                    <a:cubicBezTo>
                      <a:pt x="35" y="17"/>
                      <a:pt x="37" y="16"/>
                      <a:pt x="38" y="16"/>
                    </a:cubicBezTo>
                    <a:cubicBezTo>
                      <a:pt x="44" y="16"/>
                      <a:pt x="44" y="16"/>
                      <a:pt x="44" y="16"/>
                    </a:cubicBezTo>
                    <a:lnTo>
                      <a:pt x="44" y="21"/>
                    </a:lnTo>
                    <a:close/>
                    <a:moveTo>
                      <a:pt x="38" y="12"/>
                    </a:moveTo>
                    <a:cubicBezTo>
                      <a:pt x="35" y="12"/>
                      <a:pt x="32" y="15"/>
                      <a:pt x="32" y="19"/>
                    </a:cubicBezTo>
                    <a:cubicBezTo>
                      <a:pt x="32" y="22"/>
                      <a:pt x="35" y="25"/>
                      <a:pt x="38" y="25"/>
                    </a:cubicBezTo>
                    <a:cubicBezTo>
                      <a:pt x="44" y="25"/>
                      <a:pt x="44" y="25"/>
                      <a:pt x="44" y="25"/>
                    </a:cubicBezTo>
                    <a:cubicBezTo>
                      <a:pt x="44" y="26"/>
                      <a:pt x="44" y="26"/>
                      <a:pt x="44" y="26"/>
                    </a:cubicBezTo>
                    <a:cubicBezTo>
                      <a:pt x="44" y="30"/>
                      <a:pt x="40" y="34"/>
                      <a:pt x="36" y="34"/>
                    </a:cubicBezTo>
                    <a:cubicBezTo>
                      <a:pt x="12" y="34"/>
                      <a:pt x="12" y="34"/>
                      <a:pt x="12" y="34"/>
                    </a:cubicBezTo>
                    <a:cubicBezTo>
                      <a:pt x="7" y="34"/>
                      <a:pt x="4" y="30"/>
                      <a:pt x="4" y="26"/>
                    </a:cubicBezTo>
                    <a:cubicBezTo>
                      <a:pt x="4" y="13"/>
                      <a:pt x="4" y="13"/>
                      <a:pt x="4" y="13"/>
                    </a:cubicBezTo>
                    <a:cubicBezTo>
                      <a:pt x="23" y="13"/>
                      <a:pt x="23" y="13"/>
                      <a:pt x="23" y="13"/>
                    </a:cubicBezTo>
                    <a:cubicBezTo>
                      <a:pt x="24" y="13"/>
                      <a:pt x="25" y="12"/>
                      <a:pt x="25" y="11"/>
                    </a:cubicBezTo>
                    <a:cubicBezTo>
                      <a:pt x="25" y="10"/>
                      <a:pt x="24" y="10"/>
                      <a:pt x="23" y="10"/>
                    </a:cubicBezTo>
                    <a:cubicBezTo>
                      <a:pt x="4" y="10"/>
                      <a:pt x="4" y="10"/>
                      <a:pt x="4" y="10"/>
                    </a:cubicBezTo>
                    <a:cubicBezTo>
                      <a:pt x="5" y="6"/>
                      <a:pt x="8" y="4"/>
                      <a:pt x="12" y="4"/>
                    </a:cubicBezTo>
                    <a:cubicBezTo>
                      <a:pt x="36" y="4"/>
                      <a:pt x="36" y="4"/>
                      <a:pt x="36" y="4"/>
                    </a:cubicBezTo>
                    <a:cubicBezTo>
                      <a:pt x="40" y="4"/>
                      <a:pt x="44" y="7"/>
                      <a:pt x="44" y="12"/>
                    </a:cubicBezTo>
                    <a:cubicBezTo>
                      <a:pt x="44" y="12"/>
                      <a:pt x="44" y="12"/>
                      <a:pt x="44" y="12"/>
                    </a:cubicBezTo>
                    <a:lnTo>
                      <a:pt x="38" y="12"/>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8" name="Freeform 18">
                <a:extLst>
                  <a:ext uri="{FF2B5EF4-FFF2-40B4-BE49-F238E27FC236}">
                    <a16:creationId xmlns:a16="http://schemas.microsoft.com/office/drawing/2014/main" id="{2FE9758C-4CF7-4454-B566-80E578177802}"/>
                  </a:ext>
                </a:extLst>
              </p:cNvPr>
              <p:cNvSpPr>
                <a:spLocks noEditPoints="1"/>
              </p:cNvSpPr>
              <p:nvPr/>
            </p:nvSpPr>
            <p:spPr bwMode="auto">
              <a:xfrm>
                <a:off x="3394075" y="3662363"/>
                <a:ext cx="155575" cy="153988"/>
              </a:xfrm>
              <a:custGeom>
                <a:avLst/>
                <a:gdLst>
                  <a:gd name="T0" fmla="*/ 35 w 41"/>
                  <a:gd name="T1" fmla="*/ 40 h 40"/>
                  <a:gd name="T2" fmla="*/ 7 w 41"/>
                  <a:gd name="T3" fmla="*/ 40 h 40"/>
                  <a:gd name="T4" fmla="*/ 0 w 41"/>
                  <a:gd name="T5" fmla="*/ 34 h 40"/>
                  <a:gd name="T6" fmla="*/ 0 w 41"/>
                  <a:gd name="T7" fmla="*/ 14 h 40"/>
                  <a:gd name="T8" fmla="*/ 7 w 41"/>
                  <a:gd name="T9" fmla="*/ 8 h 40"/>
                  <a:gd name="T10" fmla="*/ 20 w 41"/>
                  <a:gd name="T11" fmla="*/ 8 h 40"/>
                  <a:gd name="T12" fmla="*/ 25 w 41"/>
                  <a:gd name="T13" fmla="*/ 10 h 40"/>
                  <a:gd name="T14" fmla="*/ 27 w 41"/>
                  <a:gd name="T15" fmla="*/ 13 h 40"/>
                  <a:gd name="T16" fmla="*/ 27 w 41"/>
                  <a:gd name="T17" fmla="*/ 13 h 40"/>
                  <a:gd name="T18" fmla="*/ 29 w 41"/>
                  <a:gd name="T19" fmla="*/ 14 h 40"/>
                  <a:gd name="T20" fmla="*/ 35 w 41"/>
                  <a:gd name="T21" fmla="*/ 14 h 40"/>
                  <a:gd name="T22" fmla="*/ 41 w 41"/>
                  <a:gd name="T23" fmla="*/ 21 h 40"/>
                  <a:gd name="T24" fmla="*/ 41 w 41"/>
                  <a:gd name="T25" fmla="*/ 34 h 40"/>
                  <a:gd name="T26" fmla="*/ 35 w 41"/>
                  <a:gd name="T27" fmla="*/ 40 h 40"/>
                  <a:gd name="T28" fmla="*/ 7 w 41"/>
                  <a:gd name="T29" fmla="*/ 11 h 40"/>
                  <a:gd name="T30" fmla="*/ 3 w 41"/>
                  <a:gd name="T31" fmla="*/ 14 h 40"/>
                  <a:gd name="T32" fmla="*/ 3 w 41"/>
                  <a:gd name="T33" fmla="*/ 34 h 40"/>
                  <a:gd name="T34" fmla="*/ 7 w 41"/>
                  <a:gd name="T35" fmla="*/ 37 h 40"/>
                  <a:gd name="T36" fmla="*/ 35 w 41"/>
                  <a:gd name="T37" fmla="*/ 37 h 40"/>
                  <a:gd name="T38" fmla="*/ 38 w 41"/>
                  <a:gd name="T39" fmla="*/ 34 h 40"/>
                  <a:gd name="T40" fmla="*/ 38 w 41"/>
                  <a:gd name="T41" fmla="*/ 21 h 40"/>
                  <a:gd name="T42" fmla="*/ 35 w 41"/>
                  <a:gd name="T43" fmla="*/ 18 h 40"/>
                  <a:gd name="T44" fmla="*/ 29 w 41"/>
                  <a:gd name="T45" fmla="*/ 18 h 40"/>
                  <a:gd name="T46" fmla="*/ 24 w 41"/>
                  <a:gd name="T47" fmla="*/ 15 h 40"/>
                  <a:gd name="T48" fmla="*/ 22 w 41"/>
                  <a:gd name="T49" fmla="*/ 12 h 40"/>
                  <a:gd name="T50" fmla="*/ 20 w 41"/>
                  <a:gd name="T51" fmla="*/ 11 h 40"/>
                  <a:gd name="T52" fmla="*/ 7 w 41"/>
                  <a:gd name="T53" fmla="*/ 11 h 40"/>
                  <a:gd name="T54" fmla="*/ 35 w 41"/>
                  <a:gd name="T55" fmla="*/ 11 h 40"/>
                  <a:gd name="T56" fmla="*/ 35 w 41"/>
                  <a:gd name="T57" fmla="*/ 2 h 40"/>
                  <a:gd name="T58" fmla="*/ 33 w 41"/>
                  <a:gd name="T59" fmla="*/ 0 h 40"/>
                  <a:gd name="T60" fmla="*/ 8 w 41"/>
                  <a:gd name="T61" fmla="*/ 0 h 40"/>
                  <a:gd name="T62" fmla="*/ 7 w 41"/>
                  <a:gd name="T63" fmla="*/ 2 h 40"/>
                  <a:gd name="T64" fmla="*/ 7 w 41"/>
                  <a:gd name="T65" fmla="*/ 5 h 40"/>
                  <a:gd name="T66" fmla="*/ 8 w 41"/>
                  <a:gd name="T67" fmla="*/ 6 h 40"/>
                  <a:gd name="T68" fmla="*/ 10 w 41"/>
                  <a:gd name="T69" fmla="*/ 5 h 40"/>
                  <a:gd name="T70" fmla="*/ 10 w 41"/>
                  <a:gd name="T71" fmla="*/ 4 h 40"/>
                  <a:gd name="T72" fmla="*/ 31 w 41"/>
                  <a:gd name="T73" fmla="*/ 4 h 40"/>
                  <a:gd name="T74" fmla="*/ 31 w 41"/>
                  <a:gd name="T75" fmla="*/ 11 h 40"/>
                  <a:gd name="T76" fmla="*/ 33 w 41"/>
                  <a:gd name="T77" fmla="*/ 13 h 40"/>
                  <a:gd name="T78" fmla="*/ 35 w 41"/>
                  <a:gd name="T7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40">
                    <a:moveTo>
                      <a:pt x="35" y="40"/>
                    </a:moveTo>
                    <a:cubicBezTo>
                      <a:pt x="7" y="40"/>
                      <a:pt x="7" y="40"/>
                      <a:pt x="7" y="40"/>
                    </a:cubicBezTo>
                    <a:cubicBezTo>
                      <a:pt x="3" y="40"/>
                      <a:pt x="0" y="37"/>
                      <a:pt x="0" y="34"/>
                    </a:cubicBezTo>
                    <a:cubicBezTo>
                      <a:pt x="0" y="14"/>
                      <a:pt x="0" y="14"/>
                      <a:pt x="0" y="14"/>
                    </a:cubicBezTo>
                    <a:cubicBezTo>
                      <a:pt x="0" y="11"/>
                      <a:pt x="3" y="8"/>
                      <a:pt x="7" y="8"/>
                    </a:cubicBezTo>
                    <a:cubicBezTo>
                      <a:pt x="20" y="8"/>
                      <a:pt x="20" y="8"/>
                      <a:pt x="20" y="8"/>
                    </a:cubicBezTo>
                    <a:cubicBezTo>
                      <a:pt x="21" y="8"/>
                      <a:pt x="23" y="9"/>
                      <a:pt x="25" y="10"/>
                    </a:cubicBezTo>
                    <a:cubicBezTo>
                      <a:pt x="27" y="13"/>
                      <a:pt x="27" y="13"/>
                      <a:pt x="27" y="13"/>
                    </a:cubicBezTo>
                    <a:cubicBezTo>
                      <a:pt x="27" y="13"/>
                      <a:pt x="27" y="13"/>
                      <a:pt x="27" y="13"/>
                    </a:cubicBezTo>
                    <a:cubicBezTo>
                      <a:pt x="27" y="14"/>
                      <a:pt x="28" y="14"/>
                      <a:pt x="29" y="14"/>
                    </a:cubicBezTo>
                    <a:cubicBezTo>
                      <a:pt x="35" y="14"/>
                      <a:pt x="35" y="14"/>
                      <a:pt x="35" y="14"/>
                    </a:cubicBezTo>
                    <a:cubicBezTo>
                      <a:pt x="38" y="14"/>
                      <a:pt x="41" y="17"/>
                      <a:pt x="41" y="21"/>
                    </a:cubicBezTo>
                    <a:cubicBezTo>
                      <a:pt x="41" y="34"/>
                      <a:pt x="41" y="34"/>
                      <a:pt x="41" y="34"/>
                    </a:cubicBezTo>
                    <a:cubicBezTo>
                      <a:pt x="41" y="37"/>
                      <a:pt x="38" y="40"/>
                      <a:pt x="35" y="40"/>
                    </a:cubicBezTo>
                    <a:close/>
                    <a:moveTo>
                      <a:pt x="7" y="11"/>
                    </a:moveTo>
                    <a:cubicBezTo>
                      <a:pt x="5" y="11"/>
                      <a:pt x="3" y="13"/>
                      <a:pt x="3" y="14"/>
                    </a:cubicBezTo>
                    <a:cubicBezTo>
                      <a:pt x="3" y="34"/>
                      <a:pt x="3" y="34"/>
                      <a:pt x="3" y="34"/>
                    </a:cubicBezTo>
                    <a:cubicBezTo>
                      <a:pt x="3" y="35"/>
                      <a:pt x="5" y="37"/>
                      <a:pt x="7" y="37"/>
                    </a:cubicBezTo>
                    <a:cubicBezTo>
                      <a:pt x="35" y="37"/>
                      <a:pt x="35" y="37"/>
                      <a:pt x="35" y="37"/>
                    </a:cubicBezTo>
                    <a:cubicBezTo>
                      <a:pt x="37" y="37"/>
                      <a:pt x="38" y="35"/>
                      <a:pt x="38" y="34"/>
                    </a:cubicBezTo>
                    <a:cubicBezTo>
                      <a:pt x="38" y="21"/>
                      <a:pt x="38" y="21"/>
                      <a:pt x="38" y="21"/>
                    </a:cubicBezTo>
                    <a:cubicBezTo>
                      <a:pt x="38" y="19"/>
                      <a:pt x="37" y="18"/>
                      <a:pt x="35" y="18"/>
                    </a:cubicBezTo>
                    <a:cubicBezTo>
                      <a:pt x="29" y="18"/>
                      <a:pt x="29" y="18"/>
                      <a:pt x="29" y="18"/>
                    </a:cubicBezTo>
                    <a:cubicBezTo>
                      <a:pt x="27" y="18"/>
                      <a:pt x="25" y="17"/>
                      <a:pt x="24" y="15"/>
                    </a:cubicBezTo>
                    <a:cubicBezTo>
                      <a:pt x="22" y="12"/>
                      <a:pt x="22" y="12"/>
                      <a:pt x="22" y="12"/>
                    </a:cubicBezTo>
                    <a:cubicBezTo>
                      <a:pt x="21" y="12"/>
                      <a:pt x="20" y="11"/>
                      <a:pt x="20" y="11"/>
                    </a:cubicBezTo>
                    <a:lnTo>
                      <a:pt x="7" y="11"/>
                    </a:lnTo>
                    <a:close/>
                    <a:moveTo>
                      <a:pt x="35" y="11"/>
                    </a:moveTo>
                    <a:cubicBezTo>
                      <a:pt x="35" y="2"/>
                      <a:pt x="35" y="2"/>
                      <a:pt x="35" y="2"/>
                    </a:cubicBezTo>
                    <a:cubicBezTo>
                      <a:pt x="35" y="1"/>
                      <a:pt x="34" y="0"/>
                      <a:pt x="33" y="0"/>
                    </a:cubicBezTo>
                    <a:cubicBezTo>
                      <a:pt x="8" y="0"/>
                      <a:pt x="8" y="0"/>
                      <a:pt x="8" y="0"/>
                    </a:cubicBezTo>
                    <a:cubicBezTo>
                      <a:pt x="7" y="0"/>
                      <a:pt x="7" y="1"/>
                      <a:pt x="7" y="2"/>
                    </a:cubicBezTo>
                    <a:cubicBezTo>
                      <a:pt x="7" y="5"/>
                      <a:pt x="7" y="5"/>
                      <a:pt x="7" y="5"/>
                    </a:cubicBezTo>
                    <a:cubicBezTo>
                      <a:pt x="7" y="6"/>
                      <a:pt x="7" y="6"/>
                      <a:pt x="8" y="6"/>
                    </a:cubicBezTo>
                    <a:cubicBezTo>
                      <a:pt x="9" y="6"/>
                      <a:pt x="10" y="6"/>
                      <a:pt x="10" y="5"/>
                    </a:cubicBezTo>
                    <a:cubicBezTo>
                      <a:pt x="10" y="4"/>
                      <a:pt x="10" y="4"/>
                      <a:pt x="10" y="4"/>
                    </a:cubicBezTo>
                    <a:cubicBezTo>
                      <a:pt x="31" y="4"/>
                      <a:pt x="31" y="4"/>
                      <a:pt x="31" y="4"/>
                    </a:cubicBezTo>
                    <a:cubicBezTo>
                      <a:pt x="31" y="11"/>
                      <a:pt x="31" y="11"/>
                      <a:pt x="31" y="11"/>
                    </a:cubicBezTo>
                    <a:cubicBezTo>
                      <a:pt x="31" y="12"/>
                      <a:pt x="32" y="13"/>
                      <a:pt x="33" y="13"/>
                    </a:cubicBezTo>
                    <a:cubicBezTo>
                      <a:pt x="34" y="13"/>
                      <a:pt x="35" y="12"/>
                      <a:pt x="35" y="11"/>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9" name="Freeform 19">
                <a:extLst>
                  <a:ext uri="{FF2B5EF4-FFF2-40B4-BE49-F238E27FC236}">
                    <a16:creationId xmlns:a16="http://schemas.microsoft.com/office/drawing/2014/main" id="{86A2AF12-9380-49B3-97CF-FEFA552B4C7E}"/>
                  </a:ext>
                </a:extLst>
              </p:cNvPr>
              <p:cNvSpPr>
                <a:spLocks noEditPoints="1"/>
              </p:cNvSpPr>
              <p:nvPr/>
            </p:nvSpPr>
            <p:spPr bwMode="auto">
              <a:xfrm>
                <a:off x="3389313" y="4387850"/>
                <a:ext cx="165100" cy="166688"/>
              </a:xfrm>
              <a:custGeom>
                <a:avLst/>
                <a:gdLst>
                  <a:gd name="T0" fmla="*/ 13 w 43"/>
                  <a:gd name="T1" fmla="*/ 22 h 44"/>
                  <a:gd name="T2" fmla="*/ 30 w 43"/>
                  <a:gd name="T3" fmla="*/ 22 h 44"/>
                  <a:gd name="T4" fmla="*/ 22 w 43"/>
                  <a:gd name="T5" fmla="*/ 17 h 44"/>
                  <a:gd name="T6" fmla="*/ 22 w 43"/>
                  <a:gd name="T7" fmla="*/ 27 h 44"/>
                  <a:gd name="T8" fmla="*/ 22 w 43"/>
                  <a:gd name="T9" fmla="*/ 17 h 44"/>
                  <a:gd name="T10" fmla="*/ 18 w 43"/>
                  <a:gd name="T11" fmla="*/ 44 h 44"/>
                  <a:gd name="T12" fmla="*/ 15 w 43"/>
                  <a:gd name="T13" fmla="*/ 37 h 44"/>
                  <a:gd name="T14" fmla="*/ 7 w 43"/>
                  <a:gd name="T15" fmla="*/ 37 h 44"/>
                  <a:gd name="T16" fmla="*/ 1 w 43"/>
                  <a:gd name="T17" fmla="*/ 29 h 44"/>
                  <a:gd name="T18" fmla="*/ 5 w 43"/>
                  <a:gd name="T19" fmla="*/ 23 h 44"/>
                  <a:gd name="T20" fmla="*/ 5 w 43"/>
                  <a:gd name="T21" fmla="*/ 20 h 44"/>
                  <a:gd name="T22" fmla="*/ 1 w 43"/>
                  <a:gd name="T23" fmla="*/ 14 h 44"/>
                  <a:gd name="T24" fmla="*/ 7 w 43"/>
                  <a:gd name="T25" fmla="*/ 7 h 44"/>
                  <a:gd name="T26" fmla="*/ 15 w 43"/>
                  <a:gd name="T27" fmla="*/ 6 h 44"/>
                  <a:gd name="T28" fmla="*/ 18 w 43"/>
                  <a:gd name="T29" fmla="*/ 0 h 44"/>
                  <a:gd name="T30" fmla="*/ 27 w 43"/>
                  <a:gd name="T31" fmla="*/ 1 h 44"/>
                  <a:gd name="T32" fmla="*/ 31 w 43"/>
                  <a:gd name="T33" fmla="*/ 8 h 44"/>
                  <a:gd name="T34" fmla="*/ 39 w 43"/>
                  <a:gd name="T35" fmla="*/ 7 h 44"/>
                  <a:gd name="T36" fmla="*/ 42 w 43"/>
                  <a:gd name="T37" fmla="*/ 16 h 44"/>
                  <a:gd name="T38" fmla="*/ 39 w 43"/>
                  <a:gd name="T39" fmla="*/ 22 h 44"/>
                  <a:gd name="T40" fmla="*/ 42 w 43"/>
                  <a:gd name="T41" fmla="*/ 27 h 44"/>
                  <a:gd name="T42" fmla="*/ 39 w 43"/>
                  <a:gd name="T43" fmla="*/ 36 h 44"/>
                  <a:gd name="T44" fmla="*/ 31 w 43"/>
                  <a:gd name="T45" fmla="*/ 35 h 44"/>
                  <a:gd name="T46" fmla="*/ 27 w 43"/>
                  <a:gd name="T47" fmla="*/ 42 h 44"/>
                  <a:gd name="T48" fmla="*/ 19 w 43"/>
                  <a:gd name="T49" fmla="*/ 40 h 44"/>
                  <a:gd name="T50" fmla="*/ 25 w 43"/>
                  <a:gd name="T51" fmla="*/ 35 h 44"/>
                  <a:gd name="T52" fmla="*/ 30 w 43"/>
                  <a:gd name="T53" fmla="*/ 32 h 44"/>
                  <a:gd name="T54" fmla="*/ 36 w 43"/>
                  <a:gd name="T55" fmla="*/ 33 h 44"/>
                  <a:gd name="T56" fmla="*/ 35 w 43"/>
                  <a:gd name="T57" fmla="*/ 25 h 44"/>
                  <a:gd name="T58" fmla="*/ 35 w 43"/>
                  <a:gd name="T59" fmla="*/ 22 h 44"/>
                  <a:gd name="T60" fmla="*/ 35 w 43"/>
                  <a:gd name="T61" fmla="*/ 18 h 44"/>
                  <a:gd name="T62" fmla="*/ 36 w 43"/>
                  <a:gd name="T63" fmla="*/ 10 h 44"/>
                  <a:gd name="T64" fmla="*/ 30 w 43"/>
                  <a:gd name="T65" fmla="*/ 11 h 44"/>
                  <a:gd name="T66" fmla="*/ 25 w 43"/>
                  <a:gd name="T67" fmla="*/ 8 h 44"/>
                  <a:gd name="T68" fmla="*/ 19 w 43"/>
                  <a:gd name="T69" fmla="*/ 3 h 44"/>
                  <a:gd name="T70" fmla="*/ 17 w 43"/>
                  <a:gd name="T71" fmla="*/ 9 h 44"/>
                  <a:gd name="T72" fmla="*/ 12 w 43"/>
                  <a:gd name="T73" fmla="*/ 12 h 44"/>
                  <a:gd name="T74" fmla="*/ 5 w 43"/>
                  <a:gd name="T75" fmla="*/ 15 h 44"/>
                  <a:gd name="T76" fmla="*/ 9 w 43"/>
                  <a:gd name="T77" fmla="*/ 20 h 44"/>
                  <a:gd name="T78" fmla="*/ 9 w 43"/>
                  <a:gd name="T79" fmla="*/ 24 h 44"/>
                  <a:gd name="T80" fmla="*/ 5 w 43"/>
                  <a:gd name="T81" fmla="*/ 29 h 44"/>
                  <a:gd name="T82" fmla="*/ 12 w 43"/>
                  <a:gd name="T83" fmla="*/ 32 h 44"/>
                  <a:gd name="T84" fmla="*/ 17 w 43"/>
                  <a:gd name="T85" fmla="*/ 34 h 44"/>
                  <a:gd name="T86" fmla="*/ 19 w 43"/>
                  <a:gd name="T8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4">
                    <a:moveTo>
                      <a:pt x="22" y="30"/>
                    </a:moveTo>
                    <a:cubicBezTo>
                      <a:pt x="17" y="30"/>
                      <a:pt x="13" y="26"/>
                      <a:pt x="13" y="22"/>
                    </a:cubicBezTo>
                    <a:cubicBezTo>
                      <a:pt x="13" y="17"/>
                      <a:pt x="17" y="13"/>
                      <a:pt x="22" y="13"/>
                    </a:cubicBezTo>
                    <a:cubicBezTo>
                      <a:pt x="26" y="13"/>
                      <a:pt x="30" y="17"/>
                      <a:pt x="30" y="22"/>
                    </a:cubicBezTo>
                    <a:cubicBezTo>
                      <a:pt x="30" y="26"/>
                      <a:pt x="26" y="30"/>
                      <a:pt x="22" y="30"/>
                    </a:cubicBezTo>
                    <a:close/>
                    <a:moveTo>
                      <a:pt x="22" y="17"/>
                    </a:moveTo>
                    <a:cubicBezTo>
                      <a:pt x="19" y="17"/>
                      <a:pt x="17" y="19"/>
                      <a:pt x="17" y="22"/>
                    </a:cubicBezTo>
                    <a:cubicBezTo>
                      <a:pt x="17" y="24"/>
                      <a:pt x="19" y="27"/>
                      <a:pt x="22" y="27"/>
                    </a:cubicBezTo>
                    <a:cubicBezTo>
                      <a:pt x="24" y="27"/>
                      <a:pt x="27" y="24"/>
                      <a:pt x="27" y="22"/>
                    </a:cubicBezTo>
                    <a:cubicBezTo>
                      <a:pt x="27" y="19"/>
                      <a:pt x="24" y="17"/>
                      <a:pt x="22" y="17"/>
                    </a:cubicBezTo>
                    <a:close/>
                    <a:moveTo>
                      <a:pt x="26" y="44"/>
                    </a:moveTo>
                    <a:cubicBezTo>
                      <a:pt x="18" y="44"/>
                      <a:pt x="18" y="44"/>
                      <a:pt x="18" y="44"/>
                    </a:cubicBezTo>
                    <a:cubicBezTo>
                      <a:pt x="17" y="44"/>
                      <a:pt x="16" y="43"/>
                      <a:pt x="16" y="42"/>
                    </a:cubicBezTo>
                    <a:cubicBezTo>
                      <a:pt x="15" y="37"/>
                      <a:pt x="15" y="37"/>
                      <a:pt x="15" y="37"/>
                    </a:cubicBezTo>
                    <a:cubicBezTo>
                      <a:pt x="14" y="37"/>
                      <a:pt x="13" y="36"/>
                      <a:pt x="12" y="35"/>
                    </a:cubicBezTo>
                    <a:cubicBezTo>
                      <a:pt x="7" y="37"/>
                      <a:pt x="7" y="37"/>
                      <a:pt x="7" y="37"/>
                    </a:cubicBezTo>
                    <a:cubicBezTo>
                      <a:pt x="6" y="37"/>
                      <a:pt x="5" y="37"/>
                      <a:pt x="5" y="36"/>
                    </a:cubicBezTo>
                    <a:cubicBezTo>
                      <a:pt x="1" y="29"/>
                      <a:pt x="1" y="29"/>
                      <a:pt x="1" y="29"/>
                    </a:cubicBezTo>
                    <a:cubicBezTo>
                      <a:pt x="0" y="29"/>
                      <a:pt x="1" y="28"/>
                      <a:pt x="1" y="27"/>
                    </a:cubicBezTo>
                    <a:cubicBezTo>
                      <a:pt x="5" y="23"/>
                      <a:pt x="5" y="23"/>
                      <a:pt x="5" y="23"/>
                    </a:cubicBezTo>
                    <a:cubicBezTo>
                      <a:pt x="5" y="23"/>
                      <a:pt x="5" y="22"/>
                      <a:pt x="5" y="22"/>
                    </a:cubicBezTo>
                    <a:cubicBezTo>
                      <a:pt x="5" y="21"/>
                      <a:pt x="5" y="21"/>
                      <a:pt x="5" y="20"/>
                    </a:cubicBezTo>
                    <a:cubicBezTo>
                      <a:pt x="1" y="16"/>
                      <a:pt x="1" y="16"/>
                      <a:pt x="1" y="16"/>
                    </a:cubicBezTo>
                    <a:cubicBezTo>
                      <a:pt x="1" y="16"/>
                      <a:pt x="0" y="15"/>
                      <a:pt x="1" y="14"/>
                    </a:cubicBezTo>
                    <a:cubicBezTo>
                      <a:pt x="5" y="7"/>
                      <a:pt x="5" y="7"/>
                      <a:pt x="5" y="7"/>
                    </a:cubicBezTo>
                    <a:cubicBezTo>
                      <a:pt x="5" y="7"/>
                      <a:pt x="6" y="6"/>
                      <a:pt x="7" y="7"/>
                    </a:cubicBezTo>
                    <a:cubicBezTo>
                      <a:pt x="12" y="8"/>
                      <a:pt x="12" y="8"/>
                      <a:pt x="12" y="8"/>
                    </a:cubicBezTo>
                    <a:cubicBezTo>
                      <a:pt x="13" y="7"/>
                      <a:pt x="14" y="7"/>
                      <a:pt x="15" y="6"/>
                    </a:cubicBezTo>
                    <a:cubicBezTo>
                      <a:pt x="16" y="1"/>
                      <a:pt x="16" y="1"/>
                      <a:pt x="16" y="1"/>
                    </a:cubicBezTo>
                    <a:cubicBezTo>
                      <a:pt x="16" y="0"/>
                      <a:pt x="17" y="0"/>
                      <a:pt x="18" y="0"/>
                    </a:cubicBezTo>
                    <a:cubicBezTo>
                      <a:pt x="26" y="0"/>
                      <a:pt x="26" y="0"/>
                      <a:pt x="26" y="0"/>
                    </a:cubicBezTo>
                    <a:cubicBezTo>
                      <a:pt x="26" y="0"/>
                      <a:pt x="27" y="0"/>
                      <a:pt x="27" y="1"/>
                    </a:cubicBezTo>
                    <a:cubicBezTo>
                      <a:pt x="29" y="6"/>
                      <a:pt x="29" y="6"/>
                      <a:pt x="29" y="6"/>
                    </a:cubicBezTo>
                    <a:cubicBezTo>
                      <a:pt x="30" y="7"/>
                      <a:pt x="31" y="7"/>
                      <a:pt x="31" y="8"/>
                    </a:cubicBezTo>
                    <a:cubicBezTo>
                      <a:pt x="37" y="7"/>
                      <a:pt x="37" y="7"/>
                      <a:pt x="37" y="7"/>
                    </a:cubicBezTo>
                    <a:cubicBezTo>
                      <a:pt x="38" y="6"/>
                      <a:pt x="38" y="7"/>
                      <a:pt x="39" y="7"/>
                    </a:cubicBezTo>
                    <a:cubicBezTo>
                      <a:pt x="43" y="14"/>
                      <a:pt x="43" y="14"/>
                      <a:pt x="43" y="14"/>
                    </a:cubicBezTo>
                    <a:cubicBezTo>
                      <a:pt x="43" y="15"/>
                      <a:pt x="43" y="16"/>
                      <a:pt x="42" y="16"/>
                    </a:cubicBezTo>
                    <a:cubicBezTo>
                      <a:pt x="38" y="20"/>
                      <a:pt x="38" y="20"/>
                      <a:pt x="38" y="20"/>
                    </a:cubicBezTo>
                    <a:cubicBezTo>
                      <a:pt x="39" y="21"/>
                      <a:pt x="39" y="21"/>
                      <a:pt x="39" y="22"/>
                    </a:cubicBezTo>
                    <a:cubicBezTo>
                      <a:pt x="39" y="22"/>
                      <a:pt x="39" y="23"/>
                      <a:pt x="38" y="23"/>
                    </a:cubicBezTo>
                    <a:cubicBezTo>
                      <a:pt x="42" y="27"/>
                      <a:pt x="42" y="27"/>
                      <a:pt x="42" y="27"/>
                    </a:cubicBezTo>
                    <a:cubicBezTo>
                      <a:pt x="43" y="28"/>
                      <a:pt x="43" y="29"/>
                      <a:pt x="43" y="29"/>
                    </a:cubicBezTo>
                    <a:cubicBezTo>
                      <a:pt x="39" y="36"/>
                      <a:pt x="39" y="36"/>
                      <a:pt x="39" y="36"/>
                    </a:cubicBezTo>
                    <a:cubicBezTo>
                      <a:pt x="38" y="37"/>
                      <a:pt x="38" y="37"/>
                      <a:pt x="37" y="37"/>
                    </a:cubicBezTo>
                    <a:cubicBezTo>
                      <a:pt x="31" y="35"/>
                      <a:pt x="31" y="35"/>
                      <a:pt x="31" y="35"/>
                    </a:cubicBezTo>
                    <a:cubicBezTo>
                      <a:pt x="31" y="36"/>
                      <a:pt x="30" y="37"/>
                      <a:pt x="29" y="37"/>
                    </a:cubicBezTo>
                    <a:cubicBezTo>
                      <a:pt x="27" y="42"/>
                      <a:pt x="27" y="42"/>
                      <a:pt x="27" y="42"/>
                    </a:cubicBezTo>
                    <a:cubicBezTo>
                      <a:pt x="27" y="43"/>
                      <a:pt x="26" y="44"/>
                      <a:pt x="26" y="44"/>
                    </a:cubicBezTo>
                    <a:close/>
                    <a:moveTo>
                      <a:pt x="19" y="40"/>
                    </a:moveTo>
                    <a:cubicBezTo>
                      <a:pt x="24" y="40"/>
                      <a:pt x="24" y="40"/>
                      <a:pt x="24" y="40"/>
                    </a:cubicBezTo>
                    <a:cubicBezTo>
                      <a:pt x="25" y="35"/>
                      <a:pt x="25" y="35"/>
                      <a:pt x="25" y="35"/>
                    </a:cubicBezTo>
                    <a:cubicBezTo>
                      <a:pt x="26" y="35"/>
                      <a:pt x="26" y="34"/>
                      <a:pt x="27" y="34"/>
                    </a:cubicBezTo>
                    <a:cubicBezTo>
                      <a:pt x="28" y="34"/>
                      <a:pt x="29" y="33"/>
                      <a:pt x="30" y="32"/>
                    </a:cubicBezTo>
                    <a:cubicBezTo>
                      <a:pt x="30" y="32"/>
                      <a:pt x="31" y="32"/>
                      <a:pt x="32" y="32"/>
                    </a:cubicBezTo>
                    <a:cubicBezTo>
                      <a:pt x="36" y="33"/>
                      <a:pt x="36" y="33"/>
                      <a:pt x="36" y="33"/>
                    </a:cubicBezTo>
                    <a:cubicBezTo>
                      <a:pt x="39" y="29"/>
                      <a:pt x="39" y="29"/>
                      <a:pt x="39" y="29"/>
                    </a:cubicBezTo>
                    <a:cubicBezTo>
                      <a:pt x="35" y="25"/>
                      <a:pt x="35" y="25"/>
                      <a:pt x="35" y="25"/>
                    </a:cubicBezTo>
                    <a:cubicBezTo>
                      <a:pt x="35" y="25"/>
                      <a:pt x="35" y="24"/>
                      <a:pt x="35" y="24"/>
                    </a:cubicBezTo>
                    <a:cubicBezTo>
                      <a:pt x="35" y="23"/>
                      <a:pt x="35" y="22"/>
                      <a:pt x="35" y="22"/>
                    </a:cubicBezTo>
                    <a:cubicBezTo>
                      <a:pt x="35" y="21"/>
                      <a:pt x="35" y="20"/>
                      <a:pt x="35" y="20"/>
                    </a:cubicBezTo>
                    <a:cubicBezTo>
                      <a:pt x="35" y="19"/>
                      <a:pt x="35" y="19"/>
                      <a:pt x="35" y="18"/>
                    </a:cubicBezTo>
                    <a:cubicBezTo>
                      <a:pt x="39" y="15"/>
                      <a:pt x="39" y="15"/>
                      <a:pt x="39" y="15"/>
                    </a:cubicBezTo>
                    <a:cubicBezTo>
                      <a:pt x="36" y="10"/>
                      <a:pt x="36" y="10"/>
                      <a:pt x="36" y="10"/>
                    </a:cubicBezTo>
                    <a:cubicBezTo>
                      <a:pt x="32" y="12"/>
                      <a:pt x="32" y="12"/>
                      <a:pt x="32" y="12"/>
                    </a:cubicBezTo>
                    <a:cubicBezTo>
                      <a:pt x="31" y="12"/>
                      <a:pt x="30" y="12"/>
                      <a:pt x="30" y="11"/>
                    </a:cubicBezTo>
                    <a:cubicBezTo>
                      <a:pt x="29" y="11"/>
                      <a:pt x="28" y="10"/>
                      <a:pt x="27" y="9"/>
                    </a:cubicBezTo>
                    <a:cubicBezTo>
                      <a:pt x="26" y="9"/>
                      <a:pt x="26" y="9"/>
                      <a:pt x="25" y="8"/>
                    </a:cubicBezTo>
                    <a:cubicBezTo>
                      <a:pt x="24" y="3"/>
                      <a:pt x="24" y="3"/>
                      <a:pt x="24" y="3"/>
                    </a:cubicBezTo>
                    <a:cubicBezTo>
                      <a:pt x="19" y="3"/>
                      <a:pt x="19" y="3"/>
                      <a:pt x="19" y="3"/>
                    </a:cubicBezTo>
                    <a:cubicBezTo>
                      <a:pt x="18" y="8"/>
                      <a:pt x="18" y="8"/>
                      <a:pt x="18" y="8"/>
                    </a:cubicBezTo>
                    <a:cubicBezTo>
                      <a:pt x="18" y="9"/>
                      <a:pt x="17" y="9"/>
                      <a:pt x="17" y="9"/>
                    </a:cubicBezTo>
                    <a:cubicBezTo>
                      <a:pt x="16" y="10"/>
                      <a:pt x="15" y="11"/>
                      <a:pt x="14" y="11"/>
                    </a:cubicBezTo>
                    <a:cubicBezTo>
                      <a:pt x="13" y="12"/>
                      <a:pt x="12" y="12"/>
                      <a:pt x="12" y="12"/>
                    </a:cubicBezTo>
                    <a:cubicBezTo>
                      <a:pt x="7" y="10"/>
                      <a:pt x="7" y="10"/>
                      <a:pt x="7" y="10"/>
                    </a:cubicBezTo>
                    <a:cubicBezTo>
                      <a:pt x="5" y="15"/>
                      <a:pt x="5" y="15"/>
                      <a:pt x="5" y="15"/>
                    </a:cubicBezTo>
                    <a:cubicBezTo>
                      <a:pt x="8" y="18"/>
                      <a:pt x="8" y="18"/>
                      <a:pt x="8" y="18"/>
                    </a:cubicBezTo>
                    <a:cubicBezTo>
                      <a:pt x="9" y="19"/>
                      <a:pt x="9" y="19"/>
                      <a:pt x="9" y="20"/>
                    </a:cubicBezTo>
                    <a:cubicBezTo>
                      <a:pt x="9" y="20"/>
                      <a:pt x="9" y="21"/>
                      <a:pt x="9" y="22"/>
                    </a:cubicBezTo>
                    <a:cubicBezTo>
                      <a:pt x="9" y="22"/>
                      <a:pt x="9" y="23"/>
                      <a:pt x="9" y="24"/>
                    </a:cubicBezTo>
                    <a:cubicBezTo>
                      <a:pt x="9" y="24"/>
                      <a:pt x="9" y="25"/>
                      <a:pt x="8" y="25"/>
                    </a:cubicBezTo>
                    <a:cubicBezTo>
                      <a:pt x="5" y="29"/>
                      <a:pt x="5" y="29"/>
                      <a:pt x="5" y="29"/>
                    </a:cubicBezTo>
                    <a:cubicBezTo>
                      <a:pt x="7" y="33"/>
                      <a:pt x="7" y="33"/>
                      <a:pt x="7" y="33"/>
                    </a:cubicBezTo>
                    <a:cubicBezTo>
                      <a:pt x="12" y="32"/>
                      <a:pt x="12" y="32"/>
                      <a:pt x="12" y="32"/>
                    </a:cubicBezTo>
                    <a:cubicBezTo>
                      <a:pt x="12" y="32"/>
                      <a:pt x="13" y="32"/>
                      <a:pt x="14" y="32"/>
                    </a:cubicBezTo>
                    <a:cubicBezTo>
                      <a:pt x="15" y="33"/>
                      <a:pt x="16" y="34"/>
                      <a:pt x="17" y="34"/>
                    </a:cubicBezTo>
                    <a:cubicBezTo>
                      <a:pt x="17" y="34"/>
                      <a:pt x="18" y="35"/>
                      <a:pt x="18" y="35"/>
                    </a:cubicBezTo>
                    <a:lnTo>
                      <a:pt x="19" y="4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0" name="Freeform 20">
                <a:extLst>
                  <a:ext uri="{FF2B5EF4-FFF2-40B4-BE49-F238E27FC236}">
                    <a16:creationId xmlns:a16="http://schemas.microsoft.com/office/drawing/2014/main" id="{43CECC40-D668-4A63-A52C-054ADAC81650}"/>
                  </a:ext>
                </a:extLst>
              </p:cNvPr>
              <p:cNvSpPr>
                <a:spLocks noEditPoints="1"/>
              </p:cNvSpPr>
              <p:nvPr/>
            </p:nvSpPr>
            <p:spPr bwMode="auto">
              <a:xfrm>
                <a:off x="3405188" y="4725988"/>
                <a:ext cx="136525" cy="141288"/>
              </a:xfrm>
              <a:custGeom>
                <a:avLst/>
                <a:gdLst>
                  <a:gd name="T0" fmla="*/ 36 w 36"/>
                  <a:gd name="T1" fmla="*/ 9 h 37"/>
                  <a:gd name="T2" fmla="*/ 36 w 36"/>
                  <a:gd name="T3" fmla="*/ 28 h 37"/>
                  <a:gd name="T4" fmla="*/ 27 w 36"/>
                  <a:gd name="T5" fmla="*/ 37 h 37"/>
                  <a:gd name="T6" fmla="*/ 15 w 36"/>
                  <a:gd name="T7" fmla="*/ 37 h 37"/>
                  <a:gd name="T8" fmla="*/ 6 w 36"/>
                  <a:gd name="T9" fmla="*/ 28 h 37"/>
                  <a:gd name="T10" fmla="*/ 6 w 36"/>
                  <a:gd name="T11" fmla="*/ 26 h 37"/>
                  <a:gd name="T12" fmla="*/ 8 w 36"/>
                  <a:gd name="T13" fmla="*/ 24 h 37"/>
                  <a:gd name="T14" fmla="*/ 9 w 36"/>
                  <a:gd name="T15" fmla="*/ 26 h 37"/>
                  <a:gd name="T16" fmla="*/ 9 w 36"/>
                  <a:gd name="T17" fmla="*/ 28 h 37"/>
                  <a:gd name="T18" fmla="*/ 15 w 36"/>
                  <a:gd name="T19" fmla="*/ 34 h 37"/>
                  <a:gd name="T20" fmla="*/ 27 w 36"/>
                  <a:gd name="T21" fmla="*/ 34 h 37"/>
                  <a:gd name="T22" fmla="*/ 33 w 36"/>
                  <a:gd name="T23" fmla="*/ 28 h 37"/>
                  <a:gd name="T24" fmla="*/ 33 w 36"/>
                  <a:gd name="T25" fmla="*/ 9 h 37"/>
                  <a:gd name="T26" fmla="*/ 27 w 36"/>
                  <a:gd name="T27" fmla="*/ 3 h 37"/>
                  <a:gd name="T28" fmla="*/ 15 w 36"/>
                  <a:gd name="T29" fmla="*/ 3 h 37"/>
                  <a:gd name="T30" fmla="*/ 9 w 36"/>
                  <a:gd name="T31" fmla="*/ 9 h 37"/>
                  <a:gd name="T32" fmla="*/ 9 w 36"/>
                  <a:gd name="T33" fmla="*/ 11 h 37"/>
                  <a:gd name="T34" fmla="*/ 8 w 36"/>
                  <a:gd name="T35" fmla="*/ 13 h 37"/>
                  <a:gd name="T36" fmla="*/ 6 w 36"/>
                  <a:gd name="T37" fmla="*/ 11 h 37"/>
                  <a:gd name="T38" fmla="*/ 6 w 36"/>
                  <a:gd name="T39" fmla="*/ 9 h 37"/>
                  <a:gd name="T40" fmla="*/ 15 w 36"/>
                  <a:gd name="T41" fmla="*/ 0 h 37"/>
                  <a:gd name="T42" fmla="*/ 27 w 36"/>
                  <a:gd name="T43" fmla="*/ 0 h 37"/>
                  <a:gd name="T44" fmla="*/ 36 w 36"/>
                  <a:gd name="T45" fmla="*/ 9 h 37"/>
                  <a:gd name="T46" fmla="*/ 13 w 36"/>
                  <a:gd name="T47" fmla="*/ 23 h 37"/>
                  <a:gd name="T48" fmla="*/ 13 w 36"/>
                  <a:gd name="T49" fmla="*/ 25 h 37"/>
                  <a:gd name="T50" fmla="*/ 14 w 36"/>
                  <a:gd name="T51" fmla="*/ 26 h 37"/>
                  <a:gd name="T52" fmla="*/ 15 w 36"/>
                  <a:gd name="T53" fmla="*/ 25 h 37"/>
                  <a:gd name="T54" fmla="*/ 21 w 36"/>
                  <a:gd name="T55" fmla="*/ 20 h 37"/>
                  <a:gd name="T56" fmla="*/ 21 w 36"/>
                  <a:gd name="T57" fmla="*/ 20 h 37"/>
                  <a:gd name="T58" fmla="*/ 22 w 36"/>
                  <a:gd name="T59" fmla="*/ 19 h 37"/>
                  <a:gd name="T60" fmla="*/ 22 w 36"/>
                  <a:gd name="T61" fmla="*/ 19 h 37"/>
                  <a:gd name="T62" fmla="*/ 22 w 36"/>
                  <a:gd name="T63" fmla="*/ 19 h 37"/>
                  <a:gd name="T64" fmla="*/ 22 w 36"/>
                  <a:gd name="T65" fmla="*/ 18 h 37"/>
                  <a:gd name="T66" fmla="*/ 22 w 36"/>
                  <a:gd name="T67" fmla="*/ 18 h 37"/>
                  <a:gd name="T68" fmla="*/ 21 w 36"/>
                  <a:gd name="T69" fmla="*/ 18 h 37"/>
                  <a:gd name="T70" fmla="*/ 21 w 36"/>
                  <a:gd name="T71" fmla="*/ 18 h 37"/>
                  <a:gd name="T72" fmla="*/ 15 w 36"/>
                  <a:gd name="T73" fmla="*/ 12 h 37"/>
                  <a:gd name="T74" fmla="*/ 13 w 36"/>
                  <a:gd name="T75" fmla="*/ 12 h 37"/>
                  <a:gd name="T76" fmla="*/ 13 w 36"/>
                  <a:gd name="T77" fmla="*/ 14 h 37"/>
                  <a:gd name="T78" fmla="*/ 16 w 36"/>
                  <a:gd name="T79" fmla="*/ 17 h 37"/>
                  <a:gd name="T80" fmla="*/ 1 w 36"/>
                  <a:gd name="T81" fmla="*/ 17 h 37"/>
                  <a:gd name="T82" fmla="*/ 0 w 36"/>
                  <a:gd name="T83" fmla="*/ 19 h 37"/>
                  <a:gd name="T84" fmla="*/ 1 w 36"/>
                  <a:gd name="T85" fmla="*/ 20 h 37"/>
                  <a:gd name="T86" fmla="*/ 16 w 36"/>
                  <a:gd name="T87" fmla="*/ 20 h 37"/>
                  <a:gd name="T88" fmla="*/ 13 w 36"/>
                  <a:gd name="T8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7">
                    <a:moveTo>
                      <a:pt x="36" y="9"/>
                    </a:moveTo>
                    <a:cubicBezTo>
                      <a:pt x="36" y="28"/>
                      <a:pt x="36" y="28"/>
                      <a:pt x="36" y="28"/>
                    </a:cubicBezTo>
                    <a:cubicBezTo>
                      <a:pt x="36" y="33"/>
                      <a:pt x="32" y="37"/>
                      <a:pt x="27" y="37"/>
                    </a:cubicBezTo>
                    <a:cubicBezTo>
                      <a:pt x="15" y="37"/>
                      <a:pt x="15" y="37"/>
                      <a:pt x="15" y="37"/>
                    </a:cubicBezTo>
                    <a:cubicBezTo>
                      <a:pt x="10" y="37"/>
                      <a:pt x="6" y="33"/>
                      <a:pt x="6" y="28"/>
                    </a:cubicBezTo>
                    <a:cubicBezTo>
                      <a:pt x="6" y="26"/>
                      <a:pt x="6" y="26"/>
                      <a:pt x="6" y="26"/>
                    </a:cubicBezTo>
                    <a:cubicBezTo>
                      <a:pt x="6" y="25"/>
                      <a:pt x="7" y="24"/>
                      <a:pt x="8" y="24"/>
                    </a:cubicBezTo>
                    <a:cubicBezTo>
                      <a:pt x="8" y="24"/>
                      <a:pt x="9" y="25"/>
                      <a:pt x="9" y="26"/>
                    </a:cubicBezTo>
                    <a:cubicBezTo>
                      <a:pt x="9" y="28"/>
                      <a:pt x="9" y="28"/>
                      <a:pt x="9" y="28"/>
                    </a:cubicBezTo>
                    <a:cubicBezTo>
                      <a:pt x="9" y="31"/>
                      <a:pt x="12" y="34"/>
                      <a:pt x="15" y="34"/>
                    </a:cubicBezTo>
                    <a:cubicBezTo>
                      <a:pt x="27" y="34"/>
                      <a:pt x="27" y="34"/>
                      <a:pt x="27" y="34"/>
                    </a:cubicBezTo>
                    <a:cubicBezTo>
                      <a:pt x="30" y="34"/>
                      <a:pt x="33" y="31"/>
                      <a:pt x="33" y="28"/>
                    </a:cubicBezTo>
                    <a:cubicBezTo>
                      <a:pt x="33" y="9"/>
                      <a:pt x="33" y="9"/>
                      <a:pt x="33" y="9"/>
                    </a:cubicBezTo>
                    <a:cubicBezTo>
                      <a:pt x="33" y="6"/>
                      <a:pt x="30" y="3"/>
                      <a:pt x="27" y="3"/>
                    </a:cubicBezTo>
                    <a:cubicBezTo>
                      <a:pt x="15" y="3"/>
                      <a:pt x="15" y="3"/>
                      <a:pt x="15" y="3"/>
                    </a:cubicBezTo>
                    <a:cubicBezTo>
                      <a:pt x="12" y="3"/>
                      <a:pt x="9" y="6"/>
                      <a:pt x="9" y="9"/>
                    </a:cubicBezTo>
                    <a:cubicBezTo>
                      <a:pt x="9" y="11"/>
                      <a:pt x="9" y="11"/>
                      <a:pt x="9" y="11"/>
                    </a:cubicBezTo>
                    <a:cubicBezTo>
                      <a:pt x="9" y="12"/>
                      <a:pt x="8" y="13"/>
                      <a:pt x="8" y="13"/>
                    </a:cubicBezTo>
                    <a:cubicBezTo>
                      <a:pt x="7" y="13"/>
                      <a:pt x="6" y="12"/>
                      <a:pt x="6" y="11"/>
                    </a:cubicBezTo>
                    <a:cubicBezTo>
                      <a:pt x="6" y="9"/>
                      <a:pt x="6" y="9"/>
                      <a:pt x="6" y="9"/>
                    </a:cubicBezTo>
                    <a:cubicBezTo>
                      <a:pt x="6" y="4"/>
                      <a:pt x="10" y="0"/>
                      <a:pt x="15" y="0"/>
                    </a:cubicBezTo>
                    <a:cubicBezTo>
                      <a:pt x="27" y="0"/>
                      <a:pt x="27" y="0"/>
                      <a:pt x="27" y="0"/>
                    </a:cubicBezTo>
                    <a:cubicBezTo>
                      <a:pt x="32" y="0"/>
                      <a:pt x="36" y="4"/>
                      <a:pt x="36" y="9"/>
                    </a:cubicBezTo>
                    <a:close/>
                    <a:moveTo>
                      <a:pt x="13" y="23"/>
                    </a:moveTo>
                    <a:cubicBezTo>
                      <a:pt x="12" y="24"/>
                      <a:pt x="12" y="25"/>
                      <a:pt x="13" y="25"/>
                    </a:cubicBezTo>
                    <a:cubicBezTo>
                      <a:pt x="13" y="26"/>
                      <a:pt x="14" y="26"/>
                      <a:pt x="14" y="26"/>
                    </a:cubicBezTo>
                    <a:cubicBezTo>
                      <a:pt x="14" y="26"/>
                      <a:pt x="15" y="26"/>
                      <a:pt x="15" y="25"/>
                    </a:cubicBezTo>
                    <a:cubicBezTo>
                      <a:pt x="21" y="20"/>
                      <a:pt x="21" y="20"/>
                      <a:pt x="21" y="20"/>
                    </a:cubicBezTo>
                    <a:cubicBezTo>
                      <a:pt x="21" y="20"/>
                      <a:pt x="21" y="20"/>
                      <a:pt x="21" y="20"/>
                    </a:cubicBezTo>
                    <a:cubicBezTo>
                      <a:pt x="21" y="20"/>
                      <a:pt x="22" y="20"/>
                      <a:pt x="22" y="19"/>
                    </a:cubicBezTo>
                    <a:cubicBezTo>
                      <a:pt x="22" y="19"/>
                      <a:pt x="22" y="19"/>
                      <a:pt x="22" y="19"/>
                    </a:cubicBezTo>
                    <a:cubicBezTo>
                      <a:pt x="22" y="19"/>
                      <a:pt x="22" y="19"/>
                      <a:pt x="22" y="19"/>
                    </a:cubicBezTo>
                    <a:cubicBezTo>
                      <a:pt x="22" y="18"/>
                      <a:pt x="22" y="18"/>
                      <a:pt x="22" y="18"/>
                    </a:cubicBezTo>
                    <a:cubicBezTo>
                      <a:pt x="22" y="18"/>
                      <a:pt x="22" y="18"/>
                      <a:pt x="22" y="18"/>
                    </a:cubicBezTo>
                    <a:cubicBezTo>
                      <a:pt x="22" y="18"/>
                      <a:pt x="21" y="18"/>
                      <a:pt x="21" y="18"/>
                    </a:cubicBezTo>
                    <a:cubicBezTo>
                      <a:pt x="21" y="18"/>
                      <a:pt x="21" y="18"/>
                      <a:pt x="21" y="18"/>
                    </a:cubicBezTo>
                    <a:cubicBezTo>
                      <a:pt x="15" y="12"/>
                      <a:pt x="15" y="12"/>
                      <a:pt x="15" y="12"/>
                    </a:cubicBezTo>
                    <a:cubicBezTo>
                      <a:pt x="15" y="11"/>
                      <a:pt x="14" y="11"/>
                      <a:pt x="13" y="12"/>
                    </a:cubicBezTo>
                    <a:cubicBezTo>
                      <a:pt x="12" y="13"/>
                      <a:pt x="12" y="14"/>
                      <a:pt x="13" y="14"/>
                    </a:cubicBezTo>
                    <a:cubicBezTo>
                      <a:pt x="16" y="17"/>
                      <a:pt x="16" y="17"/>
                      <a:pt x="16" y="17"/>
                    </a:cubicBezTo>
                    <a:cubicBezTo>
                      <a:pt x="1" y="17"/>
                      <a:pt x="1" y="17"/>
                      <a:pt x="1" y="17"/>
                    </a:cubicBezTo>
                    <a:cubicBezTo>
                      <a:pt x="0" y="17"/>
                      <a:pt x="0" y="18"/>
                      <a:pt x="0" y="19"/>
                    </a:cubicBezTo>
                    <a:cubicBezTo>
                      <a:pt x="0" y="20"/>
                      <a:pt x="0" y="20"/>
                      <a:pt x="1" y="20"/>
                    </a:cubicBezTo>
                    <a:cubicBezTo>
                      <a:pt x="16" y="20"/>
                      <a:pt x="16" y="20"/>
                      <a:pt x="16" y="20"/>
                    </a:cubicBezTo>
                    <a:lnTo>
                      <a:pt x="13" y="23"/>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grpSp>
        <p:nvGrpSpPr>
          <p:cNvPr id="2" name="Group 1">
            <a:extLst>
              <a:ext uri="{FF2B5EF4-FFF2-40B4-BE49-F238E27FC236}">
                <a16:creationId xmlns:a16="http://schemas.microsoft.com/office/drawing/2014/main" id="{D9C9E056-F020-4AF8-9FA4-84B719556507}"/>
              </a:ext>
            </a:extLst>
          </p:cNvPr>
          <p:cNvGrpSpPr/>
          <p:nvPr/>
        </p:nvGrpSpPr>
        <p:grpSpPr>
          <a:xfrm>
            <a:off x="3141663" y="3231394"/>
            <a:ext cx="1951038" cy="317463"/>
            <a:chOff x="3141663" y="3221831"/>
            <a:chExt cx="1951038" cy="317463"/>
          </a:xfrm>
        </p:grpSpPr>
        <p:sp>
          <p:nvSpPr>
            <p:cNvPr id="10" name="Rectangle 10">
              <a:extLst>
                <a:ext uri="{FF2B5EF4-FFF2-40B4-BE49-F238E27FC236}">
                  <a16:creationId xmlns:a16="http://schemas.microsoft.com/office/drawing/2014/main" id="{16776EAE-2774-4E8A-86BD-063A83392C73}"/>
                </a:ext>
              </a:extLst>
            </p:cNvPr>
            <p:cNvSpPr>
              <a:spLocks noChangeArrowheads="1"/>
            </p:cNvSpPr>
            <p:nvPr/>
          </p:nvSpPr>
          <p:spPr bwMode="auto">
            <a:xfrm>
              <a:off x="3141663" y="3224213"/>
              <a:ext cx="1951038" cy="312738"/>
            </a:xfrm>
            <a:prstGeom prst="rect">
              <a:avLst/>
            </a:prstGeom>
            <a:solidFill>
              <a:srgbClr val="FF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UA"/>
            </a:p>
          </p:txBody>
        </p:sp>
        <p:cxnSp>
          <p:nvCxnSpPr>
            <p:cNvPr id="27" name="Straight Connector 26">
              <a:extLst>
                <a:ext uri="{FF2B5EF4-FFF2-40B4-BE49-F238E27FC236}">
                  <a16:creationId xmlns:a16="http://schemas.microsoft.com/office/drawing/2014/main" id="{6A4D8035-2EF8-4749-8E4F-5945E97FE2BB}"/>
                </a:ext>
              </a:extLst>
            </p:cNvPr>
            <p:cNvCxnSpPr/>
            <p:nvPr/>
          </p:nvCxnSpPr>
          <p:spPr>
            <a:xfrm>
              <a:off x="3148013" y="3221831"/>
              <a:ext cx="0" cy="317463"/>
            </a:xfrm>
            <a:prstGeom prst="line">
              <a:avLst/>
            </a:prstGeom>
            <a:ln w="19050">
              <a:solidFill>
                <a:schemeClr val="bg2">
                  <a:alpha val="52000"/>
                </a:schemeClr>
              </a:solidFill>
            </a:ln>
          </p:spPr>
          <p:style>
            <a:lnRef idx="1">
              <a:schemeClr val="accent1"/>
            </a:lnRef>
            <a:fillRef idx="0">
              <a:schemeClr val="accent1"/>
            </a:fillRef>
            <a:effectRef idx="0">
              <a:schemeClr val="accent1"/>
            </a:effectRef>
            <a:fontRef idx="minor">
              <a:schemeClr val="tx1"/>
            </a:fontRef>
          </p:style>
        </p:cxnSp>
      </p:grpSp>
      <p:pic>
        <p:nvPicPr>
          <p:cNvPr id="10242" name="Picture 2" descr="قواعد و الوصول الحر | PPT">
            <a:extLst>
              <a:ext uri="{FF2B5EF4-FFF2-40B4-BE49-F238E27FC236}">
                <a16:creationId xmlns:a16="http://schemas.microsoft.com/office/drawing/2014/main" id="{04DECDC1-BEED-75A2-129D-9B1A40E36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1252159"/>
            <a:ext cx="1938338" cy="41882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نهاية أداء الفيلم دي في دي صورة الخلفية والصورة للتنزيل المجاني - Pngtree">
            <a:extLst>
              <a:ext uri="{FF2B5EF4-FFF2-40B4-BE49-F238E27FC236}">
                <a16:creationId xmlns:a16="http://schemas.microsoft.com/office/drawing/2014/main" id="{02771D3A-BBC6-21E8-A82D-4F1B20E6DF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832" y="728870"/>
            <a:ext cx="4271168" cy="53936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9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4" decel="10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1000" fill="hold"/>
                                        <p:tgtEl>
                                          <p:spTgt spid="34"/>
                                        </p:tgtEl>
                                        <p:attrNameLst>
                                          <p:attrName>ppt_x</p:attrName>
                                        </p:attrNameLst>
                                      </p:cBhvr>
                                      <p:tavLst>
                                        <p:tav tm="0">
                                          <p:val>
                                            <p:strVal val="#ppt_x"/>
                                          </p:val>
                                        </p:tav>
                                        <p:tav tm="100000">
                                          <p:val>
                                            <p:strVal val="#ppt_x"/>
                                          </p:val>
                                        </p:tav>
                                      </p:tavLst>
                                    </p:anim>
                                    <p:anim calcmode="lin" valueType="num">
                                      <p:cBhvr additive="base">
                                        <p:cTn id="14" dur="1000" fill="hold"/>
                                        <p:tgtEl>
                                          <p:spTgt spid="34"/>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ppt_x"/>
                                          </p:val>
                                        </p:tav>
                                        <p:tav tm="100000">
                                          <p:val>
                                            <p:strVal val="#ppt_x"/>
                                          </p:val>
                                        </p:tav>
                                      </p:tavLst>
                                    </p:anim>
                                    <p:anim calcmode="lin" valueType="num">
                                      <p:cBhvr additive="base">
                                        <p:cTn id="18" dur="1000" fill="hold"/>
                                        <p:tgtEl>
                                          <p:spTgt spid="37"/>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7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path" presetSubtype="0" accel="50000" decel="50000" fill="hold" nodeType="withEffect">
                                  <p:stCondLst>
                                    <p:cond delay="1250"/>
                                  </p:stCondLst>
                                  <p:childTnLst>
                                    <p:animMotion origin="layout" path="M -2.08333E-7 -4.44444E-6 L -2.08333E-7 0.04977 " pathEditMode="relative" rAng="0" ptsTypes="AA">
                                      <p:cBhvr>
                                        <p:cTn id="27" dur="1000" fill="hold"/>
                                        <p:tgtEl>
                                          <p:spTgt spid="2"/>
                                        </p:tgtEl>
                                        <p:attrNameLst>
                                          <p:attrName>ppt_x</p:attrName>
                                          <p:attrName>ppt_y</p:attrName>
                                        </p:attrNameLst>
                                      </p:cBhvr>
                                      <p:rCtr x="0" y="2477"/>
                                    </p:animMotion>
                                  </p:childTnLst>
                                </p:cTn>
                              </p:par>
                            </p:childTnLst>
                          </p:cTn>
                        </p:par>
                        <p:par>
                          <p:cTn id="28" fill="hold">
                            <p:stCondLst>
                              <p:cond delay="2250"/>
                            </p:stCondLst>
                            <p:childTnLst>
                              <p:par>
                                <p:cTn id="29" presetID="42" presetClass="path" presetSubtype="0" accel="50000" decel="50000" fill="hold" nodeType="afterEffect">
                                  <p:stCondLst>
                                    <p:cond delay="0"/>
                                  </p:stCondLst>
                                  <p:childTnLst>
                                    <p:animMotion origin="layout" path="M -6.25E-7 0.04977 L -2.08333E-7 0.1 " pathEditMode="relative" rAng="0" ptsTypes="AA">
                                      <p:cBhvr>
                                        <p:cTn id="30" dur="1000" fill="hold"/>
                                        <p:tgtEl>
                                          <p:spTgt spid="2"/>
                                        </p:tgtEl>
                                        <p:attrNameLst>
                                          <p:attrName>ppt_x</p:attrName>
                                          <p:attrName>ppt_y</p:attrName>
                                        </p:attrNameLst>
                                      </p:cBhvr>
                                      <p:rCtr x="-13" y="2569"/>
                                    </p:animMotion>
                                  </p:childTnLst>
                                </p:cTn>
                              </p:par>
                            </p:childTnLst>
                          </p:cTn>
                        </p:par>
                        <p:par>
                          <p:cTn id="31" fill="hold">
                            <p:stCondLst>
                              <p:cond delay="3250"/>
                            </p:stCondLst>
                            <p:childTnLst>
                              <p:par>
                                <p:cTn id="32" presetID="42" presetClass="path" presetSubtype="0" accel="50000" decel="50000" fill="hold" nodeType="afterEffect">
                                  <p:stCondLst>
                                    <p:cond delay="0"/>
                                  </p:stCondLst>
                                  <p:childTnLst>
                                    <p:animMotion origin="layout" path="M -2.08333E-7 0.1 L -2.08333E-7 0.15348 " pathEditMode="relative" rAng="0" ptsTypes="AA">
                                      <p:cBhvr>
                                        <p:cTn id="33" dur="1000" fill="hold"/>
                                        <p:tgtEl>
                                          <p:spTgt spid="2"/>
                                        </p:tgtEl>
                                        <p:attrNameLst>
                                          <p:attrName>ppt_x</p:attrName>
                                          <p:attrName>ppt_y</p:attrName>
                                        </p:attrNameLst>
                                      </p:cBhvr>
                                      <p:rCtr x="0" y="2662"/>
                                    </p:animMotion>
                                  </p:childTnLst>
                                </p:cTn>
                              </p:par>
                            </p:childTnLst>
                          </p:cTn>
                        </p:par>
                        <p:par>
                          <p:cTn id="34" fill="hold">
                            <p:stCondLst>
                              <p:cond delay="4250"/>
                            </p:stCondLst>
                            <p:childTnLst>
                              <p:par>
                                <p:cTn id="35" presetID="42" presetClass="path" presetSubtype="0" accel="50000" decel="50000" fill="hold" nodeType="afterEffect">
                                  <p:stCondLst>
                                    <p:cond delay="0"/>
                                  </p:stCondLst>
                                  <p:childTnLst>
                                    <p:animMotion origin="layout" path="M -2.08333E-7 0.15348 L -2.08333E-7 0.20533 " pathEditMode="relative" rAng="0" ptsTypes="AA">
                                      <p:cBhvr>
                                        <p:cTn id="36" dur="1000" fill="hold"/>
                                        <p:tgtEl>
                                          <p:spTgt spid="2"/>
                                        </p:tgtEl>
                                        <p:attrNameLst>
                                          <p:attrName>ppt_x</p:attrName>
                                          <p:attrName>ppt_y</p:attrName>
                                        </p:attrNameLst>
                                      </p:cBhvr>
                                      <p:rCtr x="0" y="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 grpId="0"/>
      <p:bldP spid="3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10677</TotalTime>
  <Words>282</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Aldhabi</vt:lpstr>
      <vt:lpstr>Andalus</vt:lpstr>
      <vt:lpstr>Arial</vt:lpstr>
      <vt:lpstr>Garamond</vt:lpstr>
      <vt:lpstr>Montserrat</vt:lpstr>
      <vt:lpstr>Montserrat ExtraBold</vt:lpstr>
      <vt:lpstr>Montserrat Light</vt:lpstr>
      <vt:lpstr>Montserrat SemiBold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Алексей</dc:creator>
  <cp:lastModifiedBy>DELL</cp:lastModifiedBy>
  <cp:revision>387</cp:revision>
  <dcterms:created xsi:type="dcterms:W3CDTF">2021-01-26T20:04:04Z</dcterms:created>
  <dcterms:modified xsi:type="dcterms:W3CDTF">2024-10-24T18:22:46Z</dcterms:modified>
</cp:coreProperties>
</file>