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6" r:id="rId2"/>
    <p:sldId id="256" r:id="rId3"/>
    <p:sldId id="322" r:id="rId4"/>
    <p:sldId id="323" r:id="rId5"/>
    <p:sldId id="324" r:id="rId6"/>
    <p:sldId id="326" r:id="rId7"/>
    <p:sldId id="325" r:id="rId8"/>
    <p:sldId id="327" r:id="rId9"/>
    <p:sldId id="329" r:id="rId10"/>
    <p:sldId id="330" r:id="rId11"/>
    <p:sldId id="331" r:id="rId12"/>
    <p:sldId id="341" r:id="rId13"/>
    <p:sldId id="343" r:id="rId14"/>
    <p:sldId id="332" r:id="rId15"/>
    <p:sldId id="349" r:id="rId16"/>
    <p:sldId id="333" r:id="rId17"/>
    <p:sldId id="342" r:id="rId18"/>
    <p:sldId id="337" r:id="rId19"/>
    <p:sldId id="347" r:id="rId20"/>
    <p:sldId id="348" r:id="rId21"/>
    <p:sldId id="288" r:id="rId22"/>
    <p:sldId id="334" r:id="rId23"/>
    <p:sldId id="335" r:id="rId24"/>
    <p:sldId id="344" r:id="rId25"/>
    <p:sldId id="345" r:id="rId26"/>
    <p:sldId id="336" r:id="rId27"/>
    <p:sldId id="346" r:id="rId28"/>
    <p:sldId id="339" r:id="rId29"/>
    <p:sldId id="318" r:id="rId30"/>
    <p:sldId id="338" r:id="rId31"/>
    <p:sldId id="340" r:id="rId32"/>
    <p:sldId id="257" r:id="rId33"/>
    <p:sldId id="258" r:id="rId34"/>
    <p:sldId id="259" r:id="rId35"/>
    <p:sldId id="260" r:id="rId36"/>
    <p:sldId id="263" r:id="rId37"/>
    <p:sldId id="261" r:id="rId38"/>
    <p:sldId id="262"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B54D8-225A-4ABF-A5FD-C0169D66E6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433EC4D-47DC-4062-9C3F-72260F3DE2D4}">
      <dgm:prSet phldrT="[Text]"/>
      <dgm:spPr/>
      <dgm:t>
        <a:bodyPr/>
        <a:lstStyle/>
        <a:p>
          <a:r>
            <a:rPr lang="en-US" dirty="0"/>
            <a:t>Types of data</a:t>
          </a:r>
        </a:p>
      </dgm:t>
    </dgm:pt>
    <dgm:pt modelId="{1E365111-2FDD-4B67-8324-89425B755AF4}" type="parTrans" cxnId="{22157EF9-B16A-4631-8F4C-4EA9CE727E70}">
      <dgm:prSet/>
      <dgm:spPr/>
      <dgm:t>
        <a:bodyPr/>
        <a:lstStyle/>
        <a:p>
          <a:endParaRPr lang="en-US"/>
        </a:p>
      </dgm:t>
    </dgm:pt>
    <dgm:pt modelId="{4C314880-F9CF-49CF-8F5D-8234718AB620}" type="sibTrans" cxnId="{22157EF9-B16A-4631-8F4C-4EA9CE727E70}">
      <dgm:prSet/>
      <dgm:spPr/>
      <dgm:t>
        <a:bodyPr/>
        <a:lstStyle/>
        <a:p>
          <a:endParaRPr lang="en-US"/>
        </a:p>
      </dgm:t>
    </dgm:pt>
    <dgm:pt modelId="{C8E2581F-6279-496C-BE57-7DB7366D8810}">
      <dgm:prSet phldrT="[Text]"/>
      <dgm:spPr/>
      <dgm:t>
        <a:bodyPr/>
        <a:lstStyle/>
        <a:p>
          <a:r>
            <a:rPr lang="en-US" dirty="0"/>
            <a:t>Categorical data</a:t>
          </a:r>
        </a:p>
      </dgm:t>
    </dgm:pt>
    <dgm:pt modelId="{D6E96EAD-FE32-4E81-9D33-D5A4468E545B}" type="parTrans" cxnId="{A4491B69-52C5-4C05-958D-AC026E891829}">
      <dgm:prSet/>
      <dgm:spPr/>
      <dgm:t>
        <a:bodyPr/>
        <a:lstStyle/>
        <a:p>
          <a:endParaRPr lang="en-US"/>
        </a:p>
      </dgm:t>
    </dgm:pt>
    <dgm:pt modelId="{B23BDB47-1B08-4C72-99E9-BAF15CFA5B0B}" type="sibTrans" cxnId="{A4491B69-52C5-4C05-958D-AC026E891829}">
      <dgm:prSet/>
      <dgm:spPr/>
      <dgm:t>
        <a:bodyPr/>
        <a:lstStyle/>
        <a:p>
          <a:endParaRPr lang="en-US"/>
        </a:p>
      </dgm:t>
    </dgm:pt>
    <dgm:pt modelId="{5D3F9998-E270-4FB8-8448-EA8CEEA307A4}">
      <dgm:prSet phldrT="[Text]"/>
      <dgm:spPr/>
      <dgm:t>
        <a:bodyPr/>
        <a:lstStyle/>
        <a:p>
          <a:r>
            <a:rPr lang="en-US" dirty="0"/>
            <a:t>Numerical data</a:t>
          </a:r>
        </a:p>
      </dgm:t>
    </dgm:pt>
    <dgm:pt modelId="{59844EBE-7713-45AA-988F-BD2995A645CF}" type="parTrans" cxnId="{E4304A8E-5263-4CA6-8419-1E64A033E60C}">
      <dgm:prSet/>
      <dgm:spPr/>
      <dgm:t>
        <a:bodyPr/>
        <a:lstStyle/>
        <a:p>
          <a:endParaRPr lang="en-US"/>
        </a:p>
      </dgm:t>
    </dgm:pt>
    <dgm:pt modelId="{72B26DA8-F3B8-4755-BD87-321B93AE0200}" type="sibTrans" cxnId="{E4304A8E-5263-4CA6-8419-1E64A033E60C}">
      <dgm:prSet/>
      <dgm:spPr/>
      <dgm:t>
        <a:bodyPr/>
        <a:lstStyle/>
        <a:p>
          <a:endParaRPr lang="en-US"/>
        </a:p>
      </dgm:t>
    </dgm:pt>
    <dgm:pt modelId="{10145E1C-F751-42D1-B64B-E8B98C671BDD}">
      <dgm:prSet/>
      <dgm:spPr/>
      <dgm:t>
        <a:bodyPr/>
        <a:lstStyle/>
        <a:p>
          <a:r>
            <a:rPr lang="en-US" dirty="0"/>
            <a:t>Nominal data</a:t>
          </a:r>
        </a:p>
      </dgm:t>
    </dgm:pt>
    <dgm:pt modelId="{58CA7EDB-EBEE-4336-901E-FEB218475E33}" type="parTrans" cxnId="{4C042597-F2E4-40E0-A4D0-8D98C24EE88D}">
      <dgm:prSet/>
      <dgm:spPr/>
      <dgm:t>
        <a:bodyPr/>
        <a:lstStyle/>
        <a:p>
          <a:endParaRPr lang="en-US"/>
        </a:p>
      </dgm:t>
    </dgm:pt>
    <dgm:pt modelId="{A1CC9D0B-5456-4CF0-8DF7-7036550414B3}" type="sibTrans" cxnId="{4C042597-F2E4-40E0-A4D0-8D98C24EE88D}">
      <dgm:prSet/>
      <dgm:spPr/>
      <dgm:t>
        <a:bodyPr/>
        <a:lstStyle/>
        <a:p>
          <a:endParaRPr lang="en-US"/>
        </a:p>
      </dgm:t>
    </dgm:pt>
    <dgm:pt modelId="{CAC1D355-0D79-42A9-8B1A-59285583B330}">
      <dgm:prSet/>
      <dgm:spPr/>
      <dgm:t>
        <a:bodyPr/>
        <a:lstStyle/>
        <a:p>
          <a:r>
            <a:rPr lang="en-US" dirty="0"/>
            <a:t>Ordinal data</a:t>
          </a:r>
        </a:p>
      </dgm:t>
    </dgm:pt>
    <dgm:pt modelId="{FC9A701D-C4FB-449E-9C6B-A480C268F838}" type="parTrans" cxnId="{04C4B764-FFA6-47A5-B3D0-764D7C90F055}">
      <dgm:prSet/>
      <dgm:spPr/>
      <dgm:t>
        <a:bodyPr/>
        <a:lstStyle/>
        <a:p>
          <a:endParaRPr lang="en-US"/>
        </a:p>
      </dgm:t>
    </dgm:pt>
    <dgm:pt modelId="{C8F0B5D8-28AC-4F46-AD6E-B61BAC2A6226}" type="sibTrans" cxnId="{04C4B764-FFA6-47A5-B3D0-764D7C90F055}">
      <dgm:prSet/>
      <dgm:spPr/>
      <dgm:t>
        <a:bodyPr/>
        <a:lstStyle/>
        <a:p>
          <a:endParaRPr lang="en-US"/>
        </a:p>
      </dgm:t>
    </dgm:pt>
    <dgm:pt modelId="{27EFCAC9-180C-45BC-9675-2CB926390FAC}">
      <dgm:prSet/>
      <dgm:spPr/>
      <dgm:t>
        <a:bodyPr/>
        <a:lstStyle/>
        <a:p>
          <a:r>
            <a:rPr lang="en-US" dirty="0"/>
            <a:t>Interval data</a:t>
          </a:r>
        </a:p>
      </dgm:t>
    </dgm:pt>
    <dgm:pt modelId="{DDC31F40-39B5-439E-992D-469A2BAF6D6A}" type="parTrans" cxnId="{18183084-4C88-4EA2-845F-FCB1BE0F8B69}">
      <dgm:prSet/>
      <dgm:spPr/>
      <dgm:t>
        <a:bodyPr/>
        <a:lstStyle/>
        <a:p>
          <a:endParaRPr lang="en-US"/>
        </a:p>
      </dgm:t>
    </dgm:pt>
    <dgm:pt modelId="{965E7169-4BB7-4390-A0A3-F1921C8FCD28}" type="sibTrans" cxnId="{18183084-4C88-4EA2-845F-FCB1BE0F8B69}">
      <dgm:prSet/>
      <dgm:spPr/>
      <dgm:t>
        <a:bodyPr/>
        <a:lstStyle/>
        <a:p>
          <a:endParaRPr lang="en-US"/>
        </a:p>
      </dgm:t>
    </dgm:pt>
    <dgm:pt modelId="{50A4C654-8924-4422-A001-8A3CE762F1E5}">
      <dgm:prSet/>
      <dgm:spPr/>
      <dgm:t>
        <a:bodyPr/>
        <a:lstStyle/>
        <a:p>
          <a:r>
            <a:rPr lang="en-US" dirty="0"/>
            <a:t>Ratio data</a:t>
          </a:r>
        </a:p>
      </dgm:t>
    </dgm:pt>
    <dgm:pt modelId="{7E5E246B-F620-4097-8D4B-FF357B039A9F}" type="parTrans" cxnId="{CB015CA4-59EC-4651-8E1B-D7AE9260D246}">
      <dgm:prSet/>
      <dgm:spPr/>
      <dgm:t>
        <a:bodyPr/>
        <a:lstStyle/>
        <a:p>
          <a:endParaRPr lang="en-US"/>
        </a:p>
      </dgm:t>
    </dgm:pt>
    <dgm:pt modelId="{5B5A91B2-6018-4251-8F88-790D47628CF5}" type="sibTrans" cxnId="{CB015CA4-59EC-4651-8E1B-D7AE9260D246}">
      <dgm:prSet/>
      <dgm:spPr/>
      <dgm:t>
        <a:bodyPr/>
        <a:lstStyle/>
        <a:p>
          <a:endParaRPr lang="en-US"/>
        </a:p>
      </dgm:t>
    </dgm:pt>
    <dgm:pt modelId="{A06712CF-E87D-4884-95CF-6E4186C181CA}" type="pres">
      <dgm:prSet presAssocID="{247B54D8-225A-4ABF-A5FD-C0169D66E651}" presName="hierChild1" presStyleCnt="0">
        <dgm:presLayoutVars>
          <dgm:orgChart val="1"/>
          <dgm:chPref val="1"/>
          <dgm:dir/>
          <dgm:animOne val="branch"/>
          <dgm:animLvl val="lvl"/>
          <dgm:resizeHandles/>
        </dgm:presLayoutVars>
      </dgm:prSet>
      <dgm:spPr/>
    </dgm:pt>
    <dgm:pt modelId="{E04B7640-7A21-4869-8757-79DCD3CEBA55}" type="pres">
      <dgm:prSet presAssocID="{B433EC4D-47DC-4062-9C3F-72260F3DE2D4}" presName="hierRoot1" presStyleCnt="0">
        <dgm:presLayoutVars>
          <dgm:hierBranch val="init"/>
        </dgm:presLayoutVars>
      </dgm:prSet>
      <dgm:spPr/>
    </dgm:pt>
    <dgm:pt modelId="{3CF6977E-7B97-40E0-9CF6-310791BBC566}" type="pres">
      <dgm:prSet presAssocID="{B433EC4D-47DC-4062-9C3F-72260F3DE2D4}" presName="rootComposite1" presStyleCnt="0"/>
      <dgm:spPr/>
    </dgm:pt>
    <dgm:pt modelId="{22C8934E-7B6A-46FE-9F93-973AFD541B84}" type="pres">
      <dgm:prSet presAssocID="{B433EC4D-47DC-4062-9C3F-72260F3DE2D4}" presName="rootText1" presStyleLbl="node0" presStyleIdx="0" presStyleCnt="1">
        <dgm:presLayoutVars>
          <dgm:chPref val="3"/>
        </dgm:presLayoutVars>
      </dgm:prSet>
      <dgm:spPr/>
    </dgm:pt>
    <dgm:pt modelId="{60AC9102-C79D-43E1-8D25-201459CE1173}" type="pres">
      <dgm:prSet presAssocID="{B433EC4D-47DC-4062-9C3F-72260F3DE2D4}" presName="rootConnector1" presStyleLbl="node1" presStyleIdx="0" presStyleCnt="0"/>
      <dgm:spPr/>
    </dgm:pt>
    <dgm:pt modelId="{610CDC57-205E-40A2-8DC4-208E74D4A4FE}" type="pres">
      <dgm:prSet presAssocID="{B433EC4D-47DC-4062-9C3F-72260F3DE2D4}" presName="hierChild2" presStyleCnt="0"/>
      <dgm:spPr/>
    </dgm:pt>
    <dgm:pt modelId="{03CC67AB-E1CD-42F3-AACD-4E14D4E01EAE}" type="pres">
      <dgm:prSet presAssocID="{D6E96EAD-FE32-4E81-9D33-D5A4468E545B}" presName="Name37" presStyleLbl="parChTrans1D2" presStyleIdx="0" presStyleCnt="2"/>
      <dgm:spPr/>
    </dgm:pt>
    <dgm:pt modelId="{62FA4861-570E-4941-A69E-3A67E81FADF6}" type="pres">
      <dgm:prSet presAssocID="{C8E2581F-6279-496C-BE57-7DB7366D8810}" presName="hierRoot2" presStyleCnt="0">
        <dgm:presLayoutVars>
          <dgm:hierBranch val="init"/>
        </dgm:presLayoutVars>
      </dgm:prSet>
      <dgm:spPr/>
    </dgm:pt>
    <dgm:pt modelId="{941F6A57-1D8E-4E85-8712-D52A0DBC983C}" type="pres">
      <dgm:prSet presAssocID="{C8E2581F-6279-496C-BE57-7DB7366D8810}" presName="rootComposite" presStyleCnt="0"/>
      <dgm:spPr/>
    </dgm:pt>
    <dgm:pt modelId="{B2F7AF8B-2820-4830-AD84-059635AF45D4}" type="pres">
      <dgm:prSet presAssocID="{C8E2581F-6279-496C-BE57-7DB7366D8810}" presName="rootText" presStyleLbl="node2" presStyleIdx="0" presStyleCnt="2">
        <dgm:presLayoutVars>
          <dgm:chPref val="3"/>
        </dgm:presLayoutVars>
      </dgm:prSet>
      <dgm:spPr/>
    </dgm:pt>
    <dgm:pt modelId="{6B6C6787-A0F5-48CE-BDF7-753EC7432D60}" type="pres">
      <dgm:prSet presAssocID="{C8E2581F-6279-496C-BE57-7DB7366D8810}" presName="rootConnector" presStyleLbl="node2" presStyleIdx="0" presStyleCnt="2"/>
      <dgm:spPr/>
    </dgm:pt>
    <dgm:pt modelId="{6DD18A1A-364B-407D-B6C2-AC97D3F6D4BE}" type="pres">
      <dgm:prSet presAssocID="{C8E2581F-6279-496C-BE57-7DB7366D8810}" presName="hierChild4" presStyleCnt="0"/>
      <dgm:spPr/>
    </dgm:pt>
    <dgm:pt modelId="{07D20031-664C-41D1-A705-76AF4255BE12}" type="pres">
      <dgm:prSet presAssocID="{58CA7EDB-EBEE-4336-901E-FEB218475E33}" presName="Name37" presStyleLbl="parChTrans1D3" presStyleIdx="0" presStyleCnt="4"/>
      <dgm:spPr/>
    </dgm:pt>
    <dgm:pt modelId="{4FB24B10-6533-4261-91A2-BC32F2D88D6A}" type="pres">
      <dgm:prSet presAssocID="{10145E1C-F751-42D1-B64B-E8B98C671BDD}" presName="hierRoot2" presStyleCnt="0">
        <dgm:presLayoutVars>
          <dgm:hierBranch val="init"/>
        </dgm:presLayoutVars>
      </dgm:prSet>
      <dgm:spPr/>
    </dgm:pt>
    <dgm:pt modelId="{3BC78258-84F0-485D-AC71-4710D7C3B076}" type="pres">
      <dgm:prSet presAssocID="{10145E1C-F751-42D1-B64B-E8B98C671BDD}" presName="rootComposite" presStyleCnt="0"/>
      <dgm:spPr/>
    </dgm:pt>
    <dgm:pt modelId="{84E0CC02-657D-4D34-AB9B-C5794B2AFC55}" type="pres">
      <dgm:prSet presAssocID="{10145E1C-F751-42D1-B64B-E8B98C671BDD}" presName="rootText" presStyleLbl="node3" presStyleIdx="0" presStyleCnt="4">
        <dgm:presLayoutVars>
          <dgm:chPref val="3"/>
        </dgm:presLayoutVars>
      </dgm:prSet>
      <dgm:spPr/>
    </dgm:pt>
    <dgm:pt modelId="{B8BB8320-37B5-4C63-A6A0-9834C53E241F}" type="pres">
      <dgm:prSet presAssocID="{10145E1C-F751-42D1-B64B-E8B98C671BDD}" presName="rootConnector" presStyleLbl="node3" presStyleIdx="0" presStyleCnt="4"/>
      <dgm:spPr/>
    </dgm:pt>
    <dgm:pt modelId="{D0F4D274-9539-4A39-B601-49C45C34373E}" type="pres">
      <dgm:prSet presAssocID="{10145E1C-F751-42D1-B64B-E8B98C671BDD}" presName="hierChild4" presStyleCnt="0"/>
      <dgm:spPr/>
    </dgm:pt>
    <dgm:pt modelId="{BC0B2D78-4CE1-493A-BE02-90D00D10DC97}" type="pres">
      <dgm:prSet presAssocID="{10145E1C-F751-42D1-B64B-E8B98C671BDD}" presName="hierChild5" presStyleCnt="0"/>
      <dgm:spPr/>
    </dgm:pt>
    <dgm:pt modelId="{E17DF5C5-B477-44C8-872C-3ADF59A7416B}" type="pres">
      <dgm:prSet presAssocID="{FC9A701D-C4FB-449E-9C6B-A480C268F838}" presName="Name37" presStyleLbl="parChTrans1D3" presStyleIdx="1" presStyleCnt="4"/>
      <dgm:spPr/>
    </dgm:pt>
    <dgm:pt modelId="{3ECEAA34-AA76-40A0-9C42-1348A97F7EAF}" type="pres">
      <dgm:prSet presAssocID="{CAC1D355-0D79-42A9-8B1A-59285583B330}" presName="hierRoot2" presStyleCnt="0">
        <dgm:presLayoutVars>
          <dgm:hierBranch val="init"/>
        </dgm:presLayoutVars>
      </dgm:prSet>
      <dgm:spPr/>
    </dgm:pt>
    <dgm:pt modelId="{9DF47598-B424-456B-85BA-9A298637BF9B}" type="pres">
      <dgm:prSet presAssocID="{CAC1D355-0D79-42A9-8B1A-59285583B330}" presName="rootComposite" presStyleCnt="0"/>
      <dgm:spPr/>
    </dgm:pt>
    <dgm:pt modelId="{AE25777B-C8A5-4DC2-84E1-9900399AED21}" type="pres">
      <dgm:prSet presAssocID="{CAC1D355-0D79-42A9-8B1A-59285583B330}" presName="rootText" presStyleLbl="node3" presStyleIdx="1" presStyleCnt="4">
        <dgm:presLayoutVars>
          <dgm:chPref val="3"/>
        </dgm:presLayoutVars>
      </dgm:prSet>
      <dgm:spPr/>
    </dgm:pt>
    <dgm:pt modelId="{94596AF1-E462-4976-B1C0-E20790348B78}" type="pres">
      <dgm:prSet presAssocID="{CAC1D355-0D79-42A9-8B1A-59285583B330}" presName="rootConnector" presStyleLbl="node3" presStyleIdx="1" presStyleCnt="4"/>
      <dgm:spPr/>
    </dgm:pt>
    <dgm:pt modelId="{638FB909-5DE6-4695-850B-CD33DD52B43E}" type="pres">
      <dgm:prSet presAssocID="{CAC1D355-0D79-42A9-8B1A-59285583B330}" presName="hierChild4" presStyleCnt="0"/>
      <dgm:spPr/>
    </dgm:pt>
    <dgm:pt modelId="{F30E1B74-3483-462A-8D3C-5AEDDA950926}" type="pres">
      <dgm:prSet presAssocID="{CAC1D355-0D79-42A9-8B1A-59285583B330}" presName="hierChild5" presStyleCnt="0"/>
      <dgm:spPr/>
    </dgm:pt>
    <dgm:pt modelId="{FFFFD7AB-DAE7-447B-81ED-CDEA653DD74C}" type="pres">
      <dgm:prSet presAssocID="{C8E2581F-6279-496C-BE57-7DB7366D8810}" presName="hierChild5" presStyleCnt="0"/>
      <dgm:spPr/>
    </dgm:pt>
    <dgm:pt modelId="{57B69F69-361E-47B4-88C5-8D63548A468A}" type="pres">
      <dgm:prSet presAssocID="{59844EBE-7713-45AA-988F-BD2995A645CF}" presName="Name37" presStyleLbl="parChTrans1D2" presStyleIdx="1" presStyleCnt="2"/>
      <dgm:spPr/>
    </dgm:pt>
    <dgm:pt modelId="{CD208282-562E-4BD9-89E2-E7466EE7B862}" type="pres">
      <dgm:prSet presAssocID="{5D3F9998-E270-4FB8-8448-EA8CEEA307A4}" presName="hierRoot2" presStyleCnt="0">
        <dgm:presLayoutVars>
          <dgm:hierBranch val="init"/>
        </dgm:presLayoutVars>
      </dgm:prSet>
      <dgm:spPr/>
    </dgm:pt>
    <dgm:pt modelId="{98DCC6AF-59C0-4C2E-8C41-E00A17706244}" type="pres">
      <dgm:prSet presAssocID="{5D3F9998-E270-4FB8-8448-EA8CEEA307A4}" presName="rootComposite" presStyleCnt="0"/>
      <dgm:spPr/>
    </dgm:pt>
    <dgm:pt modelId="{559D1AC8-B8AE-4E67-975E-8A20D01F273B}" type="pres">
      <dgm:prSet presAssocID="{5D3F9998-E270-4FB8-8448-EA8CEEA307A4}" presName="rootText" presStyleLbl="node2" presStyleIdx="1" presStyleCnt="2">
        <dgm:presLayoutVars>
          <dgm:chPref val="3"/>
        </dgm:presLayoutVars>
      </dgm:prSet>
      <dgm:spPr/>
    </dgm:pt>
    <dgm:pt modelId="{04B95AA6-9CDB-434C-941A-0652480F8A60}" type="pres">
      <dgm:prSet presAssocID="{5D3F9998-E270-4FB8-8448-EA8CEEA307A4}" presName="rootConnector" presStyleLbl="node2" presStyleIdx="1" presStyleCnt="2"/>
      <dgm:spPr/>
    </dgm:pt>
    <dgm:pt modelId="{82C18EE4-C4E5-4971-9197-EDE05C9E6E7A}" type="pres">
      <dgm:prSet presAssocID="{5D3F9998-E270-4FB8-8448-EA8CEEA307A4}" presName="hierChild4" presStyleCnt="0"/>
      <dgm:spPr/>
    </dgm:pt>
    <dgm:pt modelId="{14681F29-4121-485C-BF64-C971B8DF2278}" type="pres">
      <dgm:prSet presAssocID="{DDC31F40-39B5-439E-992D-469A2BAF6D6A}" presName="Name37" presStyleLbl="parChTrans1D3" presStyleIdx="2" presStyleCnt="4"/>
      <dgm:spPr/>
    </dgm:pt>
    <dgm:pt modelId="{2FB6CFF3-210F-41AF-BC5E-E26CDD794D25}" type="pres">
      <dgm:prSet presAssocID="{27EFCAC9-180C-45BC-9675-2CB926390FAC}" presName="hierRoot2" presStyleCnt="0">
        <dgm:presLayoutVars>
          <dgm:hierBranch val="init"/>
        </dgm:presLayoutVars>
      </dgm:prSet>
      <dgm:spPr/>
    </dgm:pt>
    <dgm:pt modelId="{39767FEA-1A40-4F3A-9722-685A81B27E0B}" type="pres">
      <dgm:prSet presAssocID="{27EFCAC9-180C-45BC-9675-2CB926390FAC}" presName="rootComposite" presStyleCnt="0"/>
      <dgm:spPr/>
    </dgm:pt>
    <dgm:pt modelId="{29167181-1634-40EB-AA96-1411E5A6649C}" type="pres">
      <dgm:prSet presAssocID="{27EFCAC9-180C-45BC-9675-2CB926390FAC}" presName="rootText" presStyleLbl="node3" presStyleIdx="2" presStyleCnt="4">
        <dgm:presLayoutVars>
          <dgm:chPref val="3"/>
        </dgm:presLayoutVars>
      </dgm:prSet>
      <dgm:spPr/>
    </dgm:pt>
    <dgm:pt modelId="{88FEB86E-13E4-4A20-A5B3-EA46562E2F88}" type="pres">
      <dgm:prSet presAssocID="{27EFCAC9-180C-45BC-9675-2CB926390FAC}" presName="rootConnector" presStyleLbl="node3" presStyleIdx="2" presStyleCnt="4"/>
      <dgm:spPr/>
    </dgm:pt>
    <dgm:pt modelId="{97729D4D-8738-41AA-A22B-CA47ECACAA09}" type="pres">
      <dgm:prSet presAssocID="{27EFCAC9-180C-45BC-9675-2CB926390FAC}" presName="hierChild4" presStyleCnt="0"/>
      <dgm:spPr/>
    </dgm:pt>
    <dgm:pt modelId="{81B27BD6-F666-46E0-AD0D-3CC90A4DAD1A}" type="pres">
      <dgm:prSet presAssocID="{27EFCAC9-180C-45BC-9675-2CB926390FAC}" presName="hierChild5" presStyleCnt="0"/>
      <dgm:spPr/>
    </dgm:pt>
    <dgm:pt modelId="{4990C606-C6F3-4098-9CA4-040E85929140}" type="pres">
      <dgm:prSet presAssocID="{7E5E246B-F620-4097-8D4B-FF357B039A9F}" presName="Name37" presStyleLbl="parChTrans1D3" presStyleIdx="3" presStyleCnt="4"/>
      <dgm:spPr/>
    </dgm:pt>
    <dgm:pt modelId="{3244A44C-638C-4BDD-9159-01A5414699B9}" type="pres">
      <dgm:prSet presAssocID="{50A4C654-8924-4422-A001-8A3CE762F1E5}" presName="hierRoot2" presStyleCnt="0">
        <dgm:presLayoutVars>
          <dgm:hierBranch val="init"/>
        </dgm:presLayoutVars>
      </dgm:prSet>
      <dgm:spPr/>
    </dgm:pt>
    <dgm:pt modelId="{58577C13-BA61-4AA5-A489-7B498DFDED6D}" type="pres">
      <dgm:prSet presAssocID="{50A4C654-8924-4422-A001-8A3CE762F1E5}" presName="rootComposite" presStyleCnt="0"/>
      <dgm:spPr/>
    </dgm:pt>
    <dgm:pt modelId="{1D9926B5-DC0B-40F6-8D6B-9BC9F307FB9B}" type="pres">
      <dgm:prSet presAssocID="{50A4C654-8924-4422-A001-8A3CE762F1E5}" presName="rootText" presStyleLbl="node3" presStyleIdx="3" presStyleCnt="4">
        <dgm:presLayoutVars>
          <dgm:chPref val="3"/>
        </dgm:presLayoutVars>
      </dgm:prSet>
      <dgm:spPr/>
    </dgm:pt>
    <dgm:pt modelId="{C7E5CE97-3CFE-489B-A3A0-2620115FBA18}" type="pres">
      <dgm:prSet presAssocID="{50A4C654-8924-4422-A001-8A3CE762F1E5}" presName="rootConnector" presStyleLbl="node3" presStyleIdx="3" presStyleCnt="4"/>
      <dgm:spPr/>
    </dgm:pt>
    <dgm:pt modelId="{14EC4D13-17D9-4539-BBE6-04F64F475259}" type="pres">
      <dgm:prSet presAssocID="{50A4C654-8924-4422-A001-8A3CE762F1E5}" presName="hierChild4" presStyleCnt="0"/>
      <dgm:spPr/>
    </dgm:pt>
    <dgm:pt modelId="{F50AB1A8-5DCD-44B9-8021-0FD2CDC89A8C}" type="pres">
      <dgm:prSet presAssocID="{50A4C654-8924-4422-A001-8A3CE762F1E5}" presName="hierChild5" presStyleCnt="0"/>
      <dgm:spPr/>
    </dgm:pt>
    <dgm:pt modelId="{C36C3E86-B820-4CC1-B446-1456E82E2469}" type="pres">
      <dgm:prSet presAssocID="{5D3F9998-E270-4FB8-8448-EA8CEEA307A4}" presName="hierChild5" presStyleCnt="0"/>
      <dgm:spPr/>
    </dgm:pt>
    <dgm:pt modelId="{77E51F79-8013-4E78-B7EC-BD1E070B5781}" type="pres">
      <dgm:prSet presAssocID="{B433EC4D-47DC-4062-9C3F-72260F3DE2D4}" presName="hierChild3" presStyleCnt="0"/>
      <dgm:spPr/>
    </dgm:pt>
  </dgm:ptLst>
  <dgm:cxnLst>
    <dgm:cxn modelId="{F2702F01-928B-471E-A474-5ADA55AE5969}" type="presOf" srcId="{10145E1C-F751-42D1-B64B-E8B98C671BDD}" destId="{B8BB8320-37B5-4C63-A6A0-9834C53E241F}" srcOrd="1" destOrd="0" presId="urn:microsoft.com/office/officeart/2005/8/layout/orgChart1"/>
    <dgm:cxn modelId="{82C3500C-F730-48A7-B091-D9C5944A3A21}" type="presOf" srcId="{5D3F9998-E270-4FB8-8448-EA8CEEA307A4}" destId="{559D1AC8-B8AE-4E67-975E-8A20D01F273B}" srcOrd="0" destOrd="0" presId="urn:microsoft.com/office/officeart/2005/8/layout/orgChart1"/>
    <dgm:cxn modelId="{1764840F-A4BB-410A-A900-EFAF20749091}" type="presOf" srcId="{50A4C654-8924-4422-A001-8A3CE762F1E5}" destId="{1D9926B5-DC0B-40F6-8D6B-9BC9F307FB9B}" srcOrd="0" destOrd="0" presId="urn:microsoft.com/office/officeart/2005/8/layout/orgChart1"/>
    <dgm:cxn modelId="{49708315-CAE9-499B-A16D-E8C93738BB5D}" type="presOf" srcId="{DDC31F40-39B5-439E-992D-469A2BAF6D6A}" destId="{14681F29-4121-485C-BF64-C971B8DF2278}" srcOrd="0" destOrd="0" presId="urn:microsoft.com/office/officeart/2005/8/layout/orgChart1"/>
    <dgm:cxn modelId="{9A250D1B-8BA7-4D83-9E95-4A5EC0DBCAAD}" type="presOf" srcId="{27EFCAC9-180C-45BC-9675-2CB926390FAC}" destId="{29167181-1634-40EB-AA96-1411E5A6649C}" srcOrd="0" destOrd="0" presId="urn:microsoft.com/office/officeart/2005/8/layout/orgChart1"/>
    <dgm:cxn modelId="{87417422-D918-4D64-8EDB-080A459695BB}" type="presOf" srcId="{D6E96EAD-FE32-4E81-9D33-D5A4468E545B}" destId="{03CC67AB-E1CD-42F3-AACD-4E14D4E01EAE}" srcOrd="0" destOrd="0" presId="urn:microsoft.com/office/officeart/2005/8/layout/orgChart1"/>
    <dgm:cxn modelId="{8CB8122B-DB76-4640-89FB-F5CFAA17C23D}" type="presOf" srcId="{58CA7EDB-EBEE-4336-901E-FEB218475E33}" destId="{07D20031-664C-41D1-A705-76AF4255BE12}" srcOrd="0" destOrd="0" presId="urn:microsoft.com/office/officeart/2005/8/layout/orgChart1"/>
    <dgm:cxn modelId="{04C4B764-FFA6-47A5-B3D0-764D7C90F055}" srcId="{C8E2581F-6279-496C-BE57-7DB7366D8810}" destId="{CAC1D355-0D79-42A9-8B1A-59285583B330}" srcOrd="1" destOrd="0" parTransId="{FC9A701D-C4FB-449E-9C6B-A480C268F838}" sibTransId="{C8F0B5D8-28AC-4F46-AD6E-B61BAC2A6226}"/>
    <dgm:cxn modelId="{A4491B69-52C5-4C05-958D-AC026E891829}" srcId="{B433EC4D-47DC-4062-9C3F-72260F3DE2D4}" destId="{C8E2581F-6279-496C-BE57-7DB7366D8810}" srcOrd="0" destOrd="0" parTransId="{D6E96EAD-FE32-4E81-9D33-D5A4468E545B}" sibTransId="{B23BDB47-1B08-4C72-99E9-BAF15CFA5B0B}"/>
    <dgm:cxn modelId="{E3044A49-9BB7-416E-AD56-C21A37C5F774}" type="presOf" srcId="{C8E2581F-6279-496C-BE57-7DB7366D8810}" destId="{6B6C6787-A0F5-48CE-BDF7-753EC7432D60}" srcOrd="1" destOrd="0" presId="urn:microsoft.com/office/officeart/2005/8/layout/orgChart1"/>
    <dgm:cxn modelId="{238F0E6B-A4FB-4654-ADC7-858F47CEA850}" type="presOf" srcId="{27EFCAC9-180C-45BC-9675-2CB926390FAC}" destId="{88FEB86E-13E4-4A20-A5B3-EA46562E2F88}" srcOrd="1" destOrd="0" presId="urn:microsoft.com/office/officeart/2005/8/layout/orgChart1"/>
    <dgm:cxn modelId="{3F011876-F182-4EC9-9ABA-0ED83204BCC5}" type="presOf" srcId="{CAC1D355-0D79-42A9-8B1A-59285583B330}" destId="{AE25777B-C8A5-4DC2-84E1-9900399AED21}" srcOrd="0" destOrd="0" presId="urn:microsoft.com/office/officeart/2005/8/layout/orgChart1"/>
    <dgm:cxn modelId="{C8FD747F-4087-4C4F-9AE0-B3284D941261}" type="presOf" srcId="{5D3F9998-E270-4FB8-8448-EA8CEEA307A4}" destId="{04B95AA6-9CDB-434C-941A-0652480F8A60}" srcOrd="1" destOrd="0" presId="urn:microsoft.com/office/officeart/2005/8/layout/orgChart1"/>
    <dgm:cxn modelId="{FC689D81-9415-4F67-B93E-C0A54C09643F}" type="presOf" srcId="{59844EBE-7713-45AA-988F-BD2995A645CF}" destId="{57B69F69-361E-47B4-88C5-8D63548A468A}" srcOrd="0" destOrd="0" presId="urn:microsoft.com/office/officeart/2005/8/layout/orgChart1"/>
    <dgm:cxn modelId="{1548D082-569C-43A7-B622-B4A5648C38DF}" type="presOf" srcId="{10145E1C-F751-42D1-B64B-E8B98C671BDD}" destId="{84E0CC02-657D-4D34-AB9B-C5794B2AFC55}" srcOrd="0" destOrd="0" presId="urn:microsoft.com/office/officeart/2005/8/layout/orgChart1"/>
    <dgm:cxn modelId="{CC299383-385A-4420-8101-1974181EA696}" type="presOf" srcId="{CAC1D355-0D79-42A9-8B1A-59285583B330}" destId="{94596AF1-E462-4976-B1C0-E20790348B78}" srcOrd="1" destOrd="0" presId="urn:microsoft.com/office/officeart/2005/8/layout/orgChart1"/>
    <dgm:cxn modelId="{18183084-4C88-4EA2-845F-FCB1BE0F8B69}" srcId="{5D3F9998-E270-4FB8-8448-EA8CEEA307A4}" destId="{27EFCAC9-180C-45BC-9675-2CB926390FAC}" srcOrd="0" destOrd="0" parTransId="{DDC31F40-39B5-439E-992D-469A2BAF6D6A}" sibTransId="{965E7169-4BB7-4390-A0A3-F1921C8FCD28}"/>
    <dgm:cxn modelId="{53BB8E86-31D3-46C7-BAAB-55E9E781CE2A}" type="presOf" srcId="{7E5E246B-F620-4097-8D4B-FF357B039A9F}" destId="{4990C606-C6F3-4098-9CA4-040E85929140}" srcOrd="0" destOrd="0" presId="urn:microsoft.com/office/officeart/2005/8/layout/orgChart1"/>
    <dgm:cxn modelId="{5237FB8C-9BDD-4D64-AA44-C0B7D884DF19}" type="presOf" srcId="{C8E2581F-6279-496C-BE57-7DB7366D8810}" destId="{B2F7AF8B-2820-4830-AD84-059635AF45D4}" srcOrd="0" destOrd="0" presId="urn:microsoft.com/office/officeart/2005/8/layout/orgChart1"/>
    <dgm:cxn modelId="{E4304A8E-5263-4CA6-8419-1E64A033E60C}" srcId="{B433EC4D-47DC-4062-9C3F-72260F3DE2D4}" destId="{5D3F9998-E270-4FB8-8448-EA8CEEA307A4}" srcOrd="1" destOrd="0" parTransId="{59844EBE-7713-45AA-988F-BD2995A645CF}" sibTransId="{72B26DA8-F3B8-4755-BD87-321B93AE0200}"/>
    <dgm:cxn modelId="{4C042597-F2E4-40E0-A4D0-8D98C24EE88D}" srcId="{C8E2581F-6279-496C-BE57-7DB7366D8810}" destId="{10145E1C-F751-42D1-B64B-E8B98C671BDD}" srcOrd="0" destOrd="0" parTransId="{58CA7EDB-EBEE-4336-901E-FEB218475E33}" sibTransId="{A1CC9D0B-5456-4CF0-8DF7-7036550414B3}"/>
    <dgm:cxn modelId="{CB015CA4-59EC-4651-8E1B-D7AE9260D246}" srcId="{5D3F9998-E270-4FB8-8448-EA8CEEA307A4}" destId="{50A4C654-8924-4422-A001-8A3CE762F1E5}" srcOrd="1" destOrd="0" parTransId="{7E5E246B-F620-4097-8D4B-FF357B039A9F}" sibTransId="{5B5A91B2-6018-4251-8F88-790D47628CF5}"/>
    <dgm:cxn modelId="{97AF7CA4-188B-4F28-8AC5-A916CC9FE181}" type="presOf" srcId="{247B54D8-225A-4ABF-A5FD-C0169D66E651}" destId="{A06712CF-E87D-4884-95CF-6E4186C181CA}" srcOrd="0" destOrd="0" presId="urn:microsoft.com/office/officeart/2005/8/layout/orgChart1"/>
    <dgm:cxn modelId="{B418D0A7-273F-43F0-82CF-8117BAB9FBC6}" type="presOf" srcId="{FC9A701D-C4FB-449E-9C6B-A480C268F838}" destId="{E17DF5C5-B477-44C8-872C-3ADF59A7416B}" srcOrd="0" destOrd="0" presId="urn:microsoft.com/office/officeart/2005/8/layout/orgChart1"/>
    <dgm:cxn modelId="{202DC3C0-3633-471E-B7D7-70BFC344CD8C}" type="presOf" srcId="{B433EC4D-47DC-4062-9C3F-72260F3DE2D4}" destId="{60AC9102-C79D-43E1-8D25-201459CE1173}" srcOrd="1" destOrd="0" presId="urn:microsoft.com/office/officeart/2005/8/layout/orgChart1"/>
    <dgm:cxn modelId="{6153FBCB-8B52-40D9-91EC-42F9458EC460}" type="presOf" srcId="{B433EC4D-47DC-4062-9C3F-72260F3DE2D4}" destId="{22C8934E-7B6A-46FE-9F93-973AFD541B84}" srcOrd="0" destOrd="0" presId="urn:microsoft.com/office/officeart/2005/8/layout/orgChart1"/>
    <dgm:cxn modelId="{B7C6B1E4-E040-42F3-82A5-716C5CADAD05}" type="presOf" srcId="{50A4C654-8924-4422-A001-8A3CE762F1E5}" destId="{C7E5CE97-3CFE-489B-A3A0-2620115FBA18}" srcOrd="1" destOrd="0" presId="urn:microsoft.com/office/officeart/2005/8/layout/orgChart1"/>
    <dgm:cxn modelId="{22157EF9-B16A-4631-8F4C-4EA9CE727E70}" srcId="{247B54D8-225A-4ABF-A5FD-C0169D66E651}" destId="{B433EC4D-47DC-4062-9C3F-72260F3DE2D4}" srcOrd="0" destOrd="0" parTransId="{1E365111-2FDD-4B67-8324-89425B755AF4}" sibTransId="{4C314880-F9CF-49CF-8F5D-8234718AB620}"/>
    <dgm:cxn modelId="{B25A0EB3-C0CC-4281-8C17-4C75AC4FAFEC}" type="presParOf" srcId="{A06712CF-E87D-4884-95CF-6E4186C181CA}" destId="{E04B7640-7A21-4869-8757-79DCD3CEBA55}" srcOrd="0" destOrd="0" presId="urn:microsoft.com/office/officeart/2005/8/layout/orgChart1"/>
    <dgm:cxn modelId="{7C38FBD3-DD49-4499-8984-02F4A8A32C58}" type="presParOf" srcId="{E04B7640-7A21-4869-8757-79DCD3CEBA55}" destId="{3CF6977E-7B97-40E0-9CF6-310791BBC566}" srcOrd="0" destOrd="0" presId="urn:microsoft.com/office/officeart/2005/8/layout/orgChart1"/>
    <dgm:cxn modelId="{81E2AC1C-761C-41D8-A48E-984E5AA6DD1F}" type="presParOf" srcId="{3CF6977E-7B97-40E0-9CF6-310791BBC566}" destId="{22C8934E-7B6A-46FE-9F93-973AFD541B84}" srcOrd="0" destOrd="0" presId="urn:microsoft.com/office/officeart/2005/8/layout/orgChart1"/>
    <dgm:cxn modelId="{150EE8B5-8814-4C68-BD96-F20618FCE882}" type="presParOf" srcId="{3CF6977E-7B97-40E0-9CF6-310791BBC566}" destId="{60AC9102-C79D-43E1-8D25-201459CE1173}" srcOrd="1" destOrd="0" presId="urn:microsoft.com/office/officeart/2005/8/layout/orgChart1"/>
    <dgm:cxn modelId="{162D94C1-EF33-4FDB-85E2-0F95C46238D1}" type="presParOf" srcId="{E04B7640-7A21-4869-8757-79DCD3CEBA55}" destId="{610CDC57-205E-40A2-8DC4-208E74D4A4FE}" srcOrd="1" destOrd="0" presId="urn:microsoft.com/office/officeart/2005/8/layout/orgChart1"/>
    <dgm:cxn modelId="{A4EF5E2A-7248-4110-8E41-D63455EC893B}" type="presParOf" srcId="{610CDC57-205E-40A2-8DC4-208E74D4A4FE}" destId="{03CC67AB-E1CD-42F3-AACD-4E14D4E01EAE}" srcOrd="0" destOrd="0" presId="urn:microsoft.com/office/officeart/2005/8/layout/orgChart1"/>
    <dgm:cxn modelId="{45D858F6-0A83-4B1B-95BD-B31FFD23B29E}" type="presParOf" srcId="{610CDC57-205E-40A2-8DC4-208E74D4A4FE}" destId="{62FA4861-570E-4941-A69E-3A67E81FADF6}" srcOrd="1" destOrd="0" presId="urn:microsoft.com/office/officeart/2005/8/layout/orgChart1"/>
    <dgm:cxn modelId="{F606080A-C4C3-4FA0-AB31-B9CBFC3FA6E5}" type="presParOf" srcId="{62FA4861-570E-4941-A69E-3A67E81FADF6}" destId="{941F6A57-1D8E-4E85-8712-D52A0DBC983C}" srcOrd="0" destOrd="0" presId="urn:microsoft.com/office/officeart/2005/8/layout/orgChart1"/>
    <dgm:cxn modelId="{8548087A-5F70-4A29-B431-6B8156BD4B1D}" type="presParOf" srcId="{941F6A57-1D8E-4E85-8712-D52A0DBC983C}" destId="{B2F7AF8B-2820-4830-AD84-059635AF45D4}" srcOrd="0" destOrd="0" presId="urn:microsoft.com/office/officeart/2005/8/layout/orgChart1"/>
    <dgm:cxn modelId="{FDF3EB9A-AB7A-4093-A542-B5B769D398AB}" type="presParOf" srcId="{941F6A57-1D8E-4E85-8712-D52A0DBC983C}" destId="{6B6C6787-A0F5-48CE-BDF7-753EC7432D60}" srcOrd="1" destOrd="0" presId="urn:microsoft.com/office/officeart/2005/8/layout/orgChart1"/>
    <dgm:cxn modelId="{67473E8A-362B-4FF1-A0FA-BF4956C24DC6}" type="presParOf" srcId="{62FA4861-570E-4941-A69E-3A67E81FADF6}" destId="{6DD18A1A-364B-407D-B6C2-AC97D3F6D4BE}" srcOrd="1" destOrd="0" presId="urn:microsoft.com/office/officeart/2005/8/layout/orgChart1"/>
    <dgm:cxn modelId="{7E255539-3249-41D5-B59C-C48E0D7AB728}" type="presParOf" srcId="{6DD18A1A-364B-407D-B6C2-AC97D3F6D4BE}" destId="{07D20031-664C-41D1-A705-76AF4255BE12}" srcOrd="0" destOrd="0" presId="urn:microsoft.com/office/officeart/2005/8/layout/orgChart1"/>
    <dgm:cxn modelId="{22F0B6E4-ECF9-4DAB-B747-FDBA315CFC8C}" type="presParOf" srcId="{6DD18A1A-364B-407D-B6C2-AC97D3F6D4BE}" destId="{4FB24B10-6533-4261-91A2-BC32F2D88D6A}" srcOrd="1" destOrd="0" presId="urn:microsoft.com/office/officeart/2005/8/layout/orgChart1"/>
    <dgm:cxn modelId="{25434D78-6FA4-4388-B75F-B233513C2799}" type="presParOf" srcId="{4FB24B10-6533-4261-91A2-BC32F2D88D6A}" destId="{3BC78258-84F0-485D-AC71-4710D7C3B076}" srcOrd="0" destOrd="0" presId="urn:microsoft.com/office/officeart/2005/8/layout/orgChart1"/>
    <dgm:cxn modelId="{7A1ABEA5-AFEE-4AE2-B782-D24BE8471767}" type="presParOf" srcId="{3BC78258-84F0-485D-AC71-4710D7C3B076}" destId="{84E0CC02-657D-4D34-AB9B-C5794B2AFC55}" srcOrd="0" destOrd="0" presId="urn:microsoft.com/office/officeart/2005/8/layout/orgChart1"/>
    <dgm:cxn modelId="{2D195458-D50B-4457-B8D0-A62F003B9722}" type="presParOf" srcId="{3BC78258-84F0-485D-AC71-4710D7C3B076}" destId="{B8BB8320-37B5-4C63-A6A0-9834C53E241F}" srcOrd="1" destOrd="0" presId="urn:microsoft.com/office/officeart/2005/8/layout/orgChart1"/>
    <dgm:cxn modelId="{4B77F2C0-9608-49E6-89F8-BC42714BF14F}" type="presParOf" srcId="{4FB24B10-6533-4261-91A2-BC32F2D88D6A}" destId="{D0F4D274-9539-4A39-B601-49C45C34373E}" srcOrd="1" destOrd="0" presId="urn:microsoft.com/office/officeart/2005/8/layout/orgChart1"/>
    <dgm:cxn modelId="{EF1815AE-ABD4-4BBD-B692-A61243638DDD}" type="presParOf" srcId="{4FB24B10-6533-4261-91A2-BC32F2D88D6A}" destId="{BC0B2D78-4CE1-493A-BE02-90D00D10DC97}" srcOrd="2" destOrd="0" presId="urn:microsoft.com/office/officeart/2005/8/layout/orgChart1"/>
    <dgm:cxn modelId="{317791E6-00F9-4909-BE0D-C3FBC08A4B97}" type="presParOf" srcId="{6DD18A1A-364B-407D-B6C2-AC97D3F6D4BE}" destId="{E17DF5C5-B477-44C8-872C-3ADF59A7416B}" srcOrd="2" destOrd="0" presId="urn:microsoft.com/office/officeart/2005/8/layout/orgChart1"/>
    <dgm:cxn modelId="{C98B6602-51D5-4FC4-BEC7-78F96A31D6F3}" type="presParOf" srcId="{6DD18A1A-364B-407D-B6C2-AC97D3F6D4BE}" destId="{3ECEAA34-AA76-40A0-9C42-1348A97F7EAF}" srcOrd="3" destOrd="0" presId="urn:microsoft.com/office/officeart/2005/8/layout/orgChart1"/>
    <dgm:cxn modelId="{B7F0361A-1EF0-4761-A08D-774764A6BE41}" type="presParOf" srcId="{3ECEAA34-AA76-40A0-9C42-1348A97F7EAF}" destId="{9DF47598-B424-456B-85BA-9A298637BF9B}" srcOrd="0" destOrd="0" presId="urn:microsoft.com/office/officeart/2005/8/layout/orgChart1"/>
    <dgm:cxn modelId="{1B71E22A-E08F-44C7-A7E3-9F1A030A820A}" type="presParOf" srcId="{9DF47598-B424-456B-85BA-9A298637BF9B}" destId="{AE25777B-C8A5-4DC2-84E1-9900399AED21}" srcOrd="0" destOrd="0" presId="urn:microsoft.com/office/officeart/2005/8/layout/orgChart1"/>
    <dgm:cxn modelId="{304EBA70-E0CD-4FA8-9EFF-305E92B9CB74}" type="presParOf" srcId="{9DF47598-B424-456B-85BA-9A298637BF9B}" destId="{94596AF1-E462-4976-B1C0-E20790348B78}" srcOrd="1" destOrd="0" presId="urn:microsoft.com/office/officeart/2005/8/layout/orgChart1"/>
    <dgm:cxn modelId="{BB232F69-05F1-46AA-A68E-DD4672474EF2}" type="presParOf" srcId="{3ECEAA34-AA76-40A0-9C42-1348A97F7EAF}" destId="{638FB909-5DE6-4695-850B-CD33DD52B43E}" srcOrd="1" destOrd="0" presId="urn:microsoft.com/office/officeart/2005/8/layout/orgChart1"/>
    <dgm:cxn modelId="{8E2955BC-645A-4DEA-BD68-8CAD17F69DC6}" type="presParOf" srcId="{3ECEAA34-AA76-40A0-9C42-1348A97F7EAF}" destId="{F30E1B74-3483-462A-8D3C-5AEDDA950926}" srcOrd="2" destOrd="0" presId="urn:microsoft.com/office/officeart/2005/8/layout/orgChart1"/>
    <dgm:cxn modelId="{136DC461-27F3-48C3-BF85-C5EE1ED1C560}" type="presParOf" srcId="{62FA4861-570E-4941-A69E-3A67E81FADF6}" destId="{FFFFD7AB-DAE7-447B-81ED-CDEA653DD74C}" srcOrd="2" destOrd="0" presId="urn:microsoft.com/office/officeart/2005/8/layout/orgChart1"/>
    <dgm:cxn modelId="{104ACA27-A8A2-4CAF-B9CB-889C52B662AF}" type="presParOf" srcId="{610CDC57-205E-40A2-8DC4-208E74D4A4FE}" destId="{57B69F69-361E-47B4-88C5-8D63548A468A}" srcOrd="2" destOrd="0" presId="urn:microsoft.com/office/officeart/2005/8/layout/orgChart1"/>
    <dgm:cxn modelId="{E4131016-10DF-4D87-BB41-1ED484B0B984}" type="presParOf" srcId="{610CDC57-205E-40A2-8DC4-208E74D4A4FE}" destId="{CD208282-562E-4BD9-89E2-E7466EE7B862}" srcOrd="3" destOrd="0" presId="urn:microsoft.com/office/officeart/2005/8/layout/orgChart1"/>
    <dgm:cxn modelId="{F24CB8A9-EC69-428A-92D6-5634E25D34D3}" type="presParOf" srcId="{CD208282-562E-4BD9-89E2-E7466EE7B862}" destId="{98DCC6AF-59C0-4C2E-8C41-E00A17706244}" srcOrd="0" destOrd="0" presId="urn:microsoft.com/office/officeart/2005/8/layout/orgChart1"/>
    <dgm:cxn modelId="{9B24176E-80F5-425A-BE39-A4D0F9F5B41E}" type="presParOf" srcId="{98DCC6AF-59C0-4C2E-8C41-E00A17706244}" destId="{559D1AC8-B8AE-4E67-975E-8A20D01F273B}" srcOrd="0" destOrd="0" presId="urn:microsoft.com/office/officeart/2005/8/layout/orgChart1"/>
    <dgm:cxn modelId="{A4D150D1-E015-48F8-8723-AD9EF0D89E8C}" type="presParOf" srcId="{98DCC6AF-59C0-4C2E-8C41-E00A17706244}" destId="{04B95AA6-9CDB-434C-941A-0652480F8A60}" srcOrd="1" destOrd="0" presId="urn:microsoft.com/office/officeart/2005/8/layout/orgChart1"/>
    <dgm:cxn modelId="{51417361-BE3B-4E76-B23E-1D8230079F82}" type="presParOf" srcId="{CD208282-562E-4BD9-89E2-E7466EE7B862}" destId="{82C18EE4-C4E5-4971-9197-EDE05C9E6E7A}" srcOrd="1" destOrd="0" presId="urn:microsoft.com/office/officeart/2005/8/layout/orgChart1"/>
    <dgm:cxn modelId="{E1C566CF-4D0B-4B87-A7D1-930A97146ED8}" type="presParOf" srcId="{82C18EE4-C4E5-4971-9197-EDE05C9E6E7A}" destId="{14681F29-4121-485C-BF64-C971B8DF2278}" srcOrd="0" destOrd="0" presId="urn:microsoft.com/office/officeart/2005/8/layout/orgChart1"/>
    <dgm:cxn modelId="{E4435BCD-09D6-4FC4-86F6-5A05BC73C712}" type="presParOf" srcId="{82C18EE4-C4E5-4971-9197-EDE05C9E6E7A}" destId="{2FB6CFF3-210F-41AF-BC5E-E26CDD794D25}" srcOrd="1" destOrd="0" presId="urn:microsoft.com/office/officeart/2005/8/layout/orgChart1"/>
    <dgm:cxn modelId="{33C7D576-24EA-44DE-9EC3-6EF7AC5341AB}" type="presParOf" srcId="{2FB6CFF3-210F-41AF-BC5E-E26CDD794D25}" destId="{39767FEA-1A40-4F3A-9722-685A81B27E0B}" srcOrd="0" destOrd="0" presId="urn:microsoft.com/office/officeart/2005/8/layout/orgChart1"/>
    <dgm:cxn modelId="{D74759F2-2AAB-4F68-9BB2-48667C9307D4}" type="presParOf" srcId="{39767FEA-1A40-4F3A-9722-685A81B27E0B}" destId="{29167181-1634-40EB-AA96-1411E5A6649C}" srcOrd="0" destOrd="0" presId="urn:microsoft.com/office/officeart/2005/8/layout/orgChart1"/>
    <dgm:cxn modelId="{DDD659CD-314D-4375-8B82-B9BC24E9E8AC}" type="presParOf" srcId="{39767FEA-1A40-4F3A-9722-685A81B27E0B}" destId="{88FEB86E-13E4-4A20-A5B3-EA46562E2F88}" srcOrd="1" destOrd="0" presId="urn:microsoft.com/office/officeart/2005/8/layout/orgChart1"/>
    <dgm:cxn modelId="{CCFAC7D2-F4C9-4457-92E0-5FE595A9FE18}" type="presParOf" srcId="{2FB6CFF3-210F-41AF-BC5E-E26CDD794D25}" destId="{97729D4D-8738-41AA-A22B-CA47ECACAA09}" srcOrd="1" destOrd="0" presId="urn:microsoft.com/office/officeart/2005/8/layout/orgChart1"/>
    <dgm:cxn modelId="{0A871B6D-25F3-4D7F-B91D-923586F019EE}" type="presParOf" srcId="{2FB6CFF3-210F-41AF-BC5E-E26CDD794D25}" destId="{81B27BD6-F666-46E0-AD0D-3CC90A4DAD1A}" srcOrd="2" destOrd="0" presId="urn:microsoft.com/office/officeart/2005/8/layout/orgChart1"/>
    <dgm:cxn modelId="{45D93B61-9590-4207-9BF8-1893250F0628}" type="presParOf" srcId="{82C18EE4-C4E5-4971-9197-EDE05C9E6E7A}" destId="{4990C606-C6F3-4098-9CA4-040E85929140}" srcOrd="2" destOrd="0" presId="urn:microsoft.com/office/officeart/2005/8/layout/orgChart1"/>
    <dgm:cxn modelId="{5BACA171-0474-493E-96A5-E479234954F1}" type="presParOf" srcId="{82C18EE4-C4E5-4971-9197-EDE05C9E6E7A}" destId="{3244A44C-638C-4BDD-9159-01A5414699B9}" srcOrd="3" destOrd="0" presId="urn:microsoft.com/office/officeart/2005/8/layout/orgChart1"/>
    <dgm:cxn modelId="{5D64C8F6-D0BD-49F9-8F09-E6DF3C1226FB}" type="presParOf" srcId="{3244A44C-638C-4BDD-9159-01A5414699B9}" destId="{58577C13-BA61-4AA5-A489-7B498DFDED6D}" srcOrd="0" destOrd="0" presId="urn:microsoft.com/office/officeart/2005/8/layout/orgChart1"/>
    <dgm:cxn modelId="{73A965F9-5A95-4746-B2E5-C6E7D64B933F}" type="presParOf" srcId="{58577C13-BA61-4AA5-A489-7B498DFDED6D}" destId="{1D9926B5-DC0B-40F6-8D6B-9BC9F307FB9B}" srcOrd="0" destOrd="0" presId="urn:microsoft.com/office/officeart/2005/8/layout/orgChart1"/>
    <dgm:cxn modelId="{F8AE009A-FAD8-4F16-A820-BF4987724B13}" type="presParOf" srcId="{58577C13-BA61-4AA5-A489-7B498DFDED6D}" destId="{C7E5CE97-3CFE-489B-A3A0-2620115FBA18}" srcOrd="1" destOrd="0" presId="urn:microsoft.com/office/officeart/2005/8/layout/orgChart1"/>
    <dgm:cxn modelId="{47311BAA-2EF1-4B2C-963B-A395777694A7}" type="presParOf" srcId="{3244A44C-638C-4BDD-9159-01A5414699B9}" destId="{14EC4D13-17D9-4539-BBE6-04F64F475259}" srcOrd="1" destOrd="0" presId="urn:microsoft.com/office/officeart/2005/8/layout/orgChart1"/>
    <dgm:cxn modelId="{B70102E3-5055-4D53-8874-0C4F2C48A205}" type="presParOf" srcId="{3244A44C-638C-4BDD-9159-01A5414699B9}" destId="{F50AB1A8-5DCD-44B9-8021-0FD2CDC89A8C}" srcOrd="2" destOrd="0" presId="urn:microsoft.com/office/officeart/2005/8/layout/orgChart1"/>
    <dgm:cxn modelId="{274B7E37-4B94-4AE7-80C9-D8B4CD79077F}" type="presParOf" srcId="{CD208282-562E-4BD9-89E2-E7466EE7B862}" destId="{C36C3E86-B820-4CC1-B446-1456E82E2469}" srcOrd="2" destOrd="0" presId="urn:microsoft.com/office/officeart/2005/8/layout/orgChart1"/>
    <dgm:cxn modelId="{34DD8620-136B-4F93-91B3-D1C9AD917936}" type="presParOf" srcId="{E04B7640-7A21-4869-8757-79DCD3CEBA55}" destId="{77E51F79-8013-4E78-B7EC-BD1E070B57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B54D8-225A-4ABF-A5FD-C0169D66E6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433EC4D-47DC-4062-9C3F-72260F3DE2D4}">
      <dgm:prSet phldrT="[Text]"/>
      <dgm:spPr/>
      <dgm:t>
        <a:bodyPr/>
        <a:lstStyle/>
        <a:p>
          <a:r>
            <a:rPr lang="en-US" dirty="0"/>
            <a:t>Types of data</a:t>
          </a:r>
        </a:p>
      </dgm:t>
    </dgm:pt>
    <dgm:pt modelId="{1E365111-2FDD-4B67-8324-89425B755AF4}" type="parTrans" cxnId="{22157EF9-B16A-4631-8F4C-4EA9CE727E70}">
      <dgm:prSet/>
      <dgm:spPr/>
      <dgm:t>
        <a:bodyPr/>
        <a:lstStyle/>
        <a:p>
          <a:endParaRPr lang="en-US"/>
        </a:p>
      </dgm:t>
    </dgm:pt>
    <dgm:pt modelId="{4C314880-F9CF-49CF-8F5D-8234718AB620}" type="sibTrans" cxnId="{22157EF9-B16A-4631-8F4C-4EA9CE727E70}">
      <dgm:prSet/>
      <dgm:spPr/>
      <dgm:t>
        <a:bodyPr/>
        <a:lstStyle/>
        <a:p>
          <a:endParaRPr lang="en-US"/>
        </a:p>
      </dgm:t>
    </dgm:pt>
    <dgm:pt modelId="{C8E2581F-6279-496C-BE57-7DB7366D8810}">
      <dgm:prSet phldrT="[Text]"/>
      <dgm:spPr/>
      <dgm:t>
        <a:bodyPr/>
        <a:lstStyle/>
        <a:p>
          <a:r>
            <a:rPr lang="en-US" dirty="0"/>
            <a:t>Categorical data</a:t>
          </a:r>
        </a:p>
      </dgm:t>
    </dgm:pt>
    <dgm:pt modelId="{D6E96EAD-FE32-4E81-9D33-D5A4468E545B}" type="parTrans" cxnId="{A4491B69-52C5-4C05-958D-AC026E891829}">
      <dgm:prSet/>
      <dgm:spPr/>
      <dgm:t>
        <a:bodyPr/>
        <a:lstStyle/>
        <a:p>
          <a:endParaRPr lang="en-US"/>
        </a:p>
      </dgm:t>
    </dgm:pt>
    <dgm:pt modelId="{B23BDB47-1B08-4C72-99E9-BAF15CFA5B0B}" type="sibTrans" cxnId="{A4491B69-52C5-4C05-958D-AC026E891829}">
      <dgm:prSet/>
      <dgm:spPr/>
      <dgm:t>
        <a:bodyPr/>
        <a:lstStyle/>
        <a:p>
          <a:endParaRPr lang="en-US"/>
        </a:p>
      </dgm:t>
    </dgm:pt>
    <dgm:pt modelId="{5D3F9998-E270-4FB8-8448-EA8CEEA307A4}">
      <dgm:prSet phldrT="[Text]"/>
      <dgm:spPr/>
      <dgm:t>
        <a:bodyPr/>
        <a:lstStyle/>
        <a:p>
          <a:r>
            <a:rPr lang="en-US" dirty="0"/>
            <a:t>Numerical data</a:t>
          </a:r>
        </a:p>
      </dgm:t>
    </dgm:pt>
    <dgm:pt modelId="{59844EBE-7713-45AA-988F-BD2995A645CF}" type="parTrans" cxnId="{E4304A8E-5263-4CA6-8419-1E64A033E60C}">
      <dgm:prSet/>
      <dgm:spPr/>
      <dgm:t>
        <a:bodyPr/>
        <a:lstStyle/>
        <a:p>
          <a:endParaRPr lang="en-US"/>
        </a:p>
      </dgm:t>
    </dgm:pt>
    <dgm:pt modelId="{72B26DA8-F3B8-4755-BD87-321B93AE0200}" type="sibTrans" cxnId="{E4304A8E-5263-4CA6-8419-1E64A033E60C}">
      <dgm:prSet/>
      <dgm:spPr/>
      <dgm:t>
        <a:bodyPr/>
        <a:lstStyle/>
        <a:p>
          <a:endParaRPr lang="en-US"/>
        </a:p>
      </dgm:t>
    </dgm:pt>
    <dgm:pt modelId="{10145E1C-F751-42D1-B64B-E8B98C671BDD}">
      <dgm:prSet/>
      <dgm:spPr/>
      <dgm:t>
        <a:bodyPr/>
        <a:lstStyle/>
        <a:p>
          <a:r>
            <a:rPr lang="en-US" dirty="0"/>
            <a:t>Nominal data</a:t>
          </a:r>
        </a:p>
      </dgm:t>
    </dgm:pt>
    <dgm:pt modelId="{58CA7EDB-EBEE-4336-901E-FEB218475E33}" type="parTrans" cxnId="{4C042597-F2E4-40E0-A4D0-8D98C24EE88D}">
      <dgm:prSet/>
      <dgm:spPr/>
      <dgm:t>
        <a:bodyPr/>
        <a:lstStyle/>
        <a:p>
          <a:endParaRPr lang="en-US"/>
        </a:p>
      </dgm:t>
    </dgm:pt>
    <dgm:pt modelId="{A1CC9D0B-5456-4CF0-8DF7-7036550414B3}" type="sibTrans" cxnId="{4C042597-F2E4-40E0-A4D0-8D98C24EE88D}">
      <dgm:prSet/>
      <dgm:spPr/>
      <dgm:t>
        <a:bodyPr/>
        <a:lstStyle/>
        <a:p>
          <a:endParaRPr lang="en-US"/>
        </a:p>
      </dgm:t>
    </dgm:pt>
    <dgm:pt modelId="{CAC1D355-0D79-42A9-8B1A-59285583B330}">
      <dgm:prSet/>
      <dgm:spPr/>
      <dgm:t>
        <a:bodyPr/>
        <a:lstStyle/>
        <a:p>
          <a:r>
            <a:rPr lang="en-US" dirty="0"/>
            <a:t>Ordinal data</a:t>
          </a:r>
        </a:p>
      </dgm:t>
    </dgm:pt>
    <dgm:pt modelId="{FC9A701D-C4FB-449E-9C6B-A480C268F838}" type="parTrans" cxnId="{04C4B764-FFA6-47A5-B3D0-764D7C90F055}">
      <dgm:prSet/>
      <dgm:spPr/>
      <dgm:t>
        <a:bodyPr/>
        <a:lstStyle/>
        <a:p>
          <a:endParaRPr lang="en-US"/>
        </a:p>
      </dgm:t>
    </dgm:pt>
    <dgm:pt modelId="{C8F0B5D8-28AC-4F46-AD6E-B61BAC2A6226}" type="sibTrans" cxnId="{04C4B764-FFA6-47A5-B3D0-764D7C90F055}">
      <dgm:prSet/>
      <dgm:spPr/>
      <dgm:t>
        <a:bodyPr/>
        <a:lstStyle/>
        <a:p>
          <a:endParaRPr lang="en-US"/>
        </a:p>
      </dgm:t>
    </dgm:pt>
    <dgm:pt modelId="{27EFCAC9-180C-45BC-9675-2CB926390FAC}">
      <dgm:prSet/>
      <dgm:spPr/>
      <dgm:t>
        <a:bodyPr/>
        <a:lstStyle/>
        <a:p>
          <a:r>
            <a:rPr lang="en-US" dirty="0"/>
            <a:t>Interval data</a:t>
          </a:r>
        </a:p>
      </dgm:t>
    </dgm:pt>
    <dgm:pt modelId="{DDC31F40-39B5-439E-992D-469A2BAF6D6A}" type="parTrans" cxnId="{18183084-4C88-4EA2-845F-FCB1BE0F8B69}">
      <dgm:prSet/>
      <dgm:spPr/>
      <dgm:t>
        <a:bodyPr/>
        <a:lstStyle/>
        <a:p>
          <a:endParaRPr lang="en-US"/>
        </a:p>
      </dgm:t>
    </dgm:pt>
    <dgm:pt modelId="{965E7169-4BB7-4390-A0A3-F1921C8FCD28}" type="sibTrans" cxnId="{18183084-4C88-4EA2-845F-FCB1BE0F8B69}">
      <dgm:prSet/>
      <dgm:spPr/>
      <dgm:t>
        <a:bodyPr/>
        <a:lstStyle/>
        <a:p>
          <a:endParaRPr lang="en-US"/>
        </a:p>
      </dgm:t>
    </dgm:pt>
    <dgm:pt modelId="{50A4C654-8924-4422-A001-8A3CE762F1E5}">
      <dgm:prSet/>
      <dgm:spPr/>
      <dgm:t>
        <a:bodyPr/>
        <a:lstStyle/>
        <a:p>
          <a:r>
            <a:rPr lang="en-US"/>
            <a:t>Ratio data</a:t>
          </a:r>
          <a:endParaRPr lang="en-US" dirty="0"/>
        </a:p>
      </dgm:t>
    </dgm:pt>
    <dgm:pt modelId="{7E5E246B-F620-4097-8D4B-FF357B039A9F}" type="parTrans" cxnId="{CB015CA4-59EC-4651-8E1B-D7AE9260D246}">
      <dgm:prSet/>
      <dgm:spPr/>
      <dgm:t>
        <a:bodyPr/>
        <a:lstStyle/>
        <a:p>
          <a:endParaRPr lang="en-US"/>
        </a:p>
      </dgm:t>
    </dgm:pt>
    <dgm:pt modelId="{5B5A91B2-6018-4251-8F88-790D47628CF5}" type="sibTrans" cxnId="{CB015CA4-59EC-4651-8E1B-D7AE9260D246}">
      <dgm:prSet/>
      <dgm:spPr/>
      <dgm:t>
        <a:bodyPr/>
        <a:lstStyle/>
        <a:p>
          <a:endParaRPr lang="en-US"/>
        </a:p>
      </dgm:t>
    </dgm:pt>
    <dgm:pt modelId="{A06712CF-E87D-4884-95CF-6E4186C181CA}" type="pres">
      <dgm:prSet presAssocID="{247B54D8-225A-4ABF-A5FD-C0169D66E651}" presName="hierChild1" presStyleCnt="0">
        <dgm:presLayoutVars>
          <dgm:orgChart val="1"/>
          <dgm:chPref val="1"/>
          <dgm:dir/>
          <dgm:animOne val="branch"/>
          <dgm:animLvl val="lvl"/>
          <dgm:resizeHandles/>
        </dgm:presLayoutVars>
      </dgm:prSet>
      <dgm:spPr/>
    </dgm:pt>
    <dgm:pt modelId="{E04B7640-7A21-4869-8757-79DCD3CEBA55}" type="pres">
      <dgm:prSet presAssocID="{B433EC4D-47DC-4062-9C3F-72260F3DE2D4}" presName="hierRoot1" presStyleCnt="0">
        <dgm:presLayoutVars>
          <dgm:hierBranch val="init"/>
        </dgm:presLayoutVars>
      </dgm:prSet>
      <dgm:spPr/>
    </dgm:pt>
    <dgm:pt modelId="{3CF6977E-7B97-40E0-9CF6-310791BBC566}" type="pres">
      <dgm:prSet presAssocID="{B433EC4D-47DC-4062-9C3F-72260F3DE2D4}" presName="rootComposite1" presStyleCnt="0"/>
      <dgm:spPr/>
    </dgm:pt>
    <dgm:pt modelId="{22C8934E-7B6A-46FE-9F93-973AFD541B84}" type="pres">
      <dgm:prSet presAssocID="{B433EC4D-47DC-4062-9C3F-72260F3DE2D4}" presName="rootText1" presStyleLbl="node0" presStyleIdx="0" presStyleCnt="1">
        <dgm:presLayoutVars>
          <dgm:chPref val="3"/>
        </dgm:presLayoutVars>
      </dgm:prSet>
      <dgm:spPr/>
    </dgm:pt>
    <dgm:pt modelId="{60AC9102-C79D-43E1-8D25-201459CE1173}" type="pres">
      <dgm:prSet presAssocID="{B433EC4D-47DC-4062-9C3F-72260F3DE2D4}" presName="rootConnector1" presStyleLbl="node1" presStyleIdx="0" presStyleCnt="0"/>
      <dgm:spPr/>
    </dgm:pt>
    <dgm:pt modelId="{610CDC57-205E-40A2-8DC4-208E74D4A4FE}" type="pres">
      <dgm:prSet presAssocID="{B433EC4D-47DC-4062-9C3F-72260F3DE2D4}" presName="hierChild2" presStyleCnt="0"/>
      <dgm:spPr/>
    </dgm:pt>
    <dgm:pt modelId="{03CC67AB-E1CD-42F3-AACD-4E14D4E01EAE}" type="pres">
      <dgm:prSet presAssocID="{D6E96EAD-FE32-4E81-9D33-D5A4468E545B}" presName="Name37" presStyleLbl="parChTrans1D2" presStyleIdx="0" presStyleCnt="2"/>
      <dgm:spPr/>
    </dgm:pt>
    <dgm:pt modelId="{62FA4861-570E-4941-A69E-3A67E81FADF6}" type="pres">
      <dgm:prSet presAssocID="{C8E2581F-6279-496C-BE57-7DB7366D8810}" presName="hierRoot2" presStyleCnt="0">
        <dgm:presLayoutVars>
          <dgm:hierBranch val="init"/>
        </dgm:presLayoutVars>
      </dgm:prSet>
      <dgm:spPr/>
    </dgm:pt>
    <dgm:pt modelId="{941F6A57-1D8E-4E85-8712-D52A0DBC983C}" type="pres">
      <dgm:prSet presAssocID="{C8E2581F-6279-496C-BE57-7DB7366D8810}" presName="rootComposite" presStyleCnt="0"/>
      <dgm:spPr/>
    </dgm:pt>
    <dgm:pt modelId="{B2F7AF8B-2820-4830-AD84-059635AF45D4}" type="pres">
      <dgm:prSet presAssocID="{C8E2581F-6279-496C-BE57-7DB7366D8810}" presName="rootText" presStyleLbl="node2" presStyleIdx="0" presStyleCnt="2">
        <dgm:presLayoutVars>
          <dgm:chPref val="3"/>
        </dgm:presLayoutVars>
      </dgm:prSet>
      <dgm:spPr/>
    </dgm:pt>
    <dgm:pt modelId="{6B6C6787-A0F5-48CE-BDF7-753EC7432D60}" type="pres">
      <dgm:prSet presAssocID="{C8E2581F-6279-496C-BE57-7DB7366D8810}" presName="rootConnector" presStyleLbl="node2" presStyleIdx="0" presStyleCnt="2"/>
      <dgm:spPr/>
    </dgm:pt>
    <dgm:pt modelId="{6DD18A1A-364B-407D-B6C2-AC97D3F6D4BE}" type="pres">
      <dgm:prSet presAssocID="{C8E2581F-6279-496C-BE57-7DB7366D8810}" presName="hierChild4" presStyleCnt="0"/>
      <dgm:spPr/>
    </dgm:pt>
    <dgm:pt modelId="{07D20031-664C-41D1-A705-76AF4255BE12}" type="pres">
      <dgm:prSet presAssocID="{58CA7EDB-EBEE-4336-901E-FEB218475E33}" presName="Name37" presStyleLbl="parChTrans1D3" presStyleIdx="0" presStyleCnt="4"/>
      <dgm:spPr/>
    </dgm:pt>
    <dgm:pt modelId="{4FB24B10-6533-4261-91A2-BC32F2D88D6A}" type="pres">
      <dgm:prSet presAssocID="{10145E1C-F751-42D1-B64B-E8B98C671BDD}" presName="hierRoot2" presStyleCnt="0">
        <dgm:presLayoutVars>
          <dgm:hierBranch val="init"/>
        </dgm:presLayoutVars>
      </dgm:prSet>
      <dgm:spPr/>
    </dgm:pt>
    <dgm:pt modelId="{3BC78258-84F0-485D-AC71-4710D7C3B076}" type="pres">
      <dgm:prSet presAssocID="{10145E1C-F751-42D1-B64B-E8B98C671BDD}" presName="rootComposite" presStyleCnt="0"/>
      <dgm:spPr/>
    </dgm:pt>
    <dgm:pt modelId="{84E0CC02-657D-4D34-AB9B-C5794B2AFC55}" type="pres">
      <dgm:prSet presAssocID="{10145E1C-F751-42D1-B64B-E8B98C671BDD}" presName="rootText" presStyleLbl="node3" presStyleIdx="0" presStyleCnt="4">
        <dgm:presLayoutVars>
          <dgm:chPref val="3"/>
        </dgm:presLayoutVars>
      </dgm:prSet>
      <dgm:spPr/>
    </dgm:pt>
    <dgm:pt modelId="{B8BB8320-37B5-4C63-A6A0-9834C53E241F}" type="pres">
      <dgm:prSet presAssocID="{10145E1C-F751-42D1-B64B-E8B98C671BDD}" presName="rootConnector" presStyleLbl="node3" presStyleIdx="0" presStyleCnt="4"/>
      <dgm:spPr/>
    </dgm:pt>
    <dgm:pt modelId="{D0F4D274-9539-4A39-B601-49C45C34373E}" type="pres">
      <dgm:prSet presAssocID="{10145E1C-F751-42D1-B64B-E8B98C671BDD}" presName="hierChild4" presStyleCnt="0"/>
      <dgm:spPr/>
    </dgm:pt>
    <dgm:pt modelId="{BC0B2D78-4CE1-493A-BE02-90D00D10DC97}" type="pres">
      <dgm:prSet presAssocID="{10145E1C-F751-42D1-B64B-E8B98C671BDD}" presName="hierChild5" presStyleCnt="0"/>
      <dgm:spPr/>
    </dgm:pt>
    <dgm:pt modelId="{E17DF5C5-B477-44C8-872C-3ADF59A7416B}" type="pres">
      <dgm:prSet presAssocID="{FC9A701D-C4FB-449E-9C6B-A480C268F838}" presName="Name37" presStyleLbl="parChTrans1D3" presStyleIdx="1" presStyleCnt="4"/>
      <dgm:spPr/>
    </dgm:pt>
    <dgm:pt modelId="{3ECEAA34-AA76-40A0-9C42-1348A97F7EAF}" type="pres">
      <dgm:prSet presAssocID="{CAC1D355-0D79-42A9-8B1A-59285583B330}" presName="hierRoot2" presStyleCnt="0">
        <dgm:presLayoutVars>
          <dgm:hierBranch val="init"/>
        </dgm:presLayoutVars>
      </dgm:prSet>
      <dgm:spPr/>
    </dgm:pt>
    <dgm:pt modelId="{9DF47598-B424-456B-85BA-9A298637BF9B}" type="pres">
      <dgm:prSet presAssocID="{CAC1D355-0D79-42A9-8B1A-59285583B330}" presName="rootComposite" presStyleCnt="0"/>
      <dgm:spPr/>
    </dgm:pt>
    <dgm:pt modelId="{AE25777B-C8A5-4DC2-84E1-9900399AED21}" type="pres">
      <dgm:prSet presAssocID="{CAC1D355-0D79-42A9-8B1A-59285583B330}" presName="rootText" presStyleLbl="node3" presStyleIdx="1" presStyleCnt="4">
        <dgm:presLayoutVars>
          <dgm:chPref val="3"/>
        </dgm:presLayoutVars>
      </dgm:prSet>
      <dgm:spPr/>
    </dgm:pt>
    <dgm:pt modelId="{94596AF1-E462-4976-B1C0-E20790348B78}" type="pres">
      <dgm:prSet presAssocID="{CAC1D355-0D79-42A9-8B1A-59285583B330}" presName="rootConnector" presStyleLbl="node3" presStyleIdx="1" presStyleCnt="4"/>
      <dgm:spPr/>
    </dgm:pt>
    <dgm:pt modelId="{638FB909-5DE6-4695-850B-CD33DD52B43E}" type="pres">
      <dgm:prSet presAssocID="{CAC1D355-0D79-42A9-8B1A-59285583B330}" presName="hierChild4" presStyleCnt="0"/>
      <dgm:spPr/>
    </dgm:pt>
    <dgm:pt modelId="{F30E1B74-3483-462A-8D3C-5AEDDA950926}" type="pres">
      <dgm:prSet presAssocID="{CAC1D355-0D79-42A9-8B1A-59285583B330}" presName="hierChild5" presStyleCnt="0"/>
      <dgm:spPr/>
    </dgm:pt>
    <dgm:pt modelId="{FFFFD7AB-DAE7-447B-81ED-CDEA653DD74C}" type="pres">
      <dgm:prSet presAssocID="{C8E2581F-6279-496C-BE57-7DB7366D8810}" presName="hierChild5" presStyleCnt="0"/>
      <dgm:spPr/>
    </dgm:pt>
    <dgm:pt modelId="{57B69F69-361E-47B4-88C5-8D63548A468A}" type="pres">
      <dgm:prSet presAssocID="{59844EBE-7713-45AA-988F-BD2995A645CF}" presName="Name37" presStyleLbl="parChTrans1D2" presStyleIdx="1" presStyleCnt="2"/>
      <dgm:spPr/>
    </dgm:pt>
    <dgm:pt modelId="{CD208282-562E-4BD9-89E2-E7466EE7B862}" type="pres">
      <dgm:prSet presAssocID="{5D3F9998-E270-4FB8-8448-EA8CEEA307A4}" presName="hierRoot2" presStyleCnt="0">
        <dgm:presLayoutVars>
          <dgm:hierBranch val="init"/>
        </dgm:presLayoutVars>
      </dgm:prSet>
      <dgm:spPr/>
    </dgm:pt>
    <dgm:pt modelId="{98DCC6AF-59C0-4C2E-8C41-E00A17706244}" type="pres">
      <dgm:prSet presAssocID="{5D3F9998-E270-4FB8-8448-EA8CEEA307A4}" presName="rootComposite" presStyleCnt="0"/>
      <dgm:spPr/>
    </dgm:pt>
    <dgm:pt modelId="{559D1AC8-B8AE-4E67-975E-8A20D01F273B}" type="pres">
      <dgm:prSet presAssocID="{5D3F9998-E270-4FB8-8448-EA8CEEA307A4}" presName="rootText" presStyleLbl="node2" presStyleIdx="1" presStyleCnt="2">
        <dgm:presLayoutVars>
          <dgm:chPref val="3"/>
        </dgm:presLayoutVars>
      </dgm:prSet>
      <dgm:spPr/>
    </dgm:pt>
    <dgm:pt modelId="{04B95AA6-9CDB-434C-941A-0652480F8A60}" type="pres">
      <dgm:prSet presAssocID="{5D3F9998-E270-4FB8-8448-EA8CEEA307A4}" presName="rootConnector" presStyleLbl="node2" presStyleIdx="1" presStyleCnt="2"/>
      <dgm:spPr/>
    </dgm:pt>
    <dgm:pt modelId="{82C18EE4-C4E5-4971-9197-EDE05C9E6E7A}" type="pres">
      <dgm:prSet presAssocID="{5D3F9998-E270-4FB8-8448-EA8CEEA307A4}" presName="hierChild4" presStyleCnt="0"/>
      <dgm:spPr/>
    </dgm:pt>
    <dgm:pt modelId="{14681F29-4121-485C-BF64-C971B8DF2278}" type="pres">
      <dgm:prSet presAssocID="{DDC31F40-39B5-439E-992D-469A2BAF6D6A}" presName="Name37" presStyleLbl="parChTrans1D3" presStyleIdx="2" presStyleCnt="4"/>
      <dgm:spPr/>
    </dgm:pt>
    <dgm:pt modelId="{2FB6CFF3-210F-41AF-BC5E-E26CDD794D25}" type="pres">
      <dgm:prSet presAssocID="{27EFCAC9-180C-45BC-9675-2CB926390FAC}" presName="hierRoot2" presStyleCnt="0">
        <dgm:presLayoutVars>
          <dgm:hierBranch val="init"/>
        </dgm:presLayoutVars>
      </dgm:prSet>
      <dgm:spPr/>
    </dgm:pt>
    <dgm:pt modelId="{39767FEA-1A40-4F3A-9722-685A81B27E0B}" type="pres">
      <dgm:prSet presAssocID="{27EFCAC9-180C-45BC-9675-2CB926390FAC}" presName="rootComposite" presStyleCnt="0"/>
      <dgm:spPr/>
    </dgm:pt>
    <dgm:pt modelId="{29167181-1634-40EB-AA96-1411E5A6649C}" type="pres">
      <dgm:prSet presAssocID="{27EFCAC9-180C-45BC-9675-2CB926390FAC}" presName="rootText" presStyleLbl="node3" presStyleIdx="2" presStyleCnt="4">
        <dgm:presLayoutVars>
          <dgm:chPref val="3"/>
        </dgm:presLayoutVars>
      </dgm:prSet>
      <dgm:spPr/>
    </dgm:pt>
    <dgm:pt modelId="{88FEB86E-13E4-4A20-A5B3-EA46562E2F88}" type="pres">
      <dgm:prSet presAssocID="{27EFCAC9-180C-45BC-9675-2CB926390FAC}" presName="rootConnector" presStyleLbl="node3" presStyleIdx="2" presStyleCnt="4"/>
      <dgm:spPr/>
    </dgm:pt>
    <dgm:pt modelId="{97729D4D-8738-41AA-A22B-CA47ECACAA09}" type="pres">
      <dgm:prSet presAssocID="{27EFCAC9-180C-45BC-9675-2CB926390FAC}" presName="hierChild4" presStyleCnt="0"/>
      <dgm:spPr/>
    </dgm:pt>
    <dgm:pt modelId="{81B27BD6-F666-46E0-AD0D-3CC90A4DAD1A}" type="pres">
      <dgm:prSet presAssocID="{27EFCAC9-180C-45BC-9675-2CB926390FAC}" presName="hierChild5" presStyleCnt="0"/>
      <dgm:spPr/>
    </dgm:pt>
    <dgm:pt modelId="{4990C606-C6F3-4098-9CA4-040E85929140}" type="pres">
      <dgm:prSet presAssocID="{7E5E246B-F620-4097-8D4B-FF357B039A9F}" presName="Name37" presStyleLbl="parChTrans1D3" presStyleIdx="3" presStyleCnt="4"/>
      <dgm:spPr/>
    </dgm:pt>
    <dgm:pt modelId="{3244A44C-638C-4BDD-9159-01A5414699B9}" type="pres">
      <dgm:prSet presAssocID="{50A4C654-8924-4422-A001-8A3CE762F1E5}" presName="hierRoot2" presStyleCnt="0">
        <dgm:presLayoutVars>
          <dgm:hierBranch val="init"/>
        </dgm:presLayoutVars>
      </dgm:prSet>
      <dgm:spPr/>
    </dgm:pt>
    <dgm:pt modelId="{58577C13-BA61-4AA5-A489-7B498DFDED6D}" type="pres">
      <dgm:prSet presAssocID="{50A4C654-8924-4422-A001-8A3CE762F1E5}" presName="rootComposite" presStyleCnt="0"/>
      <dgm:spPr/>
    </dgm:pt>
    <dgm:pt modelId="{1D9926B5-DC0B-40F6-8D6B-9BC9F307FB9B}" type="pres">
      <dgm:prSet presAssocID="{50A4C654-8924-4422-A001-8A3CE762F1E5}" presName="rootText" presStyleLbl="node3" presStyleIdx="3" presStyleCnt="4">
        <dgm:presLayoutVars>
          <dgm:chPref val="3"/>
        </dgm:presLayoutVars>
      </dgm:prSet>
      <dgm:spPr/>
    </dgm:pt>
    <dgm:pt modelId="{C7E5CE97-3CFE-489B-A3A0-2620115FBA18}" type="pres">
      <dgm:prSet presAssocID="{50A4C654-8924-4422-A001-8A3CE762F1E5}" presName="rootConnector" presStyleLbl="node3" presStyleIdx="3" presStyleCnt="4"/>
      <dgm:spPr/>
    </dgm:pt>
    <dgm:pt modelId="{14EC4D13-17D9-4539-BBE6-04F64F475259}" type="pres">
      <dgm:prSet presAssocID="{50A4C654-8924-4422-A001-8A3CE762F1E5}" presName="hierChild4" presStyleCnt="0"/>
      <dgm:spPr/>
    </dgm:pt>
    <dgm:pt modelId="{F50AB1A8-5DCD-44B9-8021-0FD2CDC89A8C}" type="pres">
      <dgm:prSet presAssocID="{50A4C654-8924-4422-A001-8A3CE762F1E5}" presName="hierChild5" presStyleCnt="0"/>
      <dgm:spPr/>
    </dgm:pt>
    <dgm:pt modelId="{C36C3E86-B820-4CC1-B446-1456E82E2469}" type="pres">
      <dgm:prSet presAssocID="{5D3F9998-E270-4FB8-8448-EA8CEEA307A4}" presName="hierChild5" presStyleCnt="0"/>
      <dgm:spPr/>
    </dgm:pt>
    <dgm:pt modelId="{77E51F79-8013-4E78-B7EC-BD1E070B5781}" type="pres">
      <dgm:prSet presAssocID="{B433EC4D-47DC-4062-9C3F-72260F3DE2D4}" presName="hierChild3" presStyleCnt="0"/>
      <dgm:spPr/>
    </dgm:pt>
  </dgm:ptLst>
  <dgm:cxnLst>
    <dgm:cxn modelId="{F2702F01-928B-471E-A474-5ADA55AE5969}" type="presOf" srcId="{10145E1C-F751-42D1-B64B-E8B98C671BDD}" destId="{B8BB8320-37B5-4C63-A6A0-9834C53E241F}" srcOrd="1" destOrd="0" presId="urn:microsoft.com/office/officeart/2005/8/layout/orgChart1"/>
    <dgm:cxn modelId="{82C3500C-F730-48A7-B091-D9C5944A3A21}" type="presOf" srcId="{5D3F9998-E270-4FB8-8448-EA8CEEA307A4}" destId="{559D1AC8-B8AE-4E67-975E-8A20D01F273B}" srcOrd="0" destOrd="0" presId="urn:microsoft.com/office/officeart/2005/8/layout/orgChart1"/>
    <dgm:cxn modelId="{1764840F-A4BB-410A-A900-EFAF20749091}" type="presOf" srcId="{50A4C654-8924-4422-A001-8A3CE762F1E5}" destId="{1D9926B5-DC0B-40F6-8D6B-9BC9F307FB9B}" srcOrd="0" destOrd="0" presId="urn:microsoft.com/office/officeart/2005/8/layout/orgChart1"/>
    <dgm:cxn modelId="{49708315-CAE9-499B-A16D-E8C93738BB5D}" type="presOf" srcId="{DDC31F40-39B5-439E-992D-469A2BAF6D6A}" destId="{14681F29-4121-485C-BF64-C971B8DF2278}" srcOrd="0" destOrd="0" presId="urn:microsoft.com/office/officeart/2005/8/layout/orgChart1"/>
    <dgm:cxn modelId="{9A250D1B-8BA7-4D83-9E95-4A5EC0DBCAAD}" type="presOf" srcId="{27EFCAC9-180C-45BC-9675-2CB926390FAC}" destId="{29167181-1634-40EB-AA96-1411E5A6649C}" srcOrd="0" destOrd="0" presId="urn:microsoft.com/office/officeart/2005/8/layout/orgChart1"/>
    <dgm:cxn modelId="{87417422-D918-4D64-8EDB-080A459695BB}" type="presOf" srcId="{D6E96EAD-FE32-4E81-9D33-D5A4468E545B}" destId="{03CC67AB-E1CD-42F3-AACD-4E14D4E01EAE}" srcOrd="0" destOrd="0" presId="urn:microsoft.com/office/officeart/2005/8/layout/orgChart1"/>
    <dgm:cxn modelId="{8CB8122B-DB76-4640-89FB-F5CFAA17C23D}" type="presOf" srcId="{58CA7EDB-EBEE-4336-901E-FEB218475E33}" destId="{07D20031-664C-41D1-A705-76AF4255BE12}" srcOrd="0" destOrd="0" presId="urn:microsoft.com/office/officeart/2005/8/layout/orgChart1"/>
    <dgm:cxn modelId="{04C4B764-FFA6-47A5-B3D0-764D7C90F055}" srcId="{C8E2581F-6279-496C-BE57-7DB7366D8810}" destId="{CAC1D355-0D79-42A9-8B1A-59285583B330}" srcOrd="1" destOrd="0" parTransId="{FC9A701D-C4FB-449E-9C6B-A480C268F838}" sibTransId="{C8F0B5D8-28AC-4F46-AD6E-B61BAC2A6226}"/>
    <dgm:cxn modelId="{A4491B69-52C5-4C05-958D-AC026E891829}" srcId="{B433EC4D-47DC-4062-9C3F-72260F3DE2D4}" destId="{C8E2581F-6279-496C-BE57-7DB7366D8810}" srcOrd="0" destOrd="0" parTransId="{D6E96EAD-FE32-4E81-9D33-D5A4468E545B}" sibTransId="{B23BDB47-1B08-4C72-99E9-BAF15CFA5B0B}"/>
    <dgm:cxn modelId="{E3044A49-9BB7-416E-AD56-C21A37C5F774}" type="presOf" srcId="{C8E2581F-6279-496C-BE57-7DB7366D8810}" destId="{6B6C6787-A0F5-48CE-BDF7-753EC7432D60}" srcOrd="1" destOrd="0" presId="urn:microsoft.com/office/officeart/2005/8/layout/orgChart1"/>
    <dgm:cxn modelId="{238F0E6B-A4FB-4654-ADC7-858F47CEA850}" type="presOf" srcId="{27EFCAC9-180C-45BC-9675-2CB926390FAC}" destId="{88FEB86E-13E4-4A20-A5B3-EA46562E2F88}" srcOrd="1" destOrd="0" presId="urn:microsoft.com/office/officeart/2005/8/layout/orgChart1"/>
    <dgm:cxn modelId="{3F011876-F182-4EC9-9ABA-0ED83204BCC5}" type="presOf" srcId="{CAC1D355-0D79-42A9-8B1A-59285583B330}" destId="{AE25777B-C8A5-4DC2-84E1-9900399AED21}" srcOrd="0" destOrd="0" presId="urn:microsoft.com/office/officeart/2005/8/layout/orgChart1"/>
    <dgm:cxn modelId="{C8FD747F-4087-4C4F-9AE0-B3284D941261}" type="presOf" srcId="{5D3F9998-E270-4FB8-8448-EA8CEEA307A4}" destId="{04B95AA6-9CDB-434C-941A-0652480F8A60}" srcOrd="1" destOrd="0" presId="urn:microsoft.com/office/officeart/2005/8/layout/orgChart1"/>
    <dgm:cxn modelId="{FC689D81-9415-4F67-B93E-C0A54C09643F}" type="presOf" srcId="{59844EBE-7713-45AA-988F-BD2995A645CF}" destId="{57B69F69-361E-47B4-88C5-8D63548A468A}" srcOrd="0" destOrd="0" presId="urn:microsoft.com/office/officeart/2005/8/layout/orgChart1"/>
    <dgm:cxn modelId="{1548D082-569C-43A7-B622-B4A5648C38DF}" type="presOf" srcId="{10145E1C-F751-42D1-B64B-E8B98C671BDD}" destId="{84E0CC02-657D-4D34-AB9B-C5794B2AFC55}" srcOrd="0" destOrd="0" presId="urn:microsoft.com/office/officeart/2005/8/layout/orgChart1"/>
    <dgm:cxn modelId="{CC299383-385A-4420-8101-1974181EA696}" type="presOf" srcId="{CAC1D355-0D79-42A9-8B1A-59285583B330}" destId="{94596AF1-E462-4976-B1C0-E20790348B78}" srcOrd="1" destOrd="0" presId="urn:microsoft.com/office/officeart/2005/8/layout/orgChart1"/>
    <dgm:cxn modelId="{18183084-4C88-4EA2-845F-FCB1BE0F8B69}" srcId="{5D3F9998-E270-4FB8-8448-EA8CEEA307A4}" destId="{27EFCAC9-180C-45BC-9675-2CB926390FAC}" srcOrd="0" destOrd="0" parTransId="{DDC31F40-39B5-439E-992D-469A2BAF6D6A}" sibTransId="{965E7169-4BB7-4390-A0A3-F1921C8FCD28}"/>
    <dgm:cxn modelId="{53BB8E86-31D3-46C7-BAAB-55E9E781CE2A}" type="presOf" srcId="{7E5E246B-F620-4097-8D4B-FF357B039A9F}" destId="{4990C606-C6F3-4098-9CA4-040E85929140}" srcOrd="0" destOrd="0" presId="urn:microsoft.com/office/officeart/2005/8/layout/orgChart1"/>
    <dgm:cxn modelId="{5237FB8C-9BDD-4D64-AA44-C0B7D884DF19}" type="presOf" srcId="{C8E2581F-6279-496C-BE57-7DB7366D8810}" destId="{B2F7AF8B-2820-4830-AD84-059635AF45D4}" srcOrd="0" destOrd="0" presId="urn:microsoft.com/office/officeart/2005/8/layout/orgChart1"/>
    <dgm:cxn modelId="{E4304A8E-5263-4CA6-8419-1E64A033E60C}" srcId="{B433EC4D-47DC-4062-9C3F-72260F3DE2D4}" destId="{5D3F9998-E270-4FB8-8448-EA8CEEA307A4}" srcOrd="1" destOrd="0" parTransId="{59844EBE-7713-45AA-988F-BD2995A645CF}" sibTransId="{72B26DA8-F3B8-4755-BD87-321B93AE0200}"/>
    <dgm:cxn modelId="{4C042597-F2E4-40E0-A4D0-8D98C24EE88D}" srcId="{C8E2581F-6279-496C-BE57-7DB7366D8810}" destId="{10145E1C-F751-42D1-B64B-E8B98C671BDD}" srcOrd="0" destOrd="0" parTransId="{58CA7EDB-EBEE-4336-901E-FEB218475E33}" sibTransId="{A1CC9D0B-5456-4CF0-8DF7-7036550414B3}"/>
    <dgm:cxn modelId="{CB015CA4-59EC-4651-8E1B-D7AE9260D246}" srcId="{5D3F9998-E270-4FB8-8448-EA8CEEA307A4}" destId="{50A4C654-8924-4422-A001-8A3CE762F1E5}" srcOrd="1" destOrd="0" parTransId="{7E5E246B-F620-4097-8D4B-FF357B039A9F}" sibTransId="{5B5A91B2-6018-4251-8F88-790D47628CF5}"/>
    <dgm:cxn modelId="{97AF7CA4-188B-4F28-8AC5-A916CC9FE181}" type="presOf" srcId="{247B54D8-225A-4ABF-A5FD-C0169D66E651}" destId="{A06712CF-E87D-4884-95CF-6E4186C181CA}" srcOrd="0" destOrd="0" presId="urn:microsoft.com/office/officeart/2005/8/layout/orgChart1"/>
    <dgm:cxn modelId="{B418D0A7-273F-43F0-82CF-8117BAB9FBC6}" type="presOf" srcId="{FC9A701D-C4FB-449E-9C6B-A480C268F838}" destId="{E17DF5C5-B477-44C8-872C-3ADF59A7416B}" srcOrd="0" destOrd="0" presId="urn:microsoft.com/office/officeart/2005/8/layout/orgChart1"/>
    <dgm:cxn modelId="{202DC3C0-3633-471E-B7D7-70BFC344CD8C}" type="presOf" srcId="{B433EC4D-47DC-4062-9C3F-72260F3DE2D4}" destId="{60AC9102-C79D-43E1-8D25-201459CE1173}" srcOrd="1" destOrd="0" presId="urn:microsoft.com/office/officeart/2005/8/layout/orgChart1"/>
    <dgm:cxn modelId="{6153FBCB-8B52-40D9-91EC-42F9458EC460}" type="presOf" srcId="{B433EC4D-47DC-4062-9C3F-72260F3DE2D4}" destId="{22C8934E-7B6A-46FE-9F93-973AFD541B84}" srcOrd="0" destOrd="0" presId="urn:microsoft.com/office/officeart/2005/8/layout/orgChart1"/>
    <dgm:cxn modelId="{B7C6B1E4-E040-42F3-82A5-716C5CADAD05}" type="presOf" srcId="{50A4C654-8924-4422-A001-8A3CE762F1E5}" destId="{C7E5CE97-3CFE-489B-A3A0-2620115FBA18}" srcOrd="1" destOrd="0" presId="urn:microsoft.com/office/officeart/2005/8/layout/orgChart1"/>
    <dgm:cxn modelId="{22157EF9-B16A-4631-8F4C-4EA9CE727E70}" srcId="{247B54D8-225A-4ABF-A5FD-C0169D66E651}" destId="{B433EC4D-47DC-4062-9C3F-72260F3DE2D4}" srcOrd="0" destOrd="0" parTransId="{1E365111-2FDD-4B67-8324-89425B755AF4}" sibTransId="{4C314880-F9CF-49CF-8F5D-8234718AB620}"/>
    <dgm:cxn modelId="{B25A0EB3-C0CC-4281-8C17-4C75AC4FAFEC}" type="presParOf" srcId="{A06712CF-E87D-4884-95CF-6E4186C181CA}" destId="{E04B7640-7A21-4869-8757-79DCD3CEBA55}" srcOrd="0" destOrd="0" presId="urn:microsoft.com/office/officeart/2005/8/layout/orgChart1"/>
    <dgm:cxn modelId="{7C38FBD3-DD49-4499-8984-02F4A8A32C58}" type="presParOf" srcId="{E04B7640-7A21-4869-8757-79DCD3CEBA55}" destId="{3CF6977E-7B97-40E0-9CF6-310791BBC566}" srcOrd="0" destOrd="0" presId="urn:microsoft.com/office/officeart/2005/8/layout/orgChart1"/>
    <dgm:cxn modelId="{81E2AC1C-761C-41D8-A48E-984E5AA6DD1F}" type="presParOf" srcId="{3CF6977E-7B97-40E0-9CF6-310791BBC566}" destId="{22C8934E-7B6A-46FE-9F93-973AFD541B84}" srcOrd="0" destOrd="0" presId="urn:microsoft.com/office/officeart/2005/8/layout/orgChart1"/>
    <dgm:cxn modelId="{150EE8B5-8814-4C68-BD96-F20618FCE882}" type="presParOf" srcId="{3CF6977E-7B97-40E0-9CF6-310791BBC566}" destId="{60AC9102-C79D-43E1-8D25-201459CE1173}" srcOrd="1" destOrd="0" presId="urn:microsoft.com/office/officeart/2005/8/layout/orgChart1"/>
    <dgm:cxn modelId="{162D94C1-EF33-4FDB-85E2-0F95C46238D1}" type="presParOf" srcId="{E04B7640-7A21-4869-8757-79DCD3CEBA55}" destId="{610CDC57-205E-40A2-8DC4-208E74D4A4FE}" srcOrd="1" destOrd="0" presId="urn:microsoft.com/office/officeart/2005/8/layout/orgChart1"/>
    <dgm:cxn modelId="{A4EF5E2A-7248-4110-8E41-D63455EC893B}" type="presParOf" srcId="{610CDC57-205E-40A2-8DC4-208E74D4A4FE}" destId="{03CC67AB-E1CD-42F3-AACD-4E14D4E01EAE}" srcOrd="0" destOrd="0" presId="urn:microsoft.com/office/officeart/2005/8/layout/orgChart1"/>
    <dgm:cxn modelId="{45D858F6-0A83-4B1B-95BD-B31FFD23B29E}" type="presParOf" srcId="{610CDC57-205E-40A2-8DC4-208E74D4A4FE}" destId="{62FA4861-570E-4941-A69E-3A67E81FADF6}" srcOrd="1" destOrd="0" presId="urn:microsoft.com/office/officeart/2005/8/layout/orgChart1"/>
    <dgm:cxn modelId="{F606080A-C4C3-4FA0-AB31-B9CBFC3FA6E5}" type="presParOf" srcId="{62FA4861-570E-4941-A69E-3A67E81FADF6}" destId="{941F6A57-1D8E-4E85-8712-D52A0DBC983C}" srcOrd="0" destOrd="0" presId="urn:microsoft.com/office/officeart/2005/8/layout/orgChart1"/>
    <dgm:cxn modelId="{8548087A-5F70-4A29-B431-6B8156BD4B1D}" type="presParOf" srcId="{941F6A57-1D8E-4E85-8712-D52A0DBC983C}" destId="{B2F7AF8B-2820-4830-AD84-059635AF45D4}" srcOrd="0" destOrd="0" presId="urn:microsoft.com/office/officeart/2005/8/layout/orgChart1"/>
    <dgm:cxn modelId="{FDF3EB9A-AB7A-4093-A542-B5B769D398AB}" type="presParOf" srcId="{941F6A57-1D8E-4E85-8712-D52A0DBC983C}" destId="{6B6C6787-A0F5-48CE-BDF7-753EC7432D60}" srcOrd="1" destOrd="0" presId="urn:microsoft.com/office/officeart/2005/8/layout/orgChart1"/>
    <dgm:cxn modelId="{67473E8A-362B-4FF1-A0FA-BF4956C24DC6}" type="presParOf" srcId="{62FA4861-570E-4941-A69E-3A67E81FADF6}" destId="{6DD18A1A-364B-407D-B6C2-AC97D3F6D4BE}" srcOrd="1" destOrd="0" presId="urn:microsoft.com/office/officeart/2005/8/layout/orgChart1"/>
    <dgm:cxn modelId="{7E255539-3249-41D5-B59C-C48E0D7AB728}" type="presParOf" srcId="{6DD18A1A-364B-407D-B6C2-AC97D3F6D4BE}" destId="{07D20031-664C-41D1-A705-76AF4255BE12}" srcOrd="0" destOrd="0" presId="urn:microsoft.com/office/officeart/2005/8/layout/orgChart1"/>
    <dgm:cxn modelId="{22F0B6E4-ECF9-4DAB-B747-FDBA315CFC8C}" type="presParOf" srcId="{6DD18A1A-364B-407D-B6C2-AC97D3F6D4BE}" destId="{4FB24B10-6533-4261-91A2-BC32F2D88D6A}" srcOrd="1" destOrd="0" presId="urn:microsoft.com/office/officeart/2005/8/layout/orgChart1"/>
    <dgm:cxn modelId="{25434D78-6FA4-4388-B75F-B233513C2799}" type="presParOf" srcId="{4FB24B10-6533-4261-91A2-BC32F2D88D6A}" destId="{3BC78258-84F0-485D-AC71-4710D7C3B076}" srcOrd="0" destOrd="0" presId="urn:microsoft.com/office/officeart/2005/8/layout/orgChart1"/>
    <dgm:cxn modelId="{7A1ABEA5-AFEE-4AE2-B782-D24BE8471767}" type="presParOf" srcId="{3BC78258-84F0-485D-AC71-4710D7C3B076}" destId="{84E0CC02-657D-4D34-AB9B-C5794B2AFC55}" srcOrd="0" destOrd="0" presId="urn:microsoft.com/office/officeart/2005/8/layout/orgChart1"/>
    <dgm:cxn modelId="{2D195458-D50B-4457-B8D0-A62F003B9722}" type="presParOf" srcId="{3BC78258-84F0-485D-AC71-4710D7C3B076}" destId="{B8BB8320-37B5-4C63-A6A0-9834C53E241F}" srcOrd="1" destOrd="0" presId="urn:microsoft.com/office/officeart/2005/8/layout/orgChart1"/>
    <dgm:cxn modelId="{4B77F2C0-9608-49E6-89F8-BC42714BF14F}" type="presParOf" srcId="{4FB24B10-6533-4261-91A2-BC32F2D88D6A}" destId="{D0F4D274-9539-4A39-B601-49C45C34373E}" srcOrd="1" destOrd="0" presId="urn:microsoft.com/office/officeart/2005/8/layout/orgChart1"/>
    <dgm:cxn modelId="{EF1815AE-ABD4-4BBD-B692-A61243638DDD}" type="presParOf" srcId="{4FB24B10-6533-4261-91A2-BC32F2D88D6A}" destId="{BC0B2D78-4CE1-493A-BE02-90D00D10DC97}" srcOrd="2" destOrd="0" presId="urn:microsoft.com/office/officeart/2005/8/layout/orgChart1"/>
    <dgm:cxn modelId="{317791E6-00F9-4909-BE0D-C3FBC08A4B97}" type="presParOf" srcId="{6DD18A1A-364B-407D-B6C2-AC97D3F6D4BE}" destId="{E17DF5C5-B477-44C8-872C-3ADF59A7416B}" srcOrd="2" destOrd="0" presId="urn:microsoft.com/office/officeart/2005/8/layout/orgChart1"/>
    <dgm:cxn modelId="{C98B6602-51D5-4FC4-BEC7-78F96A31D6F3}" type="presParOf" srcId="{6DD18A1A-364B-407D-B6C2-AC97D3F6D4BE}" destId="{3ECEAA34-AA76-40A0-9C42-1348A97F7EAF}" srcOrd="3" destOrd="0" presId="urn:microsoft.com/office/officeart/2005/8/layout/orgChart1"/>
    <dgm:cxn modelId="{B7F0361A-1EF0-4761-A08D-774764A6BE41}" type="presParOf" srcId="{3ECEAA34-AA76-40A0-9C42-1348A97F7EAF}" destId="{9DF47598-B424-456B-85BA-9A298637BF9B}" srcOrd="0" destOrd="0" presId="urn:microsoft.com/office/officeart/2005/8/layout/orgChart1"/>
    <dgm:cxn modelId="{1B71E22A-E08F-44C7-A7E3-9F1A030A820A}" type="presParOf" srcId="{9DF47598-B424-456B-85BA-9A298637BF9B}" destId="{AE25777B-C8A5-4DC2-84E1-9900399AED21}" srcOrd="0" destOrd="0" presId="urn:microsoft.com/office/officeart/2005/8/layout/orgChart1"/>
    <dgm:cxn modelId="{304EBA70-E0CD-4FA8-9EFF-305E92B9CB74}" type="presParOf" srcId="{9DF47598-B424-456B-85BA-9A298637BF9B}" destId="{94596AF1-E462-4976-B1C0-E20790348B78}" srcOrd="1" destOrd="0" presId="urn:microsoft.com/office/officeart/2005/8/layout/orgChart1"/>
    <dgm:cxn modelId="{BB232F69-05F1-46AA-A68E-DD4672474EF2}" type="presParOf" srcId="{3ECEAA34-AA76-40A0-9C42-1348A97F7EAF}" destId="{638FB909-5DE6-4695-850B-CD33DD52B43E}" srcOrd="1" destOrd="0" presId="urn:microsoft.com/office/officeart/2005/8/layout/orgChart1"/>
    <dgm:cxn modelId="{8E2955BC-645A-4DEA-BD68-8CAD17F69DC6}" type="presParOf" srcId="{3ECEAA34-AA76-40A0-9C42-1348A97F7EAF}" destId="{F30E1B74-3483-462A-8D3C-5AEDDA950926}" srcOrd="2" destOrd="0" presId="urn:microsoft.com/office/officeart/2005/8/layout/orgChart1"/>
    <dgm:cxn modelId="{136DC461-27F3-48C3-BF85-C5EE1ED1C560}" type="presParOf" srcId="{62FA4861-570E-4941-A69E-3A67E81FADF6}" destId="{FFFFD7AB-DAE7-447B-81ED-CDEA653DD74C}" srcOrd="2" destOrd="0" presId="urn:microsoft.com/office/officeart/2005/8/layout/orgChart1"/>
    <dgm:cxn modelId="{104ACA27-A8A2-4CAF-B9CB-889C52B662AF}" type="presParOf" srcId="{610CDC57-205E-40A2-8DC4-208E74D4A4FE}" destId="{57B69F69-361E-47B4-88C5-8D63548A468A}" srcOrd="2" destOrd="0" presId="urn:microsoft.com/office/officeart/2005/8/layout/orgChart1"/>
    <dgm:cxn modelId="{E4131016-10DF-4D87-BB41-1ED484B0B984}" type="presParOf" srcId="{610CDC57-205E-40A2-8DC4-208E74D4A4FE}" destId="{CD208282-562E-4BD9-89E2-E7466EE7B862}" srcOrd="3" destOrd="0" presId="urn:microsoft.com/office/officeart/2005/8/layout/orgChart1"/>
    <dgm:cxn modelId="{F24CB8A9-EC69-428A-92D6-5634E25D34D3}" type="presParOf" srcId="{CD208282-562E-4BD9-89E2-E7466EE7B862}" destId="{98DCC6AF-59C0-4C2E-8C41-E00A17706244}" srcOrd="0" destOrd="0" presId="urn:microsoft.com/office/officeart/2005/8/layout/orgChart1"/>
    <dgm:cxn modelId="{9B24176E-80F5-425A-BE39-A4D0F9F5B41E}" type="presParOf" srcId="{98DCC6AF-59C0-4C2E-8C41-E00A17706244}" destId="{559D1AC8-B8AE-4E67-975E-8A20D01F273B}" srcOrd="0" destOrd="0" presId="urn:microsoft.com/office/officeart/2005/8/layout/orgChart1"/>
    <dgm:cxn modelId="{A4D150D1-E015-48F8-8723-AD9EF0D89E8C}" type="presParOf" srcId="{98DCC6AF-59C0-4C2E-8C41-E00A17706244}" destId="{04B95AA6-9CDB-434C-941A-0652480F8A60}" srcOrd="1" destOrd="0" presId="urn:microsoft.com/office/officeart/2005/8/layout/orgChart1"/>
    <dgm:cxn modelId="{51417361-BE3B-4E76-B23E-1D8230079F82}" type="presParOf" srcId="{CD208282-562E-4BD9-89E2-E7466EE7B862}" destId="{82C18EE4-C4E5-4971-9197-EDE05C9E6E7A}" srcOrd="1" destOrd="0" presId="urn:microsoft.com/office/officeart/2005/8/layout/orgChart1"/>
    <dgm:cxn modelId="{E1C566CF-4D0B-4B87-A7D1-930A97146ED8}" type="presParOf" srcId="{82C18EE4-C4E5-4971-9197-EDE05C9E6E7A}" destId="{14681F29-4121-485C-BF64-C971B8DF2278}" srcOrd="0" destOrd="0" presId="urn:microsoft.com/office/officeart/2005/8/layout/orgChart1"/>
    <dgm:cxn modelId="{E4435BCD-09D6-4FC4-86F6-5A05BC73C712}" type="presParOf" srcId="{82C18EE4-C4E5-4971-9197-EDE05C9E6E7A}" destId="{2FB6CFF3-210F-41AF-BC5E-E26CDD794D25}" srcOrd="1" destOrd="0" presId="urn:microsoft.com/office/officeart/2005/8/layout/orgChart1"/>
    <dgm:cxn modelId="{33C7D576-24EA-44DE-9EC3-6EF7AC5341AB}" type="presParOf" srcId="{2FB6CFF3-210F-41AF-BC5E-E26CDD794D25}" destId="{39767FEA-1A40-4F3A-9722-685A81B27E0B}" srcOrd="0" destOrd="0" presId="urn:microsoft.com/office/officeart/2005/8/layout/orgChart1"/>
    <dgm:cxn modelId="{D74759F2-2AAB-4F68-9BB2-48667C9307D4}" type="presParOf" srcId="{39767FEA-1A40-4F3A-9722-685A81B27E0B}" destId="{29167181-1634-40EB-AA96-1411E5A6649C}" srcOrd="0" destOrd="0" presId="urn:microsoft.com/office/officeart/2005/8/layout/orgChart1"/>
    <dgm:cxn modelId="{DDD659CD-314D-4375-8B82-B9BC24E9E8AC}" type="presParOf" srcId="{39767FEA-1A40-4F3A-9722-685A81B27E0B}" destId="{88FEB86E-13E4-4A20-A5B3-EA46562E2F88}" srcOrd="1" destOrd="0" presId="urn:microsoft.com/office/officeart/2005/8/layout/orgChart1"/>
    <dgm:cxn modelId="{CCFAC7D2-F4C9-4457-92E0-5FE595A9FE18}" type="presParOf" srcId="{2FB6CFF3-210F-41AF-BC5E-E26CDD794D25}" destId="{97729D4D-8738-41AA-A22B-CA47ECACAA09}" srcOrd="1" destOrd="0" presId="urn:microsoft.com/office/officeart/2005/8/layout/orgChart1"/>
    <dgm:cxn modelId="{0A871B6D-25F3-4D7F-B91D-923586F019EE}" type="presParOf" srcId="{2FB6CFF3-210F-41AF-BC5E-E26CDD794D25}" destId="{81B27BD6-F666-46E0-AD0D-3CC90A4DAD1A}" srcOrd="2" destOrd="0" presId="urn:microsoft.com/office/officeart/2005/8/layout/orgChart1"/>
    <dgm:cxn modelId="{45D93B61-9590-4207-9BF8-1893250F0628}" type="presParOf" srcId="{82C18EE4-C4E5-4971-9197-EDE05C9E6E7A}" destId="{4990C606-C6F3-4098-9CA4-040E85929140}" srcOrd="2" destOrd="0" presId="urn:microsoft.com/office/officeart/2005/8/layout/orgChart1"/>
    <dgm:cxn modelId="{5BACA171-0474-493E-96A5-E479234954F1}" type="presParOf" srcId="{82C18EE4-C4E5-4971-9197-EDE05C9E6E7A}" destId="{3244A44C-638C-4BDD-9159-01A5414699B9}" srcOrd="3" destOrd="0" presId="urn:microsoft.com/office/officeart/2005/8/layout/orgChart1"/>
    <dgm:cxn modelId="{5D64C8F6-D0BD-49F9-8F09-E6DF3C1226FB}" type="presParOf" srcId="{3244A44C-638C-4BDD-9159-01A5414699B9}" destId="{58577C13-BA61-4AA5-A489-7B498DFDED6D}" srcOrd="0" destOrd="0" presId="urn:microsoft.com/office/officeart/2005/8/layout/orgChart1"/>
    <dgm:cxn modelId="{73A965F9-5A95-4746-B2E5-C6E7D64B933F}" type="presParOf" srcId="{58577C13-BA61-4AA5-A489-7B498DFDED6D}" destId="{1D9926B5-DC0B-40F6-8D6B-9BC9F307FB9B}" srcOrd="0" destOrd="0" presId="urn:microsoft.com/office/officeart/2005/8/layout/orgChart1"/>
    <dgm:cxn modelId="{F8AE009A-FAD8-4F16-A820-BF4987724B13}" type="presParOf" srcId="{58577C13-BA61-4AA5-A489-7B498DFDED6D}" destId="{C7E5CE97-3CFE-489B-A3A0-2620115FBA18}" srcOrd="1" destOrd="0" presId="urn:microsoft.com/office/officeart/2005/8/layout/orgChart1"/>
    <dgm:cxn modelId="{47311BAA-2EF1-4B2C-963B-A395777694A7}" type="presParOf" srcId="{3244A44C-638C-4BDD-9159-01A5414699B9}" destId="{14EC4D13-17D9-4539-BBE6-04F64F475259}" srcOrd="1" destOrd="0" presId="urn:microsoft.com/office/officeart/2005/8/layout/orgChart1"/>
    <dgm:cxn modelId="{B70102E3-5055-4D53-8874-0C4F2C48A205}" type="presParOf" srcId="{3244A44C-638C-4BDD-9159-01A5414699B9}" destId="{F50AB1A8-5DCD-44B9-8021-0FD2CDC89A8C}" srcOrd="2" destOrd="0" presId="urn:microsoft.com/office/officeart/2005/8/layout/orgChart1"/>
    <dgm:cxn modelId="{274B7E37-4B94-4AE7-80C9-D8B4CD79077F}" type="presParOf" srcId="{CD208282-562E-4BD9-89E2-E7466EE7B862}" destId="{C36C3E86-B820-4CC1-B446-1456E82E2469}" srcOrd="2" destOrd="0" presId="urn:microsoft.com/office/officeart/2005/8/layout/orgChart1"/>
    <dgm:cxn modelId="{34DD8620-136B-4F93-91B3-D1C9AD917936}" type="presParOf" srcId="{E04B7640-7A21-4869-8757-79DCD3CEBA55}" destId="{77E51F79-8013-4E78-B7EC-BD1E070B57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0788AE-286A-4276-B6D2-300762AA907F}"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D3B8A074-F9DF-4278-86E1-C8B8285760BE}">
      <dgm:prSet phldrT="[Text]"/>
      <dgm:spPr/>
      <dgm:t>
        <a:bodyPr/>
        <a:lstStyle/>
        <a:p>
          <a:r>
            <a:rPr lang="en-US" b="1" dirty="0"/>
            <a:t>QUALITATIVE RESEARCH</a:t>
          </a:r>
        </a:p>
      </dgm:t>
    </dgm:pt>
    <dgm:pt modelId="{2B810079-54EC-489F-AD38-6CBD98EB1EC6}" type="parTrans" cxnId="{9A1BE56D-7F3F-4A71-BABE-3467EDF6AB53}">
      <dgm:prSet/>
      <dgm:spPr/>
      <dgm:t>
        <a:bodyPr/>
        <a:lstStyle/>
        <a:p>
          <a:endParaRPr lang="en-US"/>
        </a:p>
      </dgm:t>
    </dgm:pt>
    <dgm:pt modelId="{4E5C9275-3DA0-4F91-975F-27A9E9585D8A}" type="sibTrans" cxnId="{9A1BE56D-7F3F-4A71-BABE-3467EDF6AB53}">
      <dgm:prSet/>
      <dgm:spPr/>
      <dgm:t>
        <a:bodyPr/>
        <a:lstStyle/>
        <a:p>
          <a:endParaRPr lang="en-US"/>
        </a:p>
      </dgm:t>
    </dgm:pt>
    <dgm:pt modelId="{CAAC9F20-C0DA-4D94-A38B-609462554F7B}">
      <dgm:prSet phldrT="[Text]"/>
      <dgm:spPr/>
      <dgm:t>
        <a:bodyPr/>
        <a:lstStyle/>
        <a:p>
          <a:r>
            <a:rPr lang="en-US" dirty="0"/>
            <a:t>Interviews</a:t>
          </a:r>
        </a:p>
      </dgm:t>
    </dgm:pt>
    <dgm:pt modelId="{B645D27C-1D12-4D89-ADF7-00833BE28B59}" type="parTrans" cxnId="{9957C9BB-EE50-4A61-9E8B-DAC708EBC624}">
      <dgm:prSet/>
      <dgm:spPr/>
      <dgm:t>
        <a:bodyPr/>
        <a:lstStyle/>
        <a:p>
          <a:endParaRPr lang="en-US"/>
        </a:p>
      </dgm:t>
    </dgm:pt>
    <dgm:pt modelId="{A8A12780-8367-4363-9BD3-54548CE2BA76}" type="sibTrans" cxnId="{9957C9BB-EE50-4A61-9E8B-DAC708EBC624}">
      <dgm:prSet/>
      <dgm:spPr/>
      <dgm:t>
        <a:bodyPr/>
        <a:lstStyle/>
        <a:p>
          <a:endParaRPr lang="en-US"/>
        </a:p>
      </dgm:t>
    </dgm:pt>
    <dgm:pt modelId="{A4CC2C1A-C0E9-4592-9A7D-6DC8B2C68BDC}">
      <dgm:prSet phldrT="[Text]"/>
      <dgm:spPr/>
      <dgm:t>
        <a:bodyPr/>
        <a:lstStyle/>
        <a:p>
          <a:r>
            <a:rPr lang="en-US" dirty="0"/>
            <a:t>Questionnaires</a:t>
          </a:r>
        </a:p>
      </dgm:t>
    </dgm:pt>
    <dgm:pt modelId="{14AEE948-CAA6-4AB7-AC3A-07D3525F49D5}" type="parTrans" cxnId="{3BDC3A27-4942-4EF0-99C3-89A90BC33ACC}">
      <dgm:prSet/>
      <dgm:spPr/>
      <dgm:t>
        <a:bodyPr/>
        <a:lstStyle/>
        <a:p>
          <a:endParaRPr lang="en-US"/>
        </a:p>
      </dgm:t>
    </dgm:pt>
    <dgm:pt modelId="{10264745-CD3A-464E-BCCB-5C917D335324}" type="sibTrans" cxnId="{3BDC3A27-4942-4EF0-99C3-89A90BC33ACC}">
      <dgm:prSet/>
      <dgm:spPr/>
      <dgm:t>
        <a:bodyPr/>
        <a:lstStyle/>
        <a:p>
          <a:endParaRPr lang="en-US"/>
        </a:p>
      </dgm:t>
    </dgm:pt>
    <dgm:pt modelId="{704B7F57-751A-43EF-AF4D-810AD2704C7F}">
      <dgm:prSet phldrT="[Text]"/>
      <dgm:spPr/>
      <dgm:t>
        <a:bodyPr/>
        <a:lstStyle/>
        <a:p>
          <a:r>
            <a:rPr lang="en-US" b="1" dirty="0"/>
            <a:t>DATA ANALYSIS OF THE NARRATIVES AND DESCRIPTIONS</a:t>
          </a:r>
        </a:p>
      </dgm:t>
    </dgm:pt>
    <dgm:pt modelId="{F7BA67C3-FBFA-488F-B643-A645D6B6A25B}" type="parTrans" cxnId="{51C17A7C-1668-4F36-9423-FCD9CE97A16E}">
      <dgm:prSet/>
      <dgm:spPr/>
      <dgm:t>
        <a:bodyPr/>
        <a:lstStyle/>
        <a:p>
          <a:endParaRPr lang="en-US"/>
        </a:p>
      </dgm:t>
    </dgm:pt>
    <dgm:pt modelId="{90254736-91FD-4221-9945-2CB5D78F789A}" type="sibTrans" cxnId="{51C17A7C-1668-4F36-9423-FCD9CE97A16E}">
      <dgm:prSet/>
      <dgm:spPr/>
      <dgm:t>
        <a:bodyPr/>
        <a:lstStyle/>
        <a:p>
          <a:endParaRPr lang="en-US"/>
        </a:p>
      </dgm:t>
    </dgm:pt>
    <dgm:pt modelId="{CCF93FE6-BEE4-46C3-8BE5-7860CE629643}">
      <dgm:prSet phldrT="[Text]"/>
      <dgm:spPr/>
      <dgm:t>
        <a:bodyPr/>
        <a:lstStyle/>
        <a:p>
          <a:r>
            <a:rPr lang="en-US" dirty="0"/>
            <a:t>Themes</a:t>
          </a:r>
        </a:p>
      </dgm:t>
    </dgm:pt>
    <dgm:pt modelId="{D2FE435B-089F-482E-ACD3-0BB5B207B23E}" type="parTrans" cxnId="{625B4DCC-BF9E-4A4E-B2BF-3A58A54EDE24}">
      <dgm:prSet/>
      <dgm:spPr/>
      <dgm:t>
        <a:bodyPr/>
        <a:lstStyle/>
        <a:p>
          <a:endParaRPr lang="en-US"/>
        </a:p>
      </dgm:t>
    </dgm:pt>
    <dgm:pt modelId="{1CCAC37B-4A1E-4D2F-AAA6-26D5B3204DDB}" type="sibTrans" cxnId="{625B4DCC-BF9E-4A4E-B2BF-3A58A54EDE24}">
      <dgm:prSet/>
      <dgm:spPr/>
      <dgm:t>
        <a:bodyPr/>
        <a:lstStyle/>
        <a:p>
          <a:endParaRPr lang="en-US"/>
        </a:p>
      </dgm:t>
    </dgm:pt>
    <dgm:pt modelId="{B15A1099-3FC2-497D-85C3-ECCB05648FD3}">
      <dgm:prSet phldrT="[Text]"/>
      <dgm:spPr/>
      <dgm:t>
        <a:bodyPr/>
        <a:lstStyle/>
        <a:p>
          <a:r>
            <a:rPr lang="en-US" dirty="0"/>
            <a:t>Codes</a:t>
          </a:r>
        </a:p>
      </dgm:t>
    </dgm:pt>
    <dgm:pt modelId="{323F32C2-4263-4E8D-BEEB-F730DFD94440}" type="parTrans" cxnId="{1BD005DC-69A6-4614-AC8F-65BB8FB127E9}">
      <dgm:prSet/>
      <dgm:spPr/>
      <dgm:t>
        <a:bodyPr/>
        <a:lstStyle/>
        <a:p>
          <a:endParaRPr lang="en-US"/>
        </a:p>
      </dgm:t>
    </dgm:pt>
    <dgm:pt modelId="{A10089B1-B5E4-48BA-B66E-71355333177A}" type="sibTrans" cxnId="{1BD005DC-69A6-4614-AC8F-65BB8FB127E9}">
      <dgm:prSet/>
      <dgm:spPr/>
      <dgm:t>
        <a:bodyPr/>
        <a:lstStyle/>
        <a:p>
          <a:endParaRPr lang="en-US"/>
        </a:p>
      </dgm:t>
    </dgm:pt>
    <dgm:pt modelId="{DCB059FF-04B2-42D7-81FB-3D619897BDB7}">
      <dgm:prSet phldrT="[Text]"/>
      <dgm:spPr/>
      <dgm:t>
        <a:bodyPr/>
        <a:lstStyle/>
        <a:p>
          <a:r>
            <a:rPr lang="en-US" b="1" dirty="0"/>
            <a:t>Results</a:t>
          </a:r>
        </a:p>
      </dgm:t>
    </dgm:pt>
    <dgm:pt modelId="{82DDD6AC-2973-4609-A67A-7C6AF11787BC}" type="parTrans" cxnId="{2E4E4106-B83D-45AD-90CC-53EB517D7628}">
      <dgm:prSet/>
      <dgm:spPr/>
      <dgm:t>
        <a:bodyPr/>
        <a:lstStyle/>
        <a:p>
          <a:endParaRPr lang="en-US"/>
        </a:p>
      </dgm:t>
    </dgm:pt>
    <dgm:pt modelId="{316EF213-3485-416F-9755-61066930898B}" type="sibTrans" cxnId="{2E4E4106-B83D-45AD-90CC-53EB517D7628}">
      <dgm:prSet/>
      <dgm:spPr/>
      <dgm:t>
        <a:bodyPr/>
        <a:lstStyle/>
        <a:p>
          <a:endParaRPr lang="en-US"/>
        </a:p>
      </dgm:t>
    </dgm:pt>
    <dgm:pt modelId="{418CE614-4D72-43CC-9AE4-0AAAE255CCD6}">
      <dgm:prSet phldrT="[Text]"/>
      <dgm:spPr/>
      <dgm:t>
        <a:bodyPr/>
        <a:lstStyle/>
        <a:p>
          <a:r>
            <a:rPr lang="en-US" dirty="0"/>
            <a:t>Frequencies</a:t>
          </a:r>
        </a:p>
      </dgm:t>
    </dgm:pt>
    <dgm:pt modelId="{087444D1-411A-415F-BA68-F1E7CECABB23}" type="parTrans" cxnId="{371DFC72-A2BA-45C9-80A6-C0F23D4F578B}">
      <dgm:prSet/>
      <dgm:spPr/>
      <dgm:t>
        <a:bodyPr/>
        <a:lstStyle/>
        <a:p>
          <a:endParaRPr lang="en-US"/>
        </a:p>
      </dgm:t>
    </dgm:pt>
    <dgm:pt modelId="{F6B16389-6838-4274-AE4E-2B87A222359B}" type="sibTrans" cxnId="{371DFC72-A2BA-45C9-80A6-C0F23D4F578B}">
      <dgm:prSet/>
      <dgm:spPr/>
      <dgm:t>
        <a:bodyPr/>
        <a:lstStyle/>
        <a:p>
          <a:endParaRPr lang="en-US"/>
        </a:p>
      </dgm:t>
    </dgm:pt>
    <dgm:pt modelId="{2F44433F-642E-4587-95C4-117011EB1755}">
      <dgm:prSet phldrT="[Text]"/>
      <dgm:spPr/>
      <dgm:t>
        <a:bodyPr/>
        <a:lstStyle/>
        <a:p>
          <a:r>
            <a:rPr lang="en-US" dirty="0"/>
            <a:t>Percentages</a:t>
          </a:r>
        </a:p>
      </dgm:t>
    </dgm:pt>
    <dgm:pt modelId="{2C4BABDE-44D1-4DC0-BE24-2A289CBF7490}" type="parTrans" cxnId="{2641A4AD-513B-41EF-AE5A-8F29CABB01F7}">
      <dgm:prSet/>
      <dgm:spPr/>
      <dgm:t>
        <a:bodyPr/>
        <a:lstStyle/>
        <a:p>
          <a:endParaRPr lang="en-US"/>
        </a:p>
      </dgm:t>
    </dgm:pt>
    <dgm:pt modelId="{7445A622-5DA2-4221-AA8A-EE44E3B6EE75}" type="sibTrans" cxnId="{2641A4AD-513B-41EF-AE5A-8F29CABB01F7}">
      <dgm:prSet/>
      <dgm:spPr/>
      <dgm:t>
        <a:bodyPr/>
        <a:lstStyle/>
        <a:p>
          <a:endParaRPr lang="en-US"/>
        </a:p>
      </dgm:t>
    </dgm:pt>
    <dgm:pt modelId="{39194A91-A6D4-4523-9A9D-58FA51C10D16}" type="pres">
      <dgm:prSet presAssocID="{100788AE-286A-4276-B6D2-300762AA907F}" presName="outerComposite" presStyleCnt="0">
        <dgm:presLayoutVars>
          <dgm:chMax val="5"/>
          <dgm:dir/>
          <dgm:resizeHandles val="exact"/>
        </dgm:presLayoutVars>
      </dgm:prSet>
      <dgm:spPr/>
    </dgm:pt>
    <dgm:pt modelId="{6ACDE260-A29B-46B9-B380-547ABC16A7E3}" type="pres">
      <dgm:prSet presAssocID="{100788AE-286A-4276-B6D2-300762AA907F}" presName="dummyMaxCanvas" presStyleCnt="0">
        <dgm:presLayoutVars/>
      </dgm:prSet>
      <dgm:spPr/>
    </dgm:pt>
    <dgm:pt modelId="{3731CDDB-5A44-49E7-B596-C7DF70B77DDF}" type="pres">
      <dgm:prSet presAssocID="{100788AE-286A-4276-B6D2-300762AA907F}" presName="ThreeNodes_1" presStyleLbl="node1" presStyleIdx="0" presStyleCnt="3">
        <dgm:presLayoutVars>
          <dgm:bulletEnabled val="1"/>
        </dgm:presLayoutVars>
      </dgm:prSet>
      <dgm:spPr/>
    </dgm:pt>
    <dgm:pt modelId="{C766571D-FCA2-4195-9F0F-CF5CF473F77E}" type="pres">
      <dgm:prSet presAssocID="{100788AE-286A-4276-B6D2-300762AA907F}" presName="ThreeNodes_2" presStyleLbl="node1" presStyleIdx="1" presStyleCnt="3">
        <dgm:presLayoutVars>
          <dgm:bulletEnabled val="1"/>
        </dgm:presLayoutVars>
      </dgm:prSet>
      <dgm:spPr/>
    </dgm:pt>
    <dgm:pt modelId="{C521273E-373A-4CF9-8906-25B7BA1B0367}" type="pres">
      <dgm:prSet presAssocID="{100788AE-286A-4276-B6D2-300762AA907F}" presName="ThreeNodes_3" presStyleLbl="node1" presStyleIdx="2" presStyleCnt="3">
        <dgm:presLayoutVars>
          <dgm:bulletEnabled val="1"/>
        </dgm:presLayoutVars>
      </dgm:prSet>
      <dgm:spPr/>
    </dgm:pt>
    <dgm:pt modelId="{45C8F9CB-D902-47FC-B36A-EBDA28CBF7E6}" type="pres">
      <dgm:prSet presAssocID="{100788AE-286A-4276-B6D2-300762AA907F}" presName="ThreeConn_1-2" presStyleLbl="fgAccFollowNode1" presStyleIdx="0" presStyleCnt="2">
        <dgm:presLayoutVars>
          <dgm:bulletEnabled val="1"/>
        </dgm:presLayoutVars>
      </dgm:prSet>
      <dgm:spPr/>
    </dgm:pt>
    <dgm:pt modelId="{11DF5B81-0472-46ED-931B-686C97CE3E64}" type="pres">
      <dgm:prSet presAssocID="{100788AE-286A-4276-B6D2-300762AA907F}" presName="ThreeConn_2-3" presStyleLbl="fgAccFollowNode1" presStyleIdx="1" presStyleCnt="2">
        <dgm:presLayoutVars>
          <dgm:bulletEnabled val="1"/>
        </dgm:presLayoutVars>
      </dgm:prSet>
      <dgm:spPr/>
    </dgm:pt>
    <dgm:pt modelId="{8E7A9134-DB63-4206-B348-72AF75A03DC2}" type="pres">
      <dgm:prSet presAssocID="{100788AE-286A-4276-B6D2-300762AA907F}" presName="ThreeNodes_1_text" presStyleLbl="node1" presStyleIdx="2" presStyleCnt="3">
        <dgm:presLayoutVars>
          <dgm:bulletEnabled val="1"/>
        </dgm:presLayoutVars>
      </dgm:prSet>
      <dgm:spPr/>
    </dgm:pt>
    <dgm:pt modelId="{F8367F1C-BA6E-4D0E-A0FA-BBED8E752210}" type="pres">
      <dgm:prSet presAssocID="{100788AE-286A-4276-B6D2-300762AA907F}" presName="ThreeNodes_2_text" presStyleLbl="node1" presStyleIdx="2" presStyleCnt="3">
        <dgm:presLayoutVars>
          <dgm:bulletEnabled val="1"/>
        </dgm:presLayoutVars>
      </dgm:prSet>
      <dgm:spPr/>
    </dgm:pt>
    <dgm:pt modelId="{07A271F8-ECB4-494E-B08C-70729306DD61}" type="pres">
      <dgm:prSet presAssocID="{100788AE-286A-4276-B6D2-300762AA907F}" presName="ThreeNodes_3_text" presStyleLbl="node1" presStyleIdx="2" presStyleCnt="3">
        <dgm:presLayoutVars>
          <dgm:bulletEnabled val="1"/>
        </dgm:presLayoutVars>
      </dgm:prSet>
      <dgm:spPr/>
    </dgm:pt>
  </dgm:ptLst>
  <dgm:cxnLst>
    <dgm:cxn modelId="{A5B3DA04-392E-4DDF-B23F-7D0D8A4CFBAC}" type="presOf" srcId="{418CE614-4D72-43CC-9AE4-0AAAE255CCD6}" destId="{07A271F8-ECB4-494E-B08C-70729306DD61}" srcOrd="1" destOrd="1" presId="urn:microsoft.com/office/officeart/2005/8/layout/vProcess5"/>
    <dgm:cxn modelId="{2E4E4106-B83D-45AD-90CC-53EB517D7628}" srcId="{100788AE-286A-4276-B6D2-300762AA907F}" destId="{DCB059FF-04B2-42D7-81FB-3D619897BDB7}" srcOrd="2" destOrd="0" parTransId="{82DDD6AC-2973-4609-A67A-7C6AF11787BC}" sibTransId="{316EF213-3485-416F-9755-61066930898B}"/>
    <dgm:cxn modelId="{7908FF0F-4810-4C16-ADB6-657681E46A37}" type="presOf" srcId="{90254736-91FD-4221-9945-2CB5D78F789A}" destId="{11DF5B81-0472-46ED-931B-686C97CE3E64}" srcOrd="0" destOrd="0" presId="urn:microsoft.com/office/officeart/2005/8/layout/vProcess5"/>
    <dgm:cxn modelId="{D89B4010-8A10-4E7B-8373-178ACA8E55E8}" type="presOf" srcId="{CAAC9F20-C0DA-4D94-A38B-609462554F7B}" destId="{8E7A9134-DB63-4206-B348-72AF75A03DC2}" srcOrd="1" destOrd="1" presId="urn:microsoft.com/office/officeart/2005/8/layout/vProcess5"/>
    <dgm:cxn modelId="{3BDC3A27-4942-4EF0-99C3-89A90BC33ACC}" srcId="{D3B8A074-F9DF-4278-86E1-C8B8285760BE}" destId="{A4CC2C1A-C0E9-4592-9A7D-6DC8B2C68BDC}" srcOrd="1" destOrd="0" parTransId="{14AEE948-CAA6-4AB7-AC3A-07D3525F49D5}" sibTransId="{10264745-CD3A-464E-BCCB-5C917D335324}"/>
    <dgm:cxn modelId="{CCA00434-97E5-4649-9D0B-DD14C9130E7E}" type="presOf" srcId="{DCB059FF-04B2-42D7-81FB-3D619897BDB7}" destId="{07A271F8-ECB4-494E-B08C-70729306DD61}" srcOrd="1" destOrd="0" presId="urn:microsoft.com/office/officeart/2005/8/layout/vProcess5"/>
    <dgm:cxn modelId="{ACADD33C-1AF8-4293-8B22-9F01B2D7DBD1}" type="presOf" srcId="{704B7F57-751A-43EF-AF4D-810AD2704C7F}" destId="{F8367F1C-BA6E-4D0E-A0FA-BBED8E752210}" srcOrd="1" destOrd="0" presId="urn:microsoft.com/office/officeart/2005/8/layout/vProcess5"/>
    <dgm:cxn modelId="{CD11F25B-D9E8-4AFB-B554-58A21865E42D}" type="presOf" srcId="{CCF93FE6-BEE4-46C3-8BE5-7860CE629643}" destId="{C766571D-FCA2-4195-9F0F-CF5CF473F77E}" srcOrd="0" destOrd="1" presId="urn:microsoft.com/office/officeart/2005/8/layout/vProcess5"/>
    <dgm:cxn modelId="{503F0E61-C094-4129-AE9B-69FB4A2995EE}" type="presOf" srcId="{418CE614-4D72-43CC-9AE4-0AAAE255CCD6}" destId="{C521273E-373A-4CF9-8906-25B7BA1B0367}" srcOrd="0" destOrd="1" presId="urn:microsoft.com/office/officeart/2005/8/layout/vProcess5"/>
    <dgm:cxn modelId="{8403E443-EC53-454C-88D1-1C5B4F10C4E0}" type="presOf" srcId="{100788AE-286A-4276-B6D2-300762AA907F}" destId="{39194A91-A6D4-4523-9A9D-58FA51C10D16}" srcOrd="0" destOrd="0" presId="urn:microsoft.com/office/officeart/2005/8/layout/vProcess5"/>
    <dgm:cxn modelId="{63A2D046-B415-4976-A1B5-2C318B915C3E}" type="presOf" srcId="{D3B8A074-F9DF-4278-86E1-C8B8285760BE}" destId="{3731CDDB-5A44-49E7-B596-C7DF70B77DDF}" srcOrd="0" destOrd="0" presId="urn:microsoft.com/office/officeart/2005/8/layout/vProcess5"/>
    <dgm:cxn modelId="{CD006C6C-6DE4-4E83-AEC0-FE155D7F41F5}" type="presOf" srcId="{CCF93FE6-BEE4-46C3-8BE5-7860CE629643}" destId="{F8367F1C-BA6E-4D0E-A0FA-BBED8E752210}" srcOrd="1" destOrd="1" presId="urn:microsoft.com/office/officeart/2005/8/layout/vProcess5"/>
    <dgm:cxn modelId="{9A1BE56D-7F3F-4A71-BABE-3467EDF6AB53}" srcId="{100788AE-286A-4276-B6D2-300762AA907F}" destId="{D3B8A074-F9DF-4278-86E1-C8B8285760BE}" srcOrd="0" destOrd="0" parTransId="{2B810079-54EC-489F-AD38-6CBD98EB1EC6}" sibTransId="{4E5C9275-3DA0-4F91-975F-27A9E9585D8A}"/>
    <dgm:cxn modelId="{371DFC72-A2BA-45C9-80A6-C0F23D4F578B}" srcId="{DCB059FF-04B2-42D7-81FB-3D619897BDB7}" destId="{418CE614-4D72-43CC-9AE4-0AAAE255CCD6}" srcOrd="0" destOrd="0" parTransId="{087444D1-411A-415F-BA68-F1E7CECABB23}" sibTransId="{F6B16389-6838-4274-AE4E-2B87A222359B}"/>
    <dgm:cxn modelId="{5BF8C876-466E-43C6-BE3E-B8697CB35F95}" type="presOf" srcId="{A4CC2C1A-C0E9-4592-9A7D-6DC8B2C68BDC}" destId="{8E7A9134-DB63-4206-B348-72AF75A03DC2}" srcOrd="1" destOrd="2" presId="urn:microsoft.com/office/officeart/2005/8/layout/vProcess5"/>
    <dgm:cxn modelId="{9E093E7A-15ED-4E0C-B2A7-B19FCFCEBDB9}" type="presOf" srcId="{B15A1099-3FC2-497D-85C3-ECCB05648FD3}" destId="{C766571D-FCA2-4195-9F0F-CF5CF473F77E}" srcOrd="0" destOrd="2" presId="urn:microsoft.com/office/officeart/2005/8/layout/vProcess5"/>
    <dgm:cxn modelId="{36B9CC5A-3926-4417-9920-D6A91E623E04}" type="presOf" srcId="{CAAC9F20-C0DA-4D94-A38B-609462554F7B}" destId="{3731CDDB-5A44-49E7-B596-C7DF70B77DDF}" srcOrd="0" destOrd="1" presId="urn:microsoft.com/office/officeart/2005/8/layout/vProcess5"/>
    <dgm:cxn modelId="{51C17A7C-1668-4F36-9423-FCD9CE97A16E}" srcId="{100788AE-286A-4276-B6D2-300762AA907F}" destId="{704B7F57-751A-43EF-AF4D-810AD2704C7F}" srcOrd="1" destOrd="0" parTransId="{F7BA67C3-FBFA-488F-B643-A645D6B6A25B}" sibTransId="{90254736-91FD-4221-9945-2CB5D78F789A}"/>
    <dgm:cxn modelId="{229BB97D-9782-4A0C-8F0A-138C87599DB7}" type="presOf" srcId="{2F44433F-642E-4587-95C4-117011EB1755}" destId="{07A271F8-ECB4-494E-B08C-70729306DD61}" srcOrd="1" destOrd="2" presId="urn:microsoft.com/office/officeart/2005/8/layout/vProcess5"/>
    <dgm:cxn modelId="{E65D4983-D324-4130-B209-E88F0428A441}" type="presOf" srcId="{D3B8A074-F9DF-4278-86E1-C8B8285760BE}" destId="{8E7A9134-DB63-4206-B348-72AF75A03DC2}" srcOrd="1" destOrd="0" presId="urn:microsoft.com/office/officeart/2005/8/layout/vProcess5"/>
    <dgm:cxn modelId="{A6024690-8150-439A-8DD7-607B4DE49831}" type="presOf" srcId="{A4CC2C1A-C0E9-4592-9A7D-6DC8B2C68BDC}" destId="{3731CDDB-5A44-49E7-B596-C7DF70B77DDF}" srcOrd="0" destOrd="2" presId="urn:microsoft.com/office/officeart/2005/8/layout/vProcess5"/>
    <dgm:cxn modelId="{4CDE90A0-D1CB-4F97-BEDE-DA440A7CA57A}" type="presOf" srcId="{4E5C9275-3DA0-4F91-975F-27A9E9585D8A}" destId="{45C8F9CB-D902-47FC-B36A-EBDA28CBF7E6}" srcOrd="0" destOrd="0" presId="urn:microsoft.com/office/officeart/2005/8/layout/vProcess5"/>
    <dgm:cxn modelId="{2641A4AD-513B-41EF-AE5A-8F29CABB01F7}" srcId="{DCB059FF-04B2-42D7-81FB-3D619897BDB7}" destId="{2F44433F-642E-4587-95C4-117011EB1755}" srcOrd="1" destOrd="0" parTransId="{2C4BABDE-44D1-4DC0-BE24-2A289CBF7490}" sibTransId="{7445A622-5DA2-4221-AA8A-EE44E3B6EE75}"/>
    <dgm:cxn modelId="{7A25C1B2-D07E-4A31-AEFD-E964CB1BD16A}" type="presOf" srcId="{2F44433F-642E-4587-95C4-117011EB1755}" destId="{C521273E-373A-4CF9-8906-25B7BA1B0367}" srcOrd="0" destOrd="2" presId="urn:microsoft.com/office/officeart/2005/8/layout/vProcess5"/>
    <dgm:cxn modelId="{A8AE79BB-7EF5-4DC5-8693-47EF787A6123}" type="presOf" srcId="{DCB059FF-04B2-42D7-81FB-3D619897BDB7}" destId="{C521273E-373A-4CF9-8906-25B7BA1B0367}" srcOrd="0" destOrd="0" presId="urn:microsoft.com/office/officeart/2005/8/layout/vProcess5"/>
    <dgm:cxn modelId="{9957C9BB-EE50-4A61-9E8B-DAC708EBC624}" srcId="{D3B8A074-F9DF-4278-86E1-C8B8285760BE}" destId="{CAAC9F20-C0DA-4D94-A38B-609462554F7B}" srcOrd="0" destOrd="0" parTransId="{B645D27C-1D12-4D89-ADF7-00833BE28B59}" sibTransId="{A8A12780-8367-4363-9BD3-54548CE2BA76}"/>
    <dgm:cxn modelId="{F54C00C6-37E4-498D-84BB-BD556B1366EB}" type="presOf" srcId="{B15A1099-3FC2-497D-85C3-ECCB05648FD3}" destId="{F8367F1C-BA6E-4D0E-A0FA-BBED8E752210}" srcOrd="1" destOrd="2" presId="urn:microsoft.com/office/officeart/2005/8/layout/vProcess5"/>
    <dgm:cxn modelId="{625B4DCC-BF9E-4A4E-B2BF-3A58A54EDE24}" srcId="{704B7F57-751A-43EF-AF4D-810AD2704C7F}" destId="{CCF93FE6-BEE4-46C3-8BE5-7860CE629643}" srcOrd="0" destOrd="0" parTransId="{D2FE435B-089F-482E-ACD3-0BB5B207B23E}" sibTransId="{1CCAC37B-4A1E-4D2F-AAA6-26D5B3204DDB}"/>
    <dgm:cxn modelId="{4EB46DDB-CE2A-4832-B5D4-F0D828D88CA4}" type="presOf" srcId="{704B7F57-751A-43EF-AF4D-810AD2704C7F}" destId="{C766571D-FCA2-4195-9F0F-CF5CF473F77E}" srcOrd="0" destOrd="0" presId="urn:microsoft.com/office/officeart/2005/8/layout/vProcess5"/>
    <dgm:cxn modelId="{1BD005DC-69A6-4614-AC8F-65BB8FB127E9}" srcId="{704B7F57-751A-43EF-AF4D-810AD2704C7F}" destId="{B15A1099-3FC2-497D-85C3-ECCB05648FD3}" srcOrd="1" destOrd="0" parTransId="{323F32C2-4263-4E8D-BEEB-F730DFD94440}" sibTransId="{A10089B1-B5E4-48BA-B66E-71355333177A}"/>
    <dgm:cxn modelId="{713ED8A5-1DF9-4DD1-9987-92CDA7B9E966}" type="presParOf" srcId="{39194A91-A6D4-4523-9A9D-58FA51C10D16}" destId="{6ACDE260-A29B-46B9-B380-547ABC16A7E3}" srcOrd="0" destOrd="0" presId="urn:microsoft.com/office/officeart/2005/8/layout/vProcess5"/>
    <dgm:cxn modelId="{149C4113-20C0-4CF9-B264-8260800EA4AE}" type="presParOf" srcId="{39194A91-A6D4-4523-9A9D-58FA51C10D16}" destId="{3731CDDB-5A44-49E7-B596-C7DF70B77DDF}" srcOrd="1" destOrd="0" presId="urn:microsoft.com/office/officeart/2005/8/layout/vProcess5"/>
    <dgm:cxn modelId="{6883411E-A80D-4603-A11B-E10127CAA7A4}" type="presParOf" srcId="{39194A91-A6D4-4523-9A9D-58FA51C10D16}" destId="{C766571D-FCA2-4195-9F0F-CF5CF473F77E}" srcOrd="2" destOrd="0" presId="urn:microsoft.com/office/officeart/2005/8/layout/vProcess5"/>
    <dgm:cxn modelId="{9992AC84-4A13-4592-858F-FB4B71A6906D}" type="presParOf" srcId="{39194A91-A6D4-4523-9A9D-58FA51C10D16}" destId="{C521273E-373A-4CF9-8906-25B7BA1B0367}" srcOrd="3" destOrd="0" presId="urn:microsoft.com/office/officeart/2005/8/layout/vProcess5"/>
    <dgm:cxn modelId="{2F863AC5-D438-4B98-8C06-869378D08D76}" type="presParOf" srcId="{39194A91-A6D4-4523-9A9D-58FA51C10D16}" destId="{45C8F9CB-D902-47FC-B36A-EBDA28CBF7E6}" srcOrd="4" destOrd="0" presId="urn:microsoft.com/office/officeart/2005/8/layout/vProcess5"/>
    <dgm:cxn modelId="{074673D7-0EF2-493F-946E-B205271FF72A}" type="presParOf" srcId="{39194A91-A6D4-4523-9A9D-58FA51C10D16}" destId="{11DF5B81-0472-46ED-931B-686C97CE3E64}" srcOrd="5" destOrd="0" presId="urn:microsoft.com/office/officeart/2005/8/layout/vProcess5"/>
    <dgm:cxn modelId="{C6B89188-CCF5-4C8C-934C-A7543BED6614}" type="presParOf" srcId="{39194A91-A6D4-4523-9A9D-58FA51C10D16}" destId="{8E7A9134-DB63-4206-B348-72AF75A03DC2}" srcOrd="6" destOrd="0" presId="urn:microsoft.com/office/officeart/2005/8/layout/vProcess5"/>
    <dgm:cxn modelId="{B79B8F3D-3AED-4C42-A642-33FED42278EA}" type="presParOf" srcId="{39194A91-A6D4-4523-9A9D-58FA51C10D16}" destId="{F8367F1C-BA6E-4D0E-A0FA-BBED8E752210}" srcOrd="7" destOrd="0" presId="urn:microsoft.com/office/officeart/2005/8/layout/vProcess5"/>
    <dgm:cxn modelId="{AEF1F529-0D59-4F1D-BBE2-4B8A40B7A5BD}" type="presParOf" srcId="{39194A91-A6D4-4523-9A9D-58FA51C10D16}" destId="{07A271F8-ECB4-494E-B08C-70729306DD6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F0A23D-226F-41EC-A4C1-ED9A7C5EA0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A6723F-3577-4BB0-B152-E4386A28B566}">
      <dgm:prSet phldrT="[Text]"/>
      <dgm:spPr/>
      <dgm:t>
        <a:bodyPr/>
        <a:lstStyle/>
        <a:p>
          <a:pPr>
            <a:buNone/>
          </a:pPr>
          <a:r>
            <a:rPr lang="en-US" b="1" dirty="0"/>
            <a:t>OPEN ENDED ANSWERS</a:t>
          </a:r>
        </a:p>
      </dgm:t>
    </dgm:pt>
    <dgm:pt modelId="{0B15D2C1-A1C3-4F8E-8E19-402D314187DF}" type="parTrans" cxnId="{37DB5E17-8995-411C-A5ED-C64313141E85}">
      <dgm:prSet/>
      <dgm:spPr/>
      <dgm:t>
        <a:bodyPr/>
        <a:lstStyle/>
        <a:p>
          <a:endParaRPr lang="en-US"/>
        </a:p>
      </dgm:t>
    </dgm:pt>
    <dgm:pt modelId="{2E01C022-443C-49D9-8665-FE8A87B7E2E3}" type="sibTrans" cxnId="{37DB5E17-8995-411C-A5ED-C64313141E85}">
      <dgm:prSet/>
      <dgm:spPr/>
      <dgm:t>
        <a:bodyPr/>
        <a:lstStyle/>
        <a:p>
          <a:endParaRPr lang="en-US"/>
        </a:p>
      </dgm:t>
    </dgm:pt>
    <dgm:pt modelId="{BB3F1395-EFE2-4237-93DF-EACE31D89592}">
      <dgm:prSet phldrT="[Text]"/>
      <dgm:spPr/>
      <dgm:t>
        <a:bodyPr/>
        <a:lstStyle/>
        <a:p>
          <a:r>
            <a:rPr lang="en-US" b="1" dirty="0"/>
            <a:t>Theme</a:t>
          </a:r>
        </a:p>
        <a:p>
          <a:r>
            <a:rPr lang="en-US" b="0" dirty="0"/>
            <a:t>Factors</a:t>
          </a:r>
        </a:p>
      </dgm:t>
    </dgm:pt>
    <dgm:pt modelId="{52AB3934-B9A5-4AD7-ACD5-540240E5C5F7}" type="parTrans" cxnId="{7B4BB60F-E862-429B-A688-C7D73F2B8182}">
      <dgm:prSet/>
      <dgm:spPr/>
      <dgm:t>
        <a:bodyPr/>
        <a:lstStyle/>
        <a:p>
          <a:endParaRPr lang="en-US"/>
        </a:p>
      </dgm:t>
    </dgm:pt>
    <dgm:pt modelId="{296F654D-0D5B-4A34-86BC-DF0121FAD2E0}" type="sibTrans" cxnId="{7B4BB60F-E862-429B-A688-C7D73F2B8182}">
      <dgm:prSet/>
      <dgm:spPr/>
      <dgm:t>
        <a:bodyPr/>
        <a:lstStyle/>
        <a:p>
          <a:endParaRPr lang="en-US"/>
        </a:p>
      </dgm:t>
    </dgm:pt>
    <dgm:pt modelId="{9122AD4C-9F31-4A38-821F-E4A9FB9C8129}">
      <dgm:prSet/>
      <dgm:spPr/>
      <dgm:t>
        <a:bodyPr/>
        <a:lstStyle/>
        <a:p>
          <a:r>
            <a:rPr lang="en-US" b="1" dirty="0"/>
            <a:t>Category</a:t>
          </a:r>
        </a:p>
        <a:p>
          <a:r>
            <a:rPr lang="en-US" b="0" dirty="0"/>
            <a:t>Positive factors (9)</a:t>
          </a:r>
        </a:p>
      </dgm:t>
    </dgm:pt>
    <dgm:pt modelId="{A8C6AB91-7972-4949-B604-6F1A8A80EFF1}" type="parTrans" cxnId="{16348656-E1A1-449F-A75C-6B39D20C2243}">
      <dgm:prSet/>
      <dgm:spPr/>
      <dgm:t>
        <a:bodyPr/>
        <a:lstStyle/>
        <a:p>
          <a:endParaRPr lang="en-US"/>
        </a:p>
      </dgm:t>
    </dgm:pt>
    <dgm:pt modelId="{746A8870-3EAE-48FB-8EDF-FEB0609E3BAF}" type="sibTrans" cxnId="{16348656-E1A1-449F-A75C-6B39D20C2243}">
      <dgm:prSet/>
      <dgm:spPr/>
      <dgm:t>
        <a:bodyPr/>
        <a:lstStyle/>
        <a:p>
          <a:endParaRPr lang="en-US"/>
        </a:p>
      </dgm:t>
    </dgm:pt>
    <dgm:pt modelId="{46853388-B5E7-4904-B91C-2DF38D0C79A3}">
      <dgm:prSet/>
      <dgm:spPr/>
      <dgm:t>
        <a:bodyPr/>
        <a:lstStyle/>
        <a:p>
          <a:r>
            <a:rPr lang="en-US" b="1" dirty="0"/>
            <a:t>Category</a:t>
          </a:r>
        </a:p>
        <a:p>
          <a:r>
            <a:rPr lang="en-US" b="0" dirty="0"/>
            <a:t>Negative factors (10)</a:t>
          </a:r>
        </a:p>
      </dgm:t>
    </dgm:pt>
    <dgm:pt modelId="{22105AC6-4BE0-4A20-BABC-64C83BDD6501}" type="parTrans" cxnId="{884FD7C6-E0C2-4565-A306-BE43BC989DF2}">
      <dgm:prSet/>
      <dgm:spPr/>
      <dgm:t>
        <a:bodyPr/>
        <a:lstStyle/>
        <a:p>
          <a:endParaRPr lang="en-US"/>
        </a:p>
      </dgm:t>
    </dgm:pt>
    <dgm:pt modelId="{8CAA82CF-8E84-4AA3-B518-52A6E71DF48F}" type="sibTrans" cxnId="{884FD7C6-E0C2-4565-A306-BE43BC989DF2}">
      <dgm:prSet/>
      <dgm:spPr/>
      <dgm:t>
        <a:bodyPr/>
        <a:lstStyle/>
        <a:p>
          <a:endParaRPr lang="en-US"/>
        </a:p>
      </dgm:t>
    </dgm:pt>
    <dgm:pt modelId="{29090033-0F6D-45EB-BDDC-436A3D845FF0}">
      <dgm:prSet/>
      <dgm:spPr/>
      <dgm:t>
        <a:bodyPr/>
        <a:lstStyle/>
        <a:p>
          <a:r>
            <a:rPr lang="en-US" b="1" dirty="0"/>
            <a:t>Code</a:t>
          </a:r>
        </a:p>
        <a:p>
          <a:r>
            <a:rPr lang="en-US" b="0" dirty="0"/>
            <a:t>Lack of computers (2)</a:t>
          </a:r>
        </a:p>
      </dgm:t>
    </dgm:pt>
    <dgm:pt modelId="{40EEE4F4-1463-4B5A-8EF4-F109D9444C9E}" type="parTrans" cxnId="{813D17F0-12A6-473E-8484-DFF8DE30E3B2}">
      <dgm:prSet/>
      <dgm:spPr/>
      <dgm:t>
        <a:bodyPr/>
        <a:lstStyle/>
        <a:p>
          <a:endParaRPr lang="en-US"/>
        </a:p>
      </dgm:t>
    </dgm:pt>
    <dgm:pt modelId="{B4677137-6489-47A6-89FB-B860B1F63F72}" type="sibTrans" cxnId="{813D17F0-12A6-473E-8484-DFF8DE30E3B2}">
      <dgm:prSet/>
      <dgm:spPr/>
      <dgm:t>
        <a:bodyPr/>
        <a:lstStyle/>
        <a:p>
          <a:endParaRPr lang="en-US"/>
        </a:p>
      </dgm:t>
    </dgm:pt>
    <dgm:pt modelId="{21E56CF2-5894-4649-95B7-BCAC03E52277}">
      <dgm:prSet/>
      <dgm:spPr/>
      <dgm:t>
        <a:bodyPr/>
        <a:lstStyle/>
        <a:p>
          <a:r>
            <a:rPr lang="en-US" b="1" dirty="0"/>
            <a:t>Code</a:t>
          </a:r>
        </a:p>
        <a:p>
          <a:r>
            <a:rPr lang="en-US" b="0" dirty="0"/>
            <a:t>Lack of internet (8)</a:t>
          </a:r>
        </a:p>
      </dgm:t>
    </dgm:pt>
    <dgm:pt modelId="{267E8DBA-796C-4371-9619-A1C9B99915EE}" type="parTrans" cxnId="{3EE87E16-B6CA-4544-89DA-AE0F9AC42C51}">
      <dgm:prSet/>
      <dgm:spPr/>
      <dgm:t>
        <a:bodyPr/>
        <a:lstStyle/>
        <a:p>
          <a:endParaRPr lang="en-US"/>
        </a:p>
      </dgm:t>
    </dgm:pt>
    <dgm:pt modelId="{EA2C635D-DA5F-4621-B3C8-0E1DECB62A0D}" type="sibTrans" cxnId="{3EE87E16-B6CA-4544-89DA-AE0F9AC42C51}">
      <dgm:prSet/>
      <dgm:spPr/>
      <dgm:t>
        <a:bodyPr/>
        <a:lstStyle/>
        <a:p>
          <a:endParaRPr lang="en-US"/>
        </a:p>
      </dgm:t>
    </dgm:pt>
    <dgm:pt modelId="{C111B256-BE7F-4C2F-9D11-93FFF21A4785}">
      <dgm:prSet/>
      <dgm:spPr/>
      <dgm:t>
        <a:bodyPr/>
        <a:lstStyle/>
        <a:p>
          <a:r>
            <a:rPr lang="en-US" b="1" dirty="0"/>
            <a:t>Code</a:t>
          </a:r>
        </a:p>
        <a:p>
          <a:r>
            <a:rPr lang="en-US" b="0" dirty="0"/>
            <a:t>Teacher training (6)</a:t>
          </a:r>
        </a:p>
      </dgm:t>
    </dgm:pt>
    <dgm:pt modelId="{7A976786-C4F7-4B3A-B5CC-D5DF4D3DF477}" type="parTrans" cxnId="{87DA7859-A56B-4F3C-A940-8C2F22F062B4}">
      <dgm:prSet/>
      <dgm:spPr/>
      <dgm:t>
        <a:bodyPr/>
        <a:lstStyle/>
        <a:p>
          <a:endParaRPr lang="en-US"/>
        </a:p>
      </dgm:t>
    </dgm:pt>
    <dgm:pt modelId="{2CB90455-1113-4954-9B66-C963E7F6AEDF}" type="sibTrans" cxnId="{87DA7859-A56B-4F3C-A940-8C2F22F062B4}">
      <dgm:prSet/>
      <dgm:spPr/>
      <dgm:t>
        <a:bodyPr/>
        <a:lstStyle/>
        <a:p>
          <a:endParaRPr lang="en-US"/>
        </a:p>
      </dgm:t>
    </dgm:pt>
    <dgm:pt modelId="{317B51C5-4299-49D8-B423-66745CCCCC2E}">
      <dgm:prSet/>
      <dgm:spPr/>
      <dgm:t>
        <a:bodyPr/>
        <a:lstStyle/>
        <a:p>
          <a:r>
            <a:rPr lang="en-US" b="1" dirty="0"/>
            <a:t>Code</a:t>
          </a:r>
        </a:p>
        <a:p>
          <a:r>
            <a:rPr lang="en-US" b="0" dirty="0"/>
            <a:t>Students experience (3)</a:t>
          </a:r>
        </a:p>
      </dgm:t>
    </dgm:pt>
    <dgm:pt modelId="{F4E2280A-9AD9-41A0-A20A-BF8F2733A905}" type="parTrans" cxnId="{8389480A-3E83-49BC-879C-13E8E41FF6F2}">
      <dgm:prSet/>
      <dgm:spPr/>
      <dgm:t>
        <a:bodyPr/>
        <a:lstStyle/>
        <a:p>
          <a:endParaRPr lang="en-US"/>
        </a:p>
      </dgm:t>
    </dgm:pt>
    <dgm:pt modelId="{BA1C37FC-BE78-4CE8-A49B-C0646886BBA2}" type="sibTrans" cxnId="{8389480A-3E83-49BC-879C-13E8E41FF6F2}">
      <dgm:prSet/>
      <dgm:spPr/>
      <dgm:t>
        <a:bodyPr/>
        <a:lstStyle/>
        <a:p>
          <a:endParaRPr lang="en-US"/>
        </a:p>
      </dgm:t>
    </dgm:pt>
    <dgm:pt modelId="{56C0CFEF-0700-4736-98E8-1DCA3F4821AF}" type="pres">
      <dgm:prSet presAssocID="{03F0A23D-226F-41EC-A4C1-ED9A7C5EA077}" presName="hierChild1" presStyleCnt="0">
        <dgm:presLayoutVars>
          <dgm:chPref val="1"/>
          <dgm:dir/>
          <dgm:animOne val="branch"/>
          <dgm:animLvl val="lvl"/>
          <dgm:resizeHandles/>
        </dgm:presLayoutVars>
      </dgm:prSet>
      <dgm:spPr/>
    </dgm:pt>
    <dgm:pt modelId="{97F258A5-EB61-458F-846C-E03CEEEC47D6}" type="pres">
      <dgm:prSet presAssocID="{68A6723F-3577-4BB0-B152-E4386A28B566}" presName="hierRoot1" presStyleCnt="0"/>
      <dgm:spPr/>
    </dgm:pt>
    <dgm:pt modelId="{B15A7143-6727-428D-B953-BA3B6D798447}" type="pres">
      <dgm:prSet presAssocID="{68A6723F-3577-4BB0-B152-E4386A28B566}" presName="composite" presStyleCnt="0"/>
      <dgm:spPr/>
    </dgm:pt>
    <dgm:pt modelId="{05694E74-35E9-4C4C-9C9C-B5CEFC1B0EEA}" type="pres">
      <dgm:prSet presAssocID="{68A6723F-3577-4BB0-B152-E4386A28B566}" presName="background" presStyleLbl="node0" presStyleIdx="0" presStyleCnt="1"/>
      <dgm:spPr/>
    </dgm:pt>
    <dgm:pt modelId="{BF0F5513-3991-4446-BB6E-7990AACFDFB1}" type="pres">
      <dgm:prSet presAssocID="{68A6723F-3577-4BB0-B152-E4386A28B566}" presName="text" presStyleLbl="fgAcc0" presStyleIdx="0" presStyleCnt="1" custScaleX="212874">
        <dgm:presLayoutVars>
          <dgm:chPref val="3"/>
        </dgm:presLayoutVars>
      </dgm:prSet>
      <dgm:spPr/>
    </dgm:pt>
    <dgm:pt modelId="{A1AD5F34-1645-4734-8EF4-2D9D533198C3}" type="pres">
      <dgm:prSet presAssocID="{68A6723F-3577-4BB0-B152-E4386A28B566}" presName="hierChild2" presStyleCnt="0"/>
      <dgm:spPr/>
    </dgm:pt>
    <dgm:pt modelId="{7E23F511-0590-4062-AA97-C51CCAC93BAA}" type="pres">
      <dgm:prSet presAssocID="{52AB3934-B9A5-4AD7-ACD5-540240E5C5F7}" presName="Name10" presStyleLbl="parChTrans1D2" presStyleIdx="0" presStyleCnt="1"/>
      <dgm:spPr/>
    </dgm:pt>
    <dgm:pt modelId="{CFC356EA-4DD5-4F72-B785-79C6945F7617}" type="pres">
      <dgm:prSet presAssocID="{BB3F1395-EFE2-4237-93DF-EACE31D89592}" presName="hierRoot2" presStyleCnt="0"/>
      <dgm:spPr/>
    </dgm:pt>
    <dgm:pt modelId="{3F479D08-D21D-438E-B2C1-2013AA81CF00}" type="pres">
      <dgm:prSet presAssocID="{BB3F1395-EFE2-4237-93DF-EACE31D89592}" presName="composite2" presStyleCnt="0"/>
      <dgm:spPr/>
    </dgm:pt>
    <dgm:pt modelId="{2F1E1D70-4CF0-4263-B43B-F25383BA7603}" type="pres">
      <dgm:prSet presAssocID="{BB3F1395-EFE2-4237-93DF-EACE31D89592}" presName="background2" presStyleLbl="node2" presStyleIdx="0" presStyleCnt="1"/>
      <dgm:spPr/>
    </dgm:pt>
    <dgm:pt modelId="{0AA3B634-6751-464A-ACB5-280BB1C63784}" type="pres">
      <dgm:prSet presAssocID="{BB3F1395-EFE2-4237-93DF-EACE31D89592}" presName="text2" presStyleLbl="fgAcc2" presStyleIdx="0" presStyleCnt="1">
        <dgm:presLayoutVars>
          <dgm:chPref val="3"/>
        </dgm:presLayoutVars>
      </dgm:prSet>
      <dgm:spPr/>
    </dgm:pt>
    <dgm:pt modelId="{2CC35C04-5CD4-4D36-90E8-94C32B7323AB}" type="pres">
      <dgm:prSet presAssocID="{BB3F1395-EFE2-4237-93DF-EACE31D89592}" presName="hierChild3" presStyleCnt="0"/>
      <dgm:spPr/>
    </dgm:pt>
    <dgm:pt modelId="{317AE32A-7CC3-4B71-9D9B-4A0BEB838181}" type="pres">
      <dgm:prSet presAssocID="{A8C6AB91-7972-4949-B604-6F1A8A80EFF1}" presName="Name17" presStyleLbl="parChTrans1D3" presStyleIdx="0" presStyleCnt="2"/>
      <dgm:spPr/>
    </dgm:pt>
    <dgm:pt modelId="{66CDC355-7831-48F5-9A23-9C65F2B739AA}" type="pres">
      <dgm:prSet presAssocID="{9122AD4C-9F31-4A38-821F-E4A9FB9C8129}" presName="hierRoot3" presStyleCnt="0"/>
      <dgm:spPr/>
    </dgm:pt>
    <dgm:pt modelId="{9F07DFB5-457E-4300-BFF5-C1573965C10B}" type="pres">
      <dgm:prSet presAssocID="{9122AD4C-9F31-4A38-821F-E4A9FB9C8129}" presName="composite3" presStyleCnt="0"/>
      <dgm:spPr/>
    </dgm:pt>
    <dgm:pt modelId="{A0BF7EE5-EB69-4ED1-9172-2C8D4EB9CB5D}" type="pres">
      <dgm:prSet presAssocID="{9122AD4C-9F31-4A38-821F-E4A9FB9C8129}" presName="background3" presStyleLbl="node3" presStyleIdx="0" presStyleCnt="2"/>
      <dgm:spPr/>
    </dgm:pt>
    <dgm:pt modelId="{6932FB32-66F1-4545-864A-EA3B2E7C95BD}" type="pres">
      <dgm:prSet presAssocID="{9122AD4C-9F31-4A38-821F-E4A9FB9C8129}" presName="text3" presStyleLbl="fgAcc3" presStyleIdx="0" presStyleCnt="2" custScaleX="162420">
        <dgm:presLayoutVars>
          <dgm:chPref val="3"/>
        </dgm:presLayoutVars>
      </dgm:prSet>
      <dgm:spPr/>
    </dgm:pt>
    <dgm:pt modelId="{E825C833-AD3E-4011-82FF-4559BA66709F}" type="pres">
      <dgm:prSet presAssocID="{9122AD4C-9F31-4A38-821F-E4A9FB9C8129}" presName="hierChild4" presStyleCnt="0"/>
      <dgm:spPr/>
    </dgm:pt>
    <dgm:pt modelId="{3B3ED5D8-F31B-4A0C-B2C0-8FE378DF3B04}" type="pres">
      <dgm:prSet presAssocID="{F4E2280A-9AD9-41A0-A20A-BF8F2733A905}" presName="Name23" presStyleLbl="parChTrans1D4" presStyleIdx="0" presStyleCnt="4"/>
      <dgm:spPr/>
    </dgm:pt>
    <dgm:pt modelId="{0813BCCA-1693-4B88-9E9A-1C1FD93B8FFC}" type="pres">
      <dgm:prSet presAssocID="{317B51C5-4299-49D8-B423-66745CCCCC2E}" presName="hierRoot4" presStyleCnt="0"/>
      <dgm:spPr/>
    </dgm:pt>
    <dgm:pt modelId="{66F7E1ED-9C51-4785-93EC-371286D92BA5}" type="pres">
      <dgm:prSet presAssocID="{317B51C5-4299-49D8-B423-66745CCCCC2E}" presName="composite4" presStyleCnt="0"/>
      <dgm:spPr/>
    </dgm:pt>
    <dgm:pt modelId="{1FBA6273-7ABB-4F47-990C-EF65326A4D1F}" type="pres">
      <dgm:prSet presAssocID="{317B51C5-4299-49D8-B423-66745CCCCC2E}" presName="background4" presStyleLbl="node4" presStyleIdx="0" presStyleCnt="4"/>
      <dgm:spPr/>
    </dgm:pt>
    <dgm:pt modelId="{3182A2D9-12DA-4523-947F-55DA25E224ED}" type="pres">
      <dgm:prSet presAssocID="{317B51C5-4299-49D8-B423-66745CCCCC2E}" presName="text4" presStyleLbl="fgAcc4" presStyleIdx="0" presStyleCnt="4" custScaleX="145003">
        <dgm:presLayoutVars>
          <dgm:chPref val="3"/>
        </dgm:presLayoutVars>
      </dgm:prSet>
      <dgm:spPr/>
    </dgm:pt>
    <dgm:pt modelId="{44399DAE-8664-4107-BD71-EC81862B899E}" type="pres">
      <dgm:prSet presAssocID="{317B51C5-4299-49D8-B423-66745CCCCC2E}" presName="hierChild5" presStyleCnt="0"/>
      <dgm:spPr/>
    </dgm:pt>
    <dgm:pt modelId="{00104F93-0D39-4F91-A681-D6A3896A07E7}" type="pres">
      <dgm:prSet presAssocID="{7A976786-C4F7-4B3A-B5CC-D5DF4D3DF477}" presName="Name23" presStyleLbl="parChTrans1D4" presStyleIdx="1" presStyleCnt="4"/>
      <dgm:spPr/>
    </dgm:pt>
    <dgm:pt modelId="{9831EDC8-1D6D-4EEC-9F80-BE0CA2D89456}" type="pres">
      <dgm:prSet presAssocID="{C111B256-BE7F-4C2F-9D11-93FFF21A4785}" presName="hierRoot4" presStyleCnt="0"/>
      <dgm:spPr/>
    </dgm:pt>
    <dgm:pt modelId="{5AD4F16E-CE2E-4F33-B5AC-63F676126305}" type="pres">
      <dgm:prSet presAssocID="{C111B256-BE7F-4C2F-9D11-93FFF21A4785}" presName="composite4" presStyleCnt="0"/>
      <dgm:spPr/>
    </dgm:pt>
    <dgm:pt modelId="{167AC6B0-D3BF-4988-A10F-F2C0F3C6A677}" type="pres">
      <dgm:prSet presAssocID="{C111B256-BE7F-4C2F-9D11-93FFF21A4785}" presName="background4" presStyleLbl="node4" presStyleIdx="1" presStyleCnt="4"/>
      <dgm:spPr/>
    </dgm:pt>
    <dgm:pt modelId="{9846472D-741F-44FB-969A-F31B42B363DF}" type="pres">
      <dgm:prSet presAssocID="{C111B256-BE7F-4C2F-9D11-93FFF21A4785}" presName="text4" presStyleLbl="fgAcc4" presStyleIdx="1" presStyleCnt="4" custScaleX="136197">
        <dgm:presLayoutVars>
          <dgm:chPref val="3"/>
        </dgm:presLayoutVars>
      </dgm:prSet>
      <dgm:spPr/>
    </dgm:pt>
    <dgm:pt modelId="{BDCA6028-CC87-4DB0-A147-2DCBB3FA673F}" type="pres">
      <dgm:prSet presAssocID="{C111B256-BE7F-4C2F-9D11-93FFF21A4785}" presName="hierChild5" presStyleCnt="0"/>
      <dgm:spPr/>
    </dgm:pt>
    <dgm:pt modelId="{AC0A9A4A-B049-4D17-A8B5-48AC44FA2725}" type="pres">
      <dgm:prSet presAssocID="{22105AC6-4BE0-4A20-BABC-64C83BDD6501}" presName="Name17" presStyleLbl="parChTrans1D3" presStyleIdx="1" presStyleCnt="2"/>
      <dgm:spPr/>
    </dgm:pt>
    <dgm:pt modelId="{3A113F7A-A831-4C05-9AC7-145F63A74195}" type="pres">
      <dgm:prSet presAssocID="{46853388-B5E7-4904-B91C-2DF38D0C79A3}" presName="hierRoot3" presStyleCnt="0"/>
      <dgm:spPr/>
    </dgm:pt>
    <dgm:pt modelId="{04A40445-8498-4967-9315-BF64A2C18486}" type="pres">
      <dgm:prSet presAssocID="{46853388-B5E7-4904-B91C-2DF38D0C79A3}" presName="composite3" presStyleCnt="0"/>
      <dgm:spPr/>
    </dgm:pt>
    <dgm:pt modelId="{65853D48-2009-4B7B-999E-1DE2D5A123C8}" type="pres">
      <dgm:prSet presAssocID="{46853388-B5E7-4904-B91C-2DF38D0C79A3}" presName="background3" presStyleLbl="node3" presStyleIdx="1" presStyleCnt="2"/>
      <dgm:spPr/>
    </dgm:pt>
    <dgm:pt modelId="{1B726399-05EA-4880-8FF4-866DAC555F32}" type="pres">
      <dgm:prSet presAssocID="{46853388-B5E7-4904-B91C-2DF38D0C79A3}" presName="text3" presStyleLbl="fgAcc3" presStyleIdx="1" presStyleCnt="2" custScaleX="146289">
        <dgm:presLayoutVars>
          <dgm:chPref val="3"/>
        </dgm:presLayoutVars>
      </dgm:prSet>
      <dgm:spPr/>
    </dgm:pt>
    <dgm:pt modelId="{41559520-6DD9-4181-95C7-7956B0D201D3}" type="pres">
      <dgm:prSet presAssocID="{46853388-B5E7-4904-B91C-2DF38D0C79A3}" presName="hierChild4" presStyleCnt="0"/>
      <dgm:spPr/>
    </dgm:pt>
    <dgm:pt modelId="{D84A4766-C3AF-4C99-9241-9F0111CC2AB4}" type="pres">
      <dgm:prSet presAssocID="{267E8DBA-796C-4371-9619-A1C9B99915EE}" presName="Name23" presStyleLbl="parChTrans1D4" presStyleIdx="2" presStyleCnt="4"/>
      <dgm:spPr/>
    </dgm:pt>
    <dgm:pt modelId="{D8077924-EDF0-49D3-898F-D85DF648120F}" type="pres">
      <dgm:prSet presAssocID="{21E56CF2-5894-4649-95B7-BCAC03E52277}" presName="hierRoot4" presStyleCnt="0"/>
      <dgm:spPr/>
    </dgm:pt>
    <dgm:pt modelId="{85236204-50BC-47AC-BEAD-C43A1C985BD5}" type="pres">
      <dgm:prSet presAssocID="{21E56CF2-5894-4649-95B7-BCAC03E52277}" presName="composite4" presStyleCnt="0"/>
      <dgm:spPr/>
    </dgm:pt>
    <dgm:pt modelId="{C19A86CB-499F-4803-99B9-159FCAE6A3F1}" type="pres">
      <dgm:prSet presAssocID="{21E56CF2-5894-4649-95B7-BCAC03E52277}" presName="background4" presStyleLbl="node4" presStyleIdx="2" presStyleCnt="4"/>
      <dgm:spPr/>
    </dgm:pt>
    <dgm:pt modelId="{850D7AD5-AE52-4005-9DBB-D14C77E664A6}" type="pres">
      <dgm:prSet presAssocID="{21E56CF2-5894-4649-95B7-BCAC03E52277}" presName="text4" presStyleLbl="fgAcc4" presStyleIdx="2" presStyleCnt="4" custScaleX="135171">
        <dgm:presLayoutVars>
          <dgm:chPref val="3"/>
        </dgm:presLayoutVars>
      </dgm:prSet>
      <dgm:spPr/>
    </dgm:pt>
    <dgm:pt modelId="{B593AF13-6CB3-47F4-A239-F95F71B837C8}" type="pres">
      <dgm:prSet presAssocID="{21E56CF2-5894-4649-95B7-BCAC03E52277}" presName="hierChild5" presStyleCnt="0"/>
      <dgm:spPr/>
    </dgm:pt>
    <dgm:pt modelId="{B91077AE-9D5B-4021-8B6A-666BB991C11F}" type="pres">
      <dgm:prSet presAssocID="{40EEE4F4-1463-4B5A-8EF4-F109D9444C9E}" presName="Name23" presStyleLbl="parChTrans1D4" presStyleIdx="3" presStyleCnt="4"/>
      <dgm:spPr/>
    </dgm:pt>
    <dgm:pt modelId="{07030ECE-70FE-4DA2-852B-4BB53B707F82}" type="pres">
      <dgm:prSet presAssocID="{29090033-0F6D-45EB-BDDC-436A3D845FF0}" presName="hierRoot4" presStyleCnt="0"/>
      <dgm:spPr/>
    </dgm:pt>
    <dgm:pt modelId="{8B0B8FB2-206B-4928-88B2-108D5F5DC0CB}" type="pres">
      <dgm:prSet presAssocID="{29090033-0F6D-45EB-BDDC-436A3D845FF0}" presName="composite4" presStyleCnt="0"/>
      <dgm:spPr/>
    </dgm:pt>
    <dgm:pt modelId="{08D57BA1-5639-460A-A831-98F9082F1096}" type="pres">
      <dgm:prSet presAssocID="{29090033-0F6D-45EB-BDDC-436A3D845FF0}" presName="background4" presStyleLbl="node4" presStyleIdx="3" presStyleCnt="4"/>
      <dgm:spPr/>
    </dgm:pt>
    <dgm:pt modelId="{CEDA4CF1-0E0D-49E8-A016-8FBE231F8DCD}" type="pres">
      <dgm:prSet presAssocID="{29090033-0F6D-45EB-BDDC-436A3D845FF0}" presName="text4" presStyleLbl="fgAcc4" presStyleIdx="3" presStyleCnt="4" custScaleX="138879">
        <dgm:presLayoutVars>
          <dgm:chPref val="3"/>
        </dgm:presLayoutVars>
      </dgm:prSet>
      <dgm:spPr/>
    </dgm:pt>
    <dgm:pt modelId="{6FF798B2-2E19-48E4-8BE1-BA24EE6BAC12}" type="pres">
      <dgm:prSet presAssocID="{29090033-0F6D-45EB-BDDC-436A3D845FF0}" presName="hierChild5" presStyleCnt="0"/>
      <dgm:spPr/>
    </dgm:pt>
  </dgm:ptLst>
  <dgm:cxnLst>
    <dgm:cxn modelId="{8389480A-3E83-49BC-879C-13E8E41FF6F2}" srcId="{9122AD4C-9F31-4A38-821F-E4A9FB9C8129}" destId="{317B51C5-4299-49D8-B423-66745CCCCC2E}" srcOrd="0" destOrd="0" parTransId="{F4E2280A-9AD9-41A0-A20A-BF8F2733A905}" sibTransId="{BA1C37FC-BE78-4CE8-A49B-C0646886BBA2}"/>
    <dgm:cxn modelId="{7B4BB60F-E862-429B-A688-C7D73F2B8182}" srcId="{68A6723F-3577-4BB0-B152-E4386A28B566}" destId="{BB3F1395-EFE2-4237-93DF-EACE31D89592}" srcOrd="0" destOrd="0" parTransId="{52AB3934-B9A5-4AD7-ACD5-540240E5C5F7}" sibTransId="{296F654D-0D5B-4A34-86BC-DF0121FAD2E0}"/>
    <dgm:cxn modelId="{3EE87E16-B6CA-4544-89DA-AE0F9AC42C51}" srcId="{46853388-B5E7-4904-B91C-2DF38D0C79A3}" destId="{21E56CF2-5894-4649-95B7-BCAC03E52277}" srcOrd="0" destOrd="0" parTransId="{267E8DBA-796C-4371-9619-A1C9B99915EE}" sibTransId="{EA2C635D-DA5F-4621-B3C8-0E1DECB62A0D}"/>
    <dgm:cxn modelId="{37DB5E17-8995-411C-A5ED-C64313141E85}" srcId="{03F0A23D-226F-41EC-A4C1-ED9A7C5EA077}" destId="{68A6723F-3577-4BB0-B152-E4386A28B566}" srcOrd="0" destOrd="0" parTransId="{0B15D2C1-A1C3-4F8E-8E19-402D314187DF}" sibTransId="{2E01C022-443C-49D9-8665-FE8A87B7E2E3}"/>
    <dgm:cxn modelId="{A3D9B61E-5ABF-4EAE-BF8D-08AD08C6BB33}" type="presOf" srcId="{21E56CF2-5894-4649-95B7-BCAC03E52277}" destId="{850D7AD5-AE52-4005-9DBB-D14C77E664A6}" srcOrd="0" destOrd="0" presId="urn:microsoft.com/office/officeart/2005/8/layout/hierarchy1"/>
    <dgm:cxn modelId="{560DBD6E-9A15-4FE5-A1AB-37E2D34C0F78}" type="presOf" srcId="{40EEE4F4-1463-4B5A-8EF4-F109D9444C9E}" destId="{B91077AE-9D5B-4021-8B6A-666BB991C11F}" srcOrd="0" destOrd="0" presId="urn:microsoft.com/office/officeart/2005/8/layout/hierarchy1"/>
    <dgm:cxn modelId="{561E6C4F-EBD4-4C15-8D07-CD4633CAF1D0}" type="presOf" srcId="{29090033-0F6D-45EB-BDDC-436A3D845FF0}" destId="{CEDA4CF1-0E0D-49E8-A016-8FBE231F8DCD}" srcOrd="0" destOrd="0" presId="urn:microsoft.com/office/officeart/2005/8/layout/hierarchy1"/>
    <dgm:cxn modelId="{6B0B7D6F-B127-4139-9036-5F993107BC64}" type="presOf" srcId="{9122AD4C-9F31-4A38-821F-E4A9FB9C8129}" destId="{6932FB32-66F1-4545-864A-EA3B2E7C95BD}" srcOrd="0" destOrd="0" presId="urn:microsoft.com/office/officeart/2005/8/layout/hierarchy1"/>
    <dgm:cxn modelId="{C70D1D50-8A1C-4A5C-99D5-883A6645AD17}" type="presOf" srcId="{03F0A23D-226F-41EC-A4C1-ED9A7C5EA077}" destId="{56C0CFEF-0700-4736-98E8-1DCA3F4821AF}" srcOrd="0" destOrd="0" presId="urn:microsoft.com/office/officeart/2005/8/layout/hierarchy1"/>
    <dgm:cxn modelId="{CFAD2774-1526-4A1E-BA81-7FFEAFDF4521}" type="presOf" srcId="{52AB3934-B9A5-4AD7-ACD5-540240E5C5F7}" destId="{7E23F511-0590-4062-AA97-C51CCAC93BAA}" srcOrd="0" destOrd="0" presId="urn:microsoft.com/office/officeart/2005/8/layout/hierarchy1"/>
    <dgm:cxn modelId="{A53F6D54-008A-4ED4-89BD-6E03748FA08F}" type="presOf" srcId="{22105AC6-4BE0-4A20-BABC-64C83BDD6501}" destId="{AC0A9A4A-B049-4D17-A8B5-48AC44FA2725}" srcOrd="0" destOrd="0" presId="urn:microsoft.com/office/officeart/2005/8/layout/hierarchy1"/>
    <dgm:cxn modelId="{16348656-E1A1-449F-A75C-6B39D20C2243}" srcId="{BB3F1395-EFE2-4237-93DF-EACE31D89592}" destId="{9122AD4C-9F31-4A38-821F-E4A9FB9C8129}" srcOrd="0" destOrd="0" parTransId="{A8C6AB91-7972-4949-B604-6F1A8A80EFF1}" sibTransId="{746A8870-3EAE-48FB-8EDF-FEB0609E3BAF}"/>
    <dgm:cxn modelId="{87DA7859-A56B-4F3C-A940-8C2F22F062B4}" srcId="{9122AD4C-9F31-4A38-821F-E4A9FB9C8129}" destId="{C111B256-BE7F-4C2F-9D11-93FFF21A4785}" srcOrd="1" destOrd="0" parTransId="{7A976786-C4F7-4B3A-B5CC-D5DF4D3DF477}" sibTransId="{2CB90455-1113-4954-9B66-C963E7F6AEDF}"/>
    <dgm:cxn modelId="{44521480-3CBC-4E09-919A-300FF3D6959F}" type="presOf" srcId="{BB3F1395-EFE2-4237-93DF-EACE31D89592}" destId="{0AA3B634-6751-464A-ACB5-280BB1C63784}" srcOrd="0" destOrd="0" presId="urn:microsoft.com/office/officeart/2005/8/layout/hierarchy1"/>
    <dgm:cxn modelId="{5108038E-D166-4EF3-8F43-41AD1CFC996F}" type="presOf" srcId="{F4E2280A-9AD9-41A0-A20A-BF8F2733A905}" destId="{3B3ED5D8-F31B-4A0C-B2C0-8FE378DF3B04}" srcOrd="0" destOrd="0" presId="urn:microsoft.com/office/officeart/2005/8/layout/hierarchy1"/>
    <dgm:cxn modelId="{65A9E491-0DE4-4354-9F5C-C5836F5DF774}" type="presOf" srcId="{C111B256-BE7F-4C2F-9D11-93FFF21A4785}" destId="{9846472D-741F-44FB-969A-F31B42B363DF}" srcOrd="0" destOrd="0" presId="urn:microsoft.com/office/officeart/2005/8/layout/hierarchy1"/>
    <dgm:cxn modelId="{40E9B4A1-F6C5-4D8C-9B2E-FFA69AC3E27F}" type="presOf" srcId="{68A6723F-3577-4BB0-B152-E4386A28B566}" destId="{BF0F5513-3991-4446-BB6E-7990AACFDFB1}" srcOrd="0" destOrd="0" presId="urn:microsoft.com/office/officeart/2005/8/layout/hierarchy1"/>
    <dgm:cxn modelId="{016C55B4-DFD7-4DD2-9AF3-90B8B4E7EAA5}" type="presOf" srcId="{46853388-B5E7-4904-B91C-2DF38D0C79A3}" destId="{1B726399-05EA-4880-8FF4-866DAC555F32}" srcOrd="0" destOrd="0" presId="urn:microsoft.com/office/officeart/2005/8/layout/hierarchy1"/>
    <dgm:cxn modelId="{9D3303B7-4AFD-4B33-8F95-2F608D2548B5}" type="presOf" srcId="{A8C6AB91-7972-4949-B604-6F1A8A80EFF1}" destId="{317AE32A-7CC3-4B71-9D9B-4A0BEB838181}" srcOrd="0" destOrd="0" presId="urn:microsoft.com/office/officeart/2005/8/layout/hierarchy1"/>
    <dgm:cxn modelId="{CA88C2BF-E64E-418E-80BF-296EC4A2C4A5}" type="presOf" srcId="{317B51C5-4299-49D8-B423-66745CCCCC2E}" destId="{3182A2D9-12DA-4523-947F-55DA25E224ED}" srcOrd="0" destOrd="0" presId="urn:microsoft.com/office/officeart/2005/8/layout/hierarchy1"/>
    <dgm:cxn modelId="{884FD7C6-E0C2-4565-A306-BE43BC989DF2}" srcId="{BB3F1395-EFE2-4237-93DF-EACE31D89592}" destId="{46853388-B5E7-4904-B91C-2DF38D0C79A3}" srcOrd="1" destOrd="0" parTransId="{22105AC6-4BE0-4A20-BABC-64C83BDD6501}" sibTransId="{8CAA82CF-8E84-4AA3-B518-52A6E71DF48F}"/>
    <dgm:cxn modelId="{304F15DB-3DF1-4959-9859-6B21F51BACA3}" type="presOf" srcId="{7A976786-C4F7-4B3A-B5CC-D5DF4D3DF477}" destId="{00104F93-0D39-4F91-A681-D6A3896A07E7}" srcOrd="0" destOrd="0" presId="urn:microsoft.com/office/officeart/2005/8/layout/hierarchy1"/>
    <dgm:cxn modelId="{813D17F0-12A6-473E-8484-DFF8DE30E3B2}" srcId="{46853388-B5E7-4904-B91C-2DF38D0C79A3}" destId="{29090033-0F6D-45EB-BDDC-436A3D845FF0}" srcOrd="1" destOrd="0" parTransId="{40EEE4F4-1463-4B5A-8EF4-F109D9444C9E}" sibTransId="{B4677137-6489-47A6-89FB-B860B1F63F72}"/>
    <dgm:cxn modelId="{46BFA3F1-9235-4279-B2D3-BE89B857F49E}" type="presOf" srcId="{267E8DBA-796C-4371-9619-A1C9B99915EE}" destId="{D84A4766-C3AF-4C99-9241-9F0111CC2AB4}" srcOrd="0" destOrd="0" presId="urn:microsoft.com/office/officeart/2005/8/layout/hierarchy1"/>
    <dgm:cxn modelId="{8C8AE773-4EE2-42E7-8A83-6C20A8D7DA34}" type="presParOf" srcId="{56C0CFEF-0700-4736-98E8-1DCA3F4821AF}" destId="{97F258A5-EB61-458F-846C-E03CEEEC47D6}" srcOrd="0" destOrd="0" presId="urn:microsoft.com/office/officeart/2005/8/layout/hierarchy1"/>
    <dgm:cxn modelId="{BF1B12CA-53B5-481E-8828-8411F3F22FE5}" type="presParOf" srcId="{97F258A5-EB61-458F-846C-E03CEEEC47D6}" destId="{B15A7143-6727-428D-B953-BA3B6D798447}" srcOrd="0" destOrd="0" presId="urn:microsoft.com/office/officeart/2005/8/layout/hierarchy1"/>
    <dgm:cxn modelId="{70DF138F-34BA-4F8E-9EC9-28B1B9A45583}" type="presParOf" srcId="{B15A7143-6727-428D-B953-BA3B6D798447}" destId="{05694E74-35E9-4C4C-9C9C-B5CEFC1B0EEA}" srcOrd="0" destOrd="0" presId="urn:microsoft.com/office/officeart/2005/8/layout/hierarchy1"/>
    <dgm:cxn modelId="{8F8EBDBA-9A48-4F6E-AA2F-7131A9B4186A}" type="presParOf" srcId="{B15A7143-6727-428D-B953-BA3B6D798447}" destId="{BF0F5513-3991-4446-BB6E-7990AACFDFB1}" srcOrd="1" destOrd="0" presId="urn:microsoft.com/office/officeart/2005/8/layout/hierarchy1"/>
    <dgm:cxn modelId="{D0CE7396-4EAC-4286-8E48-89450352D141}" type="presParOf" srcId="{97F258A5-EB61-458F-846C-E03CEEEC47D6}" destId="{A1AD5F34-1645-4734-8EF4-2D9D533198C3}" srcOrd="1" destOrd="0" presId="urn:microsoft.com/office/officeart/2005/8/layout/hierarchy1"/>
    <dgm:cxn modelId="{7723D3DF-6C0A-4FBA-A9D2-A7631A2845E7}" type="presParOf" srcId="{A1AD5F34-1645-4734-8EF4-2D9D533198C3}" destId="{7E23F511-0590-4062-AA97-C51CCAC93BAA}" srcOrd="0" destOrd="0" presId="urn:microsoft.com/office/officeart/2005/8/layout/hierarchy1"/>
    <dgm:cxn modelId="{194FD58D-942E-4134-8D14-0D883F5CF44B}" type="presParOf" srcId="{A1AD5F34-1645-4734-8EF4-2D9D533198C3}" destId="{CFC356EA-4DD5-4F72-B785-79C6945F7617}" srcOrd="1" destOrd="0" presId="urn:microsoft.com/office/officeart/2005/8/layout/hierarchy1"/>
    <dgm:cxn modelId="{6478A59F-12A8-44DE-B51B-F4B3495BC082}" type="presParOf" srcId="{CFC356EA-4DD5-4F72-B785-79C6945F7617}" destId="{3F479D08-D21D-438E-B2C1-2013AA81CF00}" srcOrd="0" destOrd="0" presId="urn:microsoft.com/office/officeart/2005/8/layout/hierarchy1"/>
    <dgm:cxn modelId="{A68E6701-8EB8-4CB1-BDB7-1EDB86BB53CC}" type="presParOf" srcId="{3F479D08-D21D-438E-B2C1-2013AA81CF00}" destId="{2F1E1D70-4CF0-4263-B43B-F25383BA7603}" srcOrd="0" destOrd="0" presId="urn:microsoft.com/office/officeart/2005/8/layout/hierarchy1"/>
    <dgm:cxn modelId="{8F6E01A5-C2F7-42FC-B554-16612C4CA466}" type="presParOf" srcId="{3F479D08-D21D-438E-B2C1-2013AA81CF00}" destId="{0AA3B634-6751-464A-ACB5-280BB1C63784}" srcOrd="1" destOrd="0" presId="urn:microsoft.com/office/officeart/2005/8/layout/hierarchy1"/>
    <dgm:cxn modelId="{FBA2B756-20B5-4A68-A4AD-40730B58B8BE}" type="presParOf" srcId="{CFC356EA-4DD5-4F72-B785-79C6945F7617}" destId="{2CC35C04-5CD4-4D36-90E8-94C32B7323AB}" srcOrd="1" destOrd="0" presId="urn:microsoft.com/office/officeart/2005/8/layout/hierarchy1"/>
    <dgm:cxn modelId="{E4B5019E-914C-40B0-A513-65D58A7AB2A1}" type="presParOf" srcId="{2CC35C04-5CD4-4D36-90E8-94C32B7323AB}" destId="{317AE32A-7CC3-4B71-9D9B-4A0BEB838181}" srcOrd="0" destOrd="0" presId="urn:microsoft.com/office/officeart/2005/8/layout/hierarchy1"/>
    <dgm:cxn modelId="{E0E26433-50FC-41B0-8A4B-86224DB5A4C3}" type="presParOf" srcId="{2CC35C04-5CD4-4D36-90E8-94C32B7323AB}" destId="{66CDC355-7831-48F5-9A23-9C65F2B739AA}" srcOrd="1" destOrd="0" presId="urn:microsoft.com/office/officeart/2005/8/layout/hierarchy1"/>
    <dgm:cxn modelId="{EABF763D-10DE-434A-A13D-71D38FB95E78}" type="presParOf" srcId="{66CDC355-7831-48F5-9A23-9C65F2B739AA}" destId="{9F07DFB5-457E-4300-BFF5-C1573965C10B}" srcOrd="0" destOrd="0" presId="urn:microsoft.com/office/officeart/2005/8/layout/hierarchy1"/>
    <dgm:cxn modelId="{92461300-B7AF-4ED9-92A5-D27175B8D1BB}" type="presParOf" srcId="{9F07DFB5-457E-4300-BFF5-C1573965C10B}" destId="{A0BF7EE5-EB69-4ED1-9172-2C8D4EB9CB5D}" srcOrd="0" destOrd="0" presId="urn:microsoft.com/office/officeart/2005/8/layout/hierarchy1"/>
    <dgm:cxn modelId="{77F0D8EF-B7AB-479F-8ED7-7D9DDDCD1735}" type="presParOf" srcId="{9F07DFB5-457E-4300-BFF5-C1573965C10B}" destId="{6932FB32-66F1-4545-864A-EA3B2E7C95BD}" srcOrd="1" destOrd="0" presId="urn:microsoft.com/office/officeart/2005/8/layout/hierarchy1"/>
    <dgm:cxn modelId="{94F9B6C0-4A80-4520-8B70-D403024979E0}" type="presParOf" srcId="{66CDC355-7831-48F5-9A23-9C65F2B739AA}" destId="{E825C833-AD3E-4011-82FF-4559BA66709F}" srcOrd="1" destOrd="0" presId="urn:microsoft.com/office/officeart/2005/8/layout/hierarchy1"/>
    <dgm:cxn modelId="{BBC9ABE9-4AF4-4B34-96EC-5C6124FACBAF}" type="presParOf" srcId="{E825C833-AD3E-4011-82FF-4559BA66709F}" destId="{3B3ED5D8-F31B-4A0C-B2C0-8FE378DF3B04}" srcOrd="0" destOrd="0" presId="urn:microsoft.com/office/officeart/2005/8/layout/hierarchy1"/>
    <dgm:cxn modelId="{9F7AC848-A7A2-43C3-9CC3-C94970C38067}" type="presParOf" srcId="{E825C833-AD3E-4011-82FF-4559BA66709F}" destId="{0813BCCA-1693-4B88-9E9A-1C1FD93B8FFC}" srcOrd="1" destOrd="0" presId="urn:microsoft.com/office/officeart/2005/8/layout/hierarchy1"/>
    <dgm:cxn modelId="{15839298-DF39-485C-B2B8-38E6D04A8065}" type="presParOf" srcId="{0813BCCA-1693-4B88-9E9A-1C1FD93B8FFC}" destId="{66F7E1ED-9C51-4785-93EC-371286D92BA5}" srcOrd="0" destOrd="0" presId="urn:microsoft.com/office/officeart/2005/8/layout/hierarchy1"/>
    <dgm:cxn modelId="{203626E4-A5EF-4436-BF4B-28D5AF0D57C5}" type="presParOf" srcId="{66F7E1ED-9C51-4785-93EC-371286D92BA5}" destId="{1FBA6273-7ABB-4F47-990C-EF65326A4D1F}" srcOrd="0" destOrd="0" presId="urn:microsoft.com/office/officeart/2005/8/layout/hierarchy1"/>
    <dgm:cxn modelId="{BE50EEE2-29F6-4044-B21B-0261F2632A29}" type="presParOf" srcId="{66F7E1ED-9C51-4785-93EC-371286D92BA5}" destId="{3182A2D9-12DA-4523-947F-55DA25E224ED}" srcOrd="1" destOrd="0" presId="urn:microsoft.com/office/officeart/2005/8/layout/hierarchy1"/>
    <dgm:cxn modelId="{5A27F32B-A6FF-4B12-A0EA-91FF8E6A1B03}" type="presParOf" srcId="{0813BCCA-1693-4B88-9E9A-1C1FD93B8FFC}" destId="{44399DAE-8664-4107-BD71-EC81862B899E}" srcOrd="1" destOrd="0" presId="urn:microsoft.com/office/officeart/2005/8/layout/hierarchy1"/>
    <dgm:cxn modelId="{09FBC7F9-1787-4263-886D-5D11BF271E07}" type="presParOf" srcId="{E825C833-AD3E-4011-82FF-4559BA66709F}" destId="{00104F93-0D39-4F91-A681-D6A3896A07E7}" srcOrd="2" destOrd="0" presId="urn:microsoft.com/office/officeart/2005/8/layout/hierarchy1"/>
    <dgm:cxn modelId="{A6053C04-DD7A-45DE-B85D-FFE3DF402117}" type="presParOf" srcId="{E825C833-AD3E-4011-82FF-4559BA66709F}" destId="{9831EDC8-1D6D-4EEC-9F80-BE0CA2D89456}" srcOrd="3" destOrd="0" presId="urn:microsoft.com/office/officeart/2005/8/layout/hierarchy1"/>
    <dgm:cxn modelId="{252D30FD-1DF5-438A-870E-9756B7171CDB}" type="presParOf" srcId="{9831EDC8-1D6D-4EEC-9F80-BE0CA2D89456}" destId="{5AD4F16E-CE2E-4F33-B5AC-63F676126305}" srcOrd="0" destOrd="0" presId="urn:microsoft.com/office/officeart/2005/8/layout/hierarchy1"/>
    <dgm:cxn modelId="{FF5F99D8-D765-42F6-96F3-A62FFEA2B160}" type="presParOf" srcId="{5AD4F16E-CE2E-4F33-B5AC-63F676126305}" destId="{167AC6B0-D3BF-4988-A10F-F2C0F3C6A677}" srcOrd="0" destOrd="0" presId="urn:microsoft.com/office/officeart/2005/8/layout/hierarchy1"/>
    <dgm:cxn modelId="{A9CFB204-C032-4745-AFD5-89243F75D53D}" type="presParOf" srcId="{5AD4F16E-CE2E-4F33-B5AC-63F676126305}" destId="{9846472D-741F-44FB-969A-F31B42B363DF}" srcOrd="1" destOrd="0" presId="urn:microsoft.com/office/officeart/2005/8/layout/hierarchy1"/>
    <dgm:cxn modelId="{0F802B2F-6BFB-49D5-B140-39B3AF2F7289}" type="presParOf" srcId="{9831EDC8-1D6D-4EEC-9F80-BE0CA2D89456}" destId="{BDCA6028-CC87-4DB0-A147-2DCBB3FA673F}" srcOrd="1" destOrd="0" presId="urn:microsoft.com/office/officeart/2005/8/layout/hierarchy1"/>
    <dgm:cxn modelId="{B853A9B3-1DF6-4E87-A238-5553A4C69C0D}" type="presParOf" srcId="{2CC35C04-5CD4-4D36-90E8-94C32B7323AB}" destId="{AC0A9A4A-B049-4D17-A8B5-48AC44FA2725}" srcOrd="2" destOrd="0" presId="urn:microsoft.com/office/officeart/2005/8/layout/hierarchy1"/>
    <dgm:cxn modelId="{41182AD6-8AE5-4744-AD9E-4F94C437A9C2}" type="presParOf" srcId="{2CC35C04-5CD4-4D36-90E8-94C32B7323AB}" destId="{3A113F7A-A831-4C05-9AC7-145F63A74195}" srcOrd="3" destOrd="0" presId="urn:microsoft.com/office/officeart/2005/8/layout/hierarchy1"/>
    <dgm:cxn modelId="{468DB373-CF59-46A8-A69B-AFE2C5200150}" type="presParOf" srcId="{3A113F7A-A831-4C05-9AC7-145F63A74195}" destId="{04A40445-8498-4967-9315-BF64A2C18486}" srcOrd="0" destOrd="0" presId="urn:microsoft.com/office/officeart/2005/8/layout/hierarchy1"/>
    <dgm:cxn modelId="{6D5602B7-1657-4ADA-A05D-62540B8F0D2B}" type="presParOf" srcId="{04A40445-8498-4967-9315-BF64A2C18486}" destId="{65853D48-2009-4B7B-999E-1DE2D5A123C8}" srcOrd="0" destOrd="0" presId="urn:microsoft.com/office/officeart/2005/8/layout/hierarchy1"/>
    <dgm:cxn modelId="{565814C1-424C-4359-921B-EB9B6D81BC23}" type="presParOf" srcId="{04A40445-8498-4967-9315-BF64A2C18486}" destId="{1B726399-05EA-4880-8FF4-866DAC555F32}" srcOrd="1" destOrd="0" presId="urn:microsoft.com/office/officeart/2005/8/layout/hierarchy1"/>
    <dgm:cxn modelId="{66F3925F-C275-48C6-9964-EB5C14F19D8C}" type="presParOf" srcId="{3A113F7A-A831-4C05-9AC7-145F63A74195}" destId="{41559520-6DD9-4181-95C7-7956B0D201D3}" srcOrd="1" destOrd="0" presId="urn:microsoft.com/office/officeart/2005/8/layout/hierarchy1"/>
    <dgm:cxn modelId="{C2144D8E-CD01-471C-B83F-259B302D49B8}" type="presParOf" srcId="{41559520-6DD9-4181-95C7-7956B0D201D3}" destId="{D84A4766-C3AF-4C99-9241-9F0111CC2AB4}" srcOrd="0" destOrd="0" presId="urn:microsoft.com/office/officeart/2005/8/layout/hierarchy1"/>
    <dgm:cxn modelId="{E5ECA1C4-2F26-45F7-AE08-983D7B2DC63A}" type="presParOf" srcId="{41559520-6DD9-4181-95C7-7956B0D201D3}" destId="{D8077924-EDF0-49D3-898F-D85DF648120F}" srcOrd="1" destOrd="0" presId="urn:microsoft.com/office/officeart/2005/8/layout/hierarchy1"/>
    <dgm:cxn modelId="{82C5E31B-24A2-4C93-97F0-997144337401}" type="presParOf" srcId="{D8077924-EDF0-49D3-898F-D85DF648120F}" destId="{85236204-50BC-47AC-BEAD-C43A1C985BD5}" srcOrd="0" destOrd="0" presId="urn:microsoft.com/office/officeart/2005/8/layout/hierarchy1"/>
    <dgm:cxn modelId="{CDB6DC22-7DF1-42D8-A996-4E5050BA5D77}" type="presParOf" srcId="{85236204-50BC-47AC-BEAD-C43A1C985BD5}" destId="{C19A86CB-499F-4803-99B9-159FCAE6A3F1}" srcOrd="0" destOrd="0" presId="urn:microsoft.com/office/officeart/2005/8/layout/hierarchy1"/>
    <dgm:cxn modelId="{E4284083-755F-42CA-8C45-0BC3C202768B}" type="presParOf" srcId="{85236204-50BC-47AC-BEAD-C43A1C985BD5}" destId="{850D7AD5-AE52-4005-9DBB-D14C77E664A6}" srcOrd="1" destOrd="0" presId="urn:microsoft.com/office/officeart/2005/8/layout/hierarchy1"/>
    <dgm:cxn modelId="{BB8CF3AB-CB08-4B75-BEDB-B29371FB3812}" type="presParOf" srcId="{D8077924-EDF0-49D3-898F-D85DF648120F}" destId="{B593AF13-6CB3-47F4-A239-F95F71B837C8}" srcOrd="1" destOrd="0" presId="urn:microsoft.com/office/officeart/2005/8/layout/hierarchy1"/>
    <dgm:cxn modelId="{2501744F-EB96-485F-9729-312C88FAB228}" type="presParOf" srcId="{41559520-6DD9-4181-95C7-7956B0D201D3}" destId="{B91077AE-9D5B-4021-8B6A-666BB991C11F}" srcOrd="2" destOrd="0" presId="urn:microsoft.com/office/officeart/2005/8/layout/hierarchy1"/>
    <dgm:cxn modelId="{6FE72C70-F9D8-4540-802D-778470DEEFEC}" type="presParOf" srcId="{41559520-6DD9-4181-95C7-7956B0D201D3}" destId="{07030ECE-70FE-4DA2-852B-4BB53B707F82}" srcOrd="3" destOrd="0" presId="urn:microsoft.com/office/officeart/2005/8/layout/hierarchy1"/>
    <dgm:cxn modelId="{8C39F3B8-0EBD-4906-8AD4-4591141C44F6}" type="presParOf" srcId="{07030ECE-70FE-4DA2-852B-4BB53B707F82}" destId="{8B0B8FB2-206B-4928-88B2-108D5F5DC0CB}" srcOrd="0" destOrd="0" presId="urn:microsoft.com/office/officeart/2005/8/layout/hierarchy1"/>
    <dgm:cxn modelId="{3F26CBCB-A386-4BC9-9B76-04542B394EE7}" type="presParOf" srcId="{8B0B8FB2-206B-4928-88B2-108D5F5DC0CB}" destId="{08D57BA1-5639-460A-A831-98F9082F1096}" srcOrd="0" destOrd="0" presId="urn:microsoft.com/office/officeart/2005/8/layout/hierarchy1"/>
    <dgm:cxn modelId="{3852CFA2-5EA6-4907-A101-AF9C325F1084}" type="presParOf" srcId="{8B0B8FB2-206B-4928-88B2-108D5F5DC0CB}" destId="{CEDA4CF1-0E0D-49E8-A016-8FBE231F8DCD}" srcOrd="1" destOrd="0" presId="urn:microsoft.com/office/officeart/2005/8/layout/hierarchy1"/>
    <dgm:cxn modelId="{DD2691EF-D75C-4EDB-9604-9EEF96956B5D}" type="presParOf" srcId="{07030ECE-70FE-4DA2-852B-4BB53B707F82}" destId="{6FF798B2-2E19-48E4-8BE1-BA24EE6BAC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B54D8-225A-4ABF-A5FD-C0169D66E6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433EC4D-47DC-4062-9C3F-72260F3DE2D4}">
      <dgm:prSet phldrT="[Text]"/>
      <dgm:spPr/>
      <dgm:t>
        <a:bodyPr/>
        <a:lstStyle/>
        <a:p>
          <a:r>
            <a:rPr lang="en-US" dirty="0"/>
            <a:t>Types of data</a:t>
          </a:r>
        </a:p>
      </dgm:t>
    </dgm:pt>
    <dgm:pt modelId="{1E365111-2FDD-4B67-8324-89425B755AF4}" type="parTrans" cxnId="{22157EF9-B16A-4631-8F4C-4EA9CE727E70}">
      <dgm:prSet/>
      <dgm:spPr/>
      <dgm:t>
        <a:bodyPr/>
        <a:lstStyle/>
        <a:p>
          <a:endParaRPr lang="en-US"/>
        </a:p>
      </dgm:t>
    </dgm:pt>
    <dgm:pt modelId="{4C314880-F9CF-49CF-8F5D-8234718AB620}" type="sibTrans" cxnId="{22157EF9-B16A-4631-8F4C-4EA9CE727E70}">
      <dgm:prSet/>
      <dgm:spPr/>
      <dgm:t>
        <a:bodyPr/>
        <a:lstStyle/>
        <a:p>
          <a:endParaRPr lang="en-US"/>
        </a:p>
      </dgm:t>
    </dgm:pt>
    <dgm:pt modelId="{C8E2581F-6279-496C-BE57-7DB7366D8810}">
      <dgm:prSet phldrT="[Text]"/>
      <dgm:spPr/>
      <dgm:t>
        <a:bodyPr/>
        <a:lstStyle/>
        <a:p>
          <a:r>
            <a:rPr lang="en-US" dirty="0"/>
            <a:t>Categorical data</a:t>
          </a:r>
        </a:p>
      </dgm:t>
    </dgm:pt>
    <dgm:pt modelId="{D6E96EAD-FE32-4E81-9D33-D5A4468E545B}" type="parTrans" cxnId="{A4491B69-52C5-4C05-958D-AC026E891829}">
      <dgm:prSet/>
      <dgm:spPr/>
      <dgm:t>
        <a:bodyPr/>
        <a:lstStyle/>
        <a:p>
          <a:endParaRPr lang="en-US"/>
        </a:p>
      </dgm:t>
    </dgm:pt>
    <dgm:pt modelId="{B23BDB47-1B08-4C72-99E9-BAF15CFA5B0B}" type="sibTrans" cxnId="{A4491B69-52C5-4C05-958D-AC026E891829}">
      <dgm:prSet/>
      <dgm:spPr/>
      <dgm:t>
        <a:bodyPr/>
        <a:lstStyle/>
        <a:p>
          <a:endParaRPr lang="en-US"/>
        </a:p>
      </dgm:t>
    </dgm:pt>
    <dgm:pt modelId="{5D3F9998-E270-4FB8-8448-EA8CEEA307A4}">
      <dgm:prSet phldrT="[Text]"/>
      <dgm:spPr/>
      <dgm:t>
        <a:bodyPr/>
        <a:lstStyle/>
        <a:p>
          <a:r>
            <a:rPr lang="en-US" dirty="0"/>
            <a:t>Numerical data</a:t>
          </a:r>
        </a:p>
      </dgm:t>
    </dgm:pt>
    <dgm:pt modelId="{59844EBE-7713-45AA-988F-BD2995A645CF}" type="parTrans" cxnId="{E4304A8E-5263-4CA6-8419-1E64A033E60C}">
      <dgm:prSet/>
      <dgm:spPr/>
      <dgm:t>
        <a:bodyPr/>
        <a:lstStyle/>
        <a:p>
          <a:endParaRPr lang="en-US"/>
        </a:p>
      </dgm:t>
    </dgm:pt>
    <dgm:pt modelId="{72B26DA8-F3B8-4755-BD87-321B93AE0200}" type="sibTrans" cxnId="{E4304A8E-5263-4CA6-8419-1E64A033E60C}">
      <dgm:prSet/>
      <dgm:spPr/>
      <dgm:t>
        <a:bodyPr/>
        <a:lstStyle/>
        <a:p>
          <a:endParaRPr lang="en-US"/>
        </a:p>
      </dgm:t>
    </dgm:pt>
    <dgm:pt modelId="{10145E1C-F751-42D1-B64B-E8B98C671BDD}">
      <dgm:prSet/>
      <dgm:spPr/>
      <dgm:t>
        <a:bodyPr/>
        <a:lstStyle/>
        <a:p>
          <a:r>
            <a:rPr lang="en-US" dirty="0"/>
            <a:t>Nominal data</a:t>
          </a:r>
        </a:p>
      </dgm:t>
    </dgm:pt>
    <dgm:pt modelId="{58CA7EDB-EBEE-4336-901E-FEB218475E33}" type="parTrans" cxnId="{4C042597-F2E4-40E0-A4D0-8D98C24EE88D}">
      <dgm:prSet/>
      <dgm:spPr/>
      <dgm:t>
        <a:bodyPr/>
        <a:lstStyle/>
        <a:p>
          <a:endParaRPr lang="en-US"/>
        </a:p>
      </dgm:t>
    </dgm:pt>
    <dgm:pt modelId="{A1CC9D0B-5456-4CF0-8DF7-7036550414B3}" type="sibTrans" cxnId="{4C042597-F2E4-40E0-A4D0-8D98C24EE88D}">
      <dgm:prSet/>
      <dgm:spPr/>
      <dgm:t>
        <a:bodyPr/>
        <a:lstStyle/>
        <a:p>
          <a:endParaRPr lang="en-US"/>
        </a:p>
      </dgm:t>
    </dgm:pt>
    <dgm:pt modelId="{CAC1D355-0D79-42A9-8B1A-59285583B330}">
      <dgm:prSet/>
      <dgm:spPr/>
      <dgm:t>
        <a:bodyPr/>
        <a:lstStyle/>
        <a:p>
          <a:r>
            <a:rPr lang="en-US" dirty="0"/>
            <a:t>Ordinal data</a:t>
          </a:r>
        </a:p>
      </dgm:t>
    </dgm:pt>
    <dgm:pt modelId="{FC9A701D-C4FB-449E-9C6B-A480C268F838}" type="parTrans" cxnId="{04C4B764-FFA6-47A5-B3D0-764D7C90F055}">
      <dgm:prSet/>
      <dgm:spPr/>
      <dgm:t>
        <a:bodyPr/>
        <a:lstStyle/>
        <a:p>
          <a:endParaRPr lang="en-US"/>
        </a:p>
      </dgm:t>
    </dgm:pt>
    <dgm:pt modelId="{C8F0B5D8-28AC-4F46-AD6E-B61BAC2A6226}" type="sibTrans" cxnId="{04C4B764-FFA6-47A5-B3D0-764D7C90F055}">
      <dgm:prSet/>
      <dgm:spPr/>
      <dgm:t>
        <a:bodyPr/>
        <a:lstStyle/>
        <a:p>
          <a:endParaRPr lang="en-US"/>
        </a:p>
      </dgm:t>
    </dgm:pt>
    <dgm:pt modelId="{27EFCAC9-180C-45BC-9675-2CB926390FAC}">
      <dgm:prSet/>
      <dgm:spPr/>
      <dgm:t>
        <a:bodyPr/>
        <a:lstStyle/>
        <a:p>
          <a:r>
            <a:rPr lang="en-US" dirty="0"/>
            <a:t>Interval data</a:t>
          </a:r>
        </a:p>
      </dgm:t>
    </dgm:pt>
    <dgm:pt modelId="{DDC31F40-39B5-439E-992D-469A2BAF6D6A}" type="parTrans" cxnId="{18183084-4C88-4EA2-845F-FCB1BE0F8B69}">
      <dgm:prSet/>
      <dgm:spPr/>
      <dgm:t>
        <a:bodyPr/>
        <a:lstStyle/>
        <a:p>
          <a:endParaRPr lang="en-US"/>
        </a:p>
      </dgm:t>
    </dgm:pt>
    <dgm:pt modelId="{965E7169-4BB7-4390-A0A3-F1921C8FCD28}" type="sibTrans" cxnId="{18183084-4C88-4EA2-845F-FCB1BE0F8B69}">
      <dgm:prSet/>
      <dgm:spPr/>
      <dgm:t>
        <a:bodyPr/>
        <a:lstStyle/>
        <a:p>
          <a:endParaRPr lang="en-US"/>
        </a:p>
      </dgm:t>
    </dgm:pt>
    <dgm:pt modelId="{50A4C654-8924-4422-A001-8A3CE762F1E5}">
      <dgm:prSet/>
      <dgm:spPr/>
      <dgm:t>
        <a:bodyPr/>
        <a:lstStyle/>
        <a:p>
          <a:r>
            <a:rPr lang="en-US"/>
            <a:t>Ratio data</a:t>
          </a:r>
          <a:endParaRPr lang="en-US" dirty="0"/>
        </a:p>
      </dgm:t>
    </dgm:pt>
    <dgm:pt modelId="{7E5E246B-F620-4097-8D4B-FF357B039A9F}" type="parTrans" cxnId="{CB015CA4-59EC-4651-8E1B-D7AE9260D246}">
      <dgm:prSet/>
      <dgm:spPr/>
      <dgm:t>
        <a:bodyPr/>
        <a:lstStyle/>
        <a:p>
          <a:endParaRPr lang="en-US"/>
        </a:p>
      </dgm:t>
    </dgm:pt>
    <dgm:pt modelId="{5B5A91B2-6018-4251-8F88-790D47628CF5}" type="sibTrans" cxnId="{CB015CA4-59EC-4651-8E1B-D7AE9260D246}">
      <dgm:prSet/>
      <dgm:spPr/>
      <dgm:t>
        <a:bodyPr/>
        <a:lstStyle/>
        <a:p>
          <a:endParaRPr lang="en-US"/>
        </a:p>
      </dgm:t>
    </dgm:pt>
    <dgm:pt modelId="{A06712CF-E87D-4884-95CF-6E4186C181CA}" type="pres">
      <dgm:prSet presAssocID="{247B54D8-225A-4ABF-A5FD-C0169D66E651}" presName="hierChild1" presStyleCnt="0">
        <dgm:presLayoutVars>
          <dgm:orgChart val="1"/>
          <dgm:chPref val="1"/>
          <dgm:dir/>
          <dgm:animOne val="branch"/>
          <dgm:animLvl val="lvl"/>
          <dgm:resizeHandles/>
        </dgm:presLayoutVars>
      </dgm:prSet>
      <dgm:spPr/>
    </dgm:pt>
    <dgm:pt modelId="{E04B7640-7A21-4869-8757-79DCD3CEBA55}" type="pres">
      <dgm:prSet presAssocID="{B433EC4D-47DC-4062-9C3F-72260F3DE2D4}" presName="hierRoot1" presStyleCnt="0">
        <dgm:presLayoutVars>
          <dgm:hierBranch val="init"/>
        </dgm:presLayoutVars>
      </dgm:prSet>
      <dgm:spPr/>
    </dgm:pt>
    <dgm:pt modelId="{3CF6977E-7B97-40E0-9CF6-310791BBC566}" type="pres">
      <dgm:prSet presAssocID="{B433EC4D-47DC-4062-9C3F-72260F3DE2D4}" presName="rootComposite1" presStyleCnt="0"/>
      <dgm:spPr/>
    </dgm:pt>
    <dgm:pt modelId="{22C8934E-7B6A-46FE-9F93-973AFD541B84}" type="pres">
      <dgm:prSet presAssocID="{B433EC4D-47DC-4062-9C3F-72260F3DE2D4}" presName="rootText1" presStyleLbl="node0" presStyleIdx="0" presStyleCnt="1">
        <dgm:presLayoutVars>
          <dgm:chPref val="3"/>
        </dgm:presLayoutVars>
      </dgm:prSet>
      <dgm:spPr/>
    </dgm:pt>
    <dgm:pt modelId="{60AC9102-C79D-43E1-8D25-201459CE1173}" type="pres">
      <dgm:prSet presAssocID="{B433EC4D-47DC-4062-9C3F-72260F3DE2D4}" presName="rootConnector1" presStyleLbl="node1" presStyleIdx="0" presStyleCnt="0"/>
      <dgm:spPr/>
    </dgm:pt>
    <dgm:pt modelId="{610CDC57-205E-40A2-8DC4-208E74D4A4FE}" type="pres">
      <dgm:prSet presAssocID="{B433EC4D-47DC-4062-9C3F-72260F3DE2D4}" presName="hierChild2" presStyleCnt="0"/>
      <dgm:spPr/>
    </dgm:pt>
    <dgm:pt modelId="{03CC67AB-E1CD-42F3-AACD-4E14D4E01EAE}" type="pres">
      <dgm:prSet presAssocID="{D6E96EAD-FE32-4E81-9D33-D5A4468E545B}" presName="Name37" presStyleLbl="parChTrans1D2" presStyleIdx="0" presStyleCnt="2"/>
      <dgm:spPr/>
    </dgm:pt>
    <dgm:pt modelId="{62FA4861-570E-4941-A69E-3A67E81FADF6}" type="pres">
      <dgm:prSet presAssocID="{C8E2581F-6279-496C-BE57-7DB7366D8810}" presName="hierRoot2" presStyleCnt="0">
        <dgm:presLayoutVars>
          <dgm:hierBranch val="init"/>
        </dgm:presLayoutVars>
      </dgm:prSet>
      <dgm:spPr/>
    </dgm:pt>
    <dgm:pt modelId="{941F6A57-1D8E-4E85-8712-D52A0DBC983C}" type="pres">
      <dgm:prSet presAssocID="{C8E2581F-6279-496C-BE57-7DB7366D8810}" presName="rootComposite" presStyleCnt="0"/>
      <dgm:spPr/>
    </dgm:pt>
    <dgm:pt modelId="{B2F7AF8B-2820-4830-AD84-059635AF45D4}" type="pres">
      <dgm:prSet presAssocID="{C8E2581F-6279-496C-BE57-7DB7366D8810}" presName="rootText" presStyleLbl="node2" presStyleIdx="0" presStyleCnt="2">
        <dgm:presLayoutVars>
          <dgm:chPref val="3"/>
        </dgm:presLayoutVars>
      </dgm:prSet>
      <dgm:spPr/>
    </dgm:pt>
    <dgm:pt modelId="{6B6C6787-A0F5-48CE-BDF7-753EC7432D60}" type="pres">
      <dgm:prSet presAssocID="{C8E2581F-6279-496C-BE57-7DB7366D8810}" presName="rootConnector" presStyleLbl="node2" presStyleIdx="0" presStyleCnt="2"/>
      <dgm:spPr/>
    </dgm:pt>
    <dgm:pt modelId="{6DD18A1A-364B-407D-B6C2-AC97D3F6D4BE}" type="pres">
      <dgm:prSet presAssocID="{C8E2581F-6279-496C-BE57-7DB7366D8810}" presName="hierChild4" presStyleCnt="0"/>
      <dgm:spPr/>
    </dgm:pt>
    <dgm:pt modelId="{07D20031-664C-41D1-A705-76AF4255BE12}" type="pres">
      <dgm:prSet presAssocID="{58CA7EDB-EBEE-4336-901E-FEB218475E33}" presName="Name37" presStyleLbl="parChTrans1D3" presStyleIdx="0" presStyleCnt="4"/>
      <dgm:spPr/>
    </dgm:pt>
    <dgm:pt modelId="{4FB24B10-6533-4261-91A2-BC32F2D88D6A}" type="pres">
      <dgm:prSet presAssocID="{10145E1C-F751-42D1-B64B-E8B98C671BDD}" presName="hierRoot2" presStyleCnt="0">
        <dgm:presLayoutVars>
          <dgm:hierBranch val="init"/>
        </dgm:presLayoutVars>
      </dgm:prSet>
      <dgm:spPr/>
    </dgm:pt>
    <dgm:pt modelId="{3BC78258-84F0-485D-AC71-4710D7C3B076}" type="pres">
      <dgm:prSet presAssocID="{10145E1C-F751-42D1-B64B-E8B98C671BDD}" presName="rootComposite" presStyleCnt="0"/>
      <dgm:spPr/>
    </dgm:pt>
    <dgm:pt modelId="{84E0CC02-657D-4D34-AB9B-C5794B2AFC55}" type="pres">
      <dgm:prSet presAssocID="{10145E1C-F751-42D1-B64B-E8B98C671BDD}" presName="rootText" presStyleLbl="node3" presStyleIdx="0" presStyleCnt="4">
        <dgm:presLayoutVars>
          <dgm:chPref val="3"/>
        </dgm:presLayoutVars>
      </dgm:prSet>
      <dgm:spPr/>
    </dgm:pt>
    <dgm:pt modelId="{B8BB8320-37B5-4C63-A6A0-9834C53E241F}" type="pres">
      <dgm:prSet presAssocID="{10145E1C-F751-42D1-B64B-E8B98C671BDD}" presName="rootConnector" presStyleLbl="node3" presStyleIdx="0" presStyleCnt="4"/>
      <dgm:spPr/>
    </dgm:pt>
    <dgm:pt modelId="{D0F4D274-9539-4A39-B601-49C45C34373E}" type="pres">
      <dgm:prSet presAssocID="{10145E1C-F751-42D1-B64B-E8B98C671BDD}" presName="hierChild4" presStyleCnt="0"/>
      <dgm:spPr/>
    </dgm:pt>
    <dgm:pt modelId="{BC0B2D78-4CE1-493A-BE02-90D00D10DC97}" type="pres">
      <dgm:prSet presAssocID="{10145E1C-F751-42D1-B64B-E8B98C671BDD}" presName="hierChild5" presStyleCnt="0"/>
      <dgm:spPr/>
    </dgm:pt>
    <dgm:pt modelId="{E17DF5C5-B477-44C8-872C-3ADF59A7416B}" type="pres">
      <dgm:prSet presAssocID="{FC9A701D-C4FB-449E-9C6B-A480C268F838}" presName="Name37" presStyleLbl="parChTrans1D3" presStyleIdx="1" presStyleCnt="4"/>
      <dgm:spPr/>
    </dgm:pt>
    <dgm:pt modelId="{3ECEAA34-AA76-40A0-9C42-1348A97F7EAF}" type="pres">
      <dgm:prSet presAssocID="{CAC1D355-0D79-42A9-8B1A-59285583B330}" presName="hierRoot2" presStyleCnt="0">
        <dgm:presLayoutVars>
          <dgm:hierBranch val="init"/>
        </dgm:presLayoutVars>
      </dgm:prSet>
      <dgm:spPr/>
    </dgm:pt>
    <dgm:pt modelId="{9DF47598-B424-456B-85BA-9A298637BF9B}" type="pres">
      <dgm:prSet presAssocID="{CAC1D355-0D79-42A9-8B1A-59285583B330}" presName="rootComposite" presStyleCnt="0"/>
      <dgm:spPr/>
    </dgm:pt>
    <dgm:pt modelId="{AE25777B-C8A5-4DC2-84E1-9900399AED21}" type="pres">
      <dgm:prSet presAssocID="{CAC1D355-0D79-42A9-8B1A-59285583B330}" presName="rootText" presStyleLbl="node3" presStyleIdx="1" presStyleCnt="4">
        <dgm:presLayoutVars>
          <dgm:chPref val="3"/>
        </dgm:presLayoutVars>
      </dgm:prSet>
      <dgm:spPr/>
    </dgm:pt>
    <dgm:pt modelId="{94596AF1-E462-4976-B1C0-E20790348B78}" type="pres">
      <dgm:prSet presAssocID="{CAC1D355-0D79-42A9-8B1A-59285583B330}" presName="rootConnector" presStyleLbl="node3" presStyleIdx="1" presStyleCnt="4"/>
      <dgm:spPr/>
    </dgm:pt>
    <dgm:pt modelId="{638FB909-5DE6-4695-850B-CD33DD52B43E}" type="pres">
      <dgm:prSet presAssocID="{CAC1D355-0D79-42A9-8B1A-59285583B330}" presName="hierChild4" presStyleCnt="0"/>
      <dgm:spPr/>
    </dgm:pt>
    <dgm:pt modelId="{F30E1B74-3483-462A-8D3C-5AEDDA950926}" type="pres">
      <dgm:prSet presAssocID="{CAC1D355-0D79-42A9-8B1A-59285583B330}" presName="hierChild5" presStyleCnt="0"/>
      <dgm:spPr/>
    </dgm:pt>
    <dgm:pt modelId="{FFFFD7AB-DAE7-447B-81ED-CDEA653DD74C}" type="pres">
      <dgm:prSet presAssocID="{C8E2581F-6279-496C-BE57-7DB7366D8810}" presName="hierChild5" presStyleCnt="0"/>
      <dgm:spPr/>
    </dgm:pt>
    <dgm:pt modelId="{57B69F69-361E-47B4-88C5-8D63548A468A}" type="pres">
      <dgm:prSet presAssocID="{59844EBE-7713-45AA-988F-BD2995A645CF}" presName="Name37" presStyleLbl="parChTrans1D2" presStyleIdx="1" presStyleCnt="2"/>
      <dgm:spPr/>
    </dgm:pt>
    <dgm:pt modelId="{CD208282-562E-4BD9-89E2-E7466EE7B862}" type="pres">
      <dgm:prSet presAssocID="{5D3F9998-E270-4FB8-8448-EA8CEEA307A4}" presName="hierRoot2" presStyleCnt="0">
        <dgm:presLayoutVars>
          <dgm:hierBranch val="init"/>
        </dgm:presLayoutVars>
      </dgm:prSet>
      <dgm:spPr/>
    </dgm:pt>
    <dgm:pt modelId="{98DCC6AF-59C0-4C2E-8C41-E00A17706244}" type="pres">
      <dgm:prSet presAssocID="{5D3F9998-E270-4FB8-8448-EA8CEEA307A4}" presName="rootComposite" presStyleCnt="0"/>
      <dgm:spPr/>
    </dgm:pt>
    <dgm:pt modelId="{559D1AC8-B8AE-4E67-975E-8A20D01F273B}" type="pres">
      <dgm:prSet presAssocID="{5D3F9998-E270-4FB8-8448-EA8CEEA307A4}" presName="rootText" presStyleLbl="node2" presStyleIdx="1" presStyleCnt="2">
        <dgm:presLayoutVars>
          <dgm:chPref val="3"/>
        </dgm:presLayoutVars>
      </dgm:prSet>
      <dgm:spPr/>
    </dgm:pt>
    <dgm:pt modelId="{04B95AA6-9CDB-434C-941A-0652480F8A60}" type="pres">
      <dgm:prSet presAssocID="{5D3F9998-E270-4FB8-8448-EA8CEEA307A4}" presName="rootConnector" presStyleLbl="node2" presStyleIdx="1" presStyleCnt="2"/>
      <dgm:spPr/>
    </dgm:pt>
    <dgm:pt modelId="{82C18EE4-C4E5-4971-9197-EDE05C9E6E7A}" type="pres">
      <dgm:prSet presAssocID="{5D3F9998-E270-4FB8-8448-EA8CEEA307A4}" presName="hierChild4" presStyleCnt="0"/>
      <dgm:spPr/>
    </dgm:pt>
    <dgm:pt modelId="{14681F29-4121-485C-BF64-C971B8DF2278}" type="pres">
      <dgm:prSet presAssocID="{DDC31F40-39B5-439E-992D-469A2BAF6D6A}" presName="Name37" presStyleLbl="parChTrans1D3" presStyleIdx="2" presStyleCnt="4"/>
      <dgm:spPr/>
    </dgm:pt>
    <dgm:pt modelId="{2FB6CFF3-210F-41AF-BC5E-E26CDD794D25}" type="pres">
      <dgm:prSet presAssocID="{27EFCAC9-180C-45BC-9675-2CB926390FAC}" presName="hierRoot2" presStyleCnt="0">
        <dgm:presLayoutVars>
          <dgm:hierBranch val="init"/>
        </dgm:presLayoutVars>
      </dgm:prSet>
      <dgm:spPr/>
    </dgm:pt>
    <dgm:pt modelId="{39767FEA-1A40-4F3A-9722-685A81B27E0B}" type="pres">
      <dgm:prSet presAssocID="{27EFCAC9-180C-45BC-9675-2CB926390FAC}" presName="rootComposite" presStyleCnt="0"/>
      <dgm:spPr/>
    </dgm:pt>
    <dgm:pt modelId="{29167181-1634-40EB-AA96-1411E5A6649C}" type="pres">
      <dgm:prSet presAssocID="{27EFCAC9-180C-45BC-9675-2CB926390FAC}" presName="rootText" presStyleLbl="node3" presStyleIdx="2" presStyleCnt="4">
        <dgm:presLayoutVars>
          <dgm:chPref val="3"/>
        </dgm:presLayoutVars>
      </dgm:prSet>
      <dgm:spPr/>
    </dgm:pt>
    <dgm:pt modelId="{88FEB86E-13E4-4A20-A5B3-EA46562E2F88}" type="pres">
      <dgm:prSet presAssocID="{27EFCAC9-180C-45BC-9675-2CB926390FAC}" presName="rootConnector" presStyleLbl="node3" presStyleIdx="2" presStyleCnt="4"/>
      <dgm:spPr/>
    </dgm:pt>
    <dgm:pt modelId="{97729D4D-8738-41AA-A22B-CA47ECACAA09}" type="pres">
      <dgm:prSet presAssocID="{27EFCAC9-180C-45BC-9675-2CB926390FAC}" presName="hierChild4" presStyleCnt="0"/>
      <dgm:spPr/>
    </dgm:pt>
    <dgm:pt modelId="{81B27BD6-F666-46E0-AD0D-3CC90A4DAD1A}" type="pres">
      <dgm:prSet presAssocID="{27EFCAC9-180C-45BC-9675-2CB926390FAC}" presName="hierChild5" presStyleCnt="0"/>
      <dgm:spPr/>
    </dgm:pt>
    <dgm:pt modelId="{4990C606-C6F3-4098-9CA4-040E85929140}" type="pres">
      <dgm:prSet presAssocID="{7E5E246B-F620-4097-8D4B-FF357B039A9F}" presName="Name37" presStyleLbl="parChTrans1D3" presStyleIdx="3" presStyleCnt="4"/>
      <dgm:spPr/>
    </dgm:pt>
    <dgm:pt modelId="{3244A44C-638C-4BDD-9159-01A5414699B9}" type="pres">
      <dgm:prSet presAssocID="{50A4C654-8924-4422-A001-8A3CE762F1E5}" presName="hierRoot2" presStyleCnt="0">
        <dgm:presLayoutVars>
          <dgm:hierBranch val="init"/>
        </dgm:presLayoutVars>
      </dgm:prSet>
      <dgm:spPr/>
    </dgm:pt>
    <dgm:pt modelId="{58577C13-BA61-4AA5-A489-7B498DFDED6D}" type="pres">
      <dgm:prSet presAssocID="{50A4C654-8924-4422-A001-8A3CE762F1E5}" presName="rootComposite" presStyleCnt="0"/>
      <dgm:spPr/>
    </dgm:pt>
    <dgm:pt modelId="{1D9926B5-DC0B-40F6-8D6B-9BC9F307FB9B}" type="pres">
      <dgm:prSet presAssocID="{50A4C654-8924-4422-A001-8A3CE762F1E5}" presName="rootText" presStyleLbl="node3" presStyleIdx="3" presStyleCnt="4">
        <dgm:presLayoutVars>
          <dgm:chPref val="3"/>
        </dgm:presLayoutVars>
      </dgm:prSet>
      <dgm:spPr/>
    </dgm:pt>
    <dgm:pt modelId="{C7E5CE97-3CFE-489B-A3A0-2620115FBA18}" type="pres">
      <dgm:prSet presAssocID="{50A4C654-8924-4422-A001-8A3CE762F1E5}" presName="rootConnector" presStyleLbl="node3" presStyleIdx="3" presStyleCnt="4"/>
      <dgm:spPr/>
    </dgm:pt>
    <dgm:pt modelId="{14EC4D13-17D9-4539-BBE6-04F64F475259}" type="pres">
      <dgm:prSet presAssocID="{50A4C654-8924-4422-A001-8A3CE762F1E5}" presName="hierChild4" presStyleCnt="0"/>
      <dgm:spPr/>
    </dgm:pt>
    <dgm:pt modelId="{F50AB1A8-5DCD-44B9-8021-0FD2CDC89A8C}" type="pres">
      <dgm:prSet presAssocID="{50A4C654-8924-4422-A001-8A3CE762F1E5}" presName="hierChild5" presStyleCnt="0"/>
      <dgm:spPr/>
    </dgm:pt>
    <dgm:pt modelId="{C36C3E86-B820-4CC1-B446-1456E82E2469}" type="pres">
      <dgm:prSet presAssocID="{5D3F9998-E270-4FB8-8448-EA8CEEA307A4}" presName="hierChild5" presStyleCnt="0"/>
      <dgm:spPr/>
    </dgm:pt>
    <dgm:pt modelId="{77E51F79-8013-4E78-B7EC-BD1E070B5781}" type="pres">
      <dgm:prSet presAssocID="{B433EC4D-47DC-4062-9C3F-72260F3DE2D4}" presName="hierChild3" presStyleCnt="0"/>
      <dgm:spPr/>
    </dgm:pt>
  </dgm:ptLst>
  <dgm:cxnLst>
    <dgm:cxn modelId="{F2702F01-928B-471E-A474-5ADA55AE5969}" type="presOf" srcId="{10145E1C-F751-42D1-B64B-E8B98C671BDD}" destId="{B8BB8320-37B5-4C63-A6A0-9834C53E241F}" srcOrd="1" destOrd="0" presId="urn:microsoft.com/office/officeart/2005/8/layout/orgChart1"/>
    <dgm:cxn modelId="{82C3500C-F730-48A7-B091-D9C5944A3A21}" type="presOf" srcId="{5D3F9998-E270-4FB8-8448-EA8CEEA307A4}" destId="{559D1AC8-B8AE-4E67-975E-8A20D01F273B}" srcOrd="0" destOrd="0" presId="urn:microsoft.com/office/officeart/2005/8/layout/orgChart1"/>
    <dgm:cxn modelId="{1764840F-A4BB-410A-A900-EFAF20749091}" type="presOf" srcId="{50A4C654-8924-4422-A001-8A3CE762F1E5}" destId="{1D9926B5-DC0B-40F6-8D6B-9BC9F307FB9B}" srcOrd="0" destOrd="0" presId="urn:microsoft.com/office/officeart/2005/8/layout/orgChart1"/>
    <dgm:cxn modelId="{49708315-CAE9-499B-A16D-E8C93738BB5D}" type="presOf" srcId="{DDC31F40-39B5-439E-992D-469A2BAF6D6A}" destId="{14681F29-4121-485C-BF64-C971B8DF2278}" srcOrd="0" destOrd="0" presId="urn:microsoft.com/office/officeart/2005/8/layout/orgChart1"/>
    <dgm:cxn modelId="{9A250D1B-8BA7-4D83-9E95-4A5EC0DBCAAD}" type="presOf" srcId="{27EFCAC9-180C-45BC-9675-2CB926390FAC}" destId="{29167181-1634-40EB-AA96-1411E5A6649C}" srcOrd="0" destOrd="0" presId="urn:microsoft.com/office/officeart/2005/8/layout/orgChart1"/>
    <dgm:cxn modelId="{87417422-D918-4D64-8EDB-080A459695BB}" type="presOf" srcId="{D6E96EAD-FE32-4E81-9D33-D5A4468E545B}" destId="{03CC67AB-E1CD-42F3-AACD-4E14D4E01EAE}" srcOrd="0" destOrd="0" presId="urn:microsoft.com/office/officeart/2005/8/layout/orgChart1"/>
    <dgm:cxn modelId="{8CB8122B-DB76-4640-89FB-F5CFAA17C23D}" type="presOf" srcId="{58CA7EDB-EBEE-4336-901E-FEB218475E33}" destId="{07D20031-664C-41D1-A705-76AF4255BE12}" srcOrd="0" destOrd="0" presId="urn:microsoft.com/office/officeart/2005/8/layout/orgChart1"/>
    <dgm:cxn modelId="{04C4B764-FFA6-47A5-B3D0-764D7C90F055}" srcId="{C8E2581F-6279-496C-BE57-7DB7366D8810}" destId="{CAC1D355-0D79-42A9-8B1A-59285583B330}" srcOrd="1" destOrd="0" parTransId="{FC9A701D-C4FB-449E-9C6B-A480C268F838}" sibTransId="{C8F0B5D8-28AC-4F46-AD6E-B61BAC2A6226}"/>
    <dgm:cxn modelId="{A4491B69-52C5-4C05-958D-AC026E891829}" srcId="{B433EC4D-47DC-4062-9C3F-72260F3DE2D4}" destId="{C8E2581F-6279-496C-BE57-7DB7366D8810}" srcOrd="0" destOrd="0" parTransId="{D6E96EAD-FE32-4E81-9D33-D5A4468E545B}" sibTransId="{B23BDB47-1B08-4C72-99E9-BAF15CFA5B0B}"/>
    <dgm:cxn modelId="{E3044A49-9BB7-416E-AD56-C21A37C5F774}" type="presOf" srcId="{C8E2581F-6279-496C-BE57-7DB7366D8810}" destId="{6B6C6787-A0F5-48CE-BDF7-753EC7432D60}" srcOrd="1" destOrd="0" presId="urn:microsoft.com/office/officeart/2005/8/layout/orgChart1"/>
    <dgm:cxn modelId="{238F0E6B-A4FB-4654-ADC7-858F47CEA850}" type="presOf" srcId="{27EFCAC9-180C-45BC-9675-2CB926390FAC}" destId="{88FEB86E-13E4-4A20-A5B3-EA46562E2F88}" srcOrd="1" destOrd="0" presId="urn:microsoft.com/office/officeart/2005/8/layout/orgChart1"/>
    <dgm:cxn modelId="{3F011876-F182-4EC9-9ABA-0ED83204BCC5}" type="presOf" srcId="{CAC1D355-0D79-42A9-8B1A-59285583B330}" destId="{AE25777B-C8A5-4DC2-84E1-9900399AED21}" srcOrd="0" destOrd="0" presId="urn:microsoft.com/office/officeart/2005/8/layout/orgChart1"/>
    <dgm:cxn modelId="{C8FD747F-4087-4C4F-9AE0-B3284D941261}" type="presOf" srcId="{5D3F9998-E270-4FB8-8448-EA8CEEA307A4}" destId="{04B95AA6-9CDB-434C-941A-0652480F8A60}" srcOrd="1" destOrd="0" presId="urn:microsoft.com/office/officeart/2005/8/layout/orgChart1"/>
    <dgm:cxn modelId="{FC689D81-9415-4F67-B93E-C0A54C09643F}" type="presOf" srcId="{59844EBE-7713-45AA-988F-BD2995A645CF}" destId="{57B69F69-361E-47B4-88C5-8D63548A468A}" srcOrd="0" destOrd="0" presId="urn:microsoft.com/office/officeart/2005/8/layout/orgChart1"/>
    <dgm:cxn modelId="{1548D082-569C-43A7-B622-B4A5648C38DF}" type="presOf" srcId="{10145E1C-F751-42D1-B64B-E8B98C671BDD}" destId="{84E0CC02-657D-4D34-AB9B-C5794B2AFC55}" srcOrd="0" destOrd="0" presId="urn:microsoft.com/office/officeart/2005/8/layout/orgChart1"/>
    <dgm:cxn modelId="{CC299383-385A-4420-8101-1974181EA696}" type="presOf" srcId="{CAC1D355-0D79-42A9-8B1A-59285583B330}" destId="{94596AF1-E462-4976-B1C0-E20790348B78}" srcOrd="1" destOrd="0" presId="urn:microsoft.com/office/officeart/2005/8/layout/orgChart1"/>
    <dgm:cxn modelId="{18183084-4C88-4EA2-845F-FCB1BE0F8B69}" srcId="{5D3F9998-E270-4FB8-8448-EA8CEEA307A4}" destId="{27EFCAC9-180C-45BC-9675-2CB926390FAC}" srcOrd="0" destOrd="0" parTransId="{DDC31F40-39B5-439E-992D-469A2BAF6D6A}" sibTransId="{965E7169-4BB7-4390-A0A3-F1921C8FCD28}"/>
    <dgm:cxn modelId="{53BB8E86-31D3-46C7-BAAB-55E9E781CE2A}" type="presOf" srcId="{7E5E246B-F620-4097-8D4B-FF357B039A9F}" destId="{4990C606-C6F3-4098-9CA4-040E85929140}" srcOrd="0" destOrd="0" presId="urn:microsoft.com/office/officeart/2005/8/layout/orgChart1"/>
    <dgm:cxn modelId="{5237FB8C-9BDD-4D64-AA44-C0B7D884DF19}" type="presOf" srcId="{C8E2581F-6279-496C-BE57-7DB7366D8810}" destId="{B2F7AF8B-2820-4830-AD84-059635AF45D4}" srcOrd="0" destOrd="0" presId="urn:microsoft.com/office/officeart/2005/8/layout/orgChart1"/>
    <dgm:cxn modelId="{E4304A8E-5263-4CA6-8419-1E64A033E60C}" srcId="{B433EC4D-47DC-4062-9C3F-72260F3DE2D4}" destId="{5D3F9998-E270-4FB8-8448-EA8CEEA307A4}" srcOrd="1" destOrd="0" parTransId="{59844EBE-7713-45AA-988F-BD2995A645CF}" sibTransId="{72B26DA8-F3B8-4755-BD87-321B93AE0200}"/>
    <dgm:cxn modelId="{4C042597-F2E4-40E0-A4D0-8D98C24EE88D}" srcId="{C8E2581F-6279-496C-BE57-7DB7366D8810}" destId="{10145E1C-F751-42D1-B64B-E8B98C671BDD}" srcOrd="0" destOrd="0" parTransId="{58CA7EDB-EBEE-4336-901E-FEB218475E33}" sibTransId="{A1CC9D0B-5456-4CF0-8DF7-7036550414B3}"/>
    <dgm:cxn modelId="{CB015CA4-59EC-4651-8E1B-D7AE9260D246}" srcId="{5D3F9998-E270-4FB8-8448-EA8CEEA307A4}" destId="{50A4C654-8924-4422-A001-8A3CE762F1E5}" srcOrd="1" destOrd="0" parTransId="{7E5E246B-F620-4097-8D4B-FF357B039A9F}" sibTransId="{5B5A91B2-6018-4251-8F88-790D47628CF5}"/>
    <dgm:cxn modelId="{97AF7CA4-188B-4F28-8AC5-A916CC9FE181}" type="presOf" srcId="{247B54D8-225A-4ABF-A5FD-C0169D66E651}" destId="{A06712CF-E87D-4884-95CF-6E4186C181CA}" srcOrd="0" destOrd="0" presId="urn:microsoft.com/office/officeart/2005/8/layout/orgChart1"/>
    <dgm:cxn modelId="{B418D0A7-273F-43F0-82CF-8117BAB9FBC6}" type="presOf" srcId="{FC9A701D-C4FB-449E-9C6B-A480C268F838}" destId="{E17DF5C5-B477-44C8-872C-3ADF59A7416B}" srcOrd="0" destOrd="0" presId="urn:microsoft.com/office/officeart/2005/8/layout/orgChart1"/>
    <dgm:cxn modelId="{202DC3C0-3633-471E-B7D7-70BFC344CD8C}" type="presOf" srcId="{B433EC4D-47DC-4062-9C3F-72260F3DE2D4}" destId="{60AC9102-C79D-43E1-8D25-201459CE1173}" srcOrd="1" destOrd="0" presId="urn:microsoft.com/office/officeart/2005/8/layout/orgChart1"/>
    <dgm:cxn modelId="{6153FBCB-8B52-40D9-91EC-42F9458EC460}" type="presOf" srcId="{B433EC4D-47DC-4062-9C3F-72260F3DE2D4}" destId="{22C8934E-7B6A-46FE-9F93-973AFD541B84}" srcOrd="0" destOrd="0" presId="urn:microsoft.com/office/officeart/2005/8/layout/orgChart1"/>
    <dgm:cxn modelId="{B7C6B1E4-E040-42F3-82A5-716C5CADAD05}" type="presOf" srcId="{50A4C654-8924-4422-A001-8A3CE762F1E5}" destId="{C7E5CE97-3CFE-489B-A3A0-2620115FBA18}" srcOrd="1" destOrd="0" presId="urn:microsoft.com/office/officeart/2005/8/layout/orgChart1"/>
    <dgm:cxn modelId="{22157EF9-B16A-4631-8F4C-4EA9CE727E70}" srcId="{247B54D8-225A-4ABF-A5FD-C0169D66E651}" destId="{B433EC4D-47DC-4062-9C3F-72260F3DE2D4}" srcOrd="0" destOrd="0" parTransId="{1E365111-2FDD-4B67-8324-89425B755AF4}" sibTransId="{4C314880-F9CF-49CF-8F5D-8234718AB620}"/>
    <dgm:cxn modelId="{B25A0EB3-C0CC-4281-8C17-4C75AC4FAFEC}" type="presParOf" srcId="{A06712CF-E87D-4884-95CF-6E4186C181CA}" destId="{E04B7640-7A21-4869-8757-79DCD3CEBA55}" srcOrd="0" destOrd="0" presId="urn:microsoft.com/office/officeart/2005/8/layout/orgChart1"/>
    <dgm:cxn modelId="{7C38FBD3-DD49-4499-8984-02F4A8A32C58}" type="presParOf" srcId="{E04B7640-7A21-4869-8757-79DCD3CEBA55}" destId="{3CF6977E-7B97-40E0-9CF6-310791BBC566}" srcOrd="0" destOrd="0" presId="urn:microsoft.com/office/officeart/2005/8/layout/orgChart1"/>
    <dgm:cxn modelId="{81E2AC1C-761C-41D8-A48E-984E5AA6DD1F}" type="presParOf" srcId="{3CF6977E-7B97-40E0-9CF6-310791BBC566}" destId="{22C8934E-7B6A-46FE-9F93-973AFD541B84}" srcOrd="0" destOrd="0" presId="urn:microsoft.com/office/officeart/2005/8/layout/orgChart1"/>
    <dgm:cxn modelId="{150EE8B5-8814-4C68-BD96-F20618FCE882}" type="presParOf" srcId="{3CF6977E-7B97-40E0-9CF6-310791BBC566}" destId="{60AC9102-C79D-43E1-8D25-201459CE1173}" srcOrd="1" destOrd="0" presId="urn:microsoft.com/office/officeart/2005/8/layout/orgChart1"/>
    <dgm:cxn modelId="{162D94C1-EF33-4FDB-85E2-0F95C46238D1}" type="presParOf" srcId="{E04B7640-7A21-4869-8757-79DCD3CEBA55}" destId="{610CDC57-205E-40A2-8DC4-208E74D4A4FE}" srcOrd="1" destOrd="0" presId="urn:microsoft.com/office/officeart/2005/8/layout/orgChart1"/>
    <dgm:cxn modelId="{A4EF5E2A-7248-4110-8E41-D63455EC893B}" type="presParOf" srcId="{610CDC57-205E-40A2-8DC4-208E74D4A4FE}" destId="{03CC67AB-E1CD-42F3-AACD-4E14D4E01EAE}" srcOrd="0" destOrd="0" presId="urn:microsoft.com/office/officeart/2005/8/layout/orgChart1"/>
    <dgm:cxn modelId="{45D858F6-0A83-4B1B-95BD-B31FFD23B29E}" type="presParOf" srcId="{610CDC57-205E-40A2-8DC4-208E74D4A4FE}" destId="{62FA4861-570E-4941-A69E-3A67E81FADF6}" srcOrd="1" destOrd="0" presId="urn:microsoft.com/office/officeart/2005/8/layout/orgChart1"/>
    <dgm:cxn modelId="{F606080A-C4C3-4FA0-AB31-B9CBFC3FA6E5}" type="presParOf" srcId="{62FA4861-570E-4941-A69E-3A67E81FADF6}" destId="{941F6A57-1D8E-4E85-8712-D52A0DBC983C}" srcOrd="0" destOrd="0" presId="urn:microsoft.com/office/officeart/2005/8/layout/orgChart1"/>
    <dgm:cxn modelId="{8548087A-5F70-4A29-B431-6B8156BD4B1D}" type="presParOf" srcId="{941F6A57-1D8E-4E85-8712-D52A0DBC983C}" destId="{B2F7AF8B-2820-4830-AD84-059635AF45D4}" srcOrd="0" destOrd="0" presId="urn:microsoft.com/office/officeart/2005/8/layout/orgChart1"/>
    <dgm:cxn modelId="{FDF3EB9A-AB7A-4093-A542-B5B769D398AB}" type="presParOf" srcId="{941F6A57-1D8E-4E85-8712-D52A0DBC983C}" destId="{6B6C6787-A0F5-48CE-BDF7-753EC7432D60}" srcOrd="1" destOrd="0" presId="urn:microsoft.com/office/officeart/2005/8/layout/orgChart1"/>
    <dgm:cxn modelId="{67473E8A-362B-4FF1-A0FA-BF4956C24DC6}" type="presParOf" srcId="{62FA4861-570E-4941-A69E-3A67E81FADF6}" destId="{6DD18A1A-364B-407D-B6C2-AC97D3F6D4BE}" srcOrd="1" destOrd="0" presId="urn:microsoft.com/office/officeart/2005/8/layout/orgChart1"/>
    <dgm:cxn modelId="{7E255539-3249-41D5-B59C-C48E0D7AB728}" type="presParOf" srcId="{6DD18A1A-364B-407D-B6C2-AC97D3F6D4BE}" destId="{07D20031-664C-41D1-A705-76AF4255BE12}" srcOrd="0" destOrd="0" presId="urn:microsoft.com/office/officeart/2005/8/layout/orgChart1"/>
    <dgm:cxn modelId="{22F0B6E4-ECF9-4DAB-B747-FDBA315CFC8C}" type="presParOf" srcId="{6DD18A1A-364B-407D-B6C2-AC97D3F6D4BE}" destId="{4FB24B10-6533-4261-91A2-BC32F2D88D6A}" srcOrd="1" destOrd="0" presId="urn:microsoft.com/office/officeart/2005/8/layout/orgChart1"/>
    <dgm:cxn modelId="{25434D78-6FA4-4388-B75F-B233513C2799}" type="presParOf" srcId="{4FB24B10-6533-4261-91A2-BC32F2D88D6A}" destId="{3BC78258-84F0-485D-AC71-4710D7C3B076}" srcOrd="0" destOrd="0" presId="urn:microsoft.com/office/officeart/2005/8/layout/orgChart1"/>
    <dgm:cxn modelId="{7A1ABEA5-AFEE-4AE2-B782-D24BE8471767}" type="presParOf" srcId="{3BC78258-84F0-485D-AC71-4710D7C3B076}" destId="{84E0CC02-657D-4D34-AB9B-C5794B2AFC55}" srcOrd="0" destOrd="0" presId="urn:microsoft.com/office/officeart/2005/8/layout/orgChart1"/>
    <dgm:cxn modelId="{2D195458-D50B-4457-B8D0-A62F003B9722}" type="presParOf" srcId="{3BC78258-84F0-485D-AC71-4710D7C3B076}" destId="{B8BB8320-37B5-4C63-A6A0-9834C53E241F}" srcOrd="1" destOrd="0" presId="urn:microsoft.com/office/officeart/2005/8/layout/orgChart1"/>
    <dgm:cxn modelId="{4B77F2C0-9608-49E6-89F8-BC42714BF14F}" type="presParOf" srcId="{4FB24B10-6533-4261-91A2-BC32F2D88D6A}" destId="{D0F4D274-9539-4A39-B601-49C45C34373E}" srcOrd="1" destOrd="0" presId="urn:microsoft.com/office/officeart/2005/8/layout/orgChart1"/>
    <dgm:cxn modelId="{EF1815AE-ABD4-4BBD-B692-A61243638DDD}" type="presParOf" srcId="{4FB24B10-6533-4261-91A2-BC32F2D88D6A}" destId="{BC0B2D78-4CE1-493A-BE02-90D00D10DC97}" srcOrd="2" destOrd="0" presId="urn:microsoft.com/office/officeart/2005/8/layout/orgChart1"/>
    <dgm:cxn modelId="{317791E6-00F9-4909-BE0D-C3FBC08A4B97}" type="presParOf" srcId="{6DD18A1A-364B-407D-B6C2-AC97D3F6D4BE}" destId="{E17DF5C5-B477-44C8-872C-3ADF59A7416B}" srcOrd="2" destOrd="0" presId="urn:microsoft.com/office/officeart/2005/8/layout/orgChart1"/>
    <dgm:cxn modelId="{C98B6602-51D5-4FC4-BEC7-78F96A31D6F3}" type="presParOf" srcId="{6DD18A1A-364B-407D-B6C2-AC97D3F6D4BE}" destId="{3ECEAA34-AA76-40A0-9C42-1348A97F7EAF}" srcOrd="3" destOrd="0" presId="urn:microsoft.com/office/officeart/2005/8/layout/orgChart1"/>
    <dgm:cxn modelId="{B7F0361A-1EF0-4761-A08D-774764A6BE41}" type="presParOf" srcId="{3ECEAA34-AA76-40A0-9C42-1348A97F7EAF}" destId="{9DF47598-B424-456B-85BA-9A298637BF9B}" srcOrd="0" destOrd="0" presId="urn:microsoft.com/office/officeart/2005/8/layout/orgChart1"/>
    <dgm:cxn modelId="{1B71E22A-E08F-44C7-A7E3-9F1A030A820A}" type="presParOf" srcId="{9DF47598-B424-456B-85BA-9A298637BF9B}" destId="{AE25777B-C8A5-4DC2-84E1-9900399AED21}" srcOrd="0" destOrd="0" presId="urn:microsoft.com/office/officeart/2005/8/layout/orgChart1"/>
    <dgm:cxn modelId="{304EBA70-E0CD-4FA8-9EFF-305E92B9CB74}" type="presParOf" srcId="{9DF47598-B424-456B-85BA-9A298637BF9B}" destId="{94596AF1-E462-4976-B1C0-E20790348B78}" srcOrd="1" destOrd="0" presId="urn:microsoft.com/office/officeart/2005/8/layout/orgChart1"/>
    <dgm:cxn modelId="{BB232F69-05F1-46AA-A68E-DD4672474EF2}" type="presParOf" srcId="{3ECEAA34-AA76-40A0-9C42-1348A97F7EAF}" destId="{638FB909-5DE6-4695-850B-CD33DD52B43E}" srcOrd="1" destOrd="0" presId="urn:microsoft.com/office/officeart/2005/8/layout/orgChart1"/>
    <dgm:cxn modelId="{8E2955BC-645A-4DEA-BD68-8CAD17F69DC6}" type="presParOf" srcId="{3ECEAA34-AA76-40A0-9C42-1348A97F7EAF}" destId="{F30E1B74-3483-462A-8D3C-5AEDDA950926}" srcOrd="2" destOrd="0" presId="urn:microsoft.com/office/officeart/2005/8/layout/orgChart1"/>
    <dgm:cxn modelId="{136DC461-27F3-48C3-BF85-C5EE1ED1C560}" type="presParOf" srcId="{62FA4861-570E-4941-A69E-3A67E81FADF6}" destId="{FFFFD7AB-DAE7-447B-81ED-CDEA653DD74C}" srcOrd="2" destOrd="0" presId="urn:microsoft.com/office/officeart/2005/8/layout/orgChart1"/>
    <dgm:cxn modelId="{104ACA27-A8A2-4CAF-B9CB-889C52B662AF}" type="presParOf" srcId="{610CDC57-205E-40A2-8DC4-208E74D4A4FE}" destId="{57B69F69-361E-47B4-88C5-8D63548A468A}" srcOrd="2" destOrd="0" presId="urn:microsoft.com/office/officeart/2005/8/layout/orgChart1"/>
    <dgm:cxn modelId="{E4131016-10DF-4D87-BB41-1ED484B0B984}" type="presParOf" srcId="{610CDC57-205E-40A2-8DC4-208E74D4A4FE}" destId="{CD208282-562E-4BD9-89E2-E7466EE7B862}" srcOrd="3" destOrd="0" presId="urn:microsoft.com/office/officeart/2005/8/layout/orgChart1"/>
    <dgm:cxn modelId="{F24CB8A9-EC69-428A-92D6-5634E25D34D3}" type="presParOf" srcId="{CD208282-562E-4BD9-89E2-E7466EE7B862}" destId="{98DCC6AF-59C0-4C2E-8C41-E00A17706244}" srcOrd="0" destOrd="0" presId="urn:microsoft.com/office/officeart/2005/8/layout/orgChart1"/>
    <dgm:cxn modelId="{9B24176E-80F5-425A-BE39-A4D0F9F5B41E}" type="presParOf" srcId="{98DCC6AF-59C0-4C2E-8C41-E00A17706244}" destId="{559D1AC8-B8AE-4E67-975E-8A20D01F273B}" srcOrd="0" destOrd="0" presId="urn:microsoft.com/office/officeart/2005/8/layout/orgChart1"/>
    <dgm:cxn modelId="{A4D150D1-E015-48F8-8723-AD9EF0D89E8C}" type="presParOf" srcId="{98DCC6AF-59C0-4C2E-8C41-E00A17706244}" destId="{04B95AA6-9CDB-434C-941A-0652480F8A60}" srcOrd="1" destOrd="0" presId="urn:microsoft.com/office/officeart/2005/8/layout/orgChart1"/>
    <dgm:cxn modelId="{51417361-BE3B-4E76-B23E-1D8230079F82}" type="presParOf" srcId="{CD208282-562E-4BD9-89E2-E7466EE7B862}" destId="{82C18EE4-C4E5-4971-9197-EDE05C9E6E7A}" srcOrd="1" destOrd="0" presId="urn:microsoft.com/office/officeart/2005/8/layout/orgChart1"/>
    <dgm:cxn modelId="{E1C566CF-4D0B-4B87-A7D1-930A97146ED8}" type="presParOf" srcId="{82C18EE4-C4E5-4971-9197-EDE05C9E6E7A}" destId="{14681F29-4121-485C-BF64-C971B8DF2278}" srcOrd="0" destOrd="0" presId="urn:microsoft.com/office/officeart/2005/8/layout/orgChart1"/>
    <dgm:cxn modelId="{E4435BCD-09D6-4FC4-86F6-5A05BC73C712}" type="presParOf" srcId="{82C18EE4-C4E5-4971-9197-EDE05C9E6E7A}" destId="{2FB6CFF3-210F-41AF-BC5E-E26CDD794D25}" srcOrd="1" destOrd="0" presId="urn:microsoft.com/office/officeart/2005/8/layout/orgChart1"/>
    <dgm:cxn modelId="{33C7D576-24EA-44DE-9EC3-6EF7AC5341AB}" type="presParOf" srcId="{2FB6CFF3-210F-41AF-BC5E-E26CDD794D25}" destId="{39767FEA-1A40-4F3A-9722-685A81B27E0B}" srcOrd="0" destOrd="0" presId="urn:microsoft.com/office/officeart/2005/8/layout/orgChart1"/>
    <dgm:cxn modelId="{D74759F2-2AAB-4F68-9BB2-48667C9307D4}" type="presParOf" srcId="{39767FEA-1A40-4F3A-9722-685A81B27E0B}" destId="{29167181-1634-40EB-AA96-1411E5A6649C}" srcOrd="0" destOrd="0" presId="urn:microsoft.com/office/officeart/2005/8/layout/orgChart1"/>
    <dgm:cxn modelId="{DDD659CD-314D-4375-8B82-B9BC24E9E8AC}" type="presParOf" srcId="{39767FEA-1A40-4F3A-9722-685A81B27E0B}" destId="{88FEB86E-13E4-4A20-A5B3-EA46562E2F88}" srcOrd="1" destOrd="0" presId="urn:microsoft.com/office/officeart/2005/8/layout/orgChart1"/>
    <dgm:cxn modelId="{CCFAC7D2-F4C9-4457-92E0-5FE595A9FE18}" type="presParOf" srcId="{2FB6CFF3-210F-41AF-BC5E-E26CDD794D25}" destId="{97729D4D-8738-41AA-A22B-CA47ECACAA09}" srcOrd="1" destOrd="0" presId="urn:microsoft.com/office/officeart/2005/8/layout/orgChart1"/>
    <dgm:cxn modelId="{0A871B6D-25F3-4D7F-B91D-923586F019EE}" type="presParOf" srcId="{2FB6CFF3-210F-41AF-BC5E-E26CDD794D25}" destId="{81B27BD6-F666-46E0-AD0D-3CC90A4DAD1A}" srcOrd="2" destOrd="0" presId="urn:microsoft.com/office/officeart/2005/8/layout/orgChart1"/>
    <dgm:cxn modelId="{45D93B61-9590-4207-9BF8-1893250F0628}" type="presParOf" srcId="{82C18EE4-C4E5-4971-9197-EDE05C9E6E7A}" destId="{4990C606-C6F3-4098-9CA4-040E85929140}" srcOrd="2" destOrd="0" presId="urn:microsoft.com/office/officeart/2005/8/layout/orgChart1"/>
    <dgm:cxn modelId="{5BACA171-0474-493E-96A5-E479234954F1}" type="presParOf" srcId="{82C18EE4-C4E5-4971-9197-EDE05C9E6E7A}" destId="{3244A44C-638C-4BDD-9159-01A5414699B9}" srcOrd="3" destOrd="0" presId="urn:microsoft.com/office/officeart/2005/8/layout/orgChart1"/>
    <dgm:cxn modelId="{5D64C8F6-D0BD-49F9-8F09-E6DF3C1226FB}" type="presParOf" srcId="{3244A44C-638C-4BDD-9159-01A5414699B9}" destId="{58577C13-BA61-4AA5-A489-7B498DFDED6D}" srcOrd="0" destOrd="0" presId="urn:microsoft.com/office/officeart/2005/8/layout/orgChart1"/>
    <dgm:cxn modelId="{73A965F9-5A95-4746-B2E5-C6E7D64B933F}" type="presParOf" srcId="{58577C13-BA61-4AA5-A489-7B498DFDED6D}" destId="{1D9926B5-DC0B-40F6-8D6B-9BC9F307FB9B}" srcOrd="0" destOrd="0" presId="urn:microsoft.com/office/officeart/2005/8/layout/orgChart1"/>
    <dgm:cxn modelId="{F8AE009A-FAD8-4F16-A820-BF4987724B13}" type="presParOf" srcId="{58577C13-BA61-4AA5-A489-7B498DFDED6D}" destId="{C7E5CE97-3CFE-489B-A3A0-2620115FBA18}" srcOrd="1" destOrd="0" presId="urn:microsoft.com/office/officeart/2005/8/layout/orgChart1"/>
    <dgm:cxn modelId="{47311BAA-2EF1-4B2C-963B-A395777694A7}" type="presParOf" srcId="{3244A44C-638C-4BDD-9159-01A5414699B9}" destId="{14EC4D13-17D9-4539-BBE6-04F64F475259}" srcOrd="1" destOrd="0" presId="urn:microsoft.com/office/officeart/2005/8/layout/orgChart1"/>
    <dgm:cxn modelId="{B70102E3-5055-4D53-8874-0C4F2C48A205}" type="presParOf" srcId="{3244A44C-638C-4BDD-9159-01A5414699B9}" destId="{F50AB1A8-5DCD-44B9-8021-0FD2CDC89A8C}" srcOrd="2" destOrd="0" presId="urn:microsoft.com/office/officeart/2005/8/layout/orgChart1"/>
    <dgm:cxn modelId="{274B7E37-4B94-4AE7-80C9-D8B4CD79077F}" type="presParOf" srcId="{CD208282-562E-4BD9-89E2-E7466EE7B862}" destId="{C36C3E86-B820-4CC1-B446-1456E82E2469}" srcOrd="2" destOrd="0" presId="urn:microsoft.com/office/officeart/2005/8/layout/orgChart1"/>
    <dgm:cxn modelId="{34DD8620-136B-4F93-91B3-D1C9AD917936}" type="presParOf" srcId="{E04B7640-7A21-4869-8757-79DCD3CEBA55}" destId="{77E51F79-8013-4E78-B7EC-BD1E070B578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0C606-C6F3-4098-9CA4-040E85929140}">
      <dsp:nvSpPr>
        <dsp:cNvPr id="0" name=""/>
        <dsp:cNvSpPr/>
      </dsp:nvSpPr>
      <dsp:spPr>
        <a:xfrm>
          <a:off x="4228703"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81F29-4121-485C-BF64-C971B8DF2278}">
      <dsp:nvSpPr>
        <dsp:cNvPr id="0" name=""/>
        <dsp:cNvSpPr/>
      </dsp:nvSpPr>
      <dsp:spPr>
        <a:xfrm>
          <a:off x="4228703"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69F69-361E-47B4-88C5-8D63548A468A}">
      <dsp:nvSpPr>
        <dsp:cNvPr id="0" name=""/>
        <dsp:cNvSpPr/>
      </dsp:nvSpPr>
      <dsp:spPr>
        <a:xfrm>
          <a:off x="3806651" y="1031420"/>
          <a:ext cx="1245567" cy="432345"/>
        </a:xfrm>
        <a:custGeom>
          <a:avLst/>
          <a:gdLst/>
          <a:ahLst/>
          <a:cxnLst/>
          <a:rect l="0" t="0" r="0" b="0"/>
          <a:pathLst>
            <a:path>
              <a:moveTo>
                <a:pt x="0" y="0"/>
              </a:moveTo>
              <a:lnTo>
                <a:pt x="0" y="216172"/>
              </a:lnTo>
              <a:lnTo>
                <a:pt x="1245567" y="216172"/>
              </a:lnTo>
              <a:lnTo>
                <a:pt x="1245567"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DF5C5-B477-44C8-872C-3ADF59A7416B}">
      <dsp:nvSpPr>
        <dsp:cNvPr id="0" name=""/>
        <dsp:cNvSpPr/>
      </dsp:nvSpPr>
      <dsp:spPr>
        <a:xfrm>
          <a:off x="1737568"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20031-664C-41D1-A705-76AF4255BE12}">
      <dsp:nvSpPr>
        <dsp:cNvPr id="0" name=""/>
        <dsp:cNvSpPr/>
      </dsp:nvSpPr>
      <dsp:spPr>
        <a:xfrm>
          <a:off x="1737568"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C67AB-E1CD-42F3-AACD-4E14D4E01EAE}">
      <dsp:nvSpPr>
        <dsp:cNvPr id="0" name=""/>
        <dsp:cNvSpPr/>
      </dsp:nvSpPr>
      <dsp:spPr>
        <a:xfrm>
          <a:off x="2561083" y="1031420"/>
          <a:ext cx="1245567" cy="432345"/>
        </a:xfrm>
        <a:custGeom>
          <a:avLst/>
          <a:gdLst/>
          <a:ahLst/>
          <a:cxnLst/>
          <a:rect l="0" t="0" r="0" b="0"/>
          <a:pathLst>
            <a:path>
              <a:moveTo>
                <a:pt x="1245567" y="0"/>
              </a:moveTo>
              <a:lnTo>
                <a:pt x="1245567" y="216172"/>
              </a:lnTo>
              <a:lnTo>
                <a:pt x="0" y="216172"/>
              </a:lnTo>
              <a:lnTo>
                <a:pt x="0"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C8934E-7B6A-46FE-9F93-973AFD541B84}">
      <dsp:nvSpPr>
        <dsp:cNvPr id="0" name=""/>
        <dsp:cNvSpPr/>
      </dsp:nvSpPr>
      <dsp:spPr>
        <a:xfrm>
          <a:off x="2777256" y="2025"/>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Types of data</a:t>
          </a:r>
        </a:p>
      </dsp:txBody>
      <dsp:txXfrm>
        <a:off x="2777256" y="2025"/>
        <a:ext cx="2058789" cy="1029394"/>
      </dsp:txXfrm>
    </dsp:sp>
    <dsp:sp modelId="{B2F7AF8B-2820-4830-AD84-059635AF45D4}">
      <dsp:nvSpPr>
        <dsp:cNvPr id="0" name=""/>
        <dsp:cNvSpPr/>
      </dsp:nvSpPr>
      <dsp:spPr>
        <a:xfrm>
          <a:off x="1531689"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Categorical data</a:t>
          </a:r>
        </a:p>
      </dsp:txBody>
      <dsp:txXfrm>
        <a:off x="1531689" y="1463766"/>
        <a:ext cx="2058789" cy="1029394"/>
      </dsp:txXfrm>
    </dsp:sp>
    <dsp:sp modelId="{84E0CC02-657D-4D34-AB9B-C5794B2AFC55}">
      <dsp:nvSpPr>
        <dsp:cNvPr id="0" name=""/>
        <dsp:cNvSpPr/>
      </dsp:nvSpPr>
      <dsp:spPr>
        <a:xfrm>
          <a:off x="2046386"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Nominal data</a:t>
          </a:r>
        </a:p>
      </dsp:txBody>
      <dsp:txXfrm>
        <a:off x="2046386" y="2925506"/>
        <a:ext cx="2058789" cy="1029394"/>
      </dsp:txXfrm>
    </dsp:sp>
    <dsp:sp modelId="{AE25777B-C8A5-4DC2-84E1-9900399AED21}">
      <dsp:nvSpPr>
        <dsp:cNvPr id="0" name=""/>
        <dsp:cNvSpPr/>
      </dsp:nvSpPr>
      <dsp:spPr>
        <a:xfrm>
          <a:off x="2046386"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Ordinal data</a:t>
          </a:r>
        </a:p>
      </dsp:txBody>
      <dsp:txXfrm>
        <a:off x="2046386" y="4387246"/>
        <a:ext cx="2058789" cy="1029394"/>
      </dsp:txXfrm>
    </dsp:sp>
    <dsp:sp modelId="{559D1AC8-B8AE-4E67-975E-8A20D01F273B}">
      <dsp:nvSpPr>
        <dsp:cNvPr id="0" name=""/>
        <dsp:cNvSpPr/>
      </dsp:nvSpPr>
      <dsp:spPr>
        <a:xfrm>
          <a:off x="4022824"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Numerical data</a:t>
          </a:r>
        </a:p>
      </dsp:txBody>
      <dsp:txXfrm>
        <a:off x="4022824" y="1463766"/>
        <a:ext cx="2058789" cy="1029394"/>
      </dsp:txXfrm>
    </dsp:sp>
    <dsp:sp modelId="{29167181-1634-40EB-AA96-1411E5A6649C}">
      <dsp:nvSpPr>
        <dsp:cNvPr id="0" name=""/>
        <dsp:cNvSpPr/>
      </dsp:nvSpPr>
      <dsp:spPr>
        <a:xfrm>
          <a:off x="4537521"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Interval data</a:t>
          </a:r>
        </a:p>
      </dsp:txBody>
      <dsp:txXfrm>
        <a:off x="4537521" y="2925506"/>
        <a:ext cx="2058789" cy="1029394"/>
      </dsp:txXfrm>
    </dsp:sp>
    <dsp:sp modelId="{1D9926B5-DC0B-40F6-8D6B-9BC9F307FB9B}">
      <dsp:nvSpPr>
        <dsp:cNvPr id="0" name=""/>
        <dsp:cNvSpPr/>
      </dsp:nvSpPr>
      <dsp:spPr>
        <a:xfrm>
          <a:off x="4537521"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Ratio data</a:t>
          </a:r>
        </a:p>
      </dsp:txBody>
      <dsp:txXfrm>
        <a:off x="4537521" y="4387246"/>
        <a:ext cx="2058789" cy="1029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0C606-C6F3-4098-9CA4-040E85929140}">
      <dsp:nvSpPr>
        <dsp:cNvPr id="0" name=""/>
        <dsp:cNvSpPr/>
      </dsp:nvSpPr>
      <dsp:spPr>
        <a:xfrm>
          <a:off x="4228703"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81F29-4121-485C-BF64-C971B8DF2278}">
      <dsp:nvSpPr>
        <dsp:cNvPr id="0" name=""/>
        <dsp:cNvSpPr/>
      </dsp:nvSpPr>
      <dsp:spPr>
        <a:xfrm>
          <a:off x="4228703"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69F69-361E-47B4-88C5-8D63548A468A}">
      <dsp:nvSpPr>
        <dsp:cNvPr id="0" name=""/>
        <dsp:cNvSpPr/>
      </dsp:nvSpPr>
      <dsp:spPr>
        <a:xfrm>
          <a:off x="3806651" y="1031420"/>
          <a:ext cx="1245567" cy="432345"/>
        </a:xfrm>
        <a:custGeom>
          <a:avLst/>
          <a:gdLst/>
          <a:ahLst/>
          <a:cxnLst/>
          <a:rect l="0" t="0" r="0" b="0"/>
          <a:pathLst>
            <a:path>
              <a:moveTo>
                <a:pt x="0" y="0"/>
              </a:moveTo>
              <a:lnTo>
                <a:pt x="0" y="216172"/>
              </a:lnTo>
              <a:lnTo>
                <a:pt x="1245567" y="216172"/>
              </a:lnTo>
              <a:lnTo>
                <a:pt x="1245567"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DF5C5-B477-44C8-872C-3ADF59A7416B}">
      <dsp:nvSpPr>
        <dsp:cNvPr id="0" name=""/>
        <dsp:cNvSpPr/>
      </dsp:nvSpPr>
      <dsp:spPr>
        <a:xfrm>
          <a:off x="1737568"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20031-664C-41D1-A705-76AF4255BE12}">
      <dsp:nvSpPr>
        <dsp:cNvPr id="0" name=""/>
        <dsp:cNvSpPr/>
      </dsp:nvSpPr>
      <dsp:spPr>
        <a:xfrm>
          <a:off x="1737568"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C67AB-E1CD-42F3-AACD-4E14D4E01EAE}">
      <dsp:nvSpPr>
        <dsp:cNvPr id="0" name=""/>
        <dsp:cNvSpPr/>
      </dsp:nvSpPr>
      <dsp:spPr>
        <a:xfrm>
          <a:off x="2561083" y="1031420"/>
          <a:ext cx="1245567" cy="432345"/>
        </a:xfrm>
        <a:custGeom>
          <a:avLst/>
          <a:gdLst/>
          <a:ahLst/>
          <a:cxnLst/>
          <a:rect l="0" t="0" r="0" b="0"/>
          <a:pathLst>
            <a:path>
              <a:moveTo>
                <a:pt x="1245567" y="0"/>
              </a:moveTo>
              <a:lnTo>
                <a:pt x="1245567" y="216172"/>
              </a:lnTo>
              <a:lnTo>
                <a:pt x="0" y="216172"/>
              </a:lnTo>
              <a:lnTo>
                <a:pt x="0"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C8934E-7B6A-46FE-9F93-973AFD541B84}">
      <dsp:nvSpPr>
        <dsp:cNvPr id="0" name=""/>
        <dsp:cNvSpPr/>
      </dsp:nvSpPr>
      <dsp:spPr>
        <a:xfrm>
          <a:off x="2777256" y="2025"/>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Types of data</a:t>
          </a:r>
        </a:p>
      </dsp:txBody>
      <dsp:txXfrm>
        <a:off x="2777256" y="2025"/>
        <a:ext cx="2058789" cy="1029394"/>
      </dsp:txXfrm>
    </dsp:sp>
    <dsp:sp modelId="{B2F7AF8B-2820-4830-AD84-059635AF45D4}">
      <dsp:nvSpPr>
        <dsp:cNvPr id="0" name=""/>
        <dsp:cNvSpPr/>
      </dsp:nvSpPr>
      <dsp:spPr>
        <a:xfrm>
          <a:off x="1531689"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Categorical data</a:t>
          </a:r>
        </a:p>
      </dsp:txBody>
      <dsp:txXfrm>
        <a:off x="1531689" y="1463766"/>
        <a:ext cx="2058789" cy="1029394"/>
      </dsp:txXfrm>
    </dsp:sp>
    <dsp:sp modelId="{84E0CC02-657D-4D34-AB9B-C5794B2AFC55}">
      <dsp:nvSpPr>
        <dsp:cNvPr id="0" name=""/>
        <dsp:cNvSpPr/>
      </dsp:nvSpPr>
      <dsp:spPr>
        <a:xfrm>
          <a:off x="2046386"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Nominal data</a:t>
          </a:r>
        </a:p>
      </dsp:txBody>
      <dsp:txXfrm>
        <a:off x="2046386" y="2925506"/>
        <a:ext cx="2058789" cy="1029394"/>
      </dsp:txXfrm>
    </dsp:sp>
    <dsp:sp modelId="{AE25777B-C8A5-4DC2-84E1-9900399AED21}">
      <dsp:nvSpPr>
        <dsp:cNvPr id="0" name=""/>
        <dsp:cNvSpPr/>
      </dsp:nvSpPr>
      <dsp:spPr>
        <a:xfrm>
          <a:off x="2046386"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Ordinal data</a:t>
          </a:r>
        </a:p>
      </dsp:txBody>
      <dsp:txXfrm>
        <a:off x="2046386" y="4387246"/>
        <a:ext cx="2058789" cy="1029394"/>
      </dsp:txXfrm>
    </dsp:sp>
    <dsp:sp modelId="{559D1AC8-B8AE-4E67-975E-8A20D01F273B}">
      <dsp:nvSpPr>
        <dsp:cNvPr id="0" name=""/>
        <dsp:cNvSpPr/>
      </dsp:nvSpPr>
      <dsp:spPr>
        <a:xfrm>
          <a:off x="4022824"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Numerical data</a:t>
          </a:r>
        </a:p>
      </dsp:txBody>
      <dsp:txXfrm>
        <a:off x="4022824" y="1463766"/>
        <a:ext cx="2058789" cy="1029394"/>
      </dsp:txXfrm>
    </dsp:sp>
    <dsp:sp modelId="{29167181-1634-40EB-AA96-1411E5A6649C}">
      <dsp:nvSpPr>
        <dsp:cNvPr id="0" name=""/>
        <dsp:cNvSpPr/>
      </dsp:nvSpPr>
      <dsp:spPr>
        <a:xfrm>
          <a:off x="4537521"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Interval data</a:t>
          </a:r>
        </a:p>
      </dsp:txBody>
      <dsp:txXfrm>
        <a:off x="4537521" y="2925506"/>
        <a:ext cx="2058789" cy="1029394"/>
      </dsp:txXfrm>
    </dsp:sp>
    <dsp:sp modelId="{1D9926B5-DC0B-40F6-8D6B-9BC9F307FB9B}">
      <dsp:nvSpPr>
        <dsp:cNvPr id="0" name=""/>
        <dsp:cNvSpPr/>
      </dsp:nvSpPr>
      <dsp:spPr>
        <a:xfrm>
          <a:off x="4537521"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Ratio data</a:t>
          </a:r>
          <a:endParaRPr lang="en-US" sz="3500" kern="1200" dirty="0"/>
        </a:p>
      </dsp:txBody>
      <dsp:txXfrm>
        <a:off x="4537521" y="4387246"/>
        <a:ext cx="2058789" cy="1029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1CDDB-5A44-49E7-B596-C7DF70B77DDF}">
      <dsp:nvSpPr>
        <dsp:cNvPr id="0" name=""/>
        <dsp:cNvSpPr/>
      </dsp:nvSpPr>
      <dsp:spPr>
        <a:xfrm>
          <a:off x="0" y="0"/>
          <a:ext cx="7647842" cy="13054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QUALITATIVE RESEARCH</a:t>
          </a:r>
        </a:p>
        <a:p>
          <a:pPr marL="114300" lvl="1" indent="-114300" algn="l" defTabSz="666750">
            <a:lnSpc>
              <a:spcPct val="90000"/>
            </a:lnSpc>
            <a:spcBef>
              <a:spcPct val="0"/>
            </a:spcBef>
            <a:spcAft>
              <a:spcPct val="15000"/>
            </a:spcAft>
            <a:buChar char="•"/>
          </a:pPr>
          <a:r>
            <a:rPr lang="en-US" sz="1500" kern="1200" dirty="0"/>
            <a:t>Interviews</a:t>
          </a:r>
        </a:p>
        <a:p>
          <a:pPr marL="114300" lvl="1" indent="-114300" algn="l" defTabSz="666750">
            <a:lnSpc>
              <a:spcPct val="90000"/>
            </a:lnSpc>
            <a:spcBef>
              <a:spcPct val="0"/>
            </a:spcBef>
            <a:spcAft>
              <a:spcPct val="15000"/>
            </a:spcAft>
            <a:buChar char="•"/>
          </a:pPr>
          <a:r>
            <a:rPr lang="en-US" sz="1500" kern="1200" dirty="0"/>
            <a:t>Questionnaires</a:t>
          </a:r>
        </a:p>
      </dsp:txBody>
      <dsp:txXfrm>
        <a:off x="38234" y="38234"/>
        <a:ext cx="6239212" cy="1228933"/>
      </dsp:txXfrm>
    </dsp:sp>
    <dsp:sp modelId="{C766571D-FCA2-4195-9F0F-CF5CF473F77E}">
      <dsp:nvSpPr>
        <dsp:cNvPr id="0" name=""/>
        <dsp:cNvSpPr/>
      </dsp:nvSpPr>
      <dsp:spPr>
        <a:xfrm>
          <a:off x="674809" y="1522968"/>
          <a:ext cx="7647842" cy="13054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DATA ANALYSIS OF THE NARRATIVES AND DESCRIPTIONS</a:t>
          </a:r>
        </a:p>
        <a:p>
          <a:pPr marL="114300" lvl="1" indent="-114300" algn="l" defTabSz="666750">
            <a:lnSpc>
              <a:spcPct val="90000"/>
            </a:lnSpc>
            <a:spcBef>
              <a:spcPct val="0"/>
            </a:spcBef>
            <a:spcAft>
              <a:spcPct val="15000"/>
            </a:spcAft>
            <a:buChar char="•"/>
          </a:pPr>
          <a:r>
            <a:rPr lang="en-US" sz="1500" kern="1200" dirty="0"/>
            <a:t>Themes</a:t>
          </a:r>
        </a:p>
        <a:p>
          <a:pPr marL="114300" lvl="1" indent="-114300" algn="l" defTabSz="666750">
            <a:lnSpc>
              <a:spcPct val="90000"/>
            </a:lnSpc>
            <a:spcBef>
              <a:spcPct val="0"/>
            </a:spcBef>
            <a:spcAft>
              <a:spcPct val="15000"/>
            </a:spcAft>
            <a:buChar char="•"/>
          </a:pPr>
          <a:r>
            <a:rPr lang="en-US" sz="1500" kern="1200" dirty="0"/>
            <a:t>Codes</a:t>
          </a:r>
        </a:p>
      </dsp:txBody>
      <dsp:txXfrm>
        <a:off x="713043" y="1561202"/>
        <a:ext cx="6048054" cy="1228933"/>
      </dsp:txXfrm>
    </dsp:sp>
    <dsp:sp modelId="{C521273E-373A-4CF9-8906-25B7BA1B0367}">
      <dsp:nvSpPr>
        <dsp:cNvPr id="0" name=""/>
        <dsp:cNvSpPr/>
      </dsp:nvSpPr>
      <dsp:spPr>
        <a:xfrm>
          <a:off x="1349619" y="3045936"/>
          <a:ext cx="7647842" cy="130540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Results</a:t>
          </a:r>
        </a:p>
        <a:p>
          <a:pPr marL="114300" lvl="1" indent="-114300" algn="l" defTabSz="666750">
            <a:lnSpc>
              <a:spcPct val="90000"/>
            </a:lnSpc>
            <a:spcBef>
              <a:spcPct val="0"/>
            </a:spcBef>
            <a:spcAft>
              <a:spcPct val="15000"/>
            </a:spcAft>
            <a:buChar char="•"/>
          </a:pPr>
          <a:r>
            <a:rPr lang="en-US" sz="1500" kern="1200" dirty="0"/>
            <a:t>Frequencies</a:t>
          </a:r>
        </a:p>
        <a:p>
          <a:pPr marL="114300" lvl="1" indent="-114300" algn="l" defTabSz="666750">
            <a:lnSpc>
              <a:spcPct val="90000"/>
            </a:lnSpc>
            <a:spcBef>
              <a:spcPct val="0"/>
            </a:spcBef>
            <a:spcAft>
              <a:spcPct val="15000"/>
            </a:spcAft>
            <a:buChar char="•"/>
          </a:pPr>
          <a:r>
            <a:rPr lang="en-US" sz="1500" kern="1200" dirty="0"/>
            <a:t>Percentages</a:t>
          </a:r>
        </a:p>
      </dsp:txBody>
      <dsp:txXfrm>
        <a:off x="1387853" y="3084170"/>
        <a:ext cx="6048054" cy="1228933"/>
      </dsp:txXfrm>
    </dsp:sp>
    <dsp:sp modelId="{45C8F9CB-D902-47FC-B36A-EBDA28CBF7E6}">
      <dsp:nvSpPr>
        <dsp:cNvPr id="0" name=""/>
        <dsp:cNvSpPr/>
      </dsp:nvSpPr>
      <dsp:spPr>
        <a:xfrm>
          <a:off x="6799331" y="989929"/>
          <a:ext cx="848510" cy="84851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90246" y="989929"/>
        <a:ext cx="466680" cy="638504"/>
      </dsp:txXfrm>
    </dsp:sp>
    <dsp:sp modelId="{11DF5B81-0472-46ED-931B-686C97CE3E64}">
      <dsp:nvSpPr>
        <dsp:cNvPr id="0" name=""/>
        <dsp:cNvSpPr/>
      </dsp:nvSpPr>
      <dsp:spPr>
        <a:xfrm>
          <a:off x="7474141" y="2504195"/>
          <a:ext cx="848510" cy="848510"/>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65056" y="2504195"/>
        <a:ext cx="466680" cy="638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077AE-9D5B-4021-8B6A-666BB991C11F}">
      <dsp:nvSpPr>
        <dsp:cNvPr id="0" name=""/>
        <dsp:cNvSpPr/>
      </dsp:nvSpPr>
      <dsp:spPr>
        <a:xfrm>
          <a:off x="7441674" y="3456280"/>
          <a:ext cx="1092816" cy="403864"/>
        </a:xfrm>
        <a:custGeom>
          <a:avLst/>
          <a:gdLst/>
          <a:ahLst/>
          <a:cxnLst/>
          <a:rect l="0" t="0" r="0" b="0"/>
          <a:pathLst>
            <a:path>
              <a:moveTo>
                <a:pt x="0" y="0"/>
              </a:moveTo>
              <a:lnTo>
                <a:pt x="0" y="275221"/>
              </a:lnTo>
              <a:lnTo>
                <a:pt x="1092816" y="275221"/>
              </a:lnTo>
              <a:lnTo>
                <a:pt x="1092816"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A4766-C3AF-4C99-9241-9F0111CC2AB4}">
      <dsp:nvSpPr>
        <dsp:cNvPr id="0" name=""/>
        <dsp:cNvSpPr/>
      </dsp:nvSpPr>
      <dsp:spPr>
        <a:xfrm>
          <a:off x="6323113" y="3456280"/>
          <a:ext cx="1118561" cy="403864"/>
        </a:xfrm>
        <a:custGeom>
          <a:avLst/>
          <a:gdLst/>
          <a:ahLst/>
          <a:cxnLst/>
          <a:rect l="0" t="0" r="0" b="0"/>
          <a:pathLst>
            <a:path>
              <a:moveTo>
                <a:pt x="1118561" y="0"/>
              </a:moveTo>
              <a:lnTo>
                <a:pt x="1118561" y="275221"/>
              </a:lnTo>
              <a:lnTo>
                <a:pt x="0" y="275221"/>
              </a:lnTo>
              <a:lnTo>
                <a:pt x="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0A9A4A-B049-4D17-A8B5-48AC44FA2725}">
      <dsp:nvSpPr>
        <dsp:cNvPr id="0" name=""/>
        <dsp:cNvSpPr/>
      </dsp:nvSpPr>
      <dsp:spPr>
        <a:xfrm>
          <a:off x="5149474" y="2170627"/>
          <a:ext cx="2292200" cy="403864"/>
        </a:xfrm>
        <a:custGeom>
          <a:avLst/>
          <a:gdLst/>
          <a:ahLst/>
          <a:cxnLst/>
          <a:rect l="0" t="0" r="0" b="0"/>
          <a:pathLst>
            <a:path>
              <a:moveTo>
                <a:pt x="0" y="0"/>
              </a:moveTo>
              <a:lnTo>
                <a:pt x="0" y="275221"/>
              </a:lnTo>
              <a:lnTo>
                <a:pt x="2292200" y="275221"/>
              </a:lnTo>
              <a:lnTo>
                <a:pt x="229220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104F93-0D39-4F91-A681-D6A3896A07E7}">
      <dsp:nvSpPr>
        <dsp:cNvPr id="0" name=""/>
        <dsp:cNvSpPr/>
      </dsp:nvSpPr>
      <dsp:spPr>
        <a:xfrm>
          <a:off x="2969275" y="3456280"/>
          <a:ext cx="1161081" cy="403864"/>
        </a:xfrm>
        <a:custGeom>
          <a:avLst/>
          <a:gdLst/>
          <a:ahLst/>
          <a:cxnLst/>
          <a:rect l="0" t="0" r="0" b="0"/>
          <a:pathLst>
            <a:path>
              <a:moveTo>
                <a:pt x="0" y="0"/>
              </a:moveTo>
              <a:lnTo>
                <a:pt x="0" y="275221"/>
              </a:lnTo>
              <a:lnTo>
                <a:pt x="1161081" y="275221"/>
              </a:lnTo>
              <a:lnTo>
                <a:pt x="1161081"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3ED5D8-F31B-4A0C-B2C0-8FE378DF3B04}">
      <dsp:nvSpPr>
        <dsp:cNvPr id="0" name=""/>
        <dsp:cNvSpPr/>
      </dsp:nvSpPr>
      <dsp:spPr>
        <a:xfrm>
          <a:off x="1869335" y="3456280"/>
          <a:ext cx="1099939" cy="403864"/>
        </a:xfrm>
        <a:custGeom>
          <a:avLst/>
          <a:gdLst/>
          <a:ahLst/>
          <a:cxnLst/>
          <a:rect l="0" t="0" r="0" b="0"/>
          <a:pathLst>
            <a:path>
              <a:moveTo>
                <a:pt x="1099939" y="0"/>
              </a:moveTo>
              <a:lnTo>
                <a:pt x="1099939" y="275221"/>
              </a:lnTo>
              <a:lnTo>
                <a:pt x="0" y="275221"/>
              </a:lnTo>
              <a:lnTo>
                <a:pt x="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7AE32A-7CC3-4B71-9D9B-4A0BEB838181}">
      <dsp:nvSpPr>
        <dsp:cNvPr id="0" name=""/>
        <dsp:cNvSpPr/>
      </dsp:nvSpPr>
      <dsp:spPr>
        <a:xfrm>
          <a:off x="2969275" y="2170627"/>
          <a:ext cx="2180199" cy="403864"/>
        </a:xfrm>
        <a:custGeom>
          <a:avLst/>
          <a:gdLst/>
          <a:ahLst/>
          <a:cxnLst/>
          <a:rect l="0" t="0" r="0" b="0"/>
          <a:pathLst>
            <a:path>
              <a:moveTo>
                <a:pt x="2180199" y="0"/>
              </a:moveTo>
              <a:lnTo>
                <a:pt x="2180199" y="275221"/>
              </a:lnTo>
              <a:lnTo>
                <a:pt x="0" y="275221"/>
              </a:lnTo>
              <a:lnTo>
                <a:pt x="0" y="4038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23F511-0590-4062-AA97-C51CCAC93BAA}">
      <dsp:nvSpPr>
        <dsp:cNvPr id="0" name=""/>
        <dsp:cNvSpPr/>
      </dsp:nvSpPr>
      <dsp:spPr>
        <a:xfrm>
          <a:off x="5103754" y="884973"/>
          <a:ext cx="91440" cy="403864"/>
        </a:xfrm>
        <a:custGeom>
          <a:avLst/>
          <a:gdLst/>
          <a:ahLst/>
          <a:cxnLst/>
          <a:rect l="0" t="0" r="0" b="0"/>
          <a:pathLst>
            <a:path>
              <a:moveTo>
                <a:pt x="45720" y="0"/>
              </a:moveTo>
              <a:lnTo>
                <a:pt x="45720" y="4038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694E74-35E9-4C4C-9C9C-B5CEFC1B0EEA}">
      <dsp:nvSpPr>
        <dsp:cNvPr id="0" name=""/>
        <dsp:cNvSpPr/>
      </dsp:nvSpPr>
      <dsp:spPr>
        <a:xfrm>
          <a:off x="3671442" y="3184"/>
          <a:ext cx="2956063"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F5513-3991-4446-BB6E-7990AACFDFB1}">
      <dsp:nvSpPr>
        <dsp:cNvPr id="0" name=""/>
        <dsp:cNvSpPr/>
      </dsp:nvSpPr>
      <dsp:spPr>
        <a:xfrm>
          <a:off x="3825736" y="149763"/>
          <a:ext cx="2956063"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OPEN ENDED ANSWERS</a:t>
          </a:r>
        </a:p>
      </dsp:txBody>
      <dsp:txXfrm>
        <a:off x="3851563" y="175590"/>
        <a:ext cx="2904409" cy="830135"/>
      </dsp:txXfrm>
    </dsp:sp>
    <dsp:sp modelId="{2F1E1D70-4CF0-4263-B43B-F25383BA7603}">
      <dsp:nvSpPr>
        <dsp:cNvPr id="0" name=""/>
        <dsp:cNvSpPr/>
      </dsp:nvSpPr>
      <dsp:spPr>
        <a:xfrm>
          <a:off x="4455152" y="1288838"/>
          <a:ext cx="1388644"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A3B634-6751-464A-ACB5-280BB1C63784}">
      <dsp:nvSpPr>
        <dsp:cNvPr id="0" name=""/>
        <dsp:cNvSpPr/>
      </dsp:nvSpPr>
      <dsp:spPr>
        <a:xfrm>
          <a:off x="4609446" y="1435417"/>
          <a:ext cx="1388644"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Theme</a:t>
          </a:r>
        </a:p>
        <a:p>
          <a:pPr marL="0" lvl="0" indent="0" algn="ctr" defTabSz="666750">
            <a:lnSpc>
              <a:spcPct val="90000"/>
            </a:lnSpc>
            <a:spcBef>
              <a:spcPct val="0"/>
            </a:spcBef>
            <a:spcAft>
              <a:spcPct val="35000"/>
            </a:spcAft>
            <a:buNone/>
          </a:pPr>
          <a:r>
            <a:rPr lang="en-US" sz="1500" b="0" kern="1200" dirty="0"/>
            <a:t>Factors</a:t>
          </a:r>
        </a:p>
      </dsp:txBody>
      <dsp:txXfrm>
        <a:off x="4635273" y="1461244"/>
        <a:ext cx="1336990" cy="830135"/>
      </dsp:txXfrm>
    </dsp:sp>
    <dsp:sp modelId="{A0BF7EE5-EB69-4ED1-9172-2C8D4EB9CB5D}">
      <dsp:nvSpPr>
        <dsp:cNvPr id="0" name=""/>
        <dsp:cNvSpPr/>
      </dsp:nvSpPr>
      <dsp:spPr>
        <a:xfrm>
          <a:off x="1841556" y="2574491"/>
          <a:ext cx="2255436"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2FB32-66F1-4545-864A-EA3B2E7C95BD}">
      <dsp:nvSpPr>
        <dsp:cNvPr id="0" name=""/>
        <dsp:cNvSpPr/>
      </dsp:nvSpPr>
      <dsp:spPr>
        <a:xfrm>
          <a:off x="1995850" y="2721070"/>
          <a:ext cx="2255436"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Category</a:t>
          </a:r>
        </a:p>
        <a:p>
          <a:pPr marL="0" lvl="0" indent="0" algn="ctr" defTabSz="666750">
            <a:lnSpc>
              <a:spcPct val="90000"/>
            </a:lnSpc>
            <a:spcBef>
              <a:spcPct val="0"/>
            </a:spcBef>
            <a:spcAft>
              <a:spcPct val="35000"/>
            </a:spcAft>
            <a:buNone/>
          </a:pPr>
          <a:r>
            <a:rPr lang="en-US" sz="1500" b="0" kern="1200" dirty="0"/>
            <a:t>Positive factors (9)</a:t>
          </a:r>
        </a:p>
      </dsp:txBody>
      <dsp:txXfrm>
        <a:off x="2021677" y="2746897"/>
        <a:ext cx="2203782" cy="830135"/>
      </dsp:txXfrm>
    </dsp:sp>
    <dsp:sp modelId="{1FBA6273-7ABB-4F47-990C-EF65326A4D1F}">
      <dsp:nvSpPr>
        <dsp:cNvPr id="0" name=""/>
        <dsp:cNvSpPr/>
      </dsp:nvSpPr>
      <dsp:spPr>
        <a:xfrm>
          <a:off x="862547" y="3860144"/>
          <a:ext cx="2013576"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82A2D9-12DA-4523-947F-55DA25E224ED}">
      <dsp:nvSpPr>
        <dsp:cNvPr id="0" name=""/>
        <dsp:cNvSpPr/>
      </dsp:nvSpPr>
      <dsp:spPr>
        <a:xfrm>
          <a:off x="1016840" y="4006724"/>
          <a:ext cx="2013576"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Students experience (3)</a:t>
          </a:r>
        </a:p>
      </dsp:txBody>
      <dsp:txXfrm>
        <a:off x="1042667" y="4032551"/>
        <a:ext cx="1961922" cy="830135"/>
      </dsp:txXfrm>
    </dsp:sp>
    <dsp:sp modelId="{167AC6B0-D3BF-4988-A10F-F2C0F3C6A677}">
      <dsp:nvSpPr>
        <dsp:cNvPr id="0" name=""/>
        <dsp:cNvSpPr/>
      </dsp:nvSpPr>
      <dsp:spPr>
        <a:xfrm>
          <a:off x="3184711" y="3860144"/>
          <a:ext cx="1891292"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46472D-741F-44FB-969A-F31B42B363DF}">
      <dsp:nvSpPr>
        <dsp:cNvPr id="0" name=""/>
        <dsp:cNvSpPr/>
      </dsp:nvSpPr>
      <dsp:spPr>
        <a:xfrm>
          <a:off x="3339004" y="4006724"/>
          <a:ext cx="1891292"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Teacher training (6)</a:t>
          </a:r>
        </a:p>
      </dsp:txBody>
      <dsp:txXfrm>
        <a:off x="3364831" y="4032551"/>
        <a:ext cx="1839638" cy="830135"/>
      </dsp:txXfrm>
    </dsp:sp>
    <dsp:sp modelId="{65853D48-2009-4B7B-999E-1DE2D5A123C8}">
      <dsp:nvSpPr>
        <dsp:cNvPr id="0" name=""/>
        <dsp:cNvSpPr/>
      </dsp:nvSpPr>
      <dsp:spPr>
        <a:xfrm>
          <a:off x="6425957" y="2574491"/>
          <a:ext cx="2031434"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26399-05EA-4880-8FF4-866DAC555F32}">
      <dsp:nvSpPr>
        <dsp:cNvPr id="0" name=""/>
        <dsp:cNvSpPr/>
      </dsp:nvSpPr>
      <dsp:spPr>
        <a:xfrm>
          <a:off x="6580251" y="2721070"/>
          <a:ext cx="2031434"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Category</a:t>
          </a:r>
        </a:p>
        <a:p>
          <a:pPr marL="0" lvl="0" indent="0" algn="ctr" defTabSz="666750">
            <a:lnSpc>
              <a:spcPct val="90000"/>
            </a:lnSpc>
            <a:spcBef>
              <a:spcPct val="0"/>
            </a:spcBef>
            <a:spcAft>
              <a:spcPct val="35000"/>
            </a:spcAft>
            <a:buNone/>
          </a:pPr>
          <a:r>
            <a:rPr lang="en-US" sz="1500" b="0" kern="1200" dirty="0"/>
            <a:t>Negative factors (10)</a:t>
          </a:r>
        </a:p>
      </dsp:txBody>
      <dsp:txXfrm>
        <a:off x="6606078" y="2746897"/>
        <a:ext cx="1979780" cy="830135"/>
      </dsp:txXfrm>
    </dsp:sp>
    <dsp:sp modelId="{C19A86CB-499F-4803-99B9-159FCAE6A3F1}">
      <dsp:nvSpPr>
        <dsp:cNvPr id="0" name=""/>
        <dsp:cNvSpPr/>
      </dsp:nvSpPr>
      <dsp:spPr>
        <a:xfrm>
          <a:off x="5384590" y="3860144"/>
          <a:ext cx="1877044"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D7AD5-AE52-4005-9DBB-D14C77E664A6}">
      <dsp:nvSpPr>
        <dsp:cNvPr id="0" name=""/>
        <dsp:cNvSpPr/>
      </dsp:nvSpPr>
      <dsp:spPr>
        <a:xfrm>
          <a:off x="5538884" y="4006724"/>
          <a:ext cx="1877044"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Lack of internet (8)</a:t>
          </a:r>
        </a:p>
      </dsp:txBody>
      <dsp:txXfrm>
        <a:off x="5564711" y="4032551"/>
        <a:ext cx="1825390" cy="830135"/>
      </dsp:txXfrm>
    </dsp:sp>
    <dsp:sp modelId="{08D57BA1-5639-460A-A831-98F9082F1096}">
      <dsp:nvSpPr>
        <dsp:cNvPr id="0" name=""/>
        <dsp:cNvSpPr/>
      </dsp:nvSpPr>
      <dsp:spPr>
        <a:xfrm>
          <a:off x="7570223" y="3860144"/>
          <a:ext cx="1928535" cy="8817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A4CF1-0E0D-49E8-A016-8FBE231F8DCD}">
      <dsp:nvSpPr>
        <dsp:cNvPr id="0" name=""/>
        <dsp:cNvSpPr/>
      </dsp:nvSpPr>
      <dsp:spPr>
        <a:xfrm>
          <a:off x="7724517" y="4006724"/>
          <a:ext cx="1928535" cy="8817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Code</a:t>
          </a:r>
        </a:p>
        <a:p>
          <a:pPr marL="0" lvl="0" indent="0" algn="ctr" defTabSz="666750">
            <a:lnSpc>
              <a:spcPct val="90000"/>
            </a:lnSpc>
            <a:spcBef>
              <a:spcPct val="0"/>
            </a:spcBef>
            <a:spcAft>
              <a:spcPct val="35000"/>
            </a:spcAft>
            <a:buNone/>
          </a:pPr>
          <a:r>
            <a:rPr lang="en-US" sz="1500" b="0" kern="1200" dirty="0"/>
            <a:t>Lack of computers (2)</a:t>
          </a:r>
        </a:p>
      </dsp:txBody>
      <dsp:txXfrm>
        <a:off x="7750344" y="4032551"/>
        <a:ext cx="1876881" cy="8301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0C606-C6F3-4098-9CA4-040E85929140}">
      <dsp:nvSpPr>
        <dsp:cNvPr id="0" name=""/>
        <dsp:cNvSpPr/>
      </dsp:nvSpPr>
      <dsp:spPr>
        <a:xfrm>
          <a:off x="4228703"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681F29-4121-485C-BF64-C971B8DF2278}">
      <dsp:nvSpPr>
        <dsp:cNvPr id="0" name=""/>
        <dsp:cNvSpPr/>
      </dsp:nvSpPr>
      <dsp:spPr>
        <a:xfrm>
          <a:off x="4228703"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69F69-361E-47B4-88C5-8D63548A468A}">
      <dsp:nvSpPr>
        <dsp:cNvPr id="0" name=""/>
        <dsp:cNvSpPr/>
      </dsp:nvSpPr>
      <dsp:spPr>
        <a:xfrm>
          <a:off x="3806651" y="1031420"/>
          <a:ext cx="1245567" cy="432345"/>
        </a:xfrm>
        <a:custGeom>
          <a:avLst/>
          <a:gdLst/>
          <a:ahLst/>
          <a:cxnLst/>
          <a:rect l="0" t="0" r="0" b="0"/>
          <a:pathLst>
            <a:path>
              <a:moveTo>
                <a:pt x="0" y="0"/>
              </a:moveTo>
              <a:lnTo>
                <a:pt x="0" y="216172"/>
              </a:lnTo>
              <a:lnTo>
                <a:pt x="1245567" y="216172"/>
              </a:lnTo>
              <a:lnTo>
                <a:pt x="1245567"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DF5C5-B477-44C8-872C-3ADF59A7416B}">
      <dsp:nvSpPr>
        <dsp:cNvPr id="0" name=""/>
        <dsp:cNvSpPr/>
      </dsp:nvSpPr>
      <dsp:spPr>
        <a:xfrm>
          <a:off x="1737568" y="2493160"/>
          <a:ext cx="308818" cy="2408783"/>
        </a:xfrm>
        <a:custGeom>
          <a:avLst/>
          <a:gdLst/>
          <a:ahLst/>
          <a:cxnLst/>
          <a:rect l="0" t="0" r="0" b="0"/>
          <a:pathLst>
            <a:path>
              <a:moveTo>
                <a:pt x="0" y="0"/>
              </a:moveTo>
              <a:lnTo>
                <a:pt x="0" y="2408783"/>
              </a:lnTo>
              <a:lnTo>
                <a:pt x="308818" y="2408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D20031-664C-41D1-A705-76AF4255BE12}">
      <dsp:nvSpPr>
        <dsp:cNvPr id="0" name=""/>
        <dsp:cNvSpPr/>
      </dsp:nvSpPr>
      <dsp:spPr>
        <a:xfrm>
          <a:off x="1737568" y="249316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C67AB-E1CD-42F3-AACD-4E14D4E01EAE}">
      <dsp:nvSpPr>
        <dsp:cNvPr id="0" name=""/>
        <dsp:cNvSpPr/>
      </dsp:nvSpPr>
      <dsp:spPr>
        <a:xfrm>
          <a:off x="2561083" y="1031420"/>
          <a:ext cx="1245567" cy="432345"/>
        </a:xfrm>
        <a:custGeom>
          <a:avLst/>
          <a:gdLst/>
          <a:ahLst/>
          <a:cxnLst/>
          <a:rect l="0" t="0" r="0" b="0"/>
          <a:pathLst>
            <a:path>
              <a:moveTo>
                <a:pt x="1245567" y="0"/>
              </a:moveTo>
              <a:lnTo>
                <a:pt x="1245567" y="216172"/>
              </a:lnTo>
              <a:lnTo>
                <a:pt x="0" y="216172"/>
              </a:lnTo>
              <a:lnTo>
                <a:pt x="0" y="432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C8934E-7B6A-46FE-9F93-973AFD541B84}">
      <dsp:nvSpPr>
        <dsp:cNvPr id="0" name=""/>
        <dsp:cNvSpPr/>
      </dsp:nvSpPr>
      <dsp:spPr>
        <a:xfrm>
          <a:off x="2777256" y="2025"/>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Types of data</a:t>
          </a:r>
        </a:p>
      </dsp:txBody>
      <dsp:txXfrm>
        <a:off x="2777256" y="2025"/>
        <a:ext cx="2058789" cy="1029394"/>
      </dsp:txXfrm>
    </dsp:sp>
    <dsp:sp modelId="{B2F7AF8B-2820-4830-AD84-059635AF45D4}">
      <dsp:nvSpPr>
        <dsp:cNvPr id="0" name=""/>
        <dsp:cNvSpPr/>
      </dsp:nvSpPr>
      <dsp:spPr>
        <a:xfrm>
          <a:off x="1531689"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Categorical data</a:t>
          </a:r>
        </a:p>
      </dsp:txBody>
      <dsp:txXfrm>
        <a:off x="1531689" y="1463766"/>
        <a:ext cx="2058789" cy="1029394"/>
      </dsp:txXfrm>
    </dsp:sp>
    <dsp:sp modelId="{84E0CC02-657D-4D34-AB9B-C5794B2AFC55}">
      <dsp:nvSpPr>
        <dsp:cNvPr id="0" name=""/>
        <dsp:cNvSpPr/>
      </dsp:nvSpPr>
      <dsp:spPr>
        <a:xfrm>
          <a:off x="2046386"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Nominal data</a:t>
          </a:r>
        </a:p>
      </dsp:txBody>
      <dsp:txXfrm>
        <a:off x="2046386" y="2925506"/>
        <a:ext cx="2058789" cy="1029394"/>
      </dsp:txXfrm>
    </dsp:sp>
    <dsp:sp modelId="{AE25777B-C8A5-4DC2-84E1-9900399AED21}">
      <dsp:nvSpPr>
        <dsp:cNvPr id="0" name=""/>
        <dsp:cNvSpPr/>
      </dsp:nvSpPr>
      <dsp:spPr>
        <a:xfrm>
          <a:off x="2046386"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Ordinal data</a:t>
          </a:r>
        </a:p>
      </dsp:txBody>
      <dsp:txXfrm>
        <a:off x="2046386" y="4387246"/>
        <a:ext cx="2058789" cy="1029394"/>
      </dsp:txXfrm>
    </dsp:sp>
    <dsp:sp modelId="{559D1AC8-B8AE-4E67-975E-8A20D01F273B}">
      <dsp:nvSpPr>
        <dsp:cNvPr id="0" name=""/>
        <dsp:cNvSpPr/>
      </dsp:nvSpPr>
      <dsp:spPr>
        <a:xfrm>
          <a:off x="4022824" y="146376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Numerical data</a:t>
          </a:r>
        </a:p>
      </dsp:txBody>
      <dsp:txXfrm>
        <a:off x="4022824" y="1463766"/>
        <a:ext cx="2058789" cy="1029394"/>
      </dsp:txXfrm>
    </dsp:sp>
    <dsp:sp modelId="{29167181-1634-40EB-AA96-1411E5A6649C}">
      <dsp:nvSpPr>
        <dsp:cNvPr id="0" name=""/>
        <dsp:cNvSpPr/>
      </dsp:nvSpPr>
      <dsp:spPr>
        <a:xfrm>
          <a:off x="4537521" y="292550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Interval data</a:t>
          </a:r>
        </a:p>
      </dsp:txBody>
      <dsp:txXfrm>
        <a:off x="4537521" y="2925506"/>
        <a:ext cx="2058789" cy="1029394"/>
      </dsp:txXfrm>
    </dsp:sp>
    <dsp:sp modelId="{1D9926B5-DC0B-40F6-8D6B-9BC9F307FB9B}">
      <dsp:nvSpPr>
        <dsp:cNvPr id="0" name=""/>
        <dsp:cNvSpPr/>
      </dsp:nvSpPr>
      <dsp:spPr>
        <a:xfrm>
          <a:off x="4537521" y="4387246"/>
          <a:ext cx="2058789" cy="10293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t>Ratio data</a:t>
          </a:r>
          <a:endParaRPr lang="en-US" sz="3500" kern="1200" dirty="0"/>
        </a:p>
      </dsp:txBody>
      <dsp:txXfrm>
        <a:off x="4537521" y="4387246"/>
        <a:ext cx="2058789" cy="10293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4CBBB-4CEC-40CB-BE30-9918CDC36F37}"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D4C2C-A65F-477A-B619-95B19E5D399D}" type="slidenum">
              <a:rPr lang="en-US" smtClean="0"/>
              <a:t>‹#›</a:t>
            </a:fld>
            <a:endParaRPr lang="en-US"/>
          </a:p>
        </p:txBody>
      </p:sp>
    </p:spTree>
    <p:extLst>
      <p:ext uri="{BB962C8B-B14F-4D97-AF65-F5344CB8AC3E}">
        <p14:creationId xmlns:p14="http://schemas.microsoft.com/office/powerpoint/2010/main" val="333808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10/17/2024</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10/17/2024</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10/17/2024</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10/17/2024</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10/17/2024</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10/17/2024</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10/17/2024</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10/17/2024</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10/17/2024</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10/17/2024</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10/17/2024</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10/17/2024</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CF09-EE20-EA5F-3195-99B876072D34}"/>
              </a:ext>
            </a:extLst>
          </p:cNvPr>
          <p:cNvSpPr>
            <a:spLocks noGrp="1"/>
          </p:cNvSpPr>
          <p:nvPr>
            <p:ph type="title"/>
          </p:nvPr>
        </p:nvSpPr>
        <p:spPr/>
        <p:txBody>
          <a:bodyPr/>
          <a:lstStyle/>
          <a:p>
            <a:br>
              <a:rPr lang="en-US" sz="1800" b="0" i="0" u="none" strike="noStrike" baseline="0" dirty="0">
                <a:solidFill>
                  <a:srgbClr val="000000"/>
                </a:solidFill>
                <a:latin typeface="Calibri" panose="020F0502020204030204" pitchFamily="34" charset="0"/>
              </a:rPr>
            </a:br>
            <a:r>
              <a:rPr lang="en-US" b="0" i="0" u="none" strike="noStrike" baseline="0" dirty="0">
                <a:solidFill>
                  <a:srgbClr val="000000"/>
                </a:solidFill>
                <a:latin typeface="Calibri" panose="020F0502020204030204" pitchFamily="34" charset="0"/>
              </a:rPr>
              <a:t> Examples of nominal data include …</a:t>
            </a:r>
            <a:endParaRPr lang="en-US" dirty="0"/>
          </a:p>
        </p:txBody>
      </p:sp>
      <p:sp>
        <p:nvSpPr>
          <p:cNvPr id="3" name="Content Placeholder 2">
            <a:extLst>
              <a:ext uri="{FF2B5EF4-FFF2-40B4-BE49-F238E27FC236}">
                <a16:creationId xmlns:a16="http://schemas.microsoft.com/office/drawing/2014/main" id="{1C22E983-2F45-48F8-4E04-6A3339B3F8A8}"/>
              </a:ext>
            </a:extLst>
          </p:cNvPr>
          <p:cNvSpPr>
            <a:spLocks noGrp="1"/>
          </p:cNvSpPr>
          <p:nvPr>
            <p:ph idx="1"/>
          </p:nvPr>
        </p:nvSpPr>
        <p:spPr/>
        <p:txBody>
          <a:bodyPr/>
          <a:lstStyle/>
          <a:p>
            <a:r>
              <a:rPr lang="en-US" dirty="0"/>
              <a:t>gender, country of birth, nationality, eye color, first language (L1), second language (L2), target language (TL) …etc. </a:t>
            </a:r>
          </a:p>
        </p:txBody>
      </p:sp>
      <p:pic>
        <p:nvPicPr>
          <p:cNvPr id="4" name="Picture 3">
            <a:extLst>
              <a:ext uri="{FF2B5EF4-FFF2-40B4-BE49-F238E27FC236}">
                <a16:creationId xmlns:a16="http://schemas.microsoft.com/office/drawing/2014/main" id="{CF3BE81D-7997-8816-6F81-5C7EBB814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5" name="Oval 4">
            <a:extLst>
              <a:ext uri="{FF2B5EF4-FFF2-40B4-BE49-F238E27FC236}">
                <a16:creationId xmlns:a16="http://schemas.microsoft.com/office/drawing/2014/main" id="{28B5956D-5C8D-AE47-BDAC-D7FA3DA2C1C9}"/>
              </a:ext>
            </a:extLst>
          </p:cNvPr>
          <p:cNvSpPr/>
          <p:nvPr/>
        </p:nvSpPr>
        <p:spPr>
          <a:xfrm>
            <a:off x="4200879" y="3429000"/>
            <a:ext cx="1478845" cy="14590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Male</a:t>
            </a:r>
          </a:p>
        </p:txBody>
      </p:sp>
      <p:sp>
        <p:nvSpPr>
          <p:cNvPr id="6" name="Oval 5">
            <a:extLst>
              <a:ext uri="{FF2B5EF4-FFF2-40B4-BE49-F238E27FC236}">
                <a16:creationId xmlns:a16="http://schemas.microsoft.com/office/drawing/2014/main" id="{3DE5C170-70FA-F06A-8462-EAEF140F4582}"/>
              </a:ext>
            </a:extLst>
          </p:cNvPr>
          <p:cNvSpPr/>
          <p:nvPr/>
        </p:nvSpPr>
        <p:spPr>
          <a:xfrm>
            <a:off x="7251699" y="3429000"/>
            <a:ext cx="1478845" cy="145908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Female</a:t>
            </a:r>
          </a:p>
        </p:txBody>
      </p:sp>
      <p:sp>
        <p:nvSpPr>
          <p:cNvPr id="7" name="Rectangle 6">
            <a:extLst>
              <a:ext uri="{FF2B5EF4-FFF2-40B4-BE49-F238E27FC236}">
                <a16:creationId xmlns:a16="http://schemas.microsoft.com/office/drawing/2014/main" id="{3126920D-33FC-2E0B-E985-5AD2054676F2}"/>
              </a:ext>
            </a:extLst>
          </p:cNvPr>
          <p:cNvSpPr/>
          <p:nvPr/>
        </p:nvSpPr>
        <p:spPr>
          <a:xfrm>
            <a:off x="4696178" y="5192889"/>
            <a:ext cx="406400" cy="4289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CC2F8532-0C34-ACA2-2E09-1360475A73C6}"/>
              </a:ext>
            </a:extLst>
          </p:cNvPr>
          <p:cNvSpPr/>
          <p:nvPr/>
        </p:nvSpPr>
        <p:spPr>
          <a:xfrm>
            <a:off x="7821789" y="5192889"/>
            <a:ext cx="406400" cy="4289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07FBF49D-8EAD-AEC3-2FA5-34CECAE4F40C}"/>
              </a:ext>
            </a:extLst>
          </p:cNvPr>
          <p:cNvSpPr txBox="1"/>
          <p:nvPr/>
        </p:nvSpPr>
        <p:spPr>
          <a:xfrm>
            <a:off x="4075289" y="5988734"/>
            <a:ext cx="1478845" cy="923330"/>
          </a:xfrm>
          <a:prstGeom prst="rect">
            <a:avLst/>
          </a:prstGeom>
          <a:noFill/>
        </p:spPr>
        <p:txBody>
          <a:bodyPr wrap="square" rtlCol="0">
            <a:spAutoFit/>
          </a:bodyPr>
          <a:lstStyle/>
          <a:p>
            <a:pPr algn="ctr"/>
            <a:r>
              <a:rPr lang="en-US" dirty="0"/>
              <a:t>34 (35%) male participants</a:t>
            </a:r>
          </a:p>
        </p:txBody>
      </p:sp>
      <p:sp>
        <p:nvSpPr>
          <p:cNvPr id="10" name="TextBox 9">
            <a:extLst>
              <a:ext uri="{FF2B5EF4-FFF2-40B4-BE49-F238E27FC236}">
                <a16:creationId xmlns:a16="http://schemas.microsoft.com/office/drawing/2014/main" id="{9981AA9A-58C1-1E88-D5E9-71CAE442B84D}"/>
              </a:ext>
            </a:extLst>
          </p:cNvPr>
          <p:cNvSpPr txBox="1"/>
          <p:nvPr/>
        </p:nvSpPr>
        <p:spPr>
          <a:xfrm>
            <a:off x="7285566" y="6058409"/>
            <a:ext cx="1478845" cy="646331"/>
          </a:xfrm>
          <a:prstGeom prst="rect">
            <a:avLst/>
          </a:prstGeom>
          <a:noFill/>
        </p:spPr>
        <p:txBody>
          <a:bodyPr wrap="square" rtlCol="0">
            <a:spAutoFit/>
          </a:bodyPr>
          <a:lstStyle/>
          <a:p>
            <a:pPr algn="ctr"/>
            <a:r>
              <a:rPr lang="en-US" dirty="0"/>
              <a:t>63 female participants</a:t>
            </a:r>
          </a:p>
        </p:txBody>
      </p:sp>
      <p:sp>
        <p:nvSpPr>
          <p:cNvPr id="11" name="TextBox 10">
            <a:extLst>
              <a:ext uri="{FF2B5EF4-FFF2-40B4-BE49-F238E27FC236}">
                <a16:creationId xmlns:a16="http://schemas.microsoft.com/office/drawing/2014/main" id="{C05A9336-60C2-F3A9-1B0E-5B99DC00CDDC}"/>
              </a:ext>
            </a:extLst>
          </p:cNvPr>
          <p:cNvSpPr txBox="1"/>
          <p:nvPr/>
        </p:nvSpPr>
        <p:spPr>
          <a:xfrm>
            <a:off x="759884" y="6071519"/>
            <a:ext cx="2449689" cy="369332"/>
          </a:xfrm>
          <a:prstGeom prst="rect">
            <a:avLst/>
          </a:prstGeom>
          <a:noFill/>
        </p:spPr>
        <p:txBody>
          <a:bodyPr wrap="square" rtlCol="0">
            <a:spAutoFit/>
          </a:bodyPr>
          <a:lstStyle/>
          <a:p>
            <a:r>
              <a:rPr lang="en-US" dirty="0"/>
              <a:t>Frequency measures …</a:t>
            </a:r>
          </a:p>
        </p:txBody>
      </p:sp>
    </p:spTree>
    <p:extLst>
      <p:ext uri="{BB962C8B-B14F-4D97-AF65-F5344CB8AC3E}">
        <p14:creationId xmlns:p14="http://schemas.microsoft.com/office/powerpoint/2010/main" val="311947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B3706-3D66-3957-687B-96CDEECF8749}"/>
              </a:ext>
            </a:extLst>
          </p:cNvPr>
          <p:cNvSpPr>
            <a:spLocks noGrp="1"/>
          </p:cNvSpPr>
          <p:nvPr>
            <p:ph idx="1"/>
          </p:nvPr>
        </p:nvSpPr>
        <p:spPr/>
        <p:txBody>
          <a:bodyPr/>
          <a:lstStyle/>
          <a:p>
            <a:r>
              <a:rPr lang="en-US" dirty="0"/>
              <a:t>As demonstrated in the examples, nominal data are alphabetical with qualitative property/ nature. Because of this qualitative nature, </a:t>
            </a:r>
            <a:r>
              <a:rPr lang="en-US" dirty="0">
                <a:solidFill>
                  <a:srgbClr val="FF0000"/>
                </a:solidFill>
              </a:rPr>
              <a:t>it is impossible to calculate the mean for nominal data</a:t>
            </a:r>
            <a:r>
              <a:rPr lang="en-US" dirty="0"/>
              <a:t>. </a:t>
            </a:r>
          </a:p>
          <a:p>
            <a:endParaRPr lang="en-US" dirty="0"/>
          </a:p>
          <a:p>
            <a:r>
              <a:rPr lang="en-US" dirty="0"/>
              <a:t>For example, while we can calculate the number of male/female students in a particular context, gender in itself is not something we can measure.</a:t>
            </a:r>
          </a:p>
        </p:txBody>
      </p:sp>
      <p:pic>
        <p:nvPicPr>
          <p:cNvPr id="4" name="Picture 3">
            <a:extLst>
              <a:ext uri="{FF2B5EF4-FFF2-40B4-BE49-F238E27FC236}">
                <a16:creationId xmlns:a16="http://schemas.microsoft.com/office/drawing/2014/main" id="{612C34B3-6C9F-9A4F-486A-CDC1A973C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2773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72BF98-FD34-7215-F521-396B28196D77}"/>
              </a:ext>
            </a:extLst>
          </p:cNvPr>
          <p:cNvSpPr>
            <a:spLocks noGrp="1"/>
          </p:cNvSpPr>
          <p:nvPr>
            <p:ph idx="1"/>
          </p:nvPr>
        </p:nvSpPr>
        <p:spPr/>
        <p:txBody>
          <a:bodyPr/>
          <a:lstStyle/>
          <a:p>
            <a:r>
              <a:rPr lang="en-US" dirty="0"/>
              <a:t>Furthermore, because nominal data do not overlap, they do not have an intrinsic order. </a:t>
            </a:r>
          </a:p>
          <a:p>
            <a:endParaRPr lang="en-US" dirty="0"/>
          </a:p>
          <a:p>
            <a:r>
              <a:rPr lang="en-US" dirty="0"/>
              <a:t>For example, there is no natural order for gender or being a native or a non-native speaker of English.</a:t>
            </a:r>
          </a:p>
        </p:txBody>
      </p:sp>
    </p:spTree>
    <p:extLst>
      <p:ext uri="{BB962C8B-B14F-4D97-AF65-F5344CB8AC3E}">
        <p14:creationId xmlns:p14="http://schemas.microsoft.com/office/powerpoint/2010/main" val="226403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F16542-DBF4-794D-9698-1A9FA6E1D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14" y="1521033"/>
            <a:ext cx="11458372" cy="3815934"/>
          </a:xfrm>
          <a:prstGeom prst="rect">
            <a:avLst/>
          </a:prstGeom>
        </p:spPr>
      </p:pic>
    </p:spTree>
    <p:extLst>
      <p:ext uri="{BB962C8B-B14F-4D97-AF65-F5344CB8AC3E}">
        <p14:creationId xmlns:p14="http://schemas.microsoft.com/office/powerpoint/2010/main" val="390277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859C-FF70-A07F-F091-F14F0B2D3E39}"/>
              </a:ext>
            </a:extLst>
          </p:cNvPr>
          <p:cNvSpPr>
            <a:spLocks noGrp="1"/>
          </p:cNvSpPr>
          <p:nvPr>
            <p:ph type="title"/>
          </p:nvPr>
        </p:nvSpPr>
        <p:spPr/>
        <p:txBody>
          <a:bodyPr/>
          <a:lstStyle/>
          <a:p>
            <a:r>
              <a:rPr lang="en-US" dirty="0"/>
              <a:t>B. </a:t>
            </a:r>
            <a:r>
              <a:rPr lang="en-US" b="1" dirty="0"/>
              <a:t>Ordinal data</a:t>
            </a:r>
          </a:p>
        </p:txBody>
      </p:sp>
      <p:sp>
        <p:nvSpPr>
          <p:cNvPr id="3" name="Content Placeholder 2">
            <a:extLst>
              <a:ext uri="{FF2B5EF4-FFF2-40B4-BE49-F238E27FC236}">
                <a16:creationId xmlns:a16="http://schemas.microsoft.com/office/drawing/2014/main" id="{7A315C5E-230A-B5E9-CD7D-0C7C168B429C}"/>
              </a:ext>
            </a:extLst>
          </p:cNvPr>
          <p:cNvSpPr>
            <a:spLocks noGrp="1"/>
          </p:cNvSpPr>
          <p:nvPr>
            <p:ph idx="1"/>
          </p:nvPr>
        </p:nvSpPr>
        <p:spPr/>
        <p:txBody>
          <a:bodyPr>
            <a:normAutofit/>
          </a:bodyPr>
          <a:lstStyle/>
          <a:p>
            <a:r>
              <a:rPr lang="en-US" dirty="0"/>
              <a:t>Ordinal data is a type of categorical data where the variables have a </a:t>
            </a:r>
            <a:r>
              <a:rPr lang="en-US" b="1" dirty="0">
                <a:solidFill>
                  <a:srgbClr val="FF0000"/>
                </a:solidFill>
              </a:rPr>
              <a:t>natural order</a:t>
            </a:r>
            <a:r>
              <a:rPr lang="en-US" dirty="0"/>
              <a:t>. </a:t>
            </a:r>
          </a:p>
        </p:txBody>
      </p:sp>
      <p:pic>
        <p:nvPicPr>
          <p:cNvPr id="4" name="Picture 3">
            <a:extLst>
              <a:ext uri="{FF2B5EF4-FFF2-40B4-BE49-F238E27FC236}">
                <a16:creationId xmlns:a16="http://schemas.microsoft.com/office/drawing/2014/main" id="{C2A04645-6485-C699-FB18-A4D1C957E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74525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859C-FF70-A07F-F091-F14F0B2D3E39}"/>
              </a:ext>
            </a:extLst>
          </p:cNvPr>
          <p:cNvSpPr>
            <a:spLocks noGrp="1"/>
          </p:cNvSpPr>
          <p:nvPr>
            <p:ph type="title"/>
          </p:nvPr>
        </p:nvSpPr>
        <p:spPr/>
        <p:txBody>
          <a:bodyPr/>
          <a:lstStyle/>
          <a:p>
            <a:r>
              <a:rPr lang="en-US" dirty="0"/>
              <a:t>B. Ordinal data</a:t>
            </a:r>
          </a:p>
        </p:txBody>
      </p:sp>
      <p:sp>
        <p:nvSpPr>
          <p:cNvPr id="3" name="Content Placeholder 2">
            <a:extLst>
              <a:ext uri="{FF2B5EF4-FFF2-40B4-BE49-F238E27FC236}">
                <a16:creationId xmlns:a16="http://schemas.microsoft.com/office/drawing/2014/main" id="{7A315C5E-230A-B5E9-CD7D-0C7C168B429C}"/>
              </a:ext>
            </a:extLst>
          </p:cNvPr>
          <p:cNvSpPr>
            <a:spLocks noGrp="1"/>
          </p:cNvSpPr>
          <p:nvPr>
            <p:ph idx="1"/>
          </p:nvPr>
        </p:nvSpPr>
        <p:spPr/>
        <p:txBody>
          <a:bodyPr>
            <a:normAutofit lnSpcReduction="10000"/>
          </a:bodyPr>
          <a:lstStyle/>
          <a:p>
            <a:r>
              <a:rPr lang="en-US" dirty="0"/>
              <a:t>“Ordinal data can tell us that an individual is greater or less than others in a characteristic or aspect being measured, but they do not tell us how much greater or lesser in terms of equal intervals (i.e., </a:t>
            </a:r>
            <a:r>
              <a:rPr lang="en-US" b="1" dirty="0"/>
              <a:t>the distance between categories is not precise</a:t>
            </a:r>
            <a:r>
              <a:rPr lang="en-US" dirty="0"/>
              <a:t>). </a:t>
            </a:r>
          </a:p>
          <a:p>
            <a:endParaRPr lang="en-US" dirty="0"/>
          </a:p>
          <a:p>
            <a:r>
              <a:rPr lang="en-US" dirty="0"/>
              <a:t>For example, in a satisfaction scale ranging from 1 (very dissatisfied) to 5 (very satisfied), we can see that one is greater or less than another in terms of levels of satisfaction, </a:t>
            </a:r>
            <a:r>
              <a:rPr lang="en-US" b="1" dirty="0">
                <a:solidFill>
                  <a:srgbClr val="FF0000"/>
                </a:solidFill>
              </a:rPr>
              <a:t>but</a:t>
            </a:r>
            <a:r>
              <a:rPr lang="en-US" dirty="0"/>
              <a:t> we cannot say that the distance between the scores of </a:t>
            </a:r>
            <a:r>
              <a:rPr lang="en-US" dirty="0">
                <a:solidFill>
                  <a:srgbClr val="FF0000"/>
                </a:solidFill>
              </a:rPr>
              <a:t>4 (satisfied) </a:t>
            </a:r>
            <a:r>
              <a:rPr lang="en-US" dirty="0"/>
              <a:t>and </a:t>
            </a:r>
            <a:r>
              <a:rPr lang="en-US" dirty="0">
                <a:solidFill>
                  <a:srgbClr val="FF0000"/>
                </a:solidFill>
              </a:rPr>
              <a:t>5 (very satisfied) </a:t>
            </a:r>
            <a:r>
              <a:rPr lang="en-US" dirty="0"/>
              <a:t>is the same as the distance between the scores of </a:t>
            </a:r>
            <a:r>
              <a:rPr lang="en-US" dirty="0">
                <a:solidFill>
                  <a:srgbClr val="FF0000"/>
                </a:solidFill>
              </a:rPr>
              <a:t>1 (not satisfied) </a:t>
            </a:r>
            <a:r>
              <a:rPr lang="en-US" dirty="0"/>
              <a:t>and </a:t>
            </a:r>
            <a:r>
              <a:rPr lang="en-US" dirty="0">
                <a:solidFill>
                  <a:srgbClr val="FF0000"/>
                </a:solidFill>
              </a:rPr>
              <a:t>2 (very dissatisfied)</a:t>
            </a:r>
            <a:r>
              <a:rPr lang="en-US" dirty="0"/>
              <a:t>” (</a:t>
            </a:r>
            <a:r>
              <a:rPr lang="en-US" dirty="0" err="1"/>
              <a:t>Phakiti</a:t>
            </a:r>
            <a:r>
              <a:rPr lang="en-US" dirty="0"/>
              <a:t>, 2010, p. 40).</a:t>
            </a:r>
          </a:p>
        </p:txBody>
      </p:sp>
      <p:pic>
        <p:nvPicPr>
          <p:cNvPr id="4" name="Picture 3">
            <a:extLst>
              <a:ext uri="{FF2B5EF4-FFF2-40B4-BE49-F238E27FC236}">
                <a16:creationId xmlns:a16="http://schemas.microsoft.com/office/drawing/2014/main" id="{C2A04645-6485-C699-FB18-A4D1C957E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22710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49B5-19C4-E6F1-F753-05D0F057A43F}"/>
              </a:ext>
            </a:extLst>
          </p:cNvPr>
          <p:cNvSpPr>
            <a:spLocks noGrp="1"/>
          </p:cNvSpPr>
          <p:nvPr>
            <p:ph type="title"/>
          </p:nvPr>
        </p:nvSpPr>
        <p:spPr/>
        <p:txBody>
          <a:bodyPr>
            <a:normAutofit/>
          </a:bodyPr>
          <a:lstStyle/>
          <a:p>
            <a:r>
              <a:rPr lang="en-US" sz="3200" dirty="0"/>
              <a:t>The following table provides some examples of </a:t>
            </a:r>
            <a:r>
              <a:rPr lang="en-US" sz="3200" dirty="0">
                <a:solidFill>
                  <a:srgbClr val="FF0000"/>
                </a:solidFill>
              </a:rPr>
              <a:t>ordinal data</a:t>
            </a:r>
            <a:r>
              <a:rPr lang="en-US" sz="3200" dirty="0"/>
              <a:t>:</a:t>
            </a:r>
          </a:p>
        </p:txBody>
      </p:sp>
      <p:graphicFrame>
        <p:nvGraphicFramePr>
          <p:cNvPr id="5" name="Table 4">
            <a:extLst>
              <a:ext uri="{FF2B5EF4-FFF2-40B4-BE49-F238E27FC236}">
                <a16:creationId xmlns:a16="http://schemas.microsoft.com/office/drawing/2014/main" id="{5DE9D354-346D-F3DE-2A7C-D92E306BC919}"/>
              </a:ext>
            </a:extLst>
          </p:cNvPr>
          <p:cNvGraphicFramePr>
            <a:graphicFrameLocks noGrp="1"/>
          </p:cNvGraphicFramePr>
          <p:nvPr>
            <p:extLst>
              <p:ext uri="{D42A27DB-BD31-4B8C-83A1-F6EECF244321}">
                <p14:modId xmlns:p14="http://schemas.microsoft.com/office/powerpoint/2010/main" val="603370942"/>
              </p:ext>
            </p:extLst>
          </p:nvPr>
        </p:nvGraphicFramePr>
        <p:xfrm>
          <a:off x="678631" y="2719754"/>
          <a:ext cx="10834738" cy="2196766"/>
        </p:xfrm>
        <a:graphic>
          <a:graphicData uri="http://schemas.openxmlformats.org/drawingml/2006/table">
            <a:tbl>
              <a:tblPr firstRow="1" firstCol="1" bandRow="1">
                <a:tableStyleId>{9D7B26C5-4107-4FEC-AEDC-1716B250A1EF}</a:tableStyleId>
              </a:tblPr>
              <a:tblGrid>
                <a:gridCol w="2338485">
                  <a:extLst>
                    <a:ext uri="{9D8B030D-6E8A-4147-A177-3AD203B41FA5}">
                      <a16:colId xmlns:a16="http://schemas.microsoft.com/office/drawing/2014/main" val="3510188601"/>
                    </a:ext>
                  </a:extLst>
                </a:gridCol>
                <a:gridCol w="1757739">
                  <a:extLst>
                    <a:ext uri="{9D8B030D-6E8A-4147-A177-3AD203B41FA5}">
                      <a16:colId xmlns:a16="http://schemas.microsoft.com/office/drawing/2014/main" val="686219403"/>
                    </a:ext>
                  </a:extLst>
                </a:gridCol>
                <a:gridCol w="1612035">
                  <a:extLst>
                    <a:ext uri="{9D8B030D-6E8A-4147-A177-3AD203B41FA5}">
                      <a16:colId xmlns:a16="http://schemas.microsoft.com/office/drawing/2014/main" val="3900885236"/>
                    </a:ext>
                  </a:extLst>
                </a:gridCol>
                <a:gridCol w="1611002">
                  <a:extLst>
                    <a:ext uri="{9D8B030D-6E8A-4147-A177-3AD203B41FA5}">
                      <a16:colId xmlns:a16="http://schemas.microsoft.com/office/drawing/2014/main" val="599606955"/>
                    </a:ext>
                  </a:extLst>
                </a:gridCol>
                <a:gridCol w="1508700">
                  <a:extLst>
                    <a:ext uri="{9D8B030D-6E8A-4147-A177-3AD203B41FA5}">
                      <a16:colId xmlns:a16="http://schemas.microsoft.com/office/drawing/2014/main" val="484818613"/>
                    </a:ext>
                  </a:extLst>
                </a:gridCol>
                <a:gridCol w="2006777">
                  <a:extLst>
                    <a:ext uri="{9D8B030D-6E8A-4147-A177-3AD203B41FA5}">
                      <a16:colId xmlns:a16="http://schemas.microsoft.com/office/drawing/2014/main" val="2715902926"/>
                    </a:ext>
                  </a:extLst>
                </a:gridCol>
              </a:tblGrid>
              <a:tr h="253586">
                <a:tc>
                  <a:txBody>
                    <a:bodyPr/>
                    <a:lstStyle/>
                    <a:p>
                      <a:pPr marL="0" marR="0" algn="ctr">
                        <a:lnSpc>
                          <a:spcPct val="107000"/>
                        </a:lnSpc>
                        <a:spcBef>
                          <a:spcPts val="0"/>
                        </a:spcBef>
                        <a:spcAft>
                          <a:spcPts val="0"/>
                        </a:spcAft>
                      </a:pPr>
                      <a:r>
                        <a:rPr lang="en-US" sz="1600" dirty="0">
                          <a:effectLst/>
                        </a:rPr>
                        <a:t>QUESTION/ ITEM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gridSpan="5">
                  <a:txBody>
                    <a:bodyPr/>
                    <a:lstStyle/>
                    <a:p>
                      <a:pPr marL="0" marR="0" algn="ctr">
                        <a:lnSpc>
                          <a:spcPct val="107000"/>
                        </a:lnSpc>
                        <a:spcBef>
                          <a:spcPts val="0"/>
                        </a:spcBef>
                        <a:spcAft>
                          <a:spcPts val="0"/>
                        </a:spcAft>
                      </a:pPr>
                      <a:r>
                        <a:rPr lang="en-US" sz="1600" dirty="0">
                          <a:effectLst/>
                        </a:rPr>
                        <a:t>OPTIONS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148803" marR="148803" marT="74402" marB="744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0244038"/>
                  </a:ext>
                </a:extLst>
              </a:tr>
              <a:tr h="784317">
                <a:tc>
                  <a:txBody>
                    <a:bodyPr/>
                    <a:lstStyle/>
                    <a:p>
                      <a:pPr marL="0" marR="0">
                        <a:lnSpc>
                          <a:spcPct val="107000"/>
                        </a:lnSpc>
                        <a:spcBef>
                          <a:spcPts val="0"/>
                        </a:spcBef>
                        <a:spcAft>
                          <a:spcPts val="0"/>
                        </a:spcAft>
                      </a:pPr>
                      <a:r>
                        <a:rPr lang="en-US" sz="1600" dirty="0">
                          <a:effectLst/>
                        </a:rPr>
                        <a:t>Likert scales: How satisfied are you with the course?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1. Very satisfied </a:t>
                      </a:r>
                      <a:r>
                        <a:rPr lang="en-US" sz="1600" dirty="0">
                          <a:effectLst/>
                          <a:sym typeface="Wingdings" panose="05000000000000000000" pitchFamily="2" charset="2"/>
                        </a:rPr>
                        <a:t></a:t>
                      </a:r>
                      <a:endParaRPr lang="en-US" sz="1800" dirty="0">
                        <a:effectLst/>
                      </a:endParaRPr>
                    </a:p>
                    <a:p>
                      <a:pPr marL="0" marR="0">
                        <a:lnSpc>
                          <a:spcPct val="107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2. Satisfied </a:t>
                      </a:r>
                      <a:r>
                        <a:rPr lang="en-US" sz="1600" dirty="0">
                          <a:effectLst/>
                          <a:sym typeface="Wingdings" panose="05000000000000000000" pitchFamily="2" charset="2"/>
                        </a:rPr>
                        <a:t></a:t>
                      </a:r>
                      <a:endParaRPr lang="en-US" sz="1800" dirty="0">
                        <a:effectLst/>
                      </a:endParaRPr>
                    </a:p>
                    <a:p>
                      <a:pPr marL="0" marR="0">
                        <a:lnSpc>
                          <a:spcPct val="107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3. Indifferent </a:t>
                      </a:r>
                      <a:r>
                        <a:rPr lang="en-US" sz="1600" dirty="0">
                          <a:effectLst/>
                          <a:sym typeface="Wingdings" panose="05000000000000000000" pitchFamily="2" charset="2"/>
                        </a:rPr>
                        <a:t></a:t>
                      </a:r>
                      <a:endParaRPr lang="en-US" sz="1800" dirty="0">
                        <a:effectLst/>
                      </a:endParaRPr>
                    </a:p>
                    <a:p>
                      <a:pPr marL="0" marR="0">
                        <a:lnSpc>
                          <a:spcPct val="107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4. Dissatisfied </a:t>
                      </a:r>
                      <a:r>
                        <a:rPr lang="en-US" sz="1600" dirty="0">
                          <a:effectLst/>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dirty="0">
                          <a:effectLst/>
                        </a:rPr>
                        <a:t>5. Very dissatisfied </a:t>
                      </a:r>
                      <a:r>
                        <a:rPr lang="en-US" sz="1600" dirty="0">
                          <a:effectLst/>
                          <a:sym typeface="Wingdings" panose="05000000000000000000" pitchFamily="2" charset="2"/>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1839928121"/>
                  </a:ext>
                </a:extLst>
              </a:tr>
              <a:tr h="253586">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2718094812"/>
                  </a:ext>
                </a:extLst>
              </a:tr>
              <a:tr h="253586">
                <a:tc>
                  <a:txBody>
                    <a:bodyPr/>
                    <a:lstStyle/>
                    <a:p>
                      <a:pPr marL="0" marR="0">
                        <a:lnSpc>
                          <a:spcPct val="107000"/>
                        </a:lnSpc>
                        <a:spcBef>
                          <a:spcPts val="0"/>
                        </a:spcBef>
                        <a:spcAft>
                          <a:spcPts val="0"/>
                        </a:spcAft>
                      </a:pPr>
                      <a:r>
                        <a:rPr lang="en-US" sz="1600">
                          <a:effectLst/>
                        </a:rPr>
                        <a:t>Educational level: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Kindergarten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Primary school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Middle school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High school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University </a:t>
                      </a:r>
                      <a:r>
                        <a:rPr lang="en-US" sz="1600">
                          <a:effectLst/>
                          <a:sym typeface="Wingdings" panose="05000000000000000000" pitchFamily="2" charset="2"/>
                        </a:rPr>
                        <a: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3693149053"/>
                  </a:ext>
                </a:extLst>
              </a:tr>
              <a:tr h="253586">
                <a:tc>
                  <a:txBody>
                    <a:bodyPr/>
                    <a:lstStyle/>
                    <a:p>
                      <a:pPr marL="0" marR="0">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207871155"/>
                  </a:ext>
                </a:extLst>
              </a:tr>
              <a:tr h="253586">
                <a:tc>
                  <a:txBody>
                    <a:bodyPr/>
                    <a:lstStyle/>
                    <a:p>
                      <a:pPr marL="0" marR="0">
                        <a:lnSpc>
                          <a:spcPct val="107000"/>
                        </a:lnSpc>
                        <a:spcBef>
                          <a:spcPts val="0"/>
                        </a:spcBef>
                        <a:spcAft>
                          <a:spcPts val="0"/>
                        </a:spcAft>
                      </a:pPr>
                      <a:r>
                        <a:rPr lang="en-US" sz="1600" dirty="0">
                          <a:solidFill>
                            <a:srgbClr val="FF0000"/>
                          </a:solidFill>
                          <a:effectLst/>
                        </a:rPr>
                        <a:t>Age group: </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dirty="0">
                          <a:solidFill>
                            <a:srgbClr val="FF0000"/>
                          </a:solidFill>
                          <a:effectLst/>
                        </a:rPr>
                        <a:t>0 – 18 </a:t>
                      </a:r>
                      <a:r>
                        <a:rPr lang="en-US" sz="1600" dirty="0">
                          <a:solidFill>
                            <a:srgbClr val="FF0000"/>
                          </a:solidFill>
                          <a:effectLst/>
                          <a:sym typeface="Wingdings" panose="05000000000000000000" pitchFamily="2" charset="2"/>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dirty="0">
                          <a:solidFill>
                            <a:srgbClr val="FF0000"/>
                          </a:solidFill>
                          <a:effectLst/>
                        </a:rPr>
                        <a:t>19 – 34 </a:t>
                      </a:r>
                      <a:r>
                        <a:rPr lang="en-US" sz="1600" dirty="0">
                          <a:solidFill>
                            <a:srgbClr val="FF0000"/>
                          </a:solidFill>
                          <a:effectLst/>
                          <a:sym typeface="Wingdings" panose="05000000000000000000" pitchFamily="2" charset="2"/>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dirty="0">
                          <a:solidFill>
                            <a:srgbClr val="FF0000"/>
                          </a:solidFill>
                          <a:effectLst/>
                        </a:rPr>
                        <a:t>35 – 49 </a:t>
                      </a:r>
                      <a:r>
                        <a:rPr lang="en-US" sz="1600" dirty="0">
                          <a:solidFill>
                            <a:srgbClr val="FF0000"/>
                          </a:solidFill>
                          <a:effectLst/>
                          <a:sym typeface="Wingdings" panose="05000000000000000000" pitchFamily="2" charset="2"/>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dirty="0">
                          <a:solidFill>
                            <a:srgbClr val="FF0000"/>
                          </a:solidFill>
                          <a:effectLst/>
                        </a:rPr>
                        <a:t>50 – 64 </a:t>
                      </a:r>
                      <a:r>
                        <a:rPr lang="en-US" sz="1600" dirty="0">
                          <a:solidFill>
                            <a:srgbClr val="FF0000"/>
                          </a:solidFill>
                          <a:effectLst/>
                          <a:sym typeface="Wingdings" panose="05000000000000000000" pitchFamily="2" charset="2"/>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tc>
                  <a:txBody>
                    <a:bodyPr/>
                    <a:lstStyle/>
                    <a:p>
                      <a:pPr marL="0" marR="0" algn="ctr">
                        <a:lnSpc>
                          <a:spcPct val="107000"/>
                        </a:lnSpc>
                        <a:spcBef>
                          <a:spcPts val="0"/>
                        </a:spcBef>
                        <a:spcAft>
                          <a:spcPts val="0"/>
                        </a:spcAft>
                      </a:pPr>
                      <a:r>
                        <a:rPr lang="en-US" sz="1600" dirty="0">
                          <a:solidFill>
                            <a:srgbClr val="FF0000"/>
                          </a:solidFill>
                          <a:effectLst/>
                        </a:rPr>
                        <a:t>65 + </a:t>
                      </a:r>
                      <a:r>
                        <a:rPr lang="en-US" sz="1600" dirty="0">
                          <a:solidFill>
                            <a:srgbClr val="FF0000"/>
                          </a:solidFill>
                          <a:effectLst/>
                          <a:sym typeface="Wingdings" panose="05000000000000000000" pitchFamily="2" charset="2"/>
                        </a:rPr>
                        <a:t></a:t>
                      </a:r>
                      <a:endParaRPr lang="en-US" sz="1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28934" marR="28934" marT="0" marB="0"/>
                </a:tc>
                <a:extLst>
                  <a:ext uri="{0D108BD9-81ED-4DB2-BD59-A6C34878D82A}">
                    <a16:rowId xmlns:a16="http://schemas.microsoft.com/office/drawing/2014/main" val="1747216279"/>
                  </a:ext>
                </a:extLst>
              </a:tr>
            </a:tbl>
          </a:graphicData>
        </a:graphic>
      </p:graphicFrame>
      <p:pic>
        <p:nvPicPr>
          <p:cNvPr id="6" name="Picture 5">
            <a:extLst>
              <a:ext uri="{FF2B5EF4-FFF2-40B4-BE49-F238E27FC236}">
                <a16:creationId xmlns:a16="http://schemas.microsoft.com/office/drawing/2014/main" id="{05D9695A-ACCA-FE78-64CC-EA0D42D80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3" name="TextBox 2">
            <a:extLst>
              <a:ext uri="{FF2B5EF4-FFF2-40B4-BE49-F238E27FC236}">
                <a16:creationId xmlns:a16="http://schemas.microsoft.com/office/drawing/2014/main" id="{87703074-62D5-1A00-96D2-4104BE128133}"/>
              </a:ext>
            </a:extLst>
          </p:cNvPr>
          <p:cNvSpPr txBox="1"/>
          <p:nvPr/>
        </p:nvSpPr>
        <p:spPr>
          <a:xfrm>
            <a:off x="1456267" y="5418667"/>
            <a:ext cx="1761066" cy="369332"/>
          </a:xfrm>
          <a:prstGeom prst="rect">
            <a:avLst/>
          </a:prstGeom>
          <a:noFill/>
        </p:spPr>
        <p:txBody>
          <a:bodyPr wrap="square" rtlCol="0">
            <a:spAutoFit/>
          </a:bodyPr>
          <a:lstStyle/>
          <a:p>
            <a:r>
              <a:rPr lang="en-US" dirty="0"/>
              <a:t>Age: 23</a:t>
            </a:r>
          </a:p>
        </p:txBody>
      </p:sp>
    </p:spTree>
    <p:extLst>
      <p:ext uri="{BB962C8B-B14F-4D97-AF65-F5344CB8AC3E}">
        <p14:creationId xmlns:p14="http://schemas.microsoft.com/office/powerpoint/2010/main" val="405376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4F218A-5629-7715-6AC7-C121CF970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743" y="1232194"/>
            <a:ext cx="8378514" cy="4393611"/>
          </a:xfrm>
        </p:spPr>
      </p:pic>
      <p:cxnSp>
        <p:nvCxnSpPr>
          <p:cNvPr id="3" name="Straight Arrow Connector 2">
            <a:extLst>
              <a:ext uri="{FF2B5EF4-FFF2-40B4-BE49-F238E27FC236}">
                <a16:creationId xmlns:a16="http://schemas.microsoft.com/office/drawing/2014/main" id="{97AA21AD-7523-57C2-8E7C-2653750454EE}"/>
              </a:ext>
            </a:extLst>
          </p:cNvPr>
          <p:cNvCxnSpPr/>
          <p:nvPr/>
        </p:nvCxnSpPr>
        <p:spPr>
          <a:xfrm>
            <a:off x="3262489" y="2517422"/>
            <a:ext cx="0" cy="33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0C6BB33-0375-EEC3-D980-36F2056112DD}"/>
              </a:ext>
            </a:extLst>
          </p:cNvPr>
          <p:cNvCxnSpPr/>
          <p:nvPr/>
        </p:nvCxnSpPr>
        <p:spPr>
          <a:xfrm>
            <a:off x="3262489" y="3259666"/>
            <a:ext cx="0" cy="33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A3E8F25-3E2B-3B58-DB27-9F891BA6E50D}"/>
              </a:ext>
            </a:extLst>
          </p:cNvPr>
          <p:cNvCxnSpPr/>
          <p:nvPr/>
        </p:nvCxnSpPr>
        <p:spPr>
          <a:xfrm>
            <a:off x="3256845" y="3832578"/>
            <a:ext cx="0" cy="33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CE3CE2B-709E-D96D-A7FE-4046D9D7A1DC}"/>
              </a:ext>
            </a:extLst>
          </p:cNvPr>
          <p:cNvCxnSpPr/>
          <p:nvPr/>
        </p:nvCxnSpPr>
        <p:spPr>
          <a:xfrm>
            <a:off x="3251201" y="4509911"/>
            <a:ext cx="0" cy="338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864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8B65AE-B3B1-AA75-BE59-6A5BAC2EA36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9A97195B-BD0C-6B20-23D8-62110B391E55}"/>
              </a:ext>
            </a:extLst>
          </p:cNvPr>
          <p:cNvSpPr/>
          <p:nvPr/>
        </p:nvSpPr>
        <p:spPr>
          <a:xfrm>
            <a:off x="6096000" y="1810999"/>
            <a:ext cx="3012831" cy="48181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095015-43E0-5530-897A-32E0F4A26D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0148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8913-06AA-A93D-9177-30A154F98CD0}"/>
              </a:ext>
            </a:extLst>
          </p:cNvPr>
          <p:cNvSpPr>
            <a:spLocks noGrp="1"/>
          </p:cNvSpPr>
          <p:nvPr>
            <p:ph type="title"/>
          </p:nvPr>
        </p:nvSpPr>
        <p:spPr/>
        <p:txBody>
          <a:bodyPr/>
          <a:lstStyle/>
          <a:p>
            <a:r>
              <a:rPr lang="en-US" dirty="0"/>
              <a:t>Converting qualitative data to quantitative</a:t>
            </a:r>
          </a:p>
        </p:txBody>
      </p:sp>
      <p:graphicFrame>
        <p:nvGraphicFramePr>
          <p:cNvPr id="4" name="Content Placeholder 3">
            <a:extLst>
              <a:ext uri="{FF2B5EF4-FFF2-40B4-BE49-F238E27FC236}">
                <a16:creationId xmlns:a16="http://schemas.microsoft.com/office/drawing/2014/main" id="{02B0C629-CD2D-02E1-3EF1-733D6E96F1DF}"/>
              </a:ext>
            </a:extLst>
          </p:cNvPr>
          <p:cNvGraphicFramePr>
            <a:graphicFrameLocks noGrp="1"/>
          </p:cNvGraphicFramePr>
          <p:nvPr>
            <p:ph idx="1"/>
            <p:extLst>
              <p:ext uri="{D42A27DB-BD31-4B8C-83A1-F6EECF244321}">
                <p14:modId xmlns:p14="http://schemas.microsoft.com/office/powerpoint/2010/main" val="2078849123"/>
              </p:ext>
            </p:extLst>
          </p:nvPr>
        </p:nvGraphicFramePr>
        <p:xfrm>
          <a:off x="838200" y="1825625"/>
          <a:ext cx="899746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773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689500"/>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504713"/>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528159"/>
            <a:ext cx="1071114" cy="1330569"/>
          </a:xfrm>
          <a:prstGeom prst="rect">
            <a:avLst/>
          </a:prstGeom>
        </p:spPr>
      </p:pic>
      <p:sp>
        <p:nvSpPr>
          <p:cNvPr id="4" name="TextBox 3">
            <a:extLst>
              <a:ext uri="{FF2B5EF4-FFF2-40B4-BE49-F238E27FC236}">
                <a16:creationId xmlns:a16="http://schemas.microsoft.com/office/drawing/2014/main" id="{14C5DAF5-AB21-422B-485A-0497CA51D3B1}"/>
              </a:ext>
            </a:extLst>
          </p:cNvPr>
          <p:cNvSpPr txBox="1"/>
          <p:nvPr/>
        </p:nvSpPr>
        <p:spPr>
          <a:xfrm>
            <a:off x="0" y="2274277"/>
            <a:ext cx="12192000" cy="2123658"/>
          </a:xfrm>
          <a:prstGeom prst="rect">
            <a:avLst/>
          </a:prstGeom>
          <a:noFill/>
        </p:spPr>
        <p:txBody>
          <a:bodyPr wrap="square" rtlCol="0">
            <a:spAutoFit/>
          </a:bodyPr>
          <a:lstStyle/>
          <a:p>
            <a:pPr algn="ctr"/>
            <a:r>
              <a:rPr lang="en-US" sz="4400" i="0" u="none" strike="noStrike" baseline="0" dirty="0">
                <a:solidFill>
                  <a:srgbClr val="000000"/>
                </a:solidFill>
                <a:latin typeface="Calibri" panose="020F0502020204030204" pitchFamily="34" charset="0"/>
              </a:rPr>
              <a:t>LECTURE 3: </a:t>
            </a:r>
          </a:p>
          <a:p>
            <a:pPr algn="ctr"/>
            <a:r>
              <a:rPr lang="en-US" sz="4400" b="1" i="0" u="none" strike="noStrike" baseline="0" dirty="0">
                <a:solidFill>
                  <a:srgbClr val="000000"/>
                </a:solidFill>
                <a:latin typeface="Calibri" panose="020F0502020204030204" pitchFamily="34" charset="0"/>
              </a:rPr>
              <a:t>Levels of Measurement</a:t>
            </a:r>
          </a:p>
          <a:p>
            <a:pPr algn="ctr"/>
            <a:r>
              <a:rPr lang="en-US" sz="4400" b="1" dirty="0">
                <a:solidFill>
                  <a:srgbClr val="000000"/>
                </a:solidFill>
                <a:latin typeface="Calibri" panose="020F0502020204030204" pitchFamily="34" charset="0"/>
              </a:rPr>
              <a:t>(Types of data)</a:t>
            </a:r>
            <a:endParaRPr lang="en-US" sz="4400" b="1"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1AE6D-BCCD-3FDF-D8E6-ED551FDA1C8C}"/>
              </a:ext>
            </a:extLst>
          </p:cNvPr>
          <p:cNvSpPr>
            <a:spLocks noGrp="1"/>
          </p:cNvSpPr>
          <p:nvPr>
            <p:ph type="title"/>
          </p:nvPr>
        </p:nvSpPr>
        <p:spPr/>
        <p:txBody>
          <a:bodyPr>
            <a:normAutofit/>
          </a:bodyPr>
          <a:lstStyle/>
          <a:p>
            <a:r>
              <a:rPr lang="en-US" dirty="0"/>
              <a:t>Factors affecting Algerian EFL teachers’ use of technology in the classroom</a:t>
            </a:r>
          </a:p>
        </p:txBody>
      </p:sp>
      <p:graphicFrame>
        <p:nvGraphicFramePr>
          <p:cNvPr id="10" name="Content Placeholder 9">
            <a:extLst>
              <a:ext uri="{FF2B5EF4-FFF2-40B4-BE49-F238E27FC236}">
                <a16:creationId xmlns:a16="http://schemas.microsoft.com/office/drawing/2014/main" id="{2046FC4E-C262-746B-31C9-003B25EEA1D7}"/>
              </a:ext>
            </a:extLst>
          </p:cNvPr>
          <p:cNvGraphicFramePr>
            <a:graphicFrameLocks noGrp="1"/>
          </p:cNvGraphicFramePr>
          <p:nvPr>
            <p:ph idx="1"/>
            <p:extLst>
              <p:ext uri="{D42A27DB-BD31-4B8C-83A1-F6EECF244321}">
                <p14:modId xmlns:p14="http://schemas.microsoft.com/office/powerpoint/2010/main" val="563385447"/>
              </p:ext>
            </p:extLst>
          </p:nvPr>
        </p:nvGraphicFramePr>
        <p:xfrm>
          <a:off x="838200" y="1825625"/>
          <a:ext cx="10515600" cy="4891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72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2782999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BD75-28FB-C331-5CF7-846F5C1F84B6}"/>
              </a:ext>
            </a:extLst>
          </p:cNvPr>
          <p:cNvSpPr>
            <a:spLocks noGrp="1"/>
          </p:cNvSpPr>
          <p:nvPr>
            <p:ph type="title"/>
          </p:nvPr>
        </p:nvSpPr>
        <p:spPr/>
        <p:txBody>
          <a:bodyPr/>
          <a:lstStyle/>
          <a:p>
            <a:r>
              <a:rPr lang="en-US" b="1" dirty="0">
                <a:solidFill>
                  <a:srgbClr val="FF0000"/>
                </a:solidFill>
              </a:rPr>
              <a:t>2</a:t>
            </a:r>
            <a:r>
              <a:rPr lang="en-US" b="1" dirty="0"/>
              <a:t>. Numerical data</a:t>
            </a:r>
          </a:p>
        </p:txBody>
      </p:sp>
      <p:sp>
        <p:nvSpPr>
          <p:cNvPr id="3" name="Content Placeholder 2">
            <a:extLst>
              <a:ext uri="{FF2B5EF4-FFF2-40B4-BE49-F238E27FC236}">
                <a16:creationId xmlns:a16="http://schemas.microsoft.com/office/drawing/2014/main" id="{8AE3F8EE-9E51-EB2C-5050-F32F87370A57}"/>
              </a:ext>
            </a:extLst>
          </p:cNvPr>
          <p:cNvSpPr>
            <a:spLocks noGrp="1"/>
          </p:cNvSpPr>
          <p:nvPr>
            <p:ph idx="1"/>
          </p:nvPr>
        </p:nvSpPr>
        <p:spPr/>
        <p:txBody>
          <a:bodyPr/>
          <a:lstStyle/>
          <a:p>
            <a:r>
              <a:rPr lang="en-US" dirty="0"/>
              <a:t>Numerical data (also referred to as continuous/ scale variables) describe </a:t>
            </a:r>
            <a:r>
              <a:rPr lang="en-US" b="1" dirty="0"/>
              <a:t>quantitative attributes</a:t>
            </a:r>
            <a:r>
              <a:rPr lang="en-US" dirty="0"/>
              <a:t>.</a:t>
            </a:r>
          </a:p>
        </p:txBody>
      </p:sp>
      <p:pic>
        <p:nvPicPr>
          <p:cNvPr id="4" name="Picture 3">
            <a:extLst>
              <a:ext uri="{FF2B5EF4-FFF2-40B4-BE49-F238E27FC236}">
                <a16:creationId xmlns:a16="http://schemas.microsoft.com/office/drawing/2014/main" id="{1357500A-1076-075E-FFC4-ACC31B521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668618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2D07-DF6E-DD36-AD16-263A6C2D763D}"/>
              </a:ext>
            </a:extLst>
          </p:cNvPr>
          <p:cNvSpPr>
            <a:spLocks noGrp="1"/>
          </p:cNvSpPr>
          <p:nvPr>
            <p:ph type="title"/>
          </p:nvPr>
        </p:nvSpPr>
        <p:spPr/>
        <p:txBody>
          <a:bodyPr/>
          <a:lstStyle/>
          <a:p>
            <a:r>
              <a:rPr lang="en-US" b="1" dirty="0"/>
              <a:t>A. Interval data</a:t>
            </a:r>
          </a:p>
        </p:txBody>
      </p:sp>
      <p:sp>
        <p:nvSpPr>
          <p:cNvPr id="3" name="Content Placeholder 2">
            <a:extLst>
              <a:ext uri="{FF2B5EF4-FFF2-40B4-BE49-F238E27FC236}">
                <a16:creationId xmlns:a16="http://schemas.microsoft.com/office/drawing/2014/main" id="{460B31AD-53BF-4CBA-0C37-FA55AA52964A}"/>
              </a:ext>
            </a:extLst>
          </p:cNvPr>
          <p:cNvSpPr>
            <a:spLocks noGrp="1"/>
          </p:cNvSpPr>
          <p:nvPr>
            <p:ph idx="1"/>
          </p:nvPr>
        </p:nvSpPr>
        <p:spPr>
          <a:xfrm>
            <a:off x="838200" y="1825624"/>
            <a:ext cx="10515600" cy="5032375"/>
          </a:xfrm>
        </p:spPr>
        <p:txBody>
          <a:bodyPr>
            <a:normAutofit/>
          </a:bodyPr>
          <a:lstStyle/>
          <a:p>
            <a:r>
              <a:rPr lang="en-US" dirty="0"/>
              <a:t>Interval data are a type of continuous numerical data which are measured along a scale, in which each point is placed at an </a:t>
            </a:r>
            <a:r>
              <a:rPr lang="en-US" b="1" dirty="0">
                <a:solidFill>
                  <a:srgbClr val="FF0000"/>
                </a:solidFill>
              </a:rPr>
              <a:t>equal distance from the other </a:t>
            </a:r>
            <a:r>
              <a:rPr lang="en-US" dirty="0"/>
              <a:t>(i.e., equidistant). For example, the distance between 10° and 11° is the same as the distance between 20° and 21° (i.e., 1 degree Celsius). </a:t>
            </a:r>
          </a:p>
          <a:p>
            <a:endParaRPr lang="en-US" dirty="0"/>
          </a:p>
          <a:p>
            <a:r>
              <a:rPr lang="en-US" dirty="0"/>
              <a:t>Examples of interval data include </a:t>
            </a:r>
            <a:r>
              <a:rPr lang="en-US" b="1" dirty="0"/>
              <a:t>time, date, temperature, IQ (Intelligence Quotient) test</a:t>
            </a:r>
            <a:r>
              <a:rPr lang="en-US" dirty="0"/>
              <a:t> … etc. </a:t>
            </a:r>
          </a:p>
        </p:txBody>
      </p:sp>
      <p:pic>
        <p:nvPicPr>
          <p:cNvPr id="4" name="Picture 3">
            <a:extLst>
              <a:ext uri="{FF2B5EF4-FFF2-40B4-BE49-F238E27FC236}">
                <a16:creationId xmlns:a16="http://schemas.microsoft.com/office/drawing/2014/main" id="{001AFB33-FE4D-67C3-4DB0-EFF1F8468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6674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18873-77FC-8D8F-17C9-FE7975E9A434}"/>
              </a:ext>
            </a:extLst>
          </p:cNvPr>
          <p:cNvSpPr>
            <a:spLocks noGrp="1"/>
          </p:cNvSpPr>
          <p:nvPr>
            <p:ph idx="1"/>
          </p:nvPr>
        </p:nvSpPr>
        <p:spPr/>
        <p:txBody>
          <a:bodyPr/>
          <a:lstStyle/>
          <a:p>
            <a:r>
              <a:rPr lang="en-US" dirty="0"/>
              <a:t>A distinctive feature of interval data is that they often </a:t>
            </a:r>
            <a:r>
              <a:rPr lang="en-US" b="1" dirty="0">
                <a:solidFill>
                  <a:srgbClr val="FF0000"/>
                </a:solidFill>
              </a:rPr>
              <a:t>do not have an absolute zero</a:t>
            </a:r>
            <a:r>
              <a:rPr lang="en-US" dirty="0"/>
              <a:t> (unlike ratios). In other words, the value 0 in interval data, </a:t>
            </a:r>
            <a:r>
              <a:rPr lang="en-US" dirty="0">
                <a:solidFill>
                  <a:srgbClr val="FF0000"/>
                </a:solidFill>
              </a:rPr>
              <a:t>does not imply the absence of the attribute</a:t>
            </a:r>
            <a:r>
              <a:rPr lang="en-US" dirty="0"/>
              <a:t>. </a:t>
            </a:r>
          </a:p>
          <a:p>
            <a:endParaRPr lang="en-US" dirty="0"/>
          </a:p>
          <a:p>
            <a:r>
              <a:rPr lang="en-US" dirty="0"/>
              <a:t>For example, the value 0 degree in Celsius refers to the freezing temperature of water. In fact, interval data can go below zero </a:t>
            </a:r>
          </a:p>
          <a:p>
            <a:pPr marL="0" indent="0">
              <a:buNone/>
            </a:pPr>
            <a:r>
              <a:rPr lang="en-US" dirty="0"/>
              <a:t>(e.g., -10 degrees Celsius).</a:t>
            </a:r>
          </a:p>
          <a:p>
            <a:endParaRPr lang="en-US" dirty="0"/>
          </a:p>
        </p:txBody>
      </p:sp>
    </p:spTree>
    <p:extLst>
      <p:ext uri="{BB962C8B-B14F-4D97-AF65-F5344CB8AC3E}">
        <p14:creationId xmlns:p14="http://schemas.microsoft.com/office/powerpoint/2010/main" val="4195008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86EC29-B349-9306-FF23-83B7391822CD}"/>
              </a:ext>
            </a:extLst>
          </p:cNvPr>
          <p:cNvPicPr>
            <a:picLocks noChangeAspect="1"/>
          </p:cNvPicPr>
          <p:nvPr/>
        </p:nvPicPr>
        <p:blipFill rotWithShape="1">
          <a:blip r:embed="rId2">
            <a:extLst>
              <a:ext uri="{28A0092B-C50C-407E-A947-70E740481C1C}">
                <a14:useLocalDpi xmlns:a14="http://schemas.microsoft.com/office/drawing/2010/main" val="0"/>
              </a:ext>
            </a:extLst>
          </a:blip>
          <a:srcRect t="34359" b="25128"/>
          <a:stretch/>
        </p:blipFill>
        <p:spPr>
          <a:xfrm>
            <a:off x="880791" y="2039815"/>
            <a:ext cx="10430418" cy="2778370"/>
          </a:xfrm>
          <a:prstGeom prst="rect">
            <a:avLst/>
          </a:prstGeom>
        </p:spPr>
      </p:pic>
    </p:spTree>
    <p:extLst>
      <p:ext uri="{BB962C8B-B14F-4D97-AF65-F5344CB8AC3E}">
        <p14:creationId xmlns:p14="http://schemas.microsoft.com/office/powerpoint/2010/main" val="3362498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C975-D3E3-7937-7A4B-51B7876B7F66}"/>
              </a:ext>
            </a:extLst>
          </p:cNvPr>
          <p:cNvSpPr>
            <a:spLocks noGrp="1"/>
          </p:cNvSpPr>
          <p:nvPr>
            <p:ph type="title"/>
          </p:nvPr>
        </p:nvSpPr>
        <p:spPr/>
        <p:txBody>
          <a:bodyPr/>
          <a:lstStyle/>
          <a:p>
            <a:r>
              <a:rPr lang="en-US" b="1" dirty="0"/>
              <a:t>B. Ratio data</a:t>
            </a:r>
          </a:p>
        </p:txBody>
      </p:sp>
      <p:sp>
        <p:nvSpPr>
          <p:cNvPr id="3" name="Content Placeholder 2">
            <a:extLst>
              <a:ext uri="{FF2B5EF4-FFF2-40B4-BE49-F238E27FC236}">
                <a16:creationId xmlns:a16="http://schemas.microsoft.com/office/drawing/2014/main" id="{674773A1-8319-67C0-C7A0-93529126A882}"/>
              </a:ext>
            </a:extLst>
          </p:cNvPr>
          <p:cNvSpPr>
            <a:spLocks noGrp="1"/>
          </p:cNvSpPr>
          <p:nvPr>
            <p:ph idx="1"/>
          </p:nvPr>
        </p:nvSpPr>
        <p:spPr/>
        <p:txBody>
          <a:bodyPr/>
          <a:lstStyle/>
          <a:p>
            <a:r>
              <a:rPr lang="en-US" dirty="0"/>
              <a:t>Ratio data is defined as a type of numerical data that can be categorized, ranked, with an equal and definitive distance between values and an absolute </a:t>
            </a:r>
            <a:r>
              <a:rPr lang="en-US" b="1" dirty="0"/>
              <a:t>“zero” </a:t>
            </a:r>
            <a:r>
              <a:rPr lang="en-US" dirty="0"/>
              <a:t>being treated as a point of origin. Examples of ratio data include age, height, weight, speed, monthly income … etc. </a:t>
            </a:r>
          </a:p>
          <a:p>
            <a:pPr marL="0" indent="0">
              <a:buNone/>
            </a:pPr>
            <a:r>
              <a:rPr lang="en-US" b="1" dirty="0">
                <a:solidFill>
                  <a:srgbClr val="FF0000"/>
                </a:solidFill>
              </a:rPr>
              <a:t>A true zero </a:t>
            </a:r>
            <a:r>
              <a:rPr lang="en-US" dirty="0"/>
              <a:t>means there is an absence of the variable of interest. In other words, there can be no negative numerical value in ratio data (the value zero mean the lack of something).</a:t>
            </a:r>
          </a:p>
          <a:p>
            <a:pPr marL="0" indent="0">
              <a:buNone/>
            </a:pPr>
            <a:endParaRPr lang="en-US" dirty="0"/>
          </a:p>
        </p:txBody>
      </p:sp>
      <p:pic>
        <p:nvPicPr>
          <p:cNvPr id="4" name="Picture 3">
            <a:extLst>
              <a:ext uri="{FF2B5EF4-FFF2-40B4-BE49-F238E27FC236}">
                <a16:creationId xmlns:a16="http://schemas.microsoft.com/office/drawing/2014/main" id="{060789C6-0309-235F-639B-75B94D19C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1663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DCEB46-C0E2-AB8B-0E7E-D23424FEB9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657" t="33305" r="36262" b="25549"/>
          <a:stretch/>
        </p:blipFill>
        <p:spPr>
          <a:xfrm>
            <a:off x="2573215" y="1666538"/>
            <a:ext cx="7045570" cy="3339215"/>
          </a:xfrm>
        </p:spPr>
      </p:pic>
    </p:spTree>
    <p:extLst>
      <p:ext uri="{BB962C8B-B14F-4D97-AF65-F5344CB8AC3E}">
        <p14:creationId xmlns:p14="http://schemas.microsoft.com/office/powerpoint/2010/main" val="4029837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8B65AE-B3B1-AA75-BE59-6A5BAC2EA36D}"/>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9A97195B-BD0C-6B20-23D8-62110B391E55}"/>
              </a:ext>
            </a:extLst>
          </p:cNvPr>
          <p:cNvSpPr/>
          <p:nvPr/>
        </p:nvSpPr>
        <p:spPr>
          <a:xfrm>
            <a:off x="6096000" y="2039816"/>
            <a:ext cx="3012831" cy="48181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14AEDF-C4C4-88D3-ADCE-9213E6935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0408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pic>
        <p:nvPicPr>
          <p:cNvPr id="3" name="Picture 2">
            <a:extLst>
              <a:ext uri="{FF2B5EF4-FFF2-40B4-BE49-F238E27FC236}">
                <a16:creationId xmlns:a16="http://schemas.microsoft.com/office/drawing/2014/main" id="{13CC32DF-DF3C-516F-AB71-33B656202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6200" y="362113"/>
            <a:ext cx="658649" cy="818193"/>
          </a:xfrm>
          <a:prstGeom prst="rect">
            <a:avLst/>
          </a:prstGeom>
        </p:spPr>
      </p:pic>
    </p:spTree>
    <p:extLst>
      <p:ext uri="{BB962C8B-B14F-4D97-AF65-F5344CB8AC3E}">
        <p14:creationId xmlns:p14="http://schemas.microsoft.com/office/powerpoint/2010/main" val="168626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2D7EC-7945-9BC6-F2B4-D4435A9B33B9}"/>
              </a:ext>
            </a:extLst>
          </p:cNvPr>
          <p:cNvSpPr>
            <a:spLocks noGrp="1"/>
          </p:cNvSpPr>
          <p:nvPr>
            <p:ph idx="1"/>
          </p:nvPr>
        </p:nvSpPr>
        <p:spPr>
          <a:xfrm>
            <a:off x="838200" y="2625969"/>
            <a:ext cx="10515600" cy="3550994"/>
          </a:xfrm>
        </p:spPr>
        <p:txBody>
          <a:bodyPr/>
          <a:lstStyle/>
          <a:p>
            <a:r>
              <a:rPr lang="en-US" dirty="0"/>
              <a:t>The goal of large scale quantitative studies is to </a:t>
            </a:r>
            <a:r>
              <a:rPr lang="en-US" b="1" dirty="0"/>
              <a:t>infer/ generalize </a:t>
            </a:r>
            <a:r>
              <a:rPr lang="en-US" dirty="0"/>
              <a:t>their results to the larger population</a:t>
            </a:r>
          </a:p>
        </p:txBody>
      </p:sp>
      <p:pic>
        <p:nvPicPr>
          <p:cNvPr id="2" name="Picture 1">
            <a:extLst>
              <a:ext uri="{FF2B5EF4-FFF2-40B4-BE49-F238E27FC236}">
                <a16:creationId xmlns:a16="http://schemas.microsoft.com/office/drawing/2014/main" id="{87093338-E267-3C59-6480-2CD5C9213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72919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A1AF-7E0C-DA1F-26EE-7B9C0805B002}"/>
              </a:ext>
            </a:extLst>
          </p:cNvPr>
          <p:cNvSpPr>
            <a:spLocks noGrp="1"/>
          </p:cNvSpPr>
          <p:nvPr>
            <p:ph type="title"/>
          </p:nvPr>
        </p:nvSpPr>
        <p:spPr>
          <a:xfrm>
            <a:off x="838200" y="1250028"/>
            <a:ext cx="10515600" cy="1325563"/>
          </a:xfrm>
        </p:spPr>
        <p:txBody>
          <a:bodyPr/>
          <a:lstStyle/>
          <a:p>
            <a:r>
              <a:rPr lang="en-US" dirty="0"/>
              <a:t>The following table summarizes the different types of data and their qualities:</a:t>
            </a:r>
          </a:p>
        </p:txBody>
      </p:sp>
      <p:graphicFrame>
        <p:nvGraphicFramePr>
          <p:cNvPr id="4" name="Content Placeholder 3">
            <a:extLst>
              <a:ext uri="{FF2B5EF4-FFF2-40B4-BE49-F238E27FC236}">
                <a16:creationId xmlns:a16="http://schemas.microsoft.com/office/drawing/2014/main" id="{8F42205C-B65B-20FB-1CE1-87CC491CFE50}"/>
              </a:ext>
            </a:extLst>
          </p:cNvPr>
          <p:cNvGraphicFramePr>
            <a:graphicFrameLocks noGrp="1"/>
          </p:cNvGraphicFramePr>
          <p:nvPr>
            <p:ph idx="1"/>
            <p:extLst>
              <p:ext uri="{D42A27DB-BD31-4B8C-83A1-F6EECF244321}">
                <p14:modId xmlns:p14="http://schemas.microsoft.com/office/powerpoint/2010/main" val="1586583782"/>
              </p:ext>
            </p:extLst>
          </p:nvPr>
        </p:nvGraphicFramePr>
        <p:xfrm>
          <a:off x="0" y="3210032"/>
          <a:ext cx="12242433" cy="2167773"/>
        </p:xfrm>
        <a:graphic>
          <a:graphicData uri="http://schemas.openxmlformats.org/drawingml/2006/table">
            <a:tbl>
              <a:tblPr firstRow="1" firstCol="1" bandRow="1">
                <a:tableStyleId>{073A0DAA-6AF3-43AB-8588-CEC1D06C72B9}</a:tableStyleId>
              </a:tblPr>
              <a:tblGrid>
                <a:gridCol w="5394929">
                  <a:extLst>
                    <a:ext uri="{9D8B030D-6E8A-4147-A177-3AD203B41FA5}">
                      <a16:colId xmlns:a16="http://schemas.microsoft.com/office/drawing/2014/main" val="3617797647"/>
                    </a:ext>
                  </a:extLst>
                </a:gridCol>
                <a:gridCol w="1915875">
                  <a:extLst>
                    <a:ext uri="{9D8B030D-6E8A-4147-A177-3AD203B41FA5}">
                      <a16:colId xmlns:a16="http://schemas.microsoft.com/office/drawing/2014/main" val="2810609180"/>
                    </a:ext>
                  </a:extLst>
                </a:gridCol>
                <a:gridCol w="1741370">
                  <a:extLst>
                    <a:ext uri="{9D8B030D-6E8A-4147-A177-3AD203B41FA5}">
                      <a16:colId xmlns:a16="http://schemas.microsoft.com/office/drawing/2014/main" val="2567963578"/>
                    </a:ext>
                  </a:extLst>
                </a:gridCol>
                <a:gridCol w="1742599">
                  <a:extLst>
                    <a:ext uri="{9D8B030D-6E8A-4147-A177-3AD203B41FA5}">
                      <a16:colId xmlns:a16="http://schemas.microsoft.com/office/drawing/2014/main" val="4014922218"/>
                    </a:ext>
                  </a:extLst>
                </a:gridCol>
                <a:gridCol w="1447660">
                  <a:extLst>
                    <a:ext uri="{9D8B030D-6E8A-4147-A177-3AD203B41FA5}">
                      <a16:colId xmlns:a16="http://schemas.microsoft.com/office/drawing/2014/main" val="3746211072"/>
                    </a:ext>
                  </a:extLst>
                </a:gridCol>
              </a:tblGrid>
              <a:tr h="508738">
                <a:tc>
                  <a:txBody>
                    <a:bodyPr/>
                    <a:lstStyle/>
                    <a:p>
                      <a:pPr marL="0" marR="0" algn="ct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gridSpan="2">
                  <a:txBody>
                    <a:bodyPr/>
                    <a:lstStyle/>
                    <a:p>
                      <a:pPr marL="0" marR="0" algn="ctr">
                        <a:lnSpc>
                          <a:spcPct val="107000"/>
                        </a:lnSpc>
                        <a:spcBef>
                          <a:spcPts val="0"/>
                        </a:spcBef>
                        <a:spcAft>
                          <a:spcPts val="0"/>
                        </a:spcAft>
                      </a:pPr>
                      <a:r>
                        <a:rPr lang="en-US" sz="2000">
                          <a:effectLst/>
                        </a:rPr>
                        <a:t>CATEGORICAL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204" marR="85204" marT="42602" marB="42602"/>
                </a:tc>
                <a:tc hMerge="1">
                  <a:txBody>
                    <a:bodyPr/>
                    <a:lstStyle/>
                    <a:p>
                      <a:endParaRPr lang="en-US"/>
                    </a:p>
                  </a:txBody>
                  <a:tcPr/>
                </a:tc>
                <a:tc gridSpan="2">
                  <a:txBody>
                    <a:bodyPr/>
                    <a:lstStyle/>
                    <a:p>
                      <a:pPr marL="0" marR="0" algn="ctr">
                        <a:lnSpc>
                          <a:spcPct val="107000"/>
                        </a:lnSpc>
                        <a:spcBef>
                          <a:spcPts val="0"/>
                        </a:spcBef>
                        <a:spcAft>
                          <a:spcPts val="0"/>
                        </a:spcAft>
                      </a:pPr>
                      <a:r>
                        <a:rPr lang="en-US" sz="2000">
                          <a:effectLst/>
                        </a:rPr>
                        <a:t>NUMERICAL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85204" marR="85204" marT="42602" marB="42602"/>
                </a:tc>
                <a:tc hMerge="1">
                  <a:txBody>
                    <a:bodyPr/>
                    <a:lstStyle/>
                    <a:p>
                      <a:endParaRPr lang="en-US"/>
                    </a:p>
                  </a:txBody>
                  <a:tcPr/>
                </a:tc>
                <a:extLst>
                  <a:ext uri="{0D108BD9-81ED-4DB2-BD59-A6C34878D82A}">
                    <a16:rowId xmlns:a16="http://schemas.microsoft.com/office/drawing/2014/main" val="231286231"/>
                  </a:ext>
                </a:extLst>
              </a:tr>
              <a:tr h="331807">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Nominal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Ordinal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Interval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Ratio data</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1136145547"/>
                  </a:ext>
                </a:extLst>
              </a:tr>
              <a:tr h="331807">
                <a:tc>
                  <a:txBody>
                    <a:bodyPr/>
                    <a:lstStyle/>
                    <a:p>
                      <a:pPr marL="0" marR="0" algn="l">
                        <a:lnSpc>
                          <a:spcPct val="107000"/>
                        </a:lnSpc>
                        <a:spcBef>
                          <a:spcPts val="0"/>
                        </a:spcBef>
                        <a:spcAft>
                          <a:spcPts val="0"/>
                        </a:spcAft>
                      </a:pPr>
                      <a:r>
                        <a:rPr lang="en-US" sz="2000" dirty="0">
                          <a:effectLst/>
                        </a:rPr>
                        <a:t>Can be named/ identified/ grouped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067823730"/>
                  </a:ext>
                </a:extLst>
              </a:tr>
              <a:tr h="331807">
                <a:tc>
                  <a:txBody>
                    <a:bodyPr/>
                    <a:lstStyle/>
                    <a:p>
                      <a:pPr marL="0" marR="0" algn="l">
                        <a:lnSpc>
                          <a:spcPct val="107000"/>
                        </a:lnSpc>
                        <a:spcBef>
                          <a:spcPts val="0"/>
                        </a:spcBef>
                        <a:spcAft>
                          <a:spcPts val="0"/>
                        </a:spcAft>
                      </a:pPr>
                      <a:r>
                        <a:rPr lang="en-US" sz="2000">
                          <a:effectLst/>
                        </a:rPr>
                        <a:t>Can be ordered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sym typeface="Wingdings 2" panose="05020102010507070707" pitchFamily="18" charset="2"/>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078964104"/>
                  </a:ext>
                </a:extLst>
              </a:tr>
              <a:tr h="331807">
                <a:tc>
                  <a:txBody>
                    <a:bodyPr/>
                    <a:lstStyle/>
                    <a:p>
                      <a:pPr marL="0" marR="0" algn="l">
                        <a:lnSpc>
                          <a:spcPct val="107000"/>
                        </a:lnSpc>
                        <a:spcBef>
                          <a:spcPts val="0"/>
                        </a:spcBef>
                        <a:spcAft>
                          <a:spcPts val="0"/>
                        </a:spcAft>
                      </a:pPr>
                      <a:r>
                        <a:rPr lang="en-US" sz="2000" dirty="0">
                          <a:effectLst/>
                        </a:rPr>
                        <a:t>Equal &amp; meaningful distance between values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3738908773"/>
                  </a:ext>
                </a:extLst>
              </a:tr>
              <a:tr h="331807">
                <a:tc>
                  <a:txBody>
                    <a:bodyPr/>
                    <a:lstStyle/>
                    <a:p>
                      <a:pPr marL="0" marR="0" algn="l">
                        <a:lnSpc>
                          <a:spcPct val="107000"/>
                        </a:lnSpc>
                        <a:spcBef>
                          <a:spcPts val="0"/>
                        </a:spcBef>
                        <a:spcAft>
                          <a:spcPts val="0"/>
                        </a:spcAft>
                      </a:pPr>
                      <a:r>
                        <a:rPr lang="en-US" sz="2000">
                          <a:effectLst/>
                        </a:rPr>
                        <a:t>Has an absolute zero value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tc>
                  <a:txBody>
                    <a:bodyPr/>
                    <a:lstStyle/>
                    <a:p>
                      <a:pPr marL="0" marR="0" algn="ctr">
                        <a:lnSpc>
                          <a:spcPct val="107000"/>
                        </a:lnSpc>
                        <a:spcBef>
                          <a:spcPts val="0"/>
                        </a:spcBef>
                        <a:spcAft>
                          <a:spcPts val="0"/>
                        </a:spcAft>
                      </a:pPr>
                      <a:r>
                        <a:rPr lang="en-US" sz="2000" dirty="0">
                          <a:effectLst/>
                          <a:sym typeface="Wingdings 2" panose="05020102010507070707" pitchFamily="18" charset="2"/>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132722" marR="132722" marT="0" marB="0"/>
                </a:tc>
                <a:extLst>
                  <a:ext uri="{0D108BD9-81ED-4DB2-BD59-A6C34878D82A}">
                    <a16:rowId xmlns:a16="http://schemas.microsoft.com/office/drawing/2014/main" val="2342877160"/>
                  </a:ext>
                </a:extLst>
              </a:tr>
            </a:tbl>
          </a:graphicData>
        </a:graphic>
      </p:graphicFrame>
      <p:pic>
        <p:nvPicPr>
          <p:cNvPr id="5" name="Picture 4">
            <a:extLst>
              <a:ext uri="{FF2B5EF4-FFF2-40B4-BE49-F238E27FC236}">
                <a16:creationId xmlns:a16="http://schemas.microsoft.com/office/drawing/2014/main" id="{781622AB-09FC-F31B-8156-BA801E152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253740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240-C63C-5729-80EB-3C1212A435D6}"/>
              </a:ext>
            </a:extLst>
          </p:cNvPr>
          <p:cNvSpPr>
            <a:spLocks noGrp="1"/>
          </p:cNvSpPr>
          <p:nvPr>
            <p:ph type="title"/>
          </p:nvPr>
        </p:nvSpPr>
        <p:spPr>
          <a:xfrm>
            <a:off x="838200" y="2766218"/>
            <a:ext cx="10515600" cy="1325563"/>
          </a:xfrm>
        </p:spPr>
        <p:txBody>
          <a:bodyPr/>
          <a:lstStyle/>
          <a:p>
            <a:pPr algn="ctr"/>
            <a:r>
              <a:rPr lang="en-US" b="1" dirty="0"/>
              <a:t>QUIZ TIME!</a:t>
            </a:r>
          </a:p>
        </p:txBody>
      </p:sp>
    </p:spTree>
    <p:extLst>
      <p:ext uri="{BB962C8B-B14F-4D97-AF65-F5344CB8AC3E}">
        <p14:creationId xmlns:p14="http://schemas.microsoft.com/office/powerpoint/2010/main" val="1285479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D702-A332-A61C-05A2-7A6AD26D53E2}"/>
              </a:ext>
            </a:extLst>
          </p:cNvPr>
          <p:cNvSpPr>
            <a:spLocks noGrp="1"/>
          </p:cNvSpPr>
          <p:nvPr>
            <p:ph type="title"/>
          </p:nvPr>
        </p:nvSpPr>
        <p:spPr/>
        <p:txBody>
          <a:bodyPr/>
          <a:lstStyle/>
          <a:p>
            <a:r>
              <a:rPr lang="en-US" b="1" dirty="0"/>
              <a:t>Install Kahoot …</a:t>
            </a:r>
          </a:p>
        </p:txBody>
      </p:sp>
      <p:pic>
        <p:nvPicPr>
          <p:cNvPr id="5" name="Content Placeholder 4">
            <a:extLst>
              <a:ext uri="{FF2B5EF4-FFF2-40B4-BE49-F238E27FC236}">
                <a16:creationId xmlns:a16="http://schemas.microsoft.com/office/drawing/2014/main" id="{4C306AE6-E76F-94C7-B879-0FCA562EF7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10356"/>
            <a:ext cx="10515600" cy="3581876"/>
          </a:xfrm>
        </p:spPr>
      </p:pic>
    </p:spTree>
    <p:extLst>
      <p:ext uri="{BB962C8B-B14F-4D97-AF65-F5344CB8AC3E}">
        <p14:creationId xmlns:p14="http://schemas.microsoft.com/office/powerpoint/2010/main" val="573950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F7F88D-FAB7-E56F-73E6-72AE1B2635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p:spPr>
      </p:pic>
      <p:sp>
        <p:nvSpPr>
          <p:cNvPr id="6" name="Rectangle 5">
            <a:extLst>
              <a:ext uri="{FF2B5EF4-FFF2-40B4-BE49-F238E27FC236}">
                <a16:creationId xmlns:a16="http://schemas.microsoft.com/office/drawing/2014/main" id="{4822A654-C279-6411-5D28-AADFA6063368}"/>
              </a:ext>
            </a:extLst>
          </p:cNvPr>
          <p:cNvSpPr/>
          <p:nvPr/>
        </p:nvSpPr>
        <p:spPr>
          <a:xfrm>
            <a:off x="4202349" y="2198451"/>
            <a:ext cx="3793787" cy="1050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C8E208-6166-CA34-D5F0-D33DD72C4B50}"/>
              </a:ext>
            </a:extLst>
          </p:cNvPr>
          <p:cNvSpPr txBox="1"/>
          <p:nvPr/>
        </p:nvSpPr>
        <p:spPr>
          <a:xfrm>
            <a:off x="117231" y="398585"/>
            <a:ext cx="4232031" cy="255454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1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Download Kahoot and open the app</a:t>
            </a:r>
          </a:p>
        </p:txBody>
      </p:sp>
    </p:spTree>
    <p:extLst>
      <p:ext uri="{BB962C8B-B14F-4D97-AF65-F5344CB8AC3E}">
        <p14:creationId xmlns:p14="http://schemas.microsoft.com/office/powerpoint/2010/main" val="3579906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8CB26B-942F-EB72-0A87-AD9609CEB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p:spPr>
      </p:pic>
      <p:sp>
        <p:nvSpPr>
          <p:cNvPr id="6" name="Rectangle 5">
            <a:extLst>
              <a:ext uri="{FF2B5EF4-FFF2-40B4-BE49-F238E27FC236}">
                <a16:creationId xmlns:a16="http://schemas.microsoft.com/office/drawing/2014/main" id="{A694AD3E-2AAD-992C-55B8-6686551A13D6}"/>
              </a:ext>
            </a:extLst>
          </p:cNvPr>
          <p:cNvSpPr/>
          <p:nvPr/>
        </p:nvSpPr>
        <p:spPr>
          <a:xfrm>
            <a:off x="4202349" y="4961102"/>
            <a:ext cx="3793787" cy="1050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C945DF-0A4A-7832-1440-53285F50B678}"/>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2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Press next</a:t>
            </a:r>
          </a:p>
        </p:txBody>
      </p:sp>
    </p:spTree>
    <p:extLst>
      <p:ext uri="{BB962C8B-B14F-4D97-AF65-F5344CB8AC3E}">
        <p14:creationId xmlns:p14="http://schemas.microsoft.com/office/powerpoint/2010/main" val="2307801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54C7FD-1079-0BB1-3301-DE96DF07C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9402" y="0"/>
            <a:ext cx="3093196" cy="6873770"/>
          </a:xfrm>
        </p:spPr>
      </p:pic>
      <p:sp>
        <p:nvSpPr>
          <p:cNvPr id="6" name="Rectangle 5">
            <a:extLst>
              <a:ext uri="{FF2B5EF4-FFF2-40B4-BE49-F238E27FC236}">
                <a16:creationId xmlns:a16="http://schemas.microsoft.com/office/drawing/2014/main" id="{59AD1827-82EE-28BD-1352-0F30576A8206}"/>
              </a:ext>
            </a:extLst>
          </p:cNvPr>
          <p:cNvSpPr/>
          <p:nvPr/>
        </p:nvSpPr>
        <p:spPr>
          <a:xfrm>
            <a:off x="6096000" y="4143983"/>
            <a:ext cx="1906621" cy="1108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D79989-E9FE-8360-DBCB-E167547B4994}"/>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3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Choose “Student”</a:t>
            </a:r>
          </a:p>
        </p:txBody>
      </p:sp>
    </p:spTree>
    <p:extLst>
      <p:ext uri="{BB962C8B-B14F-4D97-AF65-F5344CB8AC3E}">
        <p14:creationId xmlns:p14="http://schemas.microsoft.com/office/powerpoint/2010/main" val="4137569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5F376B-164D-1343-EF0B-2DFDE5369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a:prstGeom prst="rect">
            <a:avLst/>
          </a:prstGeom>
        </p:spPr>
      </p:pic>
      <p:sp>
        <p:nvSpPr>
          <p:cNvPr id="6" name="TextBox 5">
            <a:extLst>
              <a:ext uri="{FF2B5EF4-FFF2-40B4-BE49-F238E27FC236}">
                <a16:creationId xmlns:a16="http://schemas.microsoft.com/office/drawing/2014/main" id="{F1F8B9C4-C30F-8C8C-D5B1-3866DDFB182A}"/>
              </a:ext>
            </a:extLst>
          </p:cNvPr>
          <p:cNvSpPr txBox="1"/>
          <p:nvPr/>
        </p:nvSpPr>
        <p:spPr>
          <a:xfrm>
            <a:off x="117231" y="398585"/>
            <a:ext cx="4232031" cy="2554545"/>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4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Choose “Higher Education”</a:t>
            </a:r>
          </a:p>
        </p:txBody>
      </p:sp>
      <p:sp>
        <p:nvSpPr>
          <p:cNvPr id="2" name="Rectangle 1">
            <a:extLst>
              <a:ext uri="{FF2B5EF4-FFF2-40B4-BE49-F238E27FC236}">
                <a16:creationId xmlns:a16="http://schemas.microsoft.com/office/drawing/2014/main" id="{D108CE46-A1DD-0AF5-26DF-9B9ABBD19E4A}"/>
              </a:ext>
            </a:extLst>
          </p:cNvPr>
          <p:cNvSpPr/>
          <p:nvPr/>
        </p:nvSpPr>
        <p:spPr>
          <a:xfrm>
            <a:off x="6096000" y="4132694"/>
            <a:ext cx="1906621" cy="1108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208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6929BB-1B71-9E41-2689-3DAC2523C5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9575" y="1"/>
            <a:ext cx="3086100" cy="6858000"/>
          </a:xfrm>
        </p:spPr>
      </p:pic>
      <p:sp>
        <p:nvSpPr>
          <p:cNvPr id="7" name="Rectangle 6">
            <a:extLst>
              <a:ext uri="{FF2B5EF4-FFF2-40B4-BE49-F238E27FC236}">
                <a16:creationId xmlns:a16="http://schemas.microsoft.com/office/drawing/2014/main" id="{CC4268EC-42EF-A8AB-DADF-101986B269A7}"/>
              </a:ext>
            </a:extLst>
          </p:cNvPr>
          <p:cNvSpPr/>
          <p:nvPr/>
        </p:nvSpPr>
        <p:spPr>
          <a:xfrm>
            <a:off x="5719864" y="5875506"/>
            <a:ext cx="719847" cy="603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459845-6C92-A180-F61B-D8E7D7AA4A9C}"/>
              </a:ext>
            </a:extLst>
          </p:cNvPr>
          <p:cNvSpPr txBox="1"/>
          <p:nvPr/>
        </p:nvSpPr>
        <p:spPr>
          <a:xfrm>
            <a:off x="117231" y="398585"/>
            <a:ext cx="4232031"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5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Press “Join” </a:t>
            </a:r>
          </a:p>
        </p:txBody>
      </p:sp>
      <p:pic>
        <p:nvPicPr>
          <p:cNvPr id="10" name="Picture 9">
            <a:extLst>
              <a:ext uri="{FF2B5EF4-FFF2-40B4-BE49-F238E27FC236}">
                <a16:creationId xmlns:a16="http://schemas.microsoft.com/office/drawing/2014/main" id="{2E47F5F0-E953-9437-7ABE-25B4A4F8D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1519815"/>
            <a:ext cx="957263" cy="817762"/>
          </a:xfrm>
          <a:prstGeom prst="rect">
            <a:avLst/>
          </a:prstGeom>
        </p:spPr>
      </p:pic>
    </p:spTree>
    <p:extLst>
      <p:ext uri="{BB962C8B-B14F-4D97-AF65-F5344CB8AC3E}">
        <p14:creationId xmlns:p14="http://schemas.microsoft.com/office/powerpoint/2010/main" val="3291669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6CF529-E13B-B61D-3236-106605AD2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0"/>
            <a:ext cx="3086100" cy="6858000"/>
          </a:xfrm>
          <a:prstGeom prst="rect">
            <a:avLst/>
          </a:prstGeom>
        </p:spPr>
      </p:pic>
      <p:pic>
        <p:nvPicPr>
          <p:cNvPr id="7" name="Picture 6">
            <a:extLst>
              <a:ext uri="{FF2B5EF4-FFF2-40B4-BE49-F238E27FC236}">
                <a16:creationId xmlns:a16="http://schemas.microsoft.com/office/drawing/2014/main" id="{3DC426A9-6AA3-BFEB-6895-A84EB31695E1}"/>
              </a:ext>
            </a:extLst>
          </p:cNvPr>
          <p:cNvPicPr>
            <a:picLocks noChangeAspect="1"/>
          </p:cNvPicPr>
          <p:nvPr/>
        </p:nvPicPr>
        <p:blipFill>
          <a:blip r:embed="rId3"/>
          <a:stretch>
            <a:fillRect/>
          </a:stretch>
        </p:blipFill>
        <p:spPr>
          <a:xfrm>
            <a:off x="9470748" y="2213463"/>
            <a:ext cx="1828800" cy="1504950"/>
          </a:xfrm>
          <a:prstGeom prst="rect">
            <a:avLst/>
          </a:prstGeom>
        </p:spPr>
      </p:pic>
      <p:cxnSp>
        <p:nvCxnSpPr>
          <p:cNvPr id="9" name="Straight Arrow Connector 8">
            <a:extLst>
              <a:ext uri="{FF2B5EF4-FFF2-40B4-BE49-F238E27FC236}">
                <a16:creationId xmlns:a16="http://schemas.microsoft.com/office/drawing/2014/main" id="{69010BEB-4FD4-C8A9-D879-90669B318B1A}"/>
              </a:ext>
            </a:extLst>
          </p:cNvPr>
          <p:cNvCxnSpPr/>
          <p:nvPr/>
        </p:nvCxnSpPr>
        <p:spPr>
          <a:xfrm flipH="1">
            <a:off x="7385538" y="2965938"/>
            <a:ext cx="2121877" cy="4630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B24CFFF-1220-FCBB-9FA3-FF4362EE3850}"/>
              </a:ext>
            </a:extLst>
          </p:cNvPr>
          <p:cNvSpPr txBox="1"/>
          <p:nvPr/>
        </p:nvSpPr>
        <p:spPr>
          <a:xfrm>
            <a:off x="117231" y="398585"/>
            <a:ext cx="4232031" cy="378565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Step 6</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Enter the PIN or Scan the QR code using the app </a:t>
            </a:r>
          </a:p>
        </p:txBody>
      </p:sp>
    </p:spTree>
    <p:extLst>
      <p:ext uri="{BB962C8B-B14F-4D97-AF65-F5344CB8AC3E}">
        <p14:creationId xmlns:p14="http://schemas.microsoft.com/office/powerpoint/2010/main" val="1891035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920262" y="1405914"/>
            <a:ext cx="10515600" cy="1325563"/>
          </a:xfrm>
        </p:spPr>
        <p:txBody>
          <a:bodyPr/>
          <a:lstStyle/>
          <a:p>
            <a:pPr algn="ctr"/>
            <a:r>
              <a:rPr lang="en-US" dirty="0"/>
              <a:t>Thank you for attending! </a:t>
            </a:r>
          </a:p>
        </p:txBody>
      </p:sp>
      <p:sp>
        <p:nvSpPr>
          <p:cNvPr id="3" name="Content Placeholder 2">
            <a:extLst>
              <a:ext uri="{FF2B5EF4-FFF2-40B4-BE49-F238E27FC236}">
                <a16:creationId xmlns:a16="http://schemas.microsoft.com/office/drawing/2014/main" id="{7B716D07-44C2-D4EF-AFE4-1EFA4061A935}"/>
              </a:ext>
            </a:extLst>
          </p:cNvPr>
          <p:cNvSpPr>
            <a:spLocks noGrp="1"/>
          </p:cNvSpPr>
          <p:nvPr>
            <p:ph idx="1"/>
          </p:nvPr>
        </p:nvSpPr>
        <p:spPr>
          <a:xfrm>
            <a:off x="838200" y="3412514"/>
            <a:ext cx="10515600" cy="3445486"/>
          </a:xfrm>
        </p:spPr>
        <p:txBody>
          <a:bodyPr>
            <a:normAutofit/>
          </a:bodyPr>
          <a:lstStyle/>
          <a:p>
            <a:pPr marL="0" indent="0" algn="ctr">
              <a:buNone/>
            </a:pPr>
            <a:r>
              <a:rPr lang="en-US" sz="8800" dirty="0"/>
              <a:t>Q&amp; A</a:t>
            </a:r>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4566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A293-F937-3D84-B000-4B05F7309B11}"/>
              </a:ext>
            </a:extLst>
          </p:cNvPr>
          <p:cNvSpPr>
            <a:spLocks noGrp="1"/>
          </p:cNvSpPr>
          <p:nvPr>
            <p:ph type="title"/>
          </p:nvPr>
        </p:nvSpPr>
        <p:spPr/>
        <p:txBody>
          <a:bodyPr/>
          <a:lstStyle/>
          <a:p>
            <a:r>
              <a:rPr lang="en-US" b="1" dirty="0"/>
              <a:t>Conditions/ assumption of inference</a:t>
            </a:r>
          </a:p>
        </p:txBody>
      </p:sp>
      <p:sp>
        <p:nvSpPr>
          <p:cNvPr id="3" name="Content Placeholder 2">
            <a:extLst>
              <a:ext uri="{FF2B5EF4-FFF2-40B4-BE49-F238E27FC236}">
                <a16:creationId xmlns:a16="http://schemas.microsoft.com/office/drawing/2014/main" id="{EEB964C6-7170-7D30-0619-6FBC0FA7ED1B}"/>
              </a:ext>
            </a:extLst>
          </p:cNvPr>
          <p:cNvSpPr>
            <a:spLocks noGrp="1"/>
          </p:cNvSpPr>
          <p:nvPr>
            <p:ph idx="1"/>
          </p:nvPr>
        </p:nvSpPr>
        <p:spPr/>
        <p:txBody>
          <a:bodyPr/>
          <a:lstStyle/>
          <a:p>
            <a:r>
              <a:rPr lang="en-US" dirty="0"/>
              <a:t>Random recruitment of participants</a:t>
            </a:r>
          </a:p>
          <a:p>
            <a:r>
              <a:rPr lang="en-US" dirty="0"/>
              <a:t>Numerical data</a:t>
            </a:r>
          </a:p>
          <a:p>
            <a:r>
              <a:rPr lang="en-US" dirty="0"/>
              <a:t>Normal distribution of results</a:t>
            </a:r>
          </a:p>
          <a:p>
            <a:r>
              <a:rPr lang="en-US" dirty="0"/>
              <a:t>Homogeneous variances</a:t>
            </a:r>
          </a:p>
        </p:txBody>
      </p:sp>
      <p:sp>
        <p:nvSpPr>
          <p:cNvPr id="4" name="Rectangle 3">
            <a:extLst>
              <a:ext uri="{FF2B5EF4-FFF2-40B4-BE49-F238E27FC236}">
                <a16:creationId xmlns:a16="http://schemas.microsoft.com/office/drawing/2014/main" id="{FB9A809F-5AC9-66A2-F36C-E650D090F729}"/>
              </a:ext>
            </a:extLst>
          </p:cNvPr>
          <p:cNvSpPr/>
          <p:nvPr/>
        </p:nvSpPr>
        <p:spPr>
          <a:xfrm>
            <a:off x="838200" y="2271103"/>
            <a:ext cx="5562600" cy="5541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E8FD1F21-6D49-8E27-AFBF-33A3FAE05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4621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964C6-7170-7D30-0619-6FBC0FA7ED1B}"/>
              </a:ext>
            </a:extLst>
          </p:cNvPr>
          <p:cNvSpPr>
            <a:spLocks noGrp="1"/>
          </p:cNvSpPr>
          <p:nvPr>
            <p:ph idx="1"/>
          </p:nvPr>
        </p:nvSpPr>
        <p:spPr>
          <a:xfrm>
            <a:off x="838200" y="2813537"/>
            <a:ext cx="10515600" cy="1641231"/>
          </a:xfrm>
        </p:spPr>
        <p:txBody>
          <a:bodyPr/>
          <a:lstStyle/>
          <a:p>
            <a:pPr marL="0" indent="0">
              <a:buNone/>
            </a:pPr>
            <a:r>
              <a:rPr lang="en-US" dirty="0"/>
              <a:t>Quantitative data can be captured/ collected through two main levels of measurement: 1) Categorical data and 2) Numerical data. </a:t>
            </a:r>
          </a:p>
        </p:txBody>
      </p:sp>
      <p:pic>
        <p:nvPicPr>
          <p:cNvPr id="6" name="Picture 5">
            <a:extLst>
              <a:ext uri="{FF2B5EF4-FFF2-40B4-BE49-F238E27FC236}">
                <a16:creationId xmlns:a16="http://schemas.microsoft.com/office/drawing/2014/main" id="{AEFDF5B5-CEEA-F439-CAE5-F34ABA3AC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98634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8B65AE-B3B1-AA75-BE59-6A5BAC2EA36D}"/>
              </a:ext>
            </a:extLst>
          </p:cNvPr>
          <p:cNvGraphicFramePr/>
          <p:nvPr>
            <p:extLst>
              <p:ext uri="{D42A27DB-BD31-4B8C-83A1-F6EECF244321}">
                <p14:modId xmlns:p14="http://schemas.microsoft.com/office/powerpoint/2010/main" val="201858807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8A16201-3AFA-3B2D-F70D-ED2FB82025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51767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3D50F-348C-CBE1-BD54-0EC70F434A98}"/>
              </a:ext>
            </a:extLst>
          </p:cNvPr>
          <p:cNvSpPr>
            <a:spLocks noGrp="1"/>
          </p:cNvSpPr>
          <p:nvPr>
            <p:ph idx="1"/>
          </p:nvPr>
        </p:nvSpPr>
        <p:spPr/>
        <p:txBody>
          <a:bodyPr/>
          <a:lstStyle/>
          <a:p>
            <a:r>
              <a:rPr lang="en-US" dirty="0"/>
              <a:t>It is necessary to understand these </a:t>
            </a:r>
            <a:r>
              <a:rPr lang="en-US" b="1" dirty="0"/>
              <a:t>different types </a:t>
            </a:r>
            <a:r>
              <a:rPr lang="en-US" dirty="0"/>
              <a:t>of measurement as they are necessary for choosing the </a:t>
            </a:r>
            <a:r>
              <a:rPr lang="en-US" b="1" dirty="0"/>
              <a:t>appropriate statistical analyses</a:t>
            </a:r>
            <a:r>
              <a:rPr lang="en-US" dirty="0"/>
              <a:t>.</a:t>
            </a:r>
          </a:p>
        </p:txBody>
      </p:sp>
      <p:pic>
        <p:nvPicPr>
          <p:cNvPr id="4" name="Picture 3">
            <a:extLst>
              <a:ext uri="{FF2B5EF4-FFF2-40B4-BE49-F238E27FC236}">
                <a16:creationId xmlns:a16="http://schemas.microsoft.com/office/drawing/2014/main" id="{7405D96E-FA62-7296-9014-052F3DCA4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2759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BC79-1EDC-ADDE-3FD3-0A2A078A282A}"/>
              </a:ext>
            </a:extLst>
          </p:cNvPr>
          <p:cNvSpPr>
            <a:spLocks noGrp="1"/>
          </p:cNvSpPr>
          <p:nvPr>
            <p:ph type="title"/>
          </p:nvPr>
        </p:nvSpPr>
        <p:spPr/>
        <p:txBody>
          <a:bodyPr/>
          <a:lstStyle/>
          <a:p>
            <a:r>
              <a:rPr lang="en-US" b="1" dirty="0"/>
              <a:t>1. Categorical data</a:t>
            </a:r>
          </a:p>
        </p:txBody>
      </p:sp>
      <p:sp>
        <p:nvSpPr>
          <p:cNvPr id="3" name="Content Placeholder 2">
            <a:extLst>
              <a:ext uri="{FF2B5EF4-FFF2-40B4-BE49-F238E27FC236}">
                <a16:creationId xmlns:a16="http://schemas.microsoft.com/office/drawing/2014/main" id="{11BB63A9-ABFE-0E66-BF87-599F7516407D}"/>
              </a:ext>
            </a:extLst>
          </p:cNvPr>
          <p:cNvSpPr>
            <a:spLocks noGrp="1"/>
          </p:cNvSpPr>
          <p:nvPr>
            <p:ph idx="1"/>
          </p:nvPr>
        </p:nvSpPr>
        <p:spPr/>
        <p:txBody>
          <a:bodyPr/>
          <a:lstStyle/>
          <a:p>
            <a:pPr marL="0" indent="0">
              <a:buNone/>
            </a:pPr>
            <a:r>
              <a:rPr lang="en-US" dirty="0"/>
              <a:t>Categorical data (also known as qualitative variables) describe qualitative attributes.</a:t>
            </a:r>
          </a:p>
        </p:txBody>
      </p:sp>
      <p:pic>
        <p:nvPicPr>
          <p:cNvPr id="4" name="Picture 3">
            <a:extLst>
              <a:ext uri="{FF2B5EF4-FFF2-40B4-BE49-F238E27FC236}">
                <a16:creationId xmlns:a16="http://schemas.microsoft.com/office/drawing/2014/main" id="{DDEFC203-CEB0-8C0C-8548-0DC415A1B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34510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3BC79-1EDC-ADDE-3FD3-0A2A078A282A}"/>
              </a:ext>
            </a:extLst>
          </p:cNvPr>
          <p:cNvSpPr>
            <a:spLocks noGrp="1"/>
          </p:cNvSpPr>
          <p:nvPr>
            <p:ph type="title"/>
          </p:nvPr>
        </p:nvSpPr>
        <p:spPr/>
        <p:txBody>
          <a:bodyPr/>
          <a:lstStyle/>
          <a:p>
            <a:r>
              <a:rPr lang="en-US" b="1" dirty="0"/>
              <a:t>A. Nominal data</a:t>
            </a:r>
          </a:p>
        </p:txBody>
      </p:sp>
      <p:sp>
        <p:nvSpPr>
          <p:cNvPr id="3" name="Content Placeholder 2">
            <a:extLst>
              <a:ext uri="{FF2B5EF4-FFF2-40B4-BE49-F238E27FC236}">
                <a16:creationId xmlns:a16="http://schemas.microsoft.com/office/drawing/2014/main" id="{11BB63A9-ABFE-0E66-BF87-599F7516407D}"/>
              </a:ext>
            </a:extLst>
          </p:cNvPr>
          <p:cNvSpPr>
            <a:spLocks noGrp="1"/>
          </p:cNvSpPr>
          <p:nvPr>
            <p:ph idx="1"/>
          </p:nvPr>
        </p:nvSpPr>
        <p:spPr/>
        <p:txBody>
          <a:bodyPr/>
          <a:lstStyle/>
          <a:p>
            <a:pPr marL="0" indent="0">
              <a:buNone/>
            </a:pPr>
            <a:r>
              <a:rPr lang="en-US" dirty="0"/>
              <a:t>Nominal data are a type of categorical data that are “</a:t>
            </a:r>
            <a:r>
              <a:rPr lang="en-US" b="1" dirty="0"/>
              <a:t>labeled</a:t>
            </a:r>
            <a:r>
              <a:rPr lang="en-US" dirty="0"/>
              <a:t>” or “</a:t>
            </a:r>
            <a:r>
              <a:rPr lang="en-US" b="1" dirty="0"/>
              <a:t>named</a:t>
            </a:r>
            <a:r>
              <a:rPr lang="en-US" dirty="0"/>
              <a:t>” data which can be divided into various groups that </a:t>
            </a:r>
            <a:r>
              <a:rPr lang="en-US" b="1" dirty="0"/>
              <a:t>do not overlap</a:t>
            </a:r>
            <a:r>
              <a:rPr lang="en-US" dirty="0"/>
              <a:t>. </a:t>
            </a:r>
          </a:p>
          <a:p>
            <a:pPr marL="0" indent="0">
              <a:buNone/>
            </a:pPr>
            <a:endParaRPr lang="en-US" dirty="0"/>
          </a:p>
          <a:p>
            <a:pPr marL="0" indent="0">
              <a:buNone/>
            </a:pPr>
            <a:r>
              <a:rPr lang="en-US" dirty="0"/>
              <a:t>Data are not measured or evaluated in this case; they are just assigned to multiple </a:t>
            </a:r>
            <a:r>
              <a:rPr lang="en-US" b="1" dirty="0"/>
              <a:t>unique</a:t>
            </a:r>
            <a:r>
              <a:rPr lang="en-US" dirty="0"/>
              <a:t> groups.</a:t>
            </a:r>
          </a:p>
        </p:txBody>
      </p:sp>
      <p:pic>
        <p:nvPicPr>
          <p:cNvPr id="4" name="Picture 3">
            <a:extLst>
              <a:ext uri="{FF2B5EF4-FFF2-40B4-BE49-F238E27FC236}">
                <a16:creationId xmlns:a16="http://schemas.microsoft.com/office/drawing/2014/main" id="{1F1D2A6A-0B44-869D-0664-D117AA6CC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16836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1143</Words>
  <Application>Microsoft Office PowerPoint</Application>
  <PresentationFormat>Widescreen</PresentationFormat>
  <Paragraphs>191</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Google Sans</vt:lpstr>
      <vt:lpstr>Wingdings</vt:lpstr>
      <vt:lpstr>Wingdings 2</vt:lpstr>
      <vt:lpstr>Office Theme</vt:lpstr>
      <vt:lpstr>Lecture starting soon</vt:lpstr>
      <vt:lpstr>STATISTICS Quantitative Data Analysis in Applied Linguistics</vt:lpstr>
      <vt:lpstr>PowerPoint Presentation</vt:lpstr>
      <vt:lpstr>Conditions/ assumption of inference</vt:lpstr>
      <vt:lpstr>PowerPoint Presentation</vt:lpstr>
      <vt:lpstr>PowerPoint Presentation</vt:lpstr>
      <vt:lpstr>PowerPoint Presentation</vt:lpstr>
      <vt:lpstr>1. Categorical data</vt:lpstr>
      <vt:lpstr>A. Nominal data</vt:lpstr>
      <vt:lpstr>  Examples of nominal data include …</vt:lpstr>
      <vt:lpstr>PowerPoint Presentation</vt:lpstr>
      <vt:lpstr>PowerPoint Presentation</vt:lpstr>
      <vt:lpstr>PowerPoint Presentation</vt:lpstr>
      <vt:lpstr>B. Ordinal data</vt:lpstr>
      <vt:lpstr>B. Ordinal data</vt:lpstr>
      <vt:lpstr>The following table provides some examples of ordinal data:</vt:lpstr>
      <vt:lpstr>PowerPoint Presentation</vt:lpstr>
      <vt:lpstr>PowerPoint Presentation</vt:lpstr>
      <vt:lpstr>Converting qualitative data to quantitative</vt:lpstr>
      <vt:lpstr>Factors affecting Algerian EFL teachers’ use of technology in the classroom</vt:lpstr>
      <vt:lpstr>ANY QUESTIONS?</vt:lpstr>
      <vt:lpstr>2. Numerical data</vt:lpstr>
      <vt:lpstr>A. Interval data</vt:lpstr>
      <vt:lpstr>PowerPoint Presentation</vt:lpstr>
      <vt:lpstr>PowerPoint Presentation</vt:lpstr>
      <vt:lpstr>B. Ratio data</vt:lpstr>
      <vt:lpstr>PowerPoint Presentation</vt:lpstr>
      <vt:lpstr>PowerPoint Presentation</vt:lpstr>
      <vt:lpstr>ANY QUESTIONS?</vt:lpstr>
      <vt:lpstr>The following table summarizes the different types of data and their qualities:</vt:lpstr>
      <vt:lpstr>QUIZ TIME!</vt:lpstr>
      <vt:lpstr>Install Kahoot …</vt:lpstr>
      <vt:lpstr>PowerPoint Presentation</vt:lpstr>
      <vt:lpstr>PowerPoint Presentation</vt:lpstr>
      <vt:lpstr>PowerPoint Presentation</vt:lpstr>
      <vt:lpstr>PowerPoint Presentation</vt:lpstr>
      <vt:lpstr>PowerPoint Presentation</vt:lpstr>
      <vt:lpstr>PowerPoint Presentation</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69</cp:revision>
  <dcterms:created xsi:type="dcterms:W3CDTF">2023-10-01T23:04:03Z</dcterms:created>
  <dcterms:modified xsi:type="dcterms:W3CDTF">2024-10-17T13:58:36Z</dcterms:modified>
</cp:coreProperties>
</file>