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81794A-80E9-45AD-9EE6-A45494D689C2}" type="datetimeFigureOut">
              <a:rPr lang="fr-FR" smtClean="0"/>
              <a:t>12/11/2024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AF00B0-4BE7-46B8-8247-9FEA17A9082C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Sakkal Majalla" pitchFamily="2" charset="-78"/>
                <a:cs typeface="Sakkal Majalla" pitchFamily="2" charset="-78"/>
              </a:rPr>
              <a:t>to Post-Traumatic Stress Disorder (PTSD)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Terminology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Anxiety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Anxiety in PTSD is characterized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by persistent worry, fear, and apprehension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often related to the traumatic event. Clinically, this can manifest as generalized anxiety or specific fears related to the trauma. Anxiety can lead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physiological symptoms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like increased heart rate, sweating, and muscle tension.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Dissociation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Dissociation refers to a psychological state where the individual feels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disconnected from their thoughts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emotions, or surroundings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. In PTSD, dissociation can serve as a defense mechanism against overwhelming emotions, leading to a sense of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detachment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from reality, sometimes resulting in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memory gaps or feelings of unreality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Re-experiencing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Re-experiencing refers to the involuntary reliving of trauma-related memories, often through flashbacks or intrusive thoughts. In clinical terms, this symptom makes it difficult for individuals to distinguish between past and present experiences, leading to heightened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distress and emotional instability.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Sakkal Majalla" pitchFamily="2" charset="-78"/>
                <a:cs typeface="Sakkal Majalla" pitchFamily="2" charset="-78"/>
              </a:rPr>
              <a:t>Hyperarousal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err="1" smtClean="0">
                <a:latin typeface="Sakkal Majalla" pitchFamily="2" charset="-78"/>
                <a:cs typeface="Sakkal Majalla" pitchFamily="2" charset="-78"/>
              </a:rPr>
              <a:t>Hyperarousal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is characterized by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heightened physiological responses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such as an exaggerated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startle reflex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difficulty sleeping, irritability, and tension. Clinically, </a:t>
            </a:r>
            <a:r>
              <a:rPr lang="en-US" dirty="0" err="1" smtClean="0">
                <a:latin typeface="Sakkal Majalla" pitchFamily="2" charset="-78"/>
                <a:cs typeface="Sakkal Majalla" pitchFamily="2" charset="-78"/>
              </a:rPr>
              <a:t>hyperarousal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is linked to the body's fight-or-flight response being chronically activated, leading to physical and emotional exhaustion.</a:t>
            </a: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Mood Swings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Mood swings in PTSD involve rapid and intense changes in emotional states, often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from irritability or anger to sadness or numbness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. Clinically, these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mood fluctuations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reflect the emotional </a:t>
            </a:r>
            <a:r>
              <a:rPr lang="en-US" dirty="0" err="1" smtClean="0">
                <a:latin typeface="Sakkal Majalla" pitchFamily="2" charset="-78"/>
                <a:cs typeface="Sakkal Majalla" pitchFamily="2" charset="-78"/>
              </a:rPr>
              <a:t>dysregulation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often seen in trauma survivors, affecting their relationships and overall functioning.</a:t>
            </a:r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Negative Cognitions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Negative cognitions refer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distorted or pessimistic thoughts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about oneself, others, or the world, often stemming from the trauma. Clinically, individuals with PTSD may develop feelings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of guilt, shame, or self-blame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which can exacerbate feelings of isolation, depression, and hopelessness.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Emotional Flashbacks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Emotional flashbacks are intense,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overwhelming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feelings that mirror the emotional states experienced during the trauma. These can occur without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any visual or sensory memories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and are more associated with internal feelings of fear,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helplessness, or despair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. Clinically, emotional flashbacks can be just as disruptive as visual flashbacks, often leaving individuals unable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function effectively.</a:t>
            </a:r>
            <a:endParaRPr lang="fr-FR" dirty="0" smtClean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PTSD Triggers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PTSD triggers are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stimuli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that provoke intense emotional reactions, reminding the individual of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the traumatic event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. Clinically, triggers can include sights, sounds, smells, or specific situations that lead to a rapid onset of PTSD symptoms, such as flashbacks or anxiety, causing the person to feel unsafe or out of control.</a:t>
            </a:r>
            <a:endParaRPr lang="fr-F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Each of these terms highlights key aspects of PTSD, which is often treated through therapies such as Cognitive Behavioral Therapy (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CBT</a:t>
            </a:r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), Eye Movement Desensitization and Reprocessing (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EMDR</a:t>
            </a:r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), and other trauma-focused treatments to help the individual process and cope with their trauma.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1200" dirty="0" smtClean="0">
                <a:latin typeface="Sakkal Majalla" pitchFamily="2" charset="-78"/>
                <a:cs typeface="Sakkal Majalla" pitchFamily="2" charset="-78"/>
              </a:rPr>
              <a:t>		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key terms related to </a:t>
            </a:r>
            <a:r>
              <a:rPr lang="en-US" sz="44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Post-Traumatic Stress Disorder (PTSD) </a:t>
            </a:r>
            <a:r>
              <a:rPr lang="en-US" sz="4400" dirty="0" smtClean="0">
                <a:latin typeface="Sakkal Majalla" pitchFamily="2" charset="-78"/>
                <a:cs typeface="Sakkal Majalla" pitchFamily="2" charset="-78"/>
              </a:rPr>
              <a:t>with explanations from a clinical psychology perspective: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latin typeface="Sakkal Majalla" pitchFamily="2" charset="-78"/>
                <a:cs typeface="Sakkal Majalla" pitchFamily="2" charset="-78"/>
              </a:rPr>
              <a:t>Trauma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2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In clinical psychology, trauma refers to an event or series of events that causes 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significant emotional, psychological, or physical harm</a:t>
            </a:r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. Trauma can result from various experiences such as accidents, natural disasters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, abuse</a:t>
            </a:r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, combat, or 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witnessing violence</a:t>
            </a:r>
            <a:r>
              <a:rPr lang="en-US" sz="3200" dirty="0" smtClean="0">
                <a:latin typeface="Sakkal Majalla" pitchFamily="2" charset="-78"/>
                <a:cs typeface="Sakkal Majalla" pitchFamily="2" charset="-78"/>
              </a:rPr>
              <a:t>, and it often leads to the development of PTSD.</a:t>
            </a:r>
            <a:endParaRPr lang="fr-FR" sz="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 smtClean="0">
                <a:latin typeface="Sakkal Majalla" pitchFamily="2" charset="-78"/>
                <a:cs typeface="Sakkal Majalla" pitchFamily="2" charset="-78"/>
              </a:rPr>
              <a:t>Flashbacks</a:t>
            </a:r>
            <a:r>
              <a:rPr lang="en-US" sz="5400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Flashbacks are 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dissociative episodes 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where the individual feels as though they are 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reliving the traumatic 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event. Clinically, flashbacks are a hallmark symptom of PTSD and can cause a person to react as if the trauma is occurring in the present, leading to distress and confusion.</a:t>
            </a:r>
            <a:endParaRPr lang="fr-F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Sakkal Majalla" pitchFamily="2" charset="-78"/>
                <a:cs typeface="Sakkal Majalla" pitchFamily="2" charset="-78"/>
              </a:rPr>
              <a:t>Hypervigilance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sz="2800" dirty="0" err="1" smtClean="0">
                <a:latin typeface="Sakkal Majalla" pitchFamily="2" charset="-78"/>
                <a:cs typeface="Sakkal Majalla" pitchFamily="2" charset="-78"/>
              </a:rPr>
              <a:t>Hypervigilance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 is a state of constant 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alertness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 where the individual is overly sensitive to potential threats. It is a symptom of PTSD that often leads to 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sleep disturbances, </a:t>
            </a:r>
            <a:r>
              <a:rPr lang="en-US" sz="32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anxiety</a:t>
            </a:r>
            <a:r>
              <a:rPr lang="en-US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, and irritability</a:t>
            </a:r>
            <a:r>
              <a:rPr lang="en-US" sz="2800" dirty="0" smtClean="0">
                <a:latin typeface="Sakkal Majalla" pitchFamily="2" charset="-78"/>
                <a:cs typeface="Sakkal Majalla" pitchFamily="2" charset="-78"/>
              </a:rPr>
              <a:t>, as the person remains constantly on edge, perceiving danger even in safe situations.</a:t>
            </a:r>
            <a:endParaRPr lang="fr-F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Intrusive Thoughts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Intrusive thoughts are unwanted, distressing thoughts related to the traumatic event. From a clinical standpoint, these are often automatic and uncontrollable, causing significant distress. Such thoughts are linked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emotional </a:t>
            </a:r>
            <a:r>
              <a:rPr lang="en-US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dysregulation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and can interfere with daily functioning.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Avoidance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Avoidance refers to the psychological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defense mechanism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where individuals with PTSD deliberately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avoid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 situations, people, or activities that remind them of the traumatic event. This can lead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social withdrawal 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and decreased engagement with life, reinforcing feelings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of isolation and detachment.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Numbing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Numbing refers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emotional blunting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where individuals with PTSD experience a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diminished ability to feel positive emotions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leading to a sense of detachment or indifference. Clinically, this can manifest as a lack of interest in activities that were once enjoyable, as well as difficulty forming or maintaining relationships.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Sakkal Majalla" pitchFamily="2" charset="-78"/>
                <a:cs typeface="Sakkal Majalla" pitchFamily="2" charset="-78"/>
              </a:rPr>
              <a:t>Nightmares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latin typeface="Sakkal Majalla" pitchFamily="2" charset="-78"/>
              <a:cs typeface="Sakkal Majalla" pitchFamily="2" charset="-78"/>
            </a:endParaRPr>
          </a:p>
          <a:p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Nightmares are distressing dreams that involve re-experiencing aspects of the trauma. In clinical psychology, nightmares are considered a common symptom of PTSD, contributing to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poor sleep quality, increased anxiety</a:t>
            </a:r>
            <a:r>
              <a:rPr lang="en-US" dirty="0" smtClean="0">
                <a:latin typeface="Sakkal Majalla" pitchFamily="2" charset="-78"/>
                <a:cs typeface="Sakkal Majalla" pitchFamily="2" charset="-78"/>
              </a:rPr>
              <a:t>, and </a:t>
            </a:r>
            <a:r>
              <a:rPr lang="en-US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emotional distress.</a:t>
            </a: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</TotalTime>
  <Words>835</Words>
  <Application>Microsoft Office PowerPoint</Application>
  <PresentationFormat>Affichage à l'écran 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to Post-Traumatic Stress Disorder (PTSD)</vt:lpstr>
      <vt:lpstr>Diapositive 2</vt:lpstr>
      <vt:lpstr>Trauma</vt:lpstr>
      <vt:lpstr>Flashbacks: </vt:lpstr>
      <vt:lpstr>Hypervigilance: </vt:lpstr>
      <vt:lpstr>Intrusive Thoughts: </vt:lpstr>
      <vt:lpstr>Avoidance: </vt:lpstr>
      <vt:lpstr>Numbing: </vt:lpstr>
      <vt:lpstr>Nightmares: </vt:lpstr>
      <vt:lpstr>Anxiety: </vt:lpstr>
      <vt:lpstr>Dissociation: </vt:lpstr>
      <vt:lpstr>Re-experiencing: </vt:lpstr>
      <vt:lpstr>Hyperarousal: </vt:lpstr>
      <vt:lpstr>Mood Swings: </vt:lpstr>
      <vt:lpstr>Negative Cognitions: </vt:lpstr>
      <vt:lpstr>Emotional Flashbacks: </vt:lpstr>
      <vt:lpstr>PTSD Triggers: 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Post-Traumatic Stress Disorder (PTSD)</dc:title>
  <dc:creator>pc</dc:creator>
  <cp:lastModifiedBy>pc</cp:lastModifiedBy>
  <cp:revision>1</cp:revision>
  <dcterms:created xsi:type="dcterms:W3CDTF">2024-11-12T01:26:14Z</dcterms:created>
  <dcterms:modified xsi:type="dcterms:W3CDTF">2024-11-12T01:39:55Z</dcterms:modified>
</cp:coreProperties>
</file>