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21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99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90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218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72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68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770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21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21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311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84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2F644-E20C-40F9-8D6A-8A046CBC3B8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6050B-B5CE-40A8-A03E-B993D79AC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378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fertilization:</a:t>
            </a:r>
            <a:br>
              <a:rPr lang="en-US" sz="5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Ovary enlarges → becomes </a:t>
            </a:r>
            <a:r>
              <a:rPr lang="en-US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fruit</a:t>
            </a:r>
            <a:r>
              <a:rPr lang="en-US" sz="5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Fertilized ovules → become </a:t>
            </a:r>
            <a:r>
              <a:rPr lang="en-US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seeds</a:t>
            </a:r>
            <a:r>
              <a:rPr lang="en-US" dirty="0" smtClean="0"/>
              <a:t/>
            </a:r>
            <a:br>
              <a:rPr lang="en-US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48000" y="8515232"/>
            <a:ext cx="9144000" cy="1655762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6" name="Picture 2" descr="https://www.researchgate.net/publication/348114858/figure/fig2/AS%3A11431281386768353%401745093694035/Stages-of-fruit-development-and-ripening-in-apricot-fruits-After-flower-bloom.tif?utm_source=chatgpt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3165474"/>
            <a:ext cx="4651152" cy="254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b0/d4/f2/b0d4f2770d24b65aeca644a8f88c13bb.jpg?utm_source=chatgpt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766" y="3165474"/>
            <a:ext cx="4189863" cy="254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85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0905" y="570031"/>
            <a:ext cx="10515600" cy="4351338"/>
          </a:xfrm>
        </p:spPr>
        <p:txBody>
          <a:bodyPr/>
          <a:lstStyle/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Fruits protect seeds and aid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seed dispersal</a:t>
            </a:r>
            <a:endParaRPr 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animals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explosion mechanisms</a:t>
            </a:r>
            <a:endParaRPr 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(scientific concept: seed dispersal)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71443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</Words>
  <Application>Microsoft Office PowerPoint</Application>
  <PresentationFormat>Grand écran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After fertilization: Ovary enlarges → becomes fruit Fertilized ovules → become seeds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After fertilization: Ovary enlarges → becomes fruit Fertilized ovules → become seeds </dc:title>
  <dc:creator>dell</dc:creator>
  <cp:lastModifiedBy>dell</cp:lastModifiedBy>
  <cp:revision>3</cp:revision>
  <dcterms:created xsi:type="dcterms:W3CDTF">2025-12-04T08:55:56Z</dcterms:created>
  <dcterms:modified xsi:type="dcterms:W3CDTF">2025-12-04T08:58:08Z</dcterms:modified>
</cp:coreProperties>
</file>