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  <p:sldId id="264" r:id="rId4"/>
    <p:sldId id="265" r:id="rId5"/>
    <p:sldId id="266" r:id="rId6"/>
    <p:sldId id="267" r:id="rId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0" autoAdjust="0"/>
    <p:restoredTop sz="94660"/>
  </p:normalViewPr>
  <p:slideViewPr>
    <p:cSldViewPr snapToGrid="0">
      <p:cViewPr varScale="1">
        <p:scale>
          <a:sx n="50" d="100"/>
          <a:sy n="50" d="100"/>
        </p:scale>
        <p:origin x="612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07EC3-E5A2-462C-8F37-D5EA3400C744}" type="datetimeFigureOut">
              <a:rPr lang="fr-FR" smtClean="0"/>
              <a:t>07/05/2024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F692B-611D-49DD-AB41-8C89B2DEDA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59658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07EC3-E5A2-462C-8F37-D5EA3400C744}" type="datetimeFigureOut">
              <a:rPr lang="fr-FR" smtClean="0"/>
              <a:t>07/05/2024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F692B-611D-49DD-AB41-8C89B2DEDA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74284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07EC3-E5A2-462C-8F37-D5EA3400C744}" type="datetimeFigureOut">
              <a:rPr lang="fr-FR" smtClean="0"/>
              <a:t>07/05/2024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F692B-611D-49DD-AB41-8C89B2DEDA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56620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07EC3-E5A2-462C-8F37-D5EA3400C744}" type="datetimeFigureOut">
              <a:rPr lang="fr-FR" smtClean="0"/>
              <a:t>07/05/2024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F692B-611D-49DD-AB41-8C89B2DEDA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95339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07EC3-E5A2-462C-8F37-D5EA3400C744}" type="datetimeFigureOut">
              <a:rPr lang="fr-FR" smtClean="0"/>
              <a:t>07/05/2024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F692B-611D-49DD-AB41-8C89B2DEDA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1919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07EC3-E5A2-462C-8F37-D5EA3400C744}" type="datetimeFigureOut">
              <a:rPr lang="fr-FR" smtClean="0"/>
              <a:t>07/05/2024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F692B-611D-49DD-AB41-8C89B2DEDA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52852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07EC3-E5A2-462C-8F37-D5EA3400C744}" type="datetimeFigureOut">
              <a:rPr lang="fr-FR" smtClean="0"/>
              <a:t>07/05/2024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F692B-611D-49DD-AB41-8C89B2DEDA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83842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07EC3-E5A2-462C-8F37-D5EA3400C744}" type="datetimeFigureOut">
              <a:rPr lang="fr-FR" smtClean="0"/>
              <a:t>07/05/2024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F692B-611D-49DD-AB41-8C89B2DEDA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7603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07EC3-E5A2-462C-8F37-D5EA3400C744}" type="datetimeFigureOut">
              <a:rPr lang="fr-FR" smtClean="0"/>
              <a:t>07/05/2024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F692B-611D-49DD-AB41-8C89B2DEDA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329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07EC3-E5A2-462C-8F37-D5EA3400C744}" type="datetimeFigureOut">
              <a:rPr lang="fr-FR" smtClean="0"/>
              <a:t>07/05/2024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F692B-611D-49DD-AB41-8C89B2DEDA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65220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07EC3-E5A2-462C-8F37-D5EA3400C744}" type="datetimeFigureOut">
              <a:rPr lang="fr-FR" smtClean="0"/>
              <a:t>07/05/2024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F692B-611D-49DD-AB41-8C89B2DEDA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817994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807EC3-E5A2-462C-8F37-D5EA3400C744}" type="datetimeFigureOut">
              <a:rPr lang="fr-FR" smtClean="0"/>
              <a:t>07/05/2024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3F692B-611D-49DD-AB41-8C89B2DEDA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0668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lum bright="-20000" contrast="40000"/>
          </a:blip>
          <a:stretch>
            <a:fillRect/>
          </a:stretch>
        </p:blipFill>
        <p:spPr>
          <a:xfrm>
            <a:off x="838200" y="0"/>
            <a:ext cx="10515600" cy="1807969"/>
          </a:xfrm>
          <a:prstGeom prst="rect">
            <a:avLst/>
          </a:prstGeom>
        </p:spPr>
      </p:pic>
      <p:pic>
        <p:nvPicPr>
          <p:cNvPr id="5" name="Espace réservé du contenu 4"/>
          <p:cNvPicPr>
            <a:picLocks noGrp="1" noChangeAspect="1"/>
          </p:cNvPicPr>
          <p:nvPr>
            <p:ph idx="1"/>
          </p:nvPr>
        </p:nvPicPr>
        <p:blipFill>
          <a:blip r:embed="rId3">
            <a:lum bright="-20000" contrast="40000"/>
          </a:blip>
          <a:stretch>
            <a:fillRect/>
          </a:stretch>
        </p:blipFill>
        <p:spPr>
          <a:xfrm>
            <a:off x="838200" y="2438400"/>
            <a:ext cx="10515600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48504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>
            <a:lum bright="-20000" contrast="40000"/>
          </a:blip>
          <a:stretch>
            <a:fillRect/>
          </a:stretch>
        </p:blipFill>
        <p:spPr>
          <a:xfrm>
            <a:off x="1181100" y="729280"/>
            <a:ext cx="9906000" cy="2794969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>
            <a:lum bright="-20000" contrast="40000"/>
          </a:blip>
          <a:stretch>
            <a:fillRect/>
          </a:stretch>
        </p:blipFill>
        <p:spPr>
          <a:xfrm>
            <a:off x="1181100" y="3908972"/>
            <a:ext cx="9467849" cy="1463128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>
            <a:lum bright="-20000" contrast="40000"/>
          </a:blip>
          <a:stretch>
            <a:fillRect/>
          </a:stretch>
        </p:blipFill>
        <p:spPr>
          <a:xfrm>
            <a:off x="1181100" y="5756823"/>
            <a:ext cx="9905999" cy="568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20425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>
            <a:lum bright="-20000" contrast="40000"/>
          </a:blip>
          <a:stretch>
            <a:fillRect/>
          </a:stretch>
        </p:blipFill>
        <p:spPr>
          <a:xfrm>
            <a:off x="914401" y="823331"/>
            <a:ext cx="9944100" cy="498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07813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>
            <a:lum bright="-20000" contrast="40000"/>
          </a:blip>
          <a:stretch>
            <a:fillRect/>
          </a:stretch>
        </p:blipFill>
        <p:spPr>
          <a:xfrm>
            <a:off x="1085850" y="662981"/>
            <a:ext cx="9906000" cy="256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90463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>
            <a:lum bright="-20000" contrast="40000"/>
          </a:blip>
          <a:stretch>
            <a:fillRect/>
          </a:stretch>
        </p:blipFill>
        <p:spPr>
          <a:xfrm>
            <a:off x="628650" y="639225"/>
            <a:ext cx="10515600" cy="1780125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>
            <a:lum bright="-20000" contrast="40000"/>
          </a:blip>
          <a:stretch>
            <a:fillRect/>
          </a:stretch>
        </p:blipFill>
        <p:spPr>
          <a:xfrm>
            <a:off x="876300" y="2419351"/>
            <a:ext cx="9944100" cy="411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91805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>
            <a:lum bright="-20000" contrast="40000"/>
          </a:blip>
          <a:stretch>
            <a:fillRect/>
          </a:stretch>
        </p:blipFill>
        <p:spPr>
          <a:xfrm>
            <a:off x="819150" y="870534"/>
            <a:ext cx="10439400" cy="1758366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0029" y="4731825"/>
            <a:ext cx="5512230" cy="438310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16109" y="4731825"/>
            <a:ext cx="4024187" cy="456123"/>
          </a:xfrm>
          <a:prstGeom prst="rect">
            <a:avLst/>
          </a:prstGeom>
        </p:spPr>
      </p:pic>
      <p:sp>
        <p:nvSpPr>
          <p:cNvPr id="8" name="Titre 1"/>
          <p:cNvSpPr>
            <a:spLocks noGrp="1"/>
          </p:cNvSpPr>
          <p:nvPr>
            <p:ph type="title"/>
          </p:nvPr>
        </p:nvSpPr>
        <p:spPr>
          <a:xfrm>
            <a:off x="742950" y="3299618"/>
            <a:ext cx="10515600" cy="1325563"/>
          </a:xfrm>
        </p:spPr>
        <p:txBody>
          <a:bodyPr/>
          <a:lstStyle/>
          <a:p>
            <a:r>
              <a:rPr lang="fr-FR" dirty="0" smtClean="0"/>
              <a:t>Reference :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4820887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2</Words>
  <Application>Microsoft Office PowerPoint</Application>
  <PresentationFormat>Grand écran</PresentationFormat>
  <Paragraphs>1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Reference :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user</dc:creator>
  <cp:lastModifiedBy>user</cp:lastModifiedBy>
  <cp:revision>3</cp:revision>
  <dcterms:created xsi:type="dcterms:W3CDTF">2024-05-05T20:36:16Z</dcterms:created>
  <dcterms:modified xsi:type="dcterms:W3CDTF">2024-05-07T21:09:58Z</dcterms:modified>
</cp:coreProperties>
</file>