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-418" y="-67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EFBD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2086377" y="759854"/>
            <a:ext cx="14166761" cy="8615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Ministry of Higher Education and Scientific Research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MOHAMED KHIDER UNIVERSITY, BISKRA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of Exact Sciences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DEPARTMENT OF MATHEMATICS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u="sng" spc="-105" dirty="0" smtClean="0">
                <a:latin typeface="Palatino Linotype"/>
                <a:cs typeface="Palatino Linotype"/>
              </a:rPr>
              <a:t>English 1 – Level A2</a:t>
            </a:r>
            <a:r>
              <a:rPr lang="fr-FR" sz="3200" b="1" u="sng" spc="-105" dirty="0" smtClean="0">
                <a:latin typeface="Palatino Linotype"/>
                <a:cs typeface="Palatino Linotype"/>
              </a:rPr>
              <a:t>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sz="3200" b="1" u="sng" spc="-105" dirty="0" smtClean="0">
              <a:latin typeface="Palatino Linotype"/>
              <a:cs typeface="Palatino Linotyp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Lesson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12: Must – Have to</a:t>
            </a:r>
            <a:endParaRPr kumimoji="0" lang="fr-FR" sz="6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Dr. OUAAR Fatima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D:\Fati Youtube maths chanel videos\video1\FB_IMG_174457396835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31172" y="2627290"/>
            <a:ext cx="1985560" cy="17218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eb-f332-8ca0-8000-0000629093e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ec-bd42-8fc2-8000-00004429278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eb-2fe2-8030-8000-00000f234c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505-0872-88fb-8000-00000ab5887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c3-abe2-8535-8000-0000d153c9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d5-d712-88c0-8000-000044a5219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d6-e0b2-8947-8000-000062f2b0d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d1-0942-83a0-8000-0000dd0700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d5-f3f2-8936-8000-0000456b8d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db-b262-8fea-8000-0000bf9580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f6-30c2-8f22-8000-00006c95ac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4ec-51b2-85a6-8000-0000a7ac4c0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</Words>
  <Application>Microsoft Office PowerPoint</Application>
  <PresentationFormat>Personnalisé</PresentationFormat>
  <Paragraphs>35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Custom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vs. Have to: Stylish Grammar</dc:title>
  <dc:subject>Must vs. Have to: Stylish Grammar</dc:subject>
  <dc:creator>Kimi</dc:creator>
  <cp:lastModifiedBy>Thinkpad</cp:lastModifiedBy>
  <cp:revision>2</cp:revision>
  <dcterms:created xsi:type="dcterms:W3CDTF">2025-12-02T18:29:11Z</dcterms:created>
  <dcterms:modified xsi:type="dcterms:W3CDTF">2025-12-08T09:45:40Z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{"Label":"Must vs. Have to: Stylish Grammar","ContentProducer":"001191110108MACG2KBH8F10000","ProduceID":"d4nir9edcmoqm7fm4uhg","ReservedCode1":"","ContentPropagator":"001191110108MACG2KBH8F20000","PropagateID":"d4nir9edcmoqm7fm4uhg","ReservedCode2":""}</vt:lpwstr>
  </property>
</Properties>
</file>