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4" r:id="rId1"/>
  </p:sldMasterIdLst>
  <p:notesMasterIdLst>
    <p:notesMasterId r:id="rId18"/>
  </p:notesMasterIdLst>
  <p:sldIdLst>
    <p:sldId id="295" r:id="rId2"/>
    <p:sldId id="296" r:id="rId3"/>
    <p:sldId id="297" r:id="rId4"/>
    <p:sldId id="298" r:id="rId5"/>
    <p:sldId id="299" r:id="rId6"/>
    <p:sldId id="302" r:id="rId7"/>
    <p:sldId id="305" r:id="rId8"/>
    <p:sldId id="307" r:id="rId9"/>
    <p:sldId id="306" r:id="rId10"/>
    <p:sldId id="309" r:id="rId11"/>
    <p:sldId id="362" r:id="rId12"/>
    <p:sldId id="363" r:id="rId13"/>
    <p:sldId id="364" r:id="rId14"/>
    <p:sldId id="310" r:id="rId15"/>
    <p:sldId id="311" r:id="rId16"/>
    <p:sldId id="313" r:id="rId17"/>
  </p:sldIdLst>
  <p:sldSz cx="9144000" cy="6858000" type="screen4x3"/>
  <p:notesSz cx="6858000" cy="9144000"/>
  <p:defaultTextStyle>
    <a:defPPr>
      <a:defRPr lang="ar-SA"/>
    </a:defPPr>
    <a:lvl1pPr algn="l" rtl="0" fontAlgn="base">
      <a:spcBef>
        <a:spcPct val="20000"/>
      </a:spcBef>
      <a:spcAft>
        <a:spcPct val="0"/>
      </a:spcAft>
      <a:buClr>
        <a:schemeClr val="accent1"/>
      </a:buClr>
      <a:buSzPct val="65000"/>
      <a:buFont typeface="Wingdings" pitchFamily="2" charset="2"/>
      <a:buChar char="n"/>
      <a:defRPr kern="1200">
        <a:solidFill>
          <a:schemeClr val="tx1"/>
        </a:solidFill>
        <a:latin typeface="Times New Roman" pitchFamily="18" charset="0"/>
        <a:ea typeface="+mn-ea"/>
        <a:cs typeface="Times New Roman" pitchFamily="18" charset="0"/>
      </a:defRPr>
    </a:lvl1pPr>
    <a:lvl2pPr marL="457200" algn="l" rtl="0" fontAlgn="base">
      <a:spcBef>
        <a:spcPct val="20000"/>
      </a:spcBef>
      <a:spcAft>
        <a:spcPct val="0"/>
      </a:spcAft>
      <a:buClr>
        <a:schemeClr val="accent1"/>
      </a:buClr>
      <a:buSzPct val="65000"/>
      <a:buFont typeface="Wingdings" pitchFamily="2" charset="2"/>
      <a:buChar char="n"/>
      <a:defRPr kern="1200">
        <a:solidFill>
          <a:schemeClr val="tx1"/>
        </a:solidFill>
        <a:latin typeface="Times New Roman" pitchFamily="18" charset="0"/>
        <a:ea typeface="+mn-ea"/>
        <a:cs typeface="Times New Roman" pitchFamily="18" charset="0"/>
      </a:defRPr>
    </a:lvl2pPr>
    <a:lvl3pPr marL="914400" algn="l" rtl="0" fontAlgn="base">
      <a:spcBef>
        <a:spcPct val="20000"/>
      </a:spcBef>
      <a:spcAft>
        <a:spcPct val="0"/>
      </a:spcAft>
      <a:buClr>
        <a:schemeClr val="accent1"/>
      </a:buClr>
      <a:buSzPct val="65000"/>
      <a:buFont typeface="Wingdings" pitchFamily="2" charset="2"/>
      <a:buChar char="n"/>
      <a:defRPr kern="1200">
        <a:solidFill>
          <a:schemeClr val="tx1"/>
        </a:solidFill>
        <a:latin typeface="Times New Roman" pitchFamily="18" charset="0"/>
        <a:ea typeface="+mn-ea"/>
        <a:cs typeface="Times New Roman" pitchFamily="18" charset="0"/>
      </a:defRPr>
    </a:lvl3pPr>
    <a:lvl4pPr marL="1371600" algn="l" rtl="0" fontAlgn="base">
      <a:spcBef>
        <a:spcPct val="20000"/>
      </a:spcBef>
      <a:spcAft>
        <a:spcPct val="0"/>
      </a:spcAft>
      <a:buClr>
        <a:schemeClr val="accent1"/>
      </a:buClr>
      <a:buSzPct val="65000"/>
      <a:buFont typeface="Wingdings" pitchFamily="2" charset="2"/>
      <a:buChar char="n"/>
      <a:defRPr kern="1200">
        <a:solidFill>
          <a:schemeClr val="tx1"/>
        </a:solidFill>
        <a:latin typeface="Times New Roman" pitchFamily="18" charset="0"/>
        <a:ea typeface="+mn-ea"/>
        <a:cs typeface="Times New Roman" pitchFamily="18" charset="0"/>
      </a:defRPr>
    </a:lvl4pPr>
    <a:lvl5pPr marL="1828800" algn="l" rtl="0" fontAlgn="base">
      <a:spcBef>
        <a:spcPct val="20000"/>
      </a:spcBef>
      <a:spcAft>
        <a:spcPct val="0"/>
      </a:spcAft>
      <a:buClr>
        <a:schemeClr val="accent1"/>
      </a:buClr>
      <a:buSzPct val="65000"/>
      <a:buFont typeface="Wingdings" pitchFamily="2" charset="2"/>
      <a:buChar char="n"/>
      <a:defRPr kern="1200">
        <a:solidFill>
          <a:schemeClr val="tx1"/>
        </a:solidFill>
        <a:latin typeface="Times New Roman" pitchFamily="18" charset="0"/>
        <a:ea typeface="+mn-ea"/>
        <a:cs typeface="Times New Roman" pitchFamily="18" charset="0"/>
      </a:defRPr>
    </a:lvl5pPr>
    <a:lvl6pPr marL="2286000" algn="l" defTabSz="914400" rtl="0" eaLnBrk="1" latinLnBrk="0" hangingPunct="1">
      <a:defRPr kern="1200">
        <a:solidFill>
          <a:schemeClr val="tx1"/>
        </a:solidFill>
        <a:latin typeface="Times New Roman" pitchFamily="18" charset="0"/>
        <a:ea typeface="+mn-ea"/>
        <a:cs typeface="Times New Roman" pitchFamily="18" charset="0"/>
      </a:defRPr>
    </a:lvl6pPr>
    <a:lvl7pPr marL="2743200" algn="l" defTabSz="914400" rtl="0" eaLnBrk="1" latinLnBrk="0" hangingPunct="1">
      <a:defRPr kern="1200">
        <a:solidFill>
          <a:schemeClr val="tx1"/>
        </a:solidFill>
        <a:latin typeface="Times New Roman" pitchFamily="18" charset="0"/>
        <a:ea typeface="+mn-ea"/>
        <a:cs typeface="Times New Roman" pitchFamily="18" charset="0"/>
      </a:defRPr>
    </a:lvl7pPr>
    <a:lvl8pPr marL="3200400" algn="l" defTabSz="914400" rtl="0" eaLnBrk="1" latinLnBrk="0" hangingPunct="1">
      <a:defRPr kern="1200">
        <a:solidFill>
          <a:schemeClr val="tx1"/>
        </a:solidFill>
        <a:latin typeface="Times New Roman" pitchFamily="18" charset="0"/>
        <a:ea typeface="+mn-ea"/>
        <a:cs typeface="Times New Roman" pitchFamily="18" charset="0"/>
      </a:defRPr>
    </a:lvl8pPr>
    <a:lvl9pPr marL="3657600" algn="l" defTabSz="914400" rtl="0" eaLnBrk="1" latinLnBrk="0" hangingPunct="1">
      <a:defRPr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93668" autoAdjust="0"/>
  </p:normalViewPr>
  <p:slideViewPr>
    <p:cSldViewPr>
      <p:cViewPr varScale="1">
        <p:scale>
          <a:sx n="64" d="100"/>
          <a:sy n="64" d="100"/>
        </p:scale>
        <p:origin x="148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a:spcBef>
                <a:spcPct val="0"/>
              </a:spcBef>
              <a:buClrTx/>
              <a:buSzTx/>
              <a:buFontTx/>
              <a:buNone/>
              <a:defRPr sz="1200" b="0">
                <a:latin typeface="Arial" pitchFamily="34" charset="0"/>
                <a:cs typeface="Arial" pitchFamily="34" charset="0"/>
              </a:defRPr>
            </a:lvl1pPr>
          </a:lstStyle>
          <a:p>
            <a:pPr>
              <a:defRPr/>
            </a:pPr>
            <a:endParaRPr lang="en-US"/>
          </a:p>
        </p:txBody>
      </p:sp>
      <p:sp>
        <p:nvSpPr>
          <p:cNvPr id="34819"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1">
              <a:spcBef>
                <a:spcPct val="0"/>
              </a:spcBef>
              <a:buClrTx/>
              <a:buSzTx/>
              <a:buFontTx/>
              <a:buNone/>
              <a:defRPr sz="1200" b="0">
                <a:latin typeface="Arial" pitchFamily="34" charset="0"/>
                <a:cs typeface="Arial" pitchFamily="34" charset="0"/>
              </a:defRPr>
            </a:lvl1pPr>
          </a:lstStyle>
          <a:p>
            <a:pPr>
              <a:defRPr/>
            </a:pPr>
            <a:endParaRPr lang="fr-FR"/>
          </a:p>
        </p:txBody>
      </p:sp>
      <p:sp>
        <p:nvSpPr>
          <p:cNvPr id="1290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Cliquez pour modifier les styles du texte du masque</a:t>
            </a:r>
          </a:p>
          <a:p>
            <a:pPr lvl="1"/>
            <a:r>
              <a:rPr lang="en-US" noProof="0"/>
              <a:t>Deuxième niveau</a:t>
            </a:r>
          </a:p>
          <a:p>
            <a:pPr lvl="2"/>
            <a:r>
              <a:rPr lang="en-US" noProof="0"/>
              <a:t>Troisième niveau</a:t>
            </a:r>
          </a:p>
          <a:p>
            <a:pPr lvl="3"/>
            <a:r>
              <a:rPr lang="en-US" noProof="0"/>
              <a:t>Quatrième niveau</a:t>
            </a:r>
          </a:p>
          <a:p>
            <a:pPr lvl="4"/>
            <a:r>
              <a:rPr lang="en-US" noProof="0"/>
              <a:t>Cinquième niveau</a:t>
            </a:r>
          </a:p>
        </p:txBody>
      </p:sp>
      <p:sp>
        <p:nvSpPr>
          <p:cNvPr id="34822"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a:spcBef>
                <a:spcPct val="0"/>
              </a:spcBef>
              <a:buClrTx/>
              <a:buSzTx/>
              <a:buFontTx/>
              <a:buNone/>
              <a:defRPr sz="1200" b="0">
                <a:latin typeface="Arial" pitchFamily="34" charset="0"/>
                <a:cs typeface="Arial" pitchFamily="34" charset="0"/>
              </a:defRPr>
            </a:lvl1pPr>
          </a:lstStyle>
          <a:p>
            <a:pPr>
              <a:defRPr/>
            </a:pPr>
            <a:endParaRPr lang="en-US"/>
          </a:p>
        </p:txBody>
      </p:sp>
      <p:sp>
        <p:nvSpPr>
          <p:cNvPr id="34823"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1">
              <a:spcBef>
                <a:spcPct val="0"/>
              </a:spcBef>
              <a:buClrTx/>
              <a:buSzTx/>
              <a:buFontTx/>
              <a:buNone/>
              <a:defRPr sz="1200" b="0">
                <a:latin typeface="Arial" pitchFamily="34" charset="0"/>
                <a:cs typeface="Arial" pitchFamily="34" charset="0"/>
              </a:defRPr>
            </a:lvl1pPr>
          </a:lstStyle>
          <a:p>
            <a:pPr>
              <a:defRPr/>
            </a:pPr>
            <a:fld id="{16BB61DB-A526-40B0-A0D4-A46AE107A9AC}" type="slidenum">
              <a:rPr lang="en-US"/>
              <a:pPr>
                <a:defRPr/>
              </a:pPr>
              <a:t>‹N°›</a:t>
            </a:fld>
            <a:endParaRPr 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ectangle à coins arrondi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ectangle à coins arrondi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fr-FR"/>
              <a:t>Cliquez pour modifier le style du titre</a:t>
            </a:r>
            <a:endParaRPr kumimoji="0" lang="en-US"/>
          </a:p>
        </p:txBody>
      </p:sp>
      <p:sp>
        <p:nvSpPr>
          <p:cNvPr id="9" name="Sous-titr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a:xfrm>
            <a:off x="6705600" y="4206240"/>
            <a:ext cx="960120" cy="457200"/>
          </a:xfrm>
        </p:spPr>
        <p:txBody>
          <a:bodyPr/>
          <a:lstStyle/>
          <a:p>
            <a:pPr>
              <a:defRPr/>
            </a:pPr>
            <a:fld id="{B07EE3DB-6DEF-40D6-BEC0-29258C2A2FBA}" type="datetime1">
              <a:rPr lang="ar-SA" smtClean="0"/>
              <a:pPr>
                <a:defRPr/>
              </a:pPr>
              <a:t>24/05/1446</a:t>
            </a:fld>
            <a:endParaRPr lang="en-US" altLang="en-US"/>
          </a:p>
        </p:txBody>
      </p:sp>
      <p:sp>
        <p:nvSpPr>
          <p:cNvPr id="17" name="Espace réservé du pied de page 16"/>
          <p:cNvSpPr>
            <a:spLocks noGrp="1"/>
          </p:cNvSpPr>
          <p:nvPr>
            <p:ph type="ftr" sz="quarter" idx="11"/>
          </p:nvPr>
        </p:nvSpPr>
        <p:spPr>
          <a:xfrm>
            <a:off x="5410200" y="4205288"/>
            <a:ext cx="1295400" cy="457200"/>
          </a:xfrm>
        </p:spPr>
        <p:txBody>
          <a:bodyPr/>
          <a:lstStyle/>
          <a:p>
            <a:pPr>
              <a:defRPr/>
            </a:pPr>
            <a:endParaRPr lang="en-US" altLang="en-US"/>
          </a:p>
        </p:txBody>
      </p:sp>
      <p:sp>
        <p:nvSpPr>
          <p:cNvPr id="29" name="Espace réservé du numéro de diapositive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defRPr/>
            </a:pPr>
            <a:fld id="{69CC29E9-90B9-4F2F-B0F0-7F018BCBB2D9}" type="slidenum">
              <a:rPr lang="en-US" altLang="en-US" smtClean="0"/>
              <a:pPr>
                <a:defRPr/>
              </a:pPr>
              <a:t>‹N°›</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a:defRPr/>
            </a:pPr>
            <a:fld id="{28AC5908-C31E-4C6D-B8B4-AB6489BBB1AF}" type="datetime1">
              <a:rPr lang="ar-SA" smtClean="0"/>
              <a:pPr>
                <a:defRPr/>
              </a:pPr>
              <a:t>24/05/1446</a:t>
            </a:fld>
            <a:endParaRPr lang="en-US" altLang="en-US"/>
          </a:p>
        </p:txBody>
      </p:sp>
      <p:sp>
        <p:nvSpPr>
          <p:cNvPr id="5" name="Espace réservé du pied de page 4"/>
          <p:cNvSpPr>
            <a:spLocks noGrp="1"/>
          </p:cNvSpPr>
          <p:nvPr>
            <p:ph type="ftr" sz="quarter" idx="11"/>
          </p:nvPr>
        </p:nvSpPr>
        <p:spPr/>
        <p:txBody>
          <a:bodyPr/>
          <a:lstStyle/>
          <a:p>
            <a:pPr>
              <a:defRPr/>
            </a:pPr>
            <a:endParaRPr lang="en-US" altLang="en-US"/>
          </a:p>
        </p:txBody>
      </p:sp>
      <p:sp>
        <p:nvSpPr>
          <p:cNvPr id="6" name="Espace réservé du numéro de diapositive 5"/>
          <p:cNvSpPr>
            <a:spLocks noGrp="1"/>
          </p:cNvSpPr>
          <p:nvPr>
            <p:ph type="sldNum" sz="quarter" idx="12"/>
          </p:nvPr>
        </p:nvSpPr>
        <p:spPr/>
        <p:txBody>
          <a:bodyPr/>
          <a:lstStyle/>
          <a:p>
            <a:pPr>
              <a:defRPr/>
            </a:pPr>
            <a:fld id="{98A6FAE9-05B8-4788-A91F-F088D525463B}" type="slidenum">
              <a:rPr lang="en-US" altLang="en-US" smtClean="0"/>
              <a:pPr>
                <a:defRPr/>
              </a:pPr>
              <a:t>‹N°›</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1143000"/>
            <a:ext cx="1905000" cy="5486400"/>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1143000"/>
            <a:ext cx="6248400" cy="5486400"/>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a:defRPr/>
            </a:pPr>
            <a:fld id="{E2E83362-DFCB-4593-BFBE-E497348D60FA}" type="datetime1">
              <a:rPr lang="ar-SA" smtClean="0"/>
              <a:pPr>
                <a:defRPr/>
              </a:pPr>
              <a:t>24/05/1446</a:t>
            </a:fld>
            <a:endParaRPr lang="en-US" altLang="en-US"/>
          </a:p>
        </p:txBody>
      </p:sp>
      <p:sp>
        <p:nvSpPr>
          <p:cNvPr id="5" name="Espace réservé du pied de page 4"/>
          <p:cNvSpPr>
            <a:spLocks noGrp="1"/>
          </p:cNvSpPr>
          <p:nvPr>
            <p:ph type="ftr" sz="quarter" idx="11"/>
          </p:nvPr>
        </p:nvSpPr>
        <p:spPr/>
        <p:txBody>
          <a:bodyPr/>
          <a:lstStyle/>
          <a:p>
            <a:pPr>
              <a:defRPr/>
            </a:pPr>
            <a:endParaRPr lang="en-US" altLang="en-US"/>
          </a:p>
        </p:txBody>
      </p:sp>
      <p:sp>
        <p:nvSpPr>
          <p:cNvPr id="6" name="Espace réservé du numéro de diapositive 5"/>
          <p:cNvSpPr>
            <a:spLocks noGrp="1"/>
          </p:cNvSpPr>
          <p:nvPr>
            <p:ph type="sldNum" sz="quarter" idx="12"/>
          </p:nvPr>
        </p:nvSpPr>
        <p:spPr/>
        <p:txBody>
          <a:bodyPr/>
          <a:lstStyle/>
          <a:p>
            <a:pPr>
              <a:defRPr/>
            </a:pPr>
            <a:fld id="{190B4008-AE3A-4837-B35B-C96975F65491}" type="slidenum">
              <a:rPr lang="en-US" altLang="en-US" smtClean="0"/>
              <a:pPr>
                <a:defRPr/>
              </a:pPr>
              <a:t>‹N°›</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a:defRPr/>
            </a:pPr>
            <a:fld id="{A9A29B6D-B76B-462D-BA81-73E662CA6C53}" type="datetime1">
              <a:rPr lang="ar-SA" smtClean="0"/>
              <a:pPr>
                <a:defRPr/>
              </a:pPr>
              <a:t>24/05/1446</a:t>
            </a:fld>
            <a:endParaRPr lang="en-US" altLang="en-US"/>
          </a:p>
        </p:txBody>
      </p:sp>
      <p:sp>
        <p:nvSpPr>
          <p:cNvPr id="5" name="Espace réservé du pied de page 4"/>
          <p:cNvSpPr>
            <a:spLocks noGrp="1"/>
          </p:cNvSpPr>
          <p:nvPr>
            <p:ph type="ftr" sz="quarter" idx="11"/>
          </p:nvPr>
        </p:nvSpPr>
        <p:spPr/>
        <p:txBody>
          <a:bodyPr/>
          <a:lstStyle/>
          <a:p>
            <a:pPr>
              <a:defRPr/>
            </a:pPr>
            <a:endParaRPr lang="en-US" altLang="en-US"/>
          </a:p>
        </p:txBody>
      </p:sp>
      <p:sp>
        <p:nvSpPr>
          <p:cNvPr id="6" name="Espace réservé du numéro de diapositive 5"/>
          <p:cNvSpPr>
            <a:spLocks noGrp="1"/>
          </p:cNvSpPr>
          <p:nvPr>
            <p:ph type="sldNum" sz="quarter" idx="12"/>
          </p:nvPr>
        </p:nvSpPr>
        <p:spPr/>
        <p:txBody>
          <a:bodyPr/>
          <a:lstStyle/>
          <a:p>
            <a:pPr>
              <a:defRPr/>
            </a:pPr>
            <a:fld id="{8DAE35FF-2751-417C-B8EA-BE0C77B1EE3B}" type="slidenum">
              <a:rPr lang="en-US" altLang="en-US" smtClean="0"/>
              <a:pPr>
                <a:defRPr/>
              </a:pPr>
              <a:t>‹N°›</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pPr>
              <a:defRPr/>
            </a:pPr>
            <a:fld id="{B2AA57CC-3E1D-4165-A53E-C907DC7F08B6}" type="datetime1">
              <a:rPr lang="ar-SA" smtClean="0"/>
              <a:pPr>
                <a:defRPr/>
              </a:pPr>
              <a:t>24/05/1446</a:t>
            </a:fld>
            <a:endParaRPr lang="en-US" altLang="en-US"/>
          </a:p>
        </p:txBody>
      </p:sp>
      <p:sp>
        <p:nvSpPr>
          <p:cNvPr id="5" name="Espace réservé du pied de page 4"/>
          <p:cNvSpPr>
            <a:spLocks noGrp="1"/>
          </p:cNvSpPr>
          <p:nvPr>
            <p:ph type="ftr" sz="quarter" idx="11"/>
          </p:nvPr>
        </p:nvSpPr>
        <p:spPr/>
        <p:txBody>
          <a:bodyPr/>
          <a:lstStyle/>
          <a:p>
            <a:pPr>
              <a:defRPr/>
            </a:pPr>
            <a:endParaRPr lang="en-US" altLang="en-US"/>
          </a:p>
        </p:txBody>
      </p:sp>
      <p:sp>
        <p:nvSpPr>
          <p:cNvPr id="6" name="Espace réservé du numéro de diapositive 5"/>
          <p:cNvSpPr>
            <a:spLocks noGrp="1"/>
          </p:cNvSpPr>
          <p:nvPr>
            <p:ph type="sldNum" sz="quarter" idx="12"/>
          </p:nvPr>
        </p:nvSpPr>
        <p:spPr/>
        <p:txBody>
          <a:bodyPr/>
          <a:lstStyle/>
          <a:p>
            <a:pPr>
              <a:defRPr/>
            </a:pPr>
            <a:fld id="{3987873A-1528-4900-A663-0850EAE787DF}" type="slidenum">
              <a:rPr lang="en-US" altLang="en-US" smtClean="0"/>
              <a:pPr>
                <a:defRPr/>
              </a:pPr>
              <a:t>‹N°›</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pPr>
              <a:defRPr/>
            </a:pPr>
            <a:fld id="{B9414F5A-2755-4038-8396-7468718FDB78}" type="datetime1">
              <a:rPr lang="ar-SA" smtClean="0"/>
              <a:pPr>
                <a:defRPr/>
              </a:pPr>
              <a:t>24/05/1446</a:t>
            </a:fld>
            <a:endParaRPr lang="en-US" altLang="en-US"/>
          </a:p>
        </p:txBody>
      </p:sp>
      <p:sp>
        <p:nvSpPr>
          <p:cNvPr id="6" name="Espace réservé du pied de page 5"/>
          <p:cNvSpPr>
            <a:spLocks noGrp="1"/>
          </p:cNvSpPr>
          <p:nvPr>
            <p:ph type="ftr" sz="quarter" idx="11"/>
          </p:nvPr>
        </p:nvSpPr>
        <p:spPr/>
        <p:txBody>
          <a:bodyPr/>
          <a:lstStyle/>
          <a:p>
            <a:pPr>
              <a:defRPr/>
            </a:pPr>
            <a:endParaRPr lang="en-US" altLang="en-US"/>
          </a:p>
        </p:txBody>
      </p:sp>
      <p:sp>
        <p:nvSpPr>
          <p:cNvPr id="7" name="Espace réservé du numéro de diapositive 6"/>
          <p:cNvSpPr>
            <a:spLocks noGrp="1"/>
          </p:cNvSpPr>
          <p:nvPr>
            <p:ph type="sldNum" sz="quarter" idx="12"/>
          </p:nvPr>
        </p:nvSpPr>
        <p:spPr/>
        <p:txBody>
          <a:bodyPr/>
          <a:lstStyle/>
          <a:p>
            <a:pPr>
              <a:defRPr/>
            </a:pPr>
            <a:fld id="{DB5FCCB4-C31A-4151-83DB-ED8B6AD5E9B9}" type="slidenum">
              <a:rPr lang="en-US" altLang="en-US" smtClean="0"/>
              <a:pPr>
                <a:defRPr/>
              </a:pPr>
              <a:t>‹N°›</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81000" y="1143000"/>
            <a:ext cx="8382000" cy="1069848"/>
          </a:xfrm>
        </p:spPr>
        <p:txBody>
          <a:bodyPr anchor="ctr"/>
          <a:lstStyle>
            <a:lvl1pPr>
              <a:defRPr sz="4000" b="0" i="0" cap="none" baseline="0"/>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6" name="Espace réservé de la date 25"/>
          <p:cNvSpPr>
            <a:spLocks noGrp="1"/>
          </p:cNvSpPr>
          <p:nvPr>
            <p:ph type="dt" sz="half" idx="10"/>
          </p:nvPr>
        </p:nvSpPr>
        <p:spPr/>
        <p:txBody>
          <a:bodyPr rtlCol="0"/>
          <a:lstStyle/>
          <a:p>
            <a:pPr>
              <a:defRPr/>
            </a:pPr>
            <a:fld id="{32D71E53-31EE-4825-ACE1-D74087E03C7B}" type="datetime1">
              <a:rPr lang="ar-SA" smtClean="0"/>
              <a:pPr>
                <a:defRPr/>
              </a:pPr>
              <a:t>24/05/1446</a:t>
            </a:fld>
            <a:endParaRPr lang="en-US" altLang="en-US"/>
          </a:p>
        </p:txBody>
      </p:sp>
      <p:sp>
        <p:nvSpPr>
          <p:cNvPr id="27" name="Espace réservé du numéro de diapositive 26"/>
          <p:cNvSpPr>
            <a:spLocks noGrp="1"/>
          </p:cNvSpPr>
          <p:nvPr>
            <p:ph type="sldNum" sz="quarter" idx="11"/>
          </p:nvPr>
        </p:nvSpPr>
        <p:spPr/>
        <p:txBody>
          <a:bodyPr rtlCol="0"/>
          <a:lstStyle/>
          <a:p>
            <a:pPr>
              <a:defRPr/>
            </a:pPr>
            <a:fld id="{F163A17B-A95D-4FC5-A35B-236DA7DCD686}" type="slidenum">
              <a:rPr lang="en-US" altLang="en-US" smtClean="0"/>
              <a:pPr>
                <a:defRPr/>
              </a:pPr>
              <a:t>‹N°›</a:t>
            </a:fld>
            <a:endParaRPr lang="en-US" altLang="en-US"/>
          </a:p>
        </p:txBody>
      </p:sp>
      <p:sp>
        <p:nvSpPr>
          <p:cNvPr id="28" name="Espace réservé du pied de page 27"/>
          <p:cNvSpPr>
            <a:spLocks noGrp="1"/>
          </p:cNvSpPr>
          <p:nvPr>
            <p:ph type="ftr" sz="quarter" idx="12"/>
          </p:nvPr>
        </p:nvSpPr>
        <p:spPr/>
        <p:txBody>
          <a:bodyPr rtlCol="0"/>
          <a:lstStyle/>
          <a:p>
            <a:pPr>
              <a:defRPr/>
            </a:pPr>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fr-FR"/>
              <a:t>Cliquez pour modifier le style du titre</a:t>
            </a:r>
            <a:endParaRPr kumimoji="0" lang="en-US"/>
          </a:p>
        </p:txBody>
      </p:sp>
      <p:sp>
        <p:nvSpPr>
          <p:cNvPr id="3" name="Espace réservé de la date 2"/>
          <p:cNvSpPr>
            <a:spLocks noGrp="1"/>
          </p:cNvSpPr>
          <p:nvPr>
            <p:ph type="dt" sz="half" idx="10"/>
          </p:nvPr>
        </p:nvSpPr>
        <p:spPr>
          <a:xfrm>
            <a:off x="6583680" y="612648"/>
            <a:ext cx="957264" cy="457200"/>
          </a:xfrm>
        </p:spPr>
        <p:txBody>
          <a:bodyPr/>
          <a:lstStyle/>
          <a:p>
            <a:pPr>
              <a:defRPr/>
            </a:pPr>
            <a:fld id="{3F8C4444-85C6-447B-9BD1-F12CDA5D6664}" type="datetime1">
              <a:rPr lang="ar-SA" smtClean="0"/>
              <a:pPr>
                <a:defRPr/>
              </a:pPr>
              <a:t>24/05/1446</a:t>
            </a:fld>
            <a:endParaRPr lang="en-US" altLang="en-US"/>
          </a:p>
        </p:txBody>
      </p:sp>
      <p:sp>
        <p:nvSpPr>
          <p:cNvPr id="4" name="Espace réservé du pied de page 3"/>
          <p:cNvSpPr>
            <a:spLocks noGrp="1"/>
          </p:cNvSpPr>
          <p:nvPr>
            <p:ph type="ftr" sz="quarter" idx="11"/>
          </p:nvPr>
        </p:nvSpPr>
        <p:spPr>
          <a:xfrm>
            <a:off x="5257800" y="612648"/>
            <a:ext cx="1325880" cy="457200"/>
          </a:xfrm>
        </p:spPr>
        <p:txBody>
          <a:bodyPr/>
          <a:lstStyle/>
          <a:p>
            <a:pPr>
              <a:defRPr/>
            </a:pPr>
            <a:endParaRPr lang="en-US" altLang="en-US"/>
          </a:p>
        </p:txBody>
      </p:sp>
      <p:sp>
        <p:nvSpPr>
          <p:cNvPr id="5" name="Espace réservé du numéro de diapositive 4"/>
          <p:cNvSpPr>
            <a:spLocks noGrp="1"/>
          </p:cNvSpPr>
          <p:nvPr>
            <p:ph type="sldNum" sz="quarter" idx="12"/>
          </p:nvPr>
        </p:nvSpPr>
        <p:spPr>
          <a:xfrm>
            <a:off x="8174736" y="2272"/>
            <a:ext cx="762000" cy="365760"/>
          </a:xfrm>
        </p:spPr>
        <p:txBody>
          <a:bodyPr/>
          <a:lstStyle/>
          <a:p>
            <a:pPr>
              <a:defRPr/>
            </a:pPr>
            <a:fld id="{D294BB9C-C4AB-4612-BD87-472DFE4A1E4F}" type="slidenum">
              <a:rPr lang="en-US" altLang="en-US" smtClean="0"/>
              <a:pPr>
                <a:defRPr/>
              </a:pPr>
              <a:t>‹N°›</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fld id="{8C34E137-E2B2-479D-ACCB-0C437DFF228C}" type="datetime1">
              <a:rPr lang="ar-SA" smtClean="0"/>
              <a:pPr>
                <a:defRPr/>
              </a:pPr>
              <a:t>24/05/1446</a:t>
            </a:fld>
            <a:endParaRPr lang="en-US" altLang="en-US"/>
          </a:p>
        </p:txBody>
      </p:sp>
      <p:sp>
        <p:nvSpPr>
          <p:cNvPr id="3" name="Espace réservé du pied de page 2"/>
          <p:cNvSpPr>
            <a:spLocks noGrp="1"/>
          </p:cNvSpPr>
          <p:nvPr>
            <p:ph type="ftr" sz="quarter" idx="11"/>
          </p:nvPr>
        </p:nvSpPr>
        <p:spPr/>
        <p:txBody>
          <a:bodyPr/>
          <a:lstStyle/>
          <a:p>
            <a:pPr>
              <a:defRPr/>
            </a:pPr>
            <a:endParaRPr lang="en-US" altLang="en-US"/>
          </a:p>
        </p:txBody>
      </p:sp>
      <p:sp>
        <p:nvSpPr>
          <p:cNvPr id="4" name="Espace réservé du numéro de diapositive 3"/>
          <p:cNvSpPr>
            <a:spLocks noGrp="1"/>
          </p:cNvSpPr>
          <p:nvPr>
            <p:ph type="sldNum" sz="quarter" idx="12"/>
          </p:nvPr>
        </p:nvSpPr>
        <p:spPr/>
        <p:txBody>
          <a:bodyPr/>
          <a:lstStyle/>
          <a:p>
            <a:pPr>
              <a:defRPr/>
            </a:pPr>
            <a:fld id="{B2FD19BD-8BED-478B-BDE4-9C33C5152715}" type="slidenum">
              <a:rPr lang="en-US" altLang="en-US" smtClean="0"/>
              <a:pPr>
                <a:defRPr/>
              </a:pPr>
              <a:t>‹N°›</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53496" y="1101970"/>
            <a:ext cx="3383280" cy="877824"/>
          </a:xfrm>
        </p:spPr>
        <p:txBody>
          <a:bodyPr anchor="b"/>
          <a:lstStyle>
            <a:lvl1pPr algn="l">
              <a:buNone/>
              <a:defRPr sz="1800" b="1"/>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pPr>
              <a:defRPr/>
            </a:pPr>
            <a:fld id="{F1E77053-109B-4508-A0E7-1C0A7D39808C}" type="datetime1">
              <a:rPr lang="ar-SA" smtClean="0"/>
              <a:pPr>
                <a:defRPr/>
              </a:pPr>
              <a:t>24/05/1446</a:t>
            </a:fld>
            <a:endParaRPr lang="en-US" altLang="en-US"/>
          </a:p>
        </p:txBody>
      </p:sp>
      <p:sp>
        <p:nvSpPr>
          <p:cNvPr id="6" name="Espace réservé du pied de page 5"/>
          <p:cNvSpPr>
            <a:spLocks noGrp="1"/>
          </p:cNvSpPr>
          <p:nvPr>
            <p:ph type="ftr" sz="quarter" idx="11"/>
          </p:nvPr>
        </p:nvSpPr>
        <p:spPr/>
        <p:txBody>
          <a:bodyPr/>
          <a:lstStyle/>
          <a:p>
            <a:pPr>
              <a:defRPr/>
            </a:pPr>
            <a:endParaRPr lang="en-US" altLang="en-US"/>
          </a:p>
        </p:txBody>
      </p:sp>
      <p:sp>
        <p:nvSpPr>
          <p:cNvPr id="7" name="Espace réservé du numéro de diapositive 6"/>
          <p:cNvSpPr>
            <a:spLocks noGrp="1"/>
          </p:cNvSpPr>
          <p:nvPr>
            <p:ph type="sldNum" sz="quarter" idx="12"/>
          </p:nvPr>
        </p:nvSpPr>
        <p:spPr/>
        <p:txBody>
          <a:bodyPr/>
          <a:lstStyle/>
          <a:p>
            <a:pPr>
              <a:defRPr/>
            </a:pPr>
            <a:fld id="{4F8991A2-7BA0-40F0-873B-6C80AAF3C296}" type="slidenum">
              <a:rPr lang="en-US" altLang="en-US" smtClean="0"/>
              <a:pPr>
                <a:defRPr/>
              </a:pPr>
              <a:t>‹N°›</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pPr>
              <a:defRPr/>
            </a:pPr>
            <a:fld id="{22402DE2-1460-470F-8945-ED158DC252D4}" type="datetime1">
              <a:rPr lang="ar-SA" smtClean="0"/>
              <a:pPr>
                <a:defRPr/>
              </a:pPr>
              <a:t>24/05/1446</a:t>
            </a:fld>
            <a:endParaRPr lang="en-US" altLang="en-US"/>
          </a:p>
        </p:txBody>
      </p:sp>
      <p:sp>
        <p:nvSpPr>
          <p:cNvPr id="6" name="Espace réservé du pied de page 5"/>
          <p:cNvSpPr>
            <a:spLocks noGrp="1"/>
          </p:cNvSpPr>
          <p:nvPr>
            <p:ph type="ftr" sz="quarter" idx="11"/>
          </p:nvPr>
        </p:nvSpPr>
        <p:spPr/>
        <p:txBody>
          <a:bodyPr/>
          <a:lstStyle/>
          <a:p>
            <a:pPr>
              <a:defRPr/>
            </a:pPr>
            <a:endParaRPr lang="en-US" altLang="en-US"/>
          </a:p>
        </p:txBody>
      </p:sp>
      <p:sp>
        <p:nvSpPr>
          <p:cNvPr id="7" name="Espace réservé du numéro de diapositive 6"/>
          <p:cNvSpPr>
            <a:spLocks noGrp="1"/>
          </p:cNvSpPr>
          <p:nvPr>
            <p:ph type="sldNum" sz="quarter" idx="12"/>
          </p:nvPr>
        </p:nvSpPr>
        <p:spPr/>
        <p:txBody>
          <a:bodyPr/>
          <a:lstStyle/>
          <a:p>
            <a:pPr>
              <a:defRPr/>
            </a:pPr>
            <a:fld id="{69E67609-3448-446B-A2C8-415761410D85}" type="slidenum">
              <a:rPr lang="en-US" altLang="en-US" smtClean="0"/>
              <a:pPr>
                <a:defRPr/>
              </a:pPr>
              <a:t>‹N°›</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ectangle à coins arrondi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ectangle à coins arrondi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ce réservé du titre 21"/>
          <p:cNvSpPr>
            <a:spLocks noGrp="1"/>
          </p:cNvSpPr>
          <p:nvPr>
            <p:ph type="title"/>
          </p:nvPr>
        </p:nvSpPr>
        <p:spPr>
          <a:xfrm>
            <a:off x="457200" y="1143000"/>
            <a:ext cx="8229600" cy="1066800"/>
          </a:xfrm>
          <a:prstGeom prst="rect">
            <a:avLst/>
          </a:prstGeom>
        </p:spPr>
        <p:txBody>
          <a:bodyPr vert="horz" anchor="ctr">
            <a:norm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defRPr/>
            </a:pPr>
            <a:fld id="{99D40CB4-BC75-486B-B5B8-AF544F706206}" type="datetime1">
              <a:rPr lang="ar-SA" smtClean="0"/>
              <a:pPr>
                <a:defRPr/>
              </a:pPr>
              <a:t>24/05/1446</a:t>
            </a:fld>
            <a:endParaRPr lang="en-US" altLang="en-US"/>
          </a:p>
        </p:txBody>
      </p:sp>
      <p:sp>
        <p:nvSpPr>
          <p:cNvPr id="3" name="Espace réservé du pied de page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defRPr/>
            </a:pPr>
            <a:endParaRPr lang="en-US" altLang="en-US"/>
          </a:p>
        </p:txBody>
      </p:sp>
      <p:sp>
        <p:nvSpPr>
          <p:cNvPr id="23" name="Espace réservé du numéro de diapositive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defRPr/>
            </a:pPr>
            <a:fld id="{CEC7B2F8-6BEF-4424-A45C-06392B8E4FFE}" type="slidenum">
              <a:rPr lang="en-US" altLang="en-US" smtClean="0"/>
              <a:pPr>
                <a:defRPr/>
              </a:pPr>
              <a:t>‹N°›</a:t>
            </a:fld>
            <a:endParaRPr lang="en-US" altLang="en-US"/>
          </a:p>
        </p:txBody>
      </p:sp>
    </p:spTree>
  </p:cSld>
  <p:clrMap bg1="lt1" tx1="dk1" bg2="lt2" tx2="dk2" accent1="accent1" accent2="accent2" accent3="accent3" accent4="accent4" accent5="accent5" accent6="accent6" hlink="hlink" folHlink="folHlink"/>
  <p:sldLayoutIdLst>
    <p:sldLayoutId id="2147484005" r:id="rId1"/>
    <p:sldLayoutId id="2147484006" r:id="rId2"/>
    <p:sldLayoutId id="2147484007" r:id="rId3"/>
    <p:sldLayoutId id="2147484008" r:id="rId4"/>
    <p:sldLayoutId id="2147484009" r:id="rId5"/>
    <p:sldLayoutId id="2147484010" r:id="rId6"/>
    <p:sldLayoutId id="2147484011" r:id="rId7"/>
    <p:sldLayoutId id="2147484012" r:id="rId8"/>
    <p:sldLayoutId id="2147484013" r:id="rId9"/>
    <p:sldLayoutId id="2147484014" r:id="rId10"/>
    <p:sldLayoutId id="2147484015"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2"/>
          <p:cNvSpPr>
            <a:spLocks noGrp="1" noChangeArrowheads="1"/>
          </p:cNvSpPr>
          <p:nvPr>
            <p:ph type="title"/>
          </p:nvPr>
        </p:nvSpPr>
        <p:spPr>
          <a:xfrm>
            <a:off x="457200" y="277813"/>
            <a:ext cx="8401050" cy="722312"/>
          </a:xfrm>
        </p:spPr>
        <p:txBody>
          <a:bodyPr/>
          <a:lstStyle/>
          <a:p>
            <a:pPr eaLnBrk="1" hangingPunct="1"/>
            <a:r>
              <a:rPr lang="fr-FR" sz="3600" b="1">
                <a:latin typeface="Times New Roman" pitchFamily="18" charset="0"/>
                <a:cs typeface="Times New Roman" pitchFamily="18" charset="0"/>
              </a:rPr>
              <a:t>Analyse syntaxique ascendante</a:t>
            </a:r>
            <a:endParaRPr lang="ar-DZ"/>
          </a:p>
        </p:txBody>
      </p:sp>
      <p:sp>
        <p:nvSpPr>
          <p:cNvPr id="39941" name="Rectangle 3"/>
          <p:cNvSpPr>
            <a:spLocks noGrp="1" noChangeArrowheads="1"/>
          </p:cNvSpPr>
          <p:nvPr>
            <p:ph idx="1"/>
          </p:nvPr>
        </p:nvSpPr>
        <p:spPr>
          <a:xfrm>
            <a:off x="457200" y="981075"/>
            <a:ext cx="8401050" cy="5059363"/>
          </a:xfrm>
        </p:spPr>
        <p:txBody>
          <a:bodyPr/>
          <a:lstStyle/>
          <a:p>
            <a:pPr algn="l" rtl="0"/>
            <a:r>
              <a:rPr lang="fr-FR" sz="1800">
                <a:latin typeface="Times New Roman" pitchFamily="18" charset="0"/>
                <a:cs typeface="Times New Roman" pitchFamily="18" charset="0"/>
              </a:rPr>
              <a:t>Construire un arbre de dérivation du bas (les feuilles, ou les unités lexicales) vers le haut (la racine, ou l'axiome de départ).</a:t>
            </a:r>
            <a:endParaRPr lang="en-US" sz="1800">
              <a:latin typeface="Times New Roman" pitchFamily="18" charset="0"/>
              <a:cs typeface="Times New Roman" pitchFamily="18" charset="0"/>
            </a:endParaRPr>
          </a:p>
          <a:p>
            <a:pPr algn="l" rtl="0"/>
            <a:r>
              <a:rPr lang="fr-FR" sz="1800">
                <a:latin typeface="Times New Roman" pitchFamily="18" charset="0"/>
                <a:cs typeface="Times New Roman" pitchFamily="18" charset="0"/>
              </a:rPr>
              <a:t>Le modèle général utilisé est le modèle par </a:t>
            </a:r>
            <a:r>
              <a:rPr lang="fr-FR" sz="1800" b="1">
                <a:latin typeface="Times New Roman" pitchFamily="18" charset="0"/>
                <a:cs typeface="Times New Roman" pitchFamily="18" charset="0"/>
              </a:rPr>
              <a:t>décalages–réductions</a:t>
            </a:r>
            <a:r>
              <a:rPr lang="fr-FR" sz="1800">
                <a:latin typeface="Times New Roman" pitchFamily="18" charset="0"/>
                <a:cs typeface="Times New Roman" pitchFamily="18" charset="0"/>
              </a:rPr>
              <a:t>. C'est à dire que l'on ne s'autorise que deux opérations : </a:t>
            </a:r>
            <a:endParaRPr lang="en-US" sz="1800">
              <a:latin typeface="Times New Roman" pitchFamily="18" charset="0"/>
              <a:cs typeface="Times New Roman" pitchFamily="18" charset="0"/>
            </a:endParaRPr>
          </a:p>
          <a:p>
            <a:pPr algn="l" rtl="0">
              <a:buFont typeface="Garamond" pitchFamily="18" charset="0"/>
              <a:buAutoNum type="arabicPeriod"/>
            </a:pPr>
            <a:r>
              <a:rPr lang="fr-FR" sz="1800" b="1">
                <a:latin typeface="Times New Roman" pitchFamily="18" charset="0"/>
                <a:cs typeface="Times New Roman" pitchFamily="18" charset="0"/>
              </a:rPr>
              <a:t>Décalage (shift)</a:t>
            </a:r>
            <a:r>
              <a:rPr lang="fr-FR" sz="1800">
                <a:latin typeface="Times New Roman" pitchFamily="18" charset="0"/>
                <a:cs typeface="Times New Roman" pitchFamily="18" charset="0"/>
              </a:rPr>
              <a:t> : décaler d'une lettre le pointeur sur le mot en entrée. </a:t>
            </a:r>
            <a:endParaRPr lang="en-US" sz="1800">
              <a:latin typeface="Times New Roman" pitchFamily="18" charset="0"/>
              <a:cs typeface="Times New Roman" pitchFamily="18" charset="0"/>
            </a:endParaRPr>
          </a:p>
          <a:p>
            <a:pPr algn="l" rtl="0">
              <a:buFont typeface="Garamond" pitchFamily="18" charset="0"/>
              <a:buAutoNum type="arabicPeriod"/>
            </a:pPr>
            <a:r>
              <a:rPr lang="fr-FR" sz="1800" b="1">
                <a:latin typeface="Times New Roman" pitchFamily="18" charset="0"/>
                <a:cs typeface="Times New Roman" pitchFamily="18" charset="0"/>
              </a:rPr>
              <a:t>Réduction (reduce)</a:t>
            </a:r>
            <a:r>
              <a:rPr lang="fr-FR" sz="1800">
                <a:latin typeface="Times New Roman" pitchFamily="18" charset="0"/>
                <a:cs typeface="Times New Roman" pitchFamily="18" charset="0"/>
              </a:rPr>
              <a:t> : Remplacer une chaîne par un non-terminal en utilisant une des règles de production </a:t>
            </a:r>
            <a:endParaRPr lang="en-US" sz="1800">
              <a:latin typeface="Times New Roman" pitchFamily="18" charset="0"/>
              <a:cs typeface="Times New Roman" pitchFamily="18" charset="0"/>
            </a:endParaRPr>
          </a:p>
          <a:p>
            <a:pPr algn="l" rtl="0" eaLnBrk="1" hangingPunct="1">
              <a:buFont typeface="Wingdings" pitchFamily="2" charset="2"/>
              <a:buNone/>
            </a:pPr>
            <a:endParaRPr lang="en-US" sz="1800">
              <a:latin typeface="Times New Roman" pitchFamily="18" charset="0"/>
              <a:cs typeface="Times New Roman" pitchFamily="18" charset="0"/>
            </a:endParaRPr>
          </a:p>
        </p:txBody>
      </p:sp>
      <p:sp>
        <p:nvSpPr>
          <p:cNvPr id="5" name="Rectangle 6"/>
          <p:cNvSpPr>
            <a:spLocks noGrp="1" noChangeArrowheads="1"/>
          </p:cNvSpPr>
          <p:nvPr>
            <p:ph type="sldNum" sz="quarter" idx="12"/>
          </p:nvPr>
        </p:nvSpPr>
        <p:spPr/>
        <p:txBody>
          <a:bodyPr/>
          <a:lstStyle/>
          <a:p>
            <a:pPr>
              <a:defRPr/>
            </a:pPr>
            <a:fld id="{519242CB-8375-41DB-B5E8-3E432FEFA618}" type="slidenum">
              <a:rPr lang="en-US" altLang="en-US"/>
              <a:pPr>
                <a:defRPr/>
              </a:pPr>
              <a:t>1</a:t>
            </a:fld>
            <a:endParaRPr lang="en-US" altLang="en-US"/>
          </a:p>
        </p:txBody>
      </p:sp>
      <p:sp>
        <p:nvSpPr>
          <p:cNvPr id="39939" name="Espace réservé du numéro de diapositive 5"/>
          <p:cNvSpPr txBox="1">
            <a:spLocks noGrp="1"/>
          </p:cNvSpPr>
          <p:nvPr/>
        </p:nvSpPr>
        <p:spPr bwMode="auto">
          <a:xfrm>
            <a:off x="6553200" y="6243638"/>
            <a:ext cx="2133600" cy="457200"/>
          </a:xfrm>
          <a:prstGeom prst="rect">
            <a:avLst/>
          </a:prstGeom>
          <a:noFill/>
          <a:ln w="9525">
            <a:noFill/>
            <a:miter lim="800000"/>
            <a:headEnd/>
            <a:tailEnd/>
          </a:ln>
        </p:spPr>
        <p:txBody>
          <a:bodyPr anchor="b"/>
          <a:lstStyle/>
          <a:p>
            <a:pPr algn="r">
              <a:spcBef>
                <a:spcPct val="0"/>
              </a:spcBef>
              <a:buClrTx/>
              <a:buSzTx/>
              <a:buFontTx/>
              <a:buNone/>
            </a:pPr>
            <a:fld id="{077DD708-D87E-4178-9696-59D19F04A632}" type="slidenum">
              <a:rPr lang="ar-SA" altLang="en-US" sz="1200">
                <a:latin typeface="Garamond" pitchFamily="18" charset="0"/>
                <a:cs typeface="Arial" charset="0"/>
              </a:rPr>
              <a:pPr algn="r">
                <a:spcBef>
                  <a:spcPct val="0"/>
                </a:spcBef>
                <a:buClrTx/>
                <a:buSzTx/>
                <a:buFontTx/>
                <a:buNone/>
              </a:pPr>
              <a:t>1</a:t>
            </a:fld>
            <a:endParaRPr lang="en-US" altLang="en-US" sz="1200">
              <a:latin typeface="Garamond" pitchFamily="18" charset="0"/>
              <a:cs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2"/>
          <p:cNvSpPr>
            <a:spLocks noGrp="1" noChangeArrowheads="1"/>
          </p:cNvSpPr>
          <p:nvPr>
            <p:ph type="title"/>
          </p:nvPr>
        </p:nvSpPr>
        <p:spPr>
          <a:xfrm>
            <a:off x="457200" y="277813"/>
            <a:ext cx="8401050" cy="722312"/>
          </a:xfrm>
        </p:spPr>
        <p:txBody>
          <a:bodyPr/>
          <a:lstStyle/>
          <a:p>
            <a:r>
              <a:rPr lang="fr-FR" sz="3600" b="1">
                <a:latin typeface="Times New Roman" pitchFamily="18" charset="0"/>
                <a:cs typeface="Times New Roman" pitchFamily="18" charset="0"/>
              </a:rPr>
              <a:t>Exemple</a:t>
            </a:r>
            <a:endParaRPr lang="en-US" sz="3600" b="1">
              <a:latin typeface="Times New Roman" pitchFamily="18" charset="0"/>
              <a:cs typeface="Times New Roman" pitchFamily="18" charset="0"/>
            </a:endParaRPr>
          </a:p>
        </p:txBody>
      </p:sp>
      <p:sp>
        <p:nvSpPr>
          <p:cNvPr id="49157" name="Rectangle 3"/>
          <p:cNvSpPr>
            <a:spLocks noGrp="1" noChangeArrowheads="1"/>
          </p:cNvSpPr>
          <p:nvPr>
            <p:ph idx="1"/>
          </p:nvPr>
        </p:nvSpPr>
        <p:spPr>
          <a:xfrm>
            <a:off x="500063" y="928688"/>
            <a:ext cx="8401050" cy="5214937"/>
          </a:xfrm>
        </p:spPr>
        <p:txBody>
          <a:bodyPr/>
          <a:lstStyle/>
          <a:p>
            <a:pPr algn="l" rtl="0">
              <a:buFont typeface="Wingdings" pitchFamily="2" charset="2"/>
              <a:buNone/>
            </a:pPr>
            <a:r>
              <a:rPr lang="fr-FR" sz="1800">
                <a:latin typeface="Times New Roman" pitchFamily="18" charset="0"/>
                <a:cs typeface="Times New Roman" pitchFamily="18" charset="0"/>
              </a:rPr>
              <a:t>Soit la grammaire: </a:t>
            </a:r>
            <a:r>
              <a:rPr lang="fr-FR" sz="1800" b="1">
                <a:latin typeface="Times New Roman" pitchFamily="18" charset="0"/>
                <a:cs typeface="Times New Roman" pitchFamily="18" charset="0"/>
              </a:rPr>
              <a:t>E →E+E|E*E|(E)|nb </a:t>
            </a:r>
            <a:r>
              <a:rPr lang="fr-FR" sz="1800">
                <a:latin typeface="Times New Roman" pitchFamily="18" charset="0"/>
                <a:cs typeface="Times New Roman" pitchFamily="18" charset="0"/>
              </a:rPr>
              <a:t>et</a:t>
            </a:r>
          </a:p>
          <a:p>
            <a:pPr algn="l" rtl="0">
              <a:buFont typeface="Wingdings" pitchFamily="2" charset="2"/>
              <a:buNone/>
            </a:pPr>
            <a:r>
              <a:rPr lang="fr-FR" sz="1800">
                <a:latin typeface="Times New Roman" pitchFamily="18" charset="0"/>
                <a:cs typeface="Times New Roman" pitchFamily="18" charset="0"/>
              </a:rPr>
              <a:t>Soit à analyser 3+4+5. </a:t>
            </a:r>
          </a:p>
          <a:p>
            <a:pPr algn="l" rtl="0">
              <a:buFont typeface="Wingdings" pitchFamily="2" charset="2"/>
              <a:buNone/>
            </a:pPr>
            <a:r>
              <a:rPr lang="fr-FR" sz="1800">
                <a:latin typeface="Times New Roman" pitchFamily="18" charset="0"/>
                <a:cs typeface="Times New Roman" pitchFamily="18" charset="0"/>
              </a:rPr>
              <a:t>Lorsqu'on lit le 2</a:t>
            </a:r>
            <a:r>
              <a:rPr lang="fr-FR" sz="1800" baseline="30000">
                <a:latin typeface="Times New Roman" pitchFamily="18" charset="0"/>
                <a:cs typeface="Times New Roman" pitchFamily="18" charset="0"/>
              </a:rPr>
              <a:t>ème</a:t>
            </a:r>
            <a:r>
              <a:rPr lang="fr-FR" sz="1800">
                <a:latin typeface="Times New Roman" pitchFamily="18" charset="0"/>
                <a:cs typeface="Times New Roman" pitchFamily="18" charset="0"/>
              </a:rPr>
              <a:t> + on a le choix entre: </a:t>
            </a:r>
          </a:p>
          <a:p>
            <a:pPr algn="l" rtl="0">
              <a:buFont typeface="Garamond" pitchFamily="18" charset="0"/>
              <a:buAutoNum type="arabicPeriod"/>
            </a:pPr>
            <a:r>
              <a:rPr lang="fr-FR" sz="1800">
                <a:latin typeface="Times New Roman" pitchFamily="18" charset="0"/>
                <a:cs typeface="Times New Roman" pitchFamily="18" charset="0"/>
              </a:rPr>
              <a:t>Réduire ce qu'on a déjà lu par </a:t>
            </a:r>
            <a:r>
              <a:rPr lang="fr-FR" sz="1800" b="1">
                <a:latin typeface="Times New Roman" pitchFamily="18" charset="0"/>
                <a:cs typeface="Times New Roman" pitchFamily="18" charset="0"/>
              </a:rPr>
              <a:t>E →E+E</a:t>
            </a:r>
            <a:r>
              <a:rPr lang="fr-FR" sz="1800">
                <a:latin typeface="Times New Roman" pitchFamily="18" charset="0"/>
                <a:cs typeface="Times New Roman" pitchFamily="18" charset="0"/>
              </a:rPr>
              <a:t>. Ce qui nous donnera finalement le calcul (3+4)+5 </a:t>
            </a:r>
            <a:endParaRPr lang="en-US" sz="1800">
              <a:latin typeface="Times New Roman" pitchFamily="18" charset="0"/>
              <a:cs typeface="Times New Roman" pitchFamily="18" charset="0"/>
            </a:endParaRPr>
          </a:p>
          <a:p>
            <a:pPr algn="l" rtl="0">
              <a:buFont typeface="Garamond" pitchFamily="18" charset="0"/>
              <a:buAutoNum type="arabicPeriod"/>
            </a:pPr>
            <a:r>
              <a:rPr lang="fr-FR" sz="1800">
                <a:latin typeface="Times New Roman" pitchFamily="18" charset="0"/>
                <a:cs typeface="Times New Roman" pitchFamily="18" charset="0"/>
              </a:rPr>
              <a:t>Décaler ce +, ce qui nous donnera finalement le calcul 3+(4+5). </a:t>
            </a:r>
            <a:endParaRPr lang="en-US" sz="1800">
              <a:latin typeface="Times New Roman" pitchFamily="18" charset="0"/>
              <a:cs typeface="Times New Roman" pitchFamily="18" charset="0"/>
            </a:endParaRPr>
          </a:p>
          <a:p>
            <a:pPr algn="l" rtl="0">
              <a:buFont typeface="Wingdings" pitchFamily="2" charset="2"/>
              <a:buNone/>
            </a:pPr>
            <a:r>
              <a:rPr lang="fr-FR" sz="1800">
                <a:latin typeface="Times New Roman" pitchFamily="18" charset="0"/>
                <a:cs typeface="Times New Roman" pitchFamily="18" charset="0"/>
              </a:rPr>
              <a:t>Ici c'est pareil. Mais bon, + est associatif à gauche, donc on préfèrera réduire. Soit à analyser 3+4*5. Lorsqu'on lit le * on a encore un choix shift/reduce. Si l'on réduit on calcule (3+4)*5, si on décale on calcule 3+(4*5) ! Il </a:t>
            </a:r>
            <a:r>
              <a:rPr lang="fr-FR" sz="1800" b="1">
                <a:latin typeface="Times New Roman" pitchFamily="18" charset="0"/>
                <a:cs typeface="Times New Roman" pitchFamily="18" charset="0"/>
              </a:rPr>
              <a:t>faut</a:t>
            </a:r>
            <a:r>
              <a:rPr lang="fr-FR" sz="1800">
                <a:latin typeface="Times New Roman" pitchFamily="18" charset="0"/>
                <a:cs typeface="Times New Roman" pitchFamily="18" charset="0"/>
              </a:rPr>
              <a:t> décaler.</a:t>
            </a:r>
            <a:endParaRPr lang="en-US" sz="1800">
              <a:latin typeface="Times New Roman" pitchFamily="18" charset="0"/>
              <a:cs typeface="Times New Roman" pitchFamily="18" charset="0"/>
            </a:endParaRPr>
          </a:p>
          <a:p>
            <a:pPr algn="l" rtl="0">
              <a:buFont typeface="Wingdings" pitchFamily="2" charset="2"/>
              <a:buNone/>
            </a:pPr>
            <a:r>
              <a:rPr lang="fr-FR" sz="1800">
                <a:latin typeface="Times New Roman" pitchFamily="18" charset="0"/>
                <a:cs typeface="Times New Roman" pitchFamily="18" charset="0"/>
              </a:rPr>
              <a:t>Soit à analyser 3*4+5. On ne s'en fout pas non plus, il faut réduire !</a:t>
            </a:r>
            <a:endParaRPr lang="en-US" sz="1800">
              <a:latin typeface="Times New Roman" pitchFamily="18" charset="0"/>
              <a:cs typeface="Times New Roman" pitchFamily="18" charset="0"/>
            </a:endParaRPr>
          </a:p>
          <a:p>
            <a:pPr algn="l" rtl="0">
              <a:buFont typeface="Wingdings" pitchFamily="2" charset="2"/>
              <a:buNone/>
            </a:pPr>
            <a:r>
              <a:rPr lang="fr-FR" sz="1800">
                <a:latin typeface="Times New Roman" pitchFamily="18" charset="0"/>
                <a:cs typeface="Times New Roman" pitchFamily="18" charset="0"/>
                <a:sym typeface="Wingdings" pitchFamily="2" charset="2"/>
              </a:rPr>
              <a:t></a:t>
            </a:r>
            <a:r>
              <a:rPr lang="fr-FR" sz="1800">
                <a:latin typeface="Times New Roman" pitchFamily="18" charset="0"/>
                <a:cs typeface="Times New Roman" pitchFamily="18" charset="0"/>
              </a:rPr>
              <a:t>il faut mettre quelque part dans l'analyseur le fait que * est prioritaire sur +. </a:t>
            </a:r>
            <a:endParaRPr lang="en-US" sz="1800">
              <a:latin typeface="Times New Roman" pitchFamily="18" charset="0"/>
              <a:cs typeface="Times New Roman" pitchFamily="18" charset="0"/>
            </a:endParaRPr>
          </a:p>
          <a:p>
            <a:pPr algn="l" rtl="0">
              <a:buFont typeface="Wingdings" pitchFamily="2" charset="2"/>
              <a:buNone/>
            </a:pPr>
            <a:endParaRPr lang="en-US" sz="1800">
              <a:latin typeface="Times New Roman" pitchFamily="18" charset="0"/>
              <a:cs typeface="Times New Roman" pitchFamily="18" charset="0"/>
            </a:endParaRPr>
          </a:p>
        </p:txBody>
      </p:sp>
      <p:sp>
        <p:nvSpPr>
          <p:cNvPr id="5" name="Rectangle 6"/>
          <p:cNvSpPr>
            <a:spLocks noGrp="1" noChangeArrowheads="1"/>
          </p:cNvSpPr>
          <p:nvPr>
            <p:ph type="sldNum" sz="quarter" idx="12"/>
          </p:nvPr>
        </p:nvSpPr>
        <p:spPr/>
        <p:txBody>
          <a:bodyPr/>
          <a:lstStyle/>
          <a:p>
            <a:pPr>
              <a:defRPr/>
            </a:pPr>
            <a:fld id="{867D0FB2-6E0B-483C-9AC8-67682E169BD3}" type="slidenum">
              <a:rPr lang="en-US" altLang="en-US"/>
              <a:pPr>
                <a:defRPr/>
              </a:pPr>
              <a:t>10</a:t>
            </a:fld>
            <a:endParaRPr lang="en-US" altLang="en-US"/>
          </a:p>
        </p:txBody>
      </p:sp>
      <p:sp>
        <p:nvSpPr>
          <p:cNvPr id="49155" name="Espace réservé du numéro de diapositive 5"/>
          <p:cNvSpPr txBox="1">
            <a:spLocks noGrp="1"/>
          </p:cNvSpPr>
          <p:nvPr/>
        </p:nvSpPr>
        <p:spPr bwMode="auto">
          <a:xfrm>
            <a:off x="6553200" y="6243638"/>
            <a:ext cx="2133600" cy="457200"/>
          </a:xfrm>
          <a:prstGeom prst="rect">
            <a:avLst/>
          </a:prstGeom>
          <a:noFill/>
          <a:ln w="9525">
            <a:noFill/>
            <a:miter lim="800000"/>
            <a:headEnd/>
            <a:tailEnd/>
          </a:ln>
        </p:spPr>
        <p:txBody>
          <a:bodyPr anchor="b"/>
          <a:lstStyle/>
          <a:p>
            <a:pPr algn="r">
              <a:spcBef>
                <a:spcPct val="0"/>
              </a:spcBef>
              <a:buClrTx/>
              <a:buSzTx/>
              <a:buFontTx/>
              <a:buNone/>
            </a:pPr>
            <a:fld id="{C29D91AD-170C-40EB-99AC-A64942CC34B6}" type="slidenum">
              <a:rPr lang="ar-SA" altLang="en-US" sz="1200">
                <a:latin typeface="Garamond" pitchFamily="18" charset="0"/>
                <a:cs typeface="Arial" charset="0"/>
              </a:rPr>
              <a:pPr algn="r">
                <a:spcBef>
                  <a:spcPct val="0"/>
                </a:spcBef>
                <a:buClrTx/>
                <a:buSzTx/>
                <a:buFontTx/>
                <a:buNone/>
              </a:pPr>
              <a:t>10</a:t>
            </a:fld>
            <a:endParaRPr lang="en-US" altLang="en-US" sz="1200">
              <a:latin typeface="Garamond" pitchFamily="18" charset="0"/>
              <a:cs typeface="Arial"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BB7CD3-B565-FCDA-BB12-A060F5FEEAFB}"/>
              </a:ext>
            </a:extLst>
          </p:cNvPr>
          <p:cNvSpPr>
            <a:spLocks noGrp="1"/>
          </p:cNvSpPr>
          <p:nvPr>
            <p:ph type="title"/>
          </p:nvPr>
        </p:nvSpPr>
        <p:spPr>
          <a:xfrm>
            <a:off x="107504" y="368032"/>
            <a:ext cx="8229600" cy="1066800"/>
          </a:xfrm>
        </p:spPr>
        <p:txBody>
          <a:bodyPr>
            <a:normAutofit/>
          </a:bodyPr>
          <a:lstStyle/>
          <a:p>
            <a:r>
              <a:rPr lang="fr-FR" dirty="0"/>
              <a:t>LR(1)</a:t>
            </a:r>
          </a:p>
        </p:txBody>
      </p:sp>
      <p:sp>
        <p:nvSpPr>
          <p:cNvPr id="4" name="Espace réservé du numéro de diapositive 3">
            <a:extLst>
              <a:ext uri="{FF2B5EF4-FFF2-40B4-BE49-F238E27FC236}">
                <a16:creationId xmlns:a16="http://schemas.microsoft.com/office/drawing/2014/main" id="{84BB5B31-D01F-7327-0E6B-33358295FE4A}"/>
              </a:ext>
            </a:extLst>
          </p:cNvPr>
          <p:cNvSpPr>
            <a:spLocks noGrp="1"/>
          </p:cNvSpPr>
          <p:nvPr>
            <p:ph type="sldNum" sz="quarter" idx="12"/>
          </p:nvPr>
        </p:nvSpPr>
        <p:spPr/>
        <p:txBody>
          <a:bodyPr/>
          <a:lstStyle/>
          <a:p>
            <a:pPr>
              <a:defRPr/>
            </a:pPr>
            <a:fld id="{8DAE35FF-2751-417C-B8EA-BE0C77B1EE3B}" type="slidenum">
              <a:rPr lang="en-US" altLang="en-US" smtClean="0"/>
              <a:pPr>
                <a:defRPr/>
              </a:pPr>
              <a:t>11</a:t>
            </a:fld>
            <a:endParaRPr lang="en-US" altLang="en-US"/>
          </a:p>
        </p:txBody>
      </p:sp>
      <p:pic>
        <p:nvPicPr>
          <p:cNvPr id="6" name="Image 5">
            <a:extLst>
              <a:ext uri="{FF2B5EF4-FFF2-40B4-BE49-F238E27FC236}">
                <a16:creationId xmlns:a16="http://schemas.microsoft.com/office/drawing/2014/main" id="{F63AC3A2-6829-3CC5-2FA8-5BFB4A0E8D94}"/>
              </a:ext>
            </a:extLst>
          </p:cNvPr>
          <p:cNvPicPr>
            <a:picLocks noChangeAspect="1"/>
          </p:cNvPicPr>
          <p:nvPr/>
        </p:nvPicPr>
        <p:blipFill>
          <a:blip r:embed="rId2"/>
          <a:stretch>
            <a:fillRect/>
          </a:stretch>
        </p:blipFill>
        <p:spPr>
          <a:xfrm>
            <a:off x="0" y="1862338"/>
            <a:ext cx="9144000" cy="4663006"/>
          </a:xfrm>
          <a:prstGeom prst="rect">
            <a:avLst/>
          </a:prstGeom>
        </p:spPr>
      </p:pic>
    </p:spTree>
    <p:extLst>
      <p:ext uri="{BB962C8B-B14F-4D97-AF65-F5344CB8AC3E}">
        <p14:creationId xmlns:p14="http://schemas.microsoft.com/office/powerpoint/2010/main" val="3999953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9682EC26-A817-445D-9971-0A1DD7A59A55}"/>
              </a:ext>
            </a:extLst>
          </p:cNvPr>
          <p:cNvSpPr>
            <a:spLocks noGrp="1"/>
          </p:cNvSpPr>
          <p:nvPr>
            <p:ph type="sldNum" sz="quarter" idx="12"/>
          </p:nvPr>
        </p:nvSpPr>
        <p:spPr/>
        <p:txBody>
          <a:bodyPr/>
          <a:lstStyle/>
          <a:p>
            <a:pPr>
              <a:defRPr/>
            </a:pPr>
            <a:fld id="{8DAE35FF-2751-417C-B8EA-BE0C77B1EE3B}" type="slidenum">
              <a:rPr lang="en-US" altLang="en-US" smtClean="0"/>
              <a:pPr>
                <a:defRPr/>
              </a:pPr>
              <a:t>12</a:t>
            </a:fld>
            <a:endParaRPr lang="en-US" altLang="en-US"/>
          </a:p>
        </p:txBody>
      </p:sp>
      <p:pic>
        <p:nvPicPr>
          <p:cNvPr id="6" name="Image 5">
            <a:extLst>
              <a:ext uri="{FF2B5EF4-FFF2-40B4-BE49-F238E27FC236}">
                <a16:creationId xmlns:a16="http://schemas.microsoft.com/office/drawing/2014/main" id="{DDD65410-DB14-B545-EC00-8B7DAF1F6940}"/>
              </a:ext>
            </a:extLst>
          </p:cNvPr>
          <p:cNvPicPr>
            <a:picLocks noChangeAspect="1"/>
          </p:cNvPicPr>
          <p:nvPr/>
        </p:nvPicPr>
        <p:blipFill>
          <a:blip r:embed="rId2"/>
          <a:stretch>
            <a:fillRect/>
          </a:stretch>
        </p:blipFill>
        <p:spPr>
          <a:xfrm>
            <a:off x="629143" y="1473543"/>
            <a:ext cx="7885714" cy="5123809"/>
          </a:xfrm>
          <a:prstGeom prst="rect">
            <a:avLst/>
          </a:prstGeom>
        </p:spPr>
      </p:pic>
      <p:sp>
        <p:nvSpPr>
          <p:cNvPr id="7" name="Titre 1">
            <a:extLst>
              <a:ext uri="{FF2B5EF4-FFF2-40B4-BE49-F238E27FC236}">
                <a16:creationId xmlns:a16="http://schemas.microsoft.com/office/drawing/2014/main" id="{C29A316E-7D83-D56B-3807-F4DF33ECFE3A}"/>
              </a:ext>
            </a:extLst>
          </p:cNvPr>
          <p:cNvSpPr txBox="1">
            <a:spLocks/>
          </p:cNvSpPr>
          <p:nvPr/>
        </p:nvSpPr>
        <p:spPr>
          <a:xfrm>
            <a:off x="326136" y="332656"/>
            <a:ext cx="8229600" cy="1066800"/>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buClrTx/>
              <a:buSzTx/>
              <a:buFontTx/>
            </a:pPr>
            <a:r>
              <a:rPr lang="fr-FR"/>
              <a:t>LALR(1)</a:t>
            </a:r>
            <a:endParaRPr lang="fr-FR" dirty="0"/>
          </a:p>
        </p:txBody>
      </p:sp>
    </p:spTree>
    <p:extLst>
      <p:ext uri="{BB962C8B-B14F-4D97-AF65-F5344CB8AC3E}">
        <p14:creationId xmlns:p14="http://schemas.microsoft.com/office/powerpoint/2010/main" val="4037652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AFDA8E-0922-F78A-C9ED-A3E10A063091}"/>
              </a:ext>
            </a:extLst>
          </p:cNvPr>
          <p:cNvSpPr>
            <a:spLocks noGrp="1"/>
          </p:cNvSpPr>
          <p:nvPr>
            <p:ph type="title"/>
          </p:nvPr>
        </p:nvSpPr>
        <p:spPr>
          <a:xfrm>
            <a:off x="326136" y="398593"/>
            <a:ext cx="8229600" cy="1066800"/>
          </a:xfrm>
        </p:spPr>
        <p:txBody>
          <a:bodyPr>
            <a:normAutofit/>
          </a:bodyPr>
          <a:lstStyle/>
          <a:p>
            <a:r>
              <a:rPr lang="fr-FR" dirty="0"/>
              <a:t>LALR(1)</a:t>
            </a:r>
          </a:p>
        </p:txBody>
      </p:sp>
      <p:sp>
        <p:nvSpPr>
          <p:cNvPr id="4" name="Espace réservé du numéro de diapositive 3">
            <a:extLst>
              <a:ext uri="{FF2B5EF4-FFF2-40B4-BE49-F238E27FC236}">
                <a16:creationId xmlns:a16="http://schemas.microsoft.com/office/drawing/2014/main" id="{C2A86512-C8CC-B46C-DB64-2A28F2BAC671}"/>
              </a:ext>
            </a:extLst>
          </p:cNvPr>
          <p:cNvSpPr>
            <a:spLocks noGrp="1"/>
          </p:cNvSpPr>
          <p:nvPr>
            <p:ph type="sldNum" sz="quarter" idx="12"/>
          </p:nvPr>
        </p:nvSpPr>
        <p:spPr/>
        <p:txBody>
          <a:bodyPr/>
          <a:lstStyle/>
          <a:p>
            <a:pPr>
              <a:defRPr/>
            </a:pPr>
            <a:fld id="{8DAE35FF-2751-417C-B8EA-BE0C77B1EE3B}" type="slidenum">
              <a:rPr lang="en-US" altLang="en-US" smtClean="0"/>
              <a:pPr>
                <a:defRPr/>
              </a:pPr>
              <a:t>13</a:t>
            </a:fld>
            <a:endParaRPr lang="en-US" altLang="en-US"/>
          </a:p>
        </p:txBody>
      </p:sp>
      <p:pic>
        <p:nvPicPr>
          <p:cNvPr id="6" name="Image 5">
            <a:extLst>
              <a:ext uri="{FF2B5EF4-FFF2-40B4-BE49-F238E27FC236}">
                <a16:creationId xmlns:a16="http://schemas.microsoft.com/office/drawing/2014/main" id="{EF126A7D-B7C4-76F0-037B-61A28E4E30CA}"/>
              </a:ext>
            </a:extLst>
          </p:cNvPr>
          <p:cNvPicPr>
            <a:picLocks noChangeAspect="1"/>
          </p:cNvPicPr>
          <p:nvPr/>
        </p:nvPicPr>
        <p:blipFill>
          <a:blip r:embed="rId2"/>
          <a:stretch>
            <a:fillRect/>
          </a:stretch>
        </p:blipFill>
        <p:spPr>
          <a:xfrm>
            <a:off x="755576" y="2214393"/>
            <a:ext cx="1514686" cy="2429214"/>
          </a:xfrm>
          <a:prstGeom prst="rect">
            <a:avLst/>
          </a:prstGeom>
        </p:spPr>
      </p:pic>
    </p:spTree>
    <p:extLst>
      <p:ext uri="{BB962C8B-B14F-4D97-AF65-F5344CB8AC3E}">
        <p14:creationId xmlns:p14="http://schemas.microsoft.com/office/powerpoint/2010/main" val="397899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2"/>
          <p:cNvSpPr>
            <a:spLocks noGrp="1" noChangeArrowheads="1"/>
          </p:cNvSpPr>
          <p:nvPr>
            <p:ph type="title"/>
          </p:nvPr>
        </p:nvSpPr>
        <p:spPr>
          <a:xfrm>
            <a:off x="457200" y="277813"/>
            <a:ext cx="8401050" cy="722312"/>
          </a:xfrm>
        </p:spPr>
        <p:txBody>
          <a:bodyPr/>
          <a:lstStyle/>
          <a:p>
            <a:r>
              <a:rPr lang="fr-FR" sz="3600" b="1">
                <a:latin typeface="Times New Roman" pitchFamily="18" charset="0"/>
                <a:cs typeface="Times New Roman" pitchFamily="18" charset="0"/>
              </a:rPr>
              <a:t>Erreurs syntaxiques</a:t>
            </a:r>
            <a:endParaRPr lang="en-US" sz="3600" b="1">
              <a:latin typeface="Times New Roman" pitchFamily="18" charset="0"/>
              <a:cs typeface="Times New Roman" pitchFamily="18" charset="0"/>
            </a:endParaRPr>
          </a:p>
        </p:txBody>
      </p:sp>
      <p:sp>
        <p:nvSpPr>
          <p:cNvPr id="50181" name="Rectangle 3"/>
          <p:cNvSpPr>
            <a:spLocks noGrp="1" noChangeArrowheads="1"/>
          </p:cNvSpPr>
          <p:nvPr>
            <p:ph idx="1"/>
          </p:nvPr>
        </p:nvSpPr>
        <p:spPr>
          <a:xfrm>
            <a:off x="500063" y="928688"/>
            <a:ext cx="8401050" cy="5214937"/>
          </a:xfrm>
        </p:spPr>
        <p:txBody>
          <a:bodyPr/>
          <a:lstStyle/>
          <a:p>
            <a:pPr algn="l" rtl="0"/>
            <a:r>
              <a:rPr lang="fr-FR" sz="1800">
                <a:latin typeface="Times New Roman" pitchFamily="18" charset="0"/>
                <a:cs typeface="Times New Roman" pitchFamily="18" charset="0"/>
              </a:rPr>
              <a:t>Les erreurs syntaxiques révélées lorsque les unités lexicales provenant de l'analyseur lexical contredisent les règles grammaticales.</a:t>
            </a:r>
            <a:endParaRPr lang="en-US" sz="1800">
              <a:latin typeface="Times New Roman" pitchFamily="18" charset="0"/>
              <a:cs typeface="Times New Roman" pitchFamily="18" charset="0"/>
            </a:endParaRPr>
          </a:p>
          <a:p>
            <a:pPr algn="l" rtl="0"/>
            <a:r>
              <a:rPr lang="fr-FR" sz="1800">
                <a:latin typeface="Times New Roman" pitchFamily="18" charset="0"/>
                <a:cs typeface="Times New Roman" pitchFamily="18" charset="0"/>
              </a:rPr>
              <a:t>La nature de l'erreur est très difficile à déduire. La plupart du temps, le gestionnaire d'erreurs doit </a:t>
            </a:r>
            <a:r>
              <a:rPr lang="fr-FR" sz="1800" b="1">
                <a:latin typeface="Times New Roman" pitchFamily="18" charset="0"/>
                <a:cs typeface="Times New Roman" pitchFamily="18" charset="0"/>
              </a:rPr>
              <a:t>deviner</a:t>
            </a:r>
            <a:r>
              <a:rPr lang="fr-FR" sz="1800">
                <a:latin typeface="Times New Roman" pitchFamily="18" charset="0"/>
                <a:cs typeface="Times New Roman" pitchFamily="18" charset="0"/>
              </a:rPr>
              <a:t> ce que le programmeur avait en tête. </a:t>
            </a:r>
            <a:endParaRPr lang="en-US" sz="1800">
              <a:latin typeface="Times New Roman" pitchFamily="18" charset="0"/>
              <a:cs typeface="Times New Roman" pitchFamily="18" charset="0"/>
            </a:endParaRPr>
          </a:p>
          <a:p>
            <a:pPr algn="l" rtl="0"/>
            <a:r>
              <a:rPr lang="fr-FR" sz="1800">
                <a:latin typeface="Times New Roman" pitchFamily="18" charset="0"/>
                <a:cs typeface="Times New Roman" pitchFamily="18" charset="0"/>
              </a:rPr>
              <a:t>Il existe plusieurs stratégies de récupération sur erreur : </a:t>
            </a:r>
            <a:r>
              <a:rPr lang="fr-FR" sz="1800" b="1">
                <a:latin typeface="Times New Roman" pitchFamily="18" charset="0"/>
                <a:cs typeface="Times New Roman" pitchFamily="18" charset="0"/>
              </a:rPr>
              <a:t>mode panique</a:t>
            </a:r>
            <a:r>
              <a:rPr lang="fr-FR" sz="1800">
                <a:latin typeface="Times New Roman" pitchFamily="18" charset="0"/>
                <a:cs typeface="Times New Roman" pitchFamily="18" charset="0"/>
              </a:rPr>
              <a:t>, </a:t>
            </a:r>
            <a:r>
              <a:rPr lang="fr-FR" sz="1800" b="1">
                <a:latin typeface="Times New Roman" pitchFamily="18" charset="0"/>
                <a:cs typeface="Times New Roman" pitchFamily="18" charset="0"/>
              </a:rPr>
              <a:t>au niveau du syntagme</a:t>
            </a:r>
            <a:r>
              <a:rPr lang="fr-FR" sz="1800">
                <a:latin typeface="Times New Roman" pitchFamily="18" charset="0"/>
                <a:cs typeface="Times New Roman" pitchFamily="18" charset="0"/>
              </a:rPr>
              <a:t>, </a:t>
            </a:r>
            <a:r>
              <a:rPr lang="fr-FR" sz="1800" b="1">
                <a:latin typeface="Times New Roman" pitchFamily="18" charset="0"/>
                <a:cs typeface="Times New Roman" pitchFamily="18" charset="0"/>
              </a:rPr>
              <a:t>productions d'erreur</a:t>
            </a:r>
            <a:r>
              <a:rPr lang="fr-FR" sz="1800">
                <a:latin typeface="Times New Roman" pitchFamily="18" charset="0"/>
                <a:cs typeface="Times New Roman" pitchFamily="18" charset="0"/>
              </a:rPr>
              <a:t>, </a:t>
            </a:r>
            <a:r>
              <a:rPr lang="fr-FR" sz="1800" b="1">
                <a:latin typeface="Times New Roman" pitchFamily="18" charset="0"/>
                <a:cs typeface="Times New Roman" pitchFamily="18" charset="0"/>
              </a:rPr>
              <a:t>correction globale</a:t>
            </a:r>
            <a:r>
              <a:rPr lang="fr-FR" sz="1800">
                <a:latin typeface="Times New Roman" pitchFamily="18" charset="0"/>
                <a:cs typeface="Times New Roman" pitchFamily="18" charset="0"/>
              </a:rPr>
              <a:t>. </a:t>
            </a:r>
            <a:endParaRPr lang="en-US" sz="1800">
              <a:latin typeface="Times New Roman" pitchFamily="18" charset="0"/>
              <a:cs typeface="Times New Roman" pitchFamily="18" charset="0"/>
            </a:endParaRPr>
          </a:p>
          <a:p>
            <a:pPr algn="l" rtl="0"/>
            <a:r>
              <a:rPr lang="fr-FR" sz="1800">
                <a:latin typeface="Times New Roman" pitchFamily="18" charset="0"/>
                <a:cs typeface="Times New Roman" pitchFamily="18" charset="0"/>
              </a:rPr>
              <a:t>Une récupération inadéquate peut provoquer des erreurs qui n'ont pas été faites par le programmeur mais sont la conséquence du changement d'état de l'analyseur lors de la récupération sur erreur. </a:t>
            </a:r>
            <a:endParaRPr lang="en-US" sz="1800">
              <a:latin typeface="Times New Roman" pitchFamily="18" charset="0"/>
              <a:cs typeface="Times New Roman" pitchFamily="18" charset="0"/>
            </a:endParaRPr>
          </a:p>
          <a:p>
            <a:pPr algn="l" rtl="0">
              <a:buFont typeface="Wingdings" pitchFamily="2" charset="2"/>
              <a:buNone/>
            </a:pPr>
            <a:endParaRPr lang="en-US" sz="1800">
              <a:latin typeface="Times New Roman" pitchFamily="18" charset="0"/>
              <a:cs typeface="Times New Roman" pitchFamily="18" charset="0"/>
            </a:endParaRPr>
          </a:p>
        </p:txBody>
      </p:sp>
      <p:sp>
        <p:nvSpPr>
          <p:cNvPr id="5" name="Rectangle 6"/>
          <p:cNvSpPr>
            <a:spLocks noGrp="1" noChangeArrowheads="1"/>
          </p:cNvSpPr>
          <p:nvPr>
            <p:ph type="sldNum" sz="quarter" idx="12"/>
          </p:nvPr>
        </p:nvSpPr>
        <p:spPr/>
        <p:txBody>
          <a:bodyPr/>
          <a:lstStyle/>
          <a:p>
            <a:pPr>
              <a:defRPr/>
            </a:pPr>
            <a:fld id="{E8B19F7E-F0DF-4D5B-9F24-82E2EEFA5725}" type="slidenum">
              <a:rPr lang="en-US" altLang="en-US"/>
              <a:pPr>
                <a:defRPr/>
              </a:pPr>
              <a:t>14</a:t>
            </a:fld>
            <a:endParaRPr lang="en-US" altLang="en-US"/>
          </a:p>
        </p:txBody>
      </p:sp>
      <p:sp>
        <p:nvSpPr>
          <p:cNvPr id="50179" name="Espace réservé du numéro de diapositive 5"/>
          <p:cNvSpPr txBox="1">
            <a:spLocks noGrp="1"/>
          </p:cNvSpPr>
          <p:nvPr/>
        </p:nvSpPr>
        <p:spPr bwMode="auto">
          <a:xfrm>
            <a:off x="6553200" y="6243638"/>
            <a:ext cx="2133600" cy="457200"/>
          </a:xfrm>
          <a:prstGeom prst="rect">
            <a:avLst/>
          </a:prstGeom>
          <a:noFill/>
          <a:ln w="9525">
            <a:noFill/>
            <a:miter lim="800000"/>
            <a:headEnd/>
            <a:tailEnd/>
          </a:ln>
        </p:spPr>
        <p:txBody>
          <a:bodyPr anchor="b"/>
          <a:lstStyle/>
          <a:p>
            <a:pPr algn="r">
              <a:spcBef>
                <a:spcPct val="0"/>
              </a:spcBef>
              <a:buClrTx/>
              <a:buSzTx/>
              <a:buFontTx/>
              <a:buNone/>
            </a:pPr>
            <a:fld id="{3A60BA13-2812-469A-A589-1B19727D102F}" type="slidenum">
              <a:rPr lang="ar-SA" altLang="en-US" sz="1200">
                <a:latin typeface="Garamond" pitchFamily="18" charset="0"/>
                <a:cs typeface="Arial" charset="0"/>
              </a:rPr>
              <a:pPr algn="r">
                <a:spcBef>
                  <a:spcPct val="0"/>
                </a:spcBef>
                <a:buClrTx/>
                <a:buSzTx/>
                <a:buFontTx/>
                <a:buNone/>
              </a:pPr>
              <a:t>14</a:t>
            </a:fld>
            <a:endParaRPr lang="en-US" altLang="en-US" sz="1200">
              <a:latin typeface="Garamond" pitchFamily="18" charset="0"/>
              <a:cs typeface="Arial"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2"/>
          <p:cNvSpPr>
            <a:spLocks noGrp="1" noChangeArrowheads="1"/>
          </p:cNvSpPr>
          <p:nvPr>
            <p:ph type="title"/>
          </p:nvPr>
        </p:nvSpPr>
        <p:spPr>
          <a:xfrm>
            <a:off x="457200" y="277813"/>
            <a:ext cx="8401050" cy="722312"/>
          </a:xfrm>
        </p:spPr>
        <p:txBody>
          <a:bodyPr/>
          <a:lstStyle/>
          <a:p>
            <a:r>
              <a:rPr lang="fr-FR" sz="3600" b="1">
                <a:latin typeface="Times New Roman" pitchFamily="18" charset="0"/>
                <a:cs typeface="Times New Roman" pitchFamily="18" charset="0"/>
              </a:rPr>
              <a:t>Erreurs syntaxiques</a:t>
            </a:r>
            <a:endParaRPr lang="en-US" sz="3600" b="1">
              <a:latin typeface="Times New Roman" pitchFamily="18" charset="0"/>
              <a:cs typeface="Times New Roman" pitchFamily="18" charset="0"/>
            </a:endParaRPr>
          </a:p>
        </p:txBody>
      </p:sp>
      <p:sp>
        <p:nvSpPr>
          <p:cNvPr id="51205" name="Rectangle 3"/>
          <p:cNvSpPr>
            <a:spLocks noGrp="1" noChangeArrowheads="1"/>
          </p:cNvSpPr>
          <p:nvPr>
            <p:ph idx="1"/>
          </p:nvPr>
        </p:nvSpPr>
        <p:spPr>
          <a:xfrm>
            <a:off x="500063" y="928688"/>
            <a:ext cx="8501062" cy="5214937"/>
          </a:xfrm>
        </p:spPr>
        <p:txBody>
          <a:bodyPr/>
          <a:lstStyle/>
          <a:p>
            <a:pPr algn="l" rtl="0">
              <a:buFont typeface="Wingdings" pitchFamily="2" charset="2"/>
              <a:buNone/>
            </a:pPr>
            <a:r>
              <a:rPr lang="fr-FR" sz="2000" b="1">
                <a:latin typeface="Times New Roman" pitchFamily="18" charset="0"/>
                <a:cs typeface="Times New Roman" pitchFamily="18" charset="0"/>
              </a:rPr>
              <a:t>Récupération en mode panique </a:t>
            </a:r>
            <a:endParaRPr lang="en-US" sz="2000" b="1" i="1">
              <a:latin typeface="Times New Roman" pitchFamily="18" charset="0"/>
              <a:cs typeface="Times New Roman" pitchFamily="18" charset="0"/>
            </a:endParaRPr>
          </a:p>
          <a:p>
            <a:pPr algn="l" rtl="0">
              <a:buFont typeface="Wingdings" pitchFamily="2" charset="2"/>
              <a:buNone/>
            </a:pPr>
            <a:r>
              <a:rPr lang="fr-FR" sz="1800">
                <a:latin typeface="Times New Roman" pitchFamily="18" charset="0"/>
                <a:cs typeface="Times New Roman" pitchFamily="18" charset="0"/>
              </a:rPr>
              <a:t>	Quand il découvre une erreur, l'analyseur syntaxique élimine les symboles d'entrée les uns après les autres jusqu'à en rencontrer un qui appartienne à un ensemble d'unités lexicales de synchronisation, par exemple les délimiteurs (; , end ou }), dont le rôle dans un programme source est clair.</a:t>
            </a:r>
            <a:endParaRPr lang="en-US" sz="1800">
              <a:latin typeface="Times New Roman" pitchFamily="18" charset="0"/>
              <a:cs typeface="Times New Roman" pitchFamily="18" charset="0"/>
            </a:endParaRPr>
          </a:p>
          <a:p>
            <a:pPr algn="l" rtl="0">
              <a:buFont typeface="Wingdings" pitchFamily="2" charset="2"/>
              <a:buNone/>
            </a:pPr>
            <a:r>
              <a:rPr lang="fr-FR" sz="1800">
                <a:latin typeface="Times New Roman" pitchFamily="18" charset="0"/>
                <a:cs typeface="Times New Roman" pitchFamily="18" charset="0"/>
              </a:rPr>
              <a:t>	Bien que cette méthode saute en général une partie considérable du texte source sans en vérifier la validité, elle a l'avantage de la simplicité et ne peut pas entrer dans une boucle infinie. </a:t>
            </a:r>
          </a:p>
          <a:p>
            <a:pPr algn="l" rtl="0">
              <a:buFont typeface="Wingdings" pitchFamily="2" charset="2"/>
              <a:buNone/>
            </a:pPr>
            <a:r>
              <a:rPr lang="fr-FR" sz="1800" b="1">
                <a:latin typeface="Times New Roman" pitchFamily="18" charset="0"/>
                <a:cs typeface="Times New Roman" pitchFamily="18" charset="0"/>
              </a:rPr>
              <a:t>Récupération au niveau du syntagme </a:t>
            </a:r>
            <a:endParaRPr lang="en-US" sz="1800" b="1" i="1">
              <a:latin typeface="Times New Roman" pitchFamily="18" charset="0"/>
              <a:cs typeface="Times New Roman" pitchFamily="18" charset="0"/>
            </a:endParaRPr>
          </a:p>
          <a:p>
            <a:pPr algn="l" rtl="0"/>
            <a:r>
              <a:rPr lang="fr-FR" sz="1800">
                <a:latin typeface="Times New Roman" pitchFamily="18" charset="0"/>
                <a:cs typeface="Times New Roman" pitchFamily="18" charset="0"/>
              </a:rPr>
              <a:t>Quand une erreur est découverte, l'analyseur syntaxique peut effectuer des corrections locales. Exp. remplacer une , par un ;, un wihle par un while, insérer un ; ou ( …</a:t>
            </a:r>
          </a:p>
          <a:p>
            <a:pPr algn="l" rtl="0"/>
            <a:r>
              <a:rPr lang="fr-FR" sz="1800">
                <a:latin typeface="Times New Roman" pitchFamily="18" charset="0"/>
                <a:cs typeface="Times New Roman" pitchFamily="18" charset="0"/>
              </a:rPr>
              <a:t>Le choix de la modification à faire n'est pas évident en général. </a:t>
            </a:r>
            <a:endParaRPr lang="en-US" sz="1800">
              <a:latin typeface="Times New Roman" pitchFamily="18" charset="0"/>
              <a:cs typeface="Times New Roman" pitchFamily="18" charset="0"/>
            </a:endParaRPr>
          </a:p>
          <a:p>
            <a:pPr algn="l" rtl="0"/>
            <a:r>
              <a:rPr lang="fr-FR" sz="1800">
                <a:latin typeface="Times New Roman" pitchFamily="18" charset="0"/>
                <a:cs typeface="Times New Roman" pitchFamily="18" charset="0"/>
              </a:rPr>
              <a:t>L'inconvénient majeur de cette méthode est qu'il est impossible de gérer les situations dans lesquelles l'erreur réelle s'est produite bien avant le point de détection. </a:t>
            </a:r>
            <a:endParaRPr lang="en-US" sz="1800">
              <a:latin typeface="Times New Roman" pitchFamily="18" charset="0"/>
              <a:cs typeface="Times New Roman" pitchFamily="18" charset="0"/>
            </a:endParaRPr>
          </a:p>
          <a:p>
            <a:pPr algn="l" rtl="0"/>
            <a:r>
              <a:rPr lang="fr-FR" sz="1800">
                <a:latin typeface="Times New Roman" pitchFamily="18" charset="0"/>
                <a:cs typeface="Times New Roman" pitchFamily="18" charset="0"/>
              </a:rPr>
              <a:t>On implante cette récupération sur erreur en remplissant les cases vides des tables d'analyse par des pointeurs vers des routines d'erreur. Ces routines </a:t>
            </a:r>
            <a:r>
              <a:rPr lang="fr-FR" sz="1800" i="1">
                <a:latin typeface="Times New Roman" pitchFamily="18" charset="0"/>
                <a:cs typeface="Times New Roman" pitchFamily="18" charset="0"/>
              </a:rPr>
              <a:t>remplacent</a:t>
            </a:r>
            <a:r>
              <a:rPr lang="fr-FR" sz="1800">
                <a:latin typeface="Times New Roman" pitchFamily="18" charset="0"/>
                <a:cs typeface="Times New Roman" pitchFamily="18" charset="0"/>
              </a:rPr>
              <a:t>, </a:t>
            </a:r>
            <a:r>
              <a:rPr lang="fr-FR" sz="1800" i="1">
                <a:latin typeface="Times New Roman" pitchFamily="18" charset="0"/>
                <a:cs typeface="Times New Roman" pitchFamily="18" charset="0"/>
              </a:rPr>
              <a:t>insèrent</a:t>
            </a:r>
            <a:r>
              <a:rPr lang="fr-FR" sz="1800">
                <a:latin typeface="Times New Roman" pitchFamily="18" charset="0"/>
                <a:cs typeface="Times New Roman" pitchFamily="18" charset="0"/>
              </a:rPr>
              <a:t> ou </a:t>
            </a:r>
            <a:r>
              <a:rPr lang="fr-FR" sz="1800" i="1">
                <a:latin typeface="Times New Roman" pitchFamily="18" charset="0"/>
                <a:cs typeface="Times New Roman" pitchFamily="18" charset="0"/>
              </a:rPr>
              <a:t>suppriment</a:t>
            </a:r>
            <a:r>
              <a:rPr lang="fr-FR" sz="1800">
                <a:latin typeface="Times New Roman" pitchFamily="18" charset="0"/>
                <a:cs typeface="Times New Roman" pitchFamily="18" charset="0"/>
              </a:rPr>
              <a:t> des symboles d'entrée et émettent les messages appropriés.</a:t>
            </a:r>
            <a:endParaRPr lang="en-US" sz="1800">
              <a:latin typeface="Times New Roman" pitchFamily="18" charset="0"/>
              <a:cs typeface="Times New Roman" pitchFamily="18" charset="0"/>
            </a:endParaRPr>
          </a:p>
        </p:txBody>
      </p:sp>
      <p:sp>
        <p:nvSpPr>
          <p:cNvPr id="5" name="Rectangle 6"/>
          <p:cNvSpPr>
            <a:spLocks noGrp="1" noChangeArrowheads="1"/>
          </p:cNvSpPr>
          <p:nvPr>
            <p:ph type="sldNum" sz="quarter" idx="12"/>
          </p:nvPr>
        </p:nvSpPr>
        <p:spPr/>
        <p:txBody>
          <a:bodyPr/>
          <a:lstStyle/>
          <a:p>
            <a:pPr>
              <a:defRPr/>
            </a:pPr>
            <a:fld id="{E99008B4-DA71-4E1C-9E88-7EBB92F2C37C}" type="slidenum">
              <a:rPr lang="en-US" altLang="en-US"/>
              <a:pPr>
                <a:defRPr/>
              </a:pPr>
              <a:t>15</a:t>
            </a:fld>
            <a:endParaRPr lang="en-US" altLang="en-US"/>
          </a:p>
        </p:txBody>
      </p:sp>
      <p:sp>
        <p:nvSpPr>
          <p:cNvPr id="51203" name="Espace réservé du numéro de diapositive 5"/>
          <p:cNvSpPr txBox="1">
            <a:spLocks noGrp="1"/>
          </p:cNvSpPr>
          <p:nvPr/>
        </p:nvSpPr>
        <p:spPr bwMode="auto">
          <a:xfrm>
            <a:off x="6553200" y="6243638"/>
            <a:ext cx="2133600" cy="457200"/>
          </a:xfrm>
          <a:prstGeom prst="rect">
            <a:avLst/>
          </a:prstGeom>
          <a:noFill/>
          <a:ln w="9525">
            <a:noFill/>
            <a:miter lim="800000"/>
            <a:headEnd/>
            <a:tailEnd/>
          </a:ln>
        </p:spPr>
        <p:txBody>
          <a:bodyPr anchor="b"/>
          <a:lstStyle/>
          <a:p>
            <a:pPr algn="r">
              <a:spcBef>
                <a:spcPct val="0"/>
              </a:spcBef>
              <a:buClrTx/>
              <a:buSzTx/>
              <a:buFontTx/>
              <a:buNone/>
            </a:pPr>
            <a:fld id="{430D703A-9DA5-4AFB-8DEB-4DC96452247F}" type="slidenum">
              <a:rPr lang="ar-SA" altLang="en-US" sz="1200">
                <a:latin typeface="Garamond" pitchFamily="18" charset="0"/>
                <a:cs typeface="Arial" charset="0"/>
              </a:rPr>
              <a:pPr algn="r">
                <a:spcBef>
                  <a:spcPct val="0"/>
                </a:spcBef>
                <a:buClrTx/>
                <a:buSzTx/>
                <a:buFontTx/>
                <a:buNone/>
              </a:pPr>
              <a:t>15</a:t>
            </a:fld>
            <a:endParaRPr lang="en-US" altLang="en-US" sz="1200">
              <a:latin typeface="Garamond" pitchFamily="18" charset="0"/>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2"/>
          <p:cNvSpPr>
            <a:spLocks noGrp="1" noChangeArrowheads="1"/>
          </p:cNvSpPr>
          <p:nvPr>
            <p:ph type="title"/>
          </p:nvPr>
        </p:nvSpPr>
        <p:spPr>
          <a:xfrm>
            <a:off x="457200" y="277813"/>
            <a:ext cx="8401050" cy="722312"/>
          </a:xfrm>
        </p:spPr>
        <p:txBody>
          <a:bodyPr/>
          <a:lstStyle/>
          <a:p>
            <a:r>
              <a:rPr lang="fr-FR" sz="3600" b="1">
                <a:latin typeface="Times New Roman" pitchFamily="18" charset="0"/>
                <a:cs typeface="Times New Roman" pitchFamily="18" charset="0"/>
              </a:rPr>
              <a:t>Erreurs syntaxiques</a:t>
            </a:r>
            <a:endParaRPr lang="en-US" sz="3600" b="1">
              <a:latin typeface="Times New Roman" pitchFamily="18" charset="0"/>
              <a:cs typeface="Times New Roman" pitchFamily="18" charset="0"/>
            </a:endParaRPr>
          </a:p>
        </p:txBody>
      </p:sp>
      <p:sp>
        <p:nvSpPr>
          <p:cNvPr id="52229" name="Rectangle 3"/>
          <p:cNvSpPr>
            <a:spLocks noGrp="1" noChangeArrowheads="1"/>
          </p:cNvSpPr>
          <p:nvPr>
            <p:ph idx="1"/>
          </p:nvPr>
        </p:nvSpPr>
        <p:spPr>
          <a:xfrm>
            <a:off x="500063" y="928688"/>
            <a:ext cx="8401050" cy="5214937"/>
          </a:xfrm>
        </p:spPr>
        <p:txBody>
          <a:bodyPr/>
          <a:lstStyle/>
          <a:p>
            <a:pPr algn="l" rtl="0"/>
            <a:r>
              <a:rPr lang="fr-FR" sz="1800" b="1">
                <a:latin typeface="Times New Roman" pitchFamily="18" charset="0"/>
                <a:cs typeface="Times New Roman" pitchFamily="18" charset="0"/>
              </a:rPr>
              <a:t>Productions d'erreur </a:t>
            </a:r>
            <a:endParaRPr lang="en-US" sz="1800" b="1" i="1">
              <a:latin typeface="Times New Roman" pitchFamily="18" charset="0"/>
              <a:cs typeface="Times New Roman" pitchFamily="18" charset="0"/>
            </a:endParaRPr>
          </a:p>
          <a:p>
            <a:pPr algn="l" rtl="0">
              <a:buFont typeface="Wingdings" pitchFamily="2" charset="2"/>
              <a:buNone/>
            </a:pPr>
            <a:r>
              <a:rPr lang="fr-FR" sz="1800">
                <a:latin typeface="Times New Roman" pitchFamily="18" charset="0"/>
                <a:cs typeface="Times New Roman" pitchFamily="18" charset="0"/>
              </a:rPr>
              <a:t>	Si l'on a une idée assez précise des erreurs courantes qui peuvent être rencontrées, il est possible d'augmenter la grammaire du langage avec des productions qui engendrent les constructions erronées. </a:t>
            </a:r>
            <a:br>
              <a:rPr lang="fr-FR" sz="1800">
                <a:latin typeface="Times New Roman" pitchFamily="18" charset="0"/>
                <a:cs typeface="Times New Roman" pitchFamily="18" charset="0"/>
              </a:rPr>
            </a:br>
            <a:r>
              <a:rPr lang="fr-FR" sz="1800">
                <a:latin typeface="Times New Roman" pitchFamily="18" charset="0"/>
                <a:cs typeface="Times New Roman" pitchFamily="18" charset="0"/>
              </a:rPr>
              <a:t>Par exemple (pour un compilateur C) : </a:t>
            </a:r>
            <a:endParaRPr lang="en-US" sz="1800">
              <a:latin typeface="Times New Roman" pitchFamily="18" charset="0"/>
              <a:cs typeface="Times New Roman" pitchFamily="18" charset="0"/>
            </a:endParaRPr>
          </a:p>
          <a:p>
            <a:pPr algn="l" rtl="0">
              <a:buFont typeface="Wingdings" pitchFamily="2" charset="2"/>
              <a:buNone/>
            </a:pPr>
            <a:r>
              <a:rPr lang="fr-FR" sz="1800" b="1" i="1">
                <a:latin typeface="Times New Roman" pitchFamily="18" charset="0"/>
                <a:cs typeface="Times New Roman" pitchFamily="18" charset="0"/>
              </a:rPr>
              <a:t>       I→if E I</a:t>
            </a:r>
            <a:r>
              <a:rPr lang="fr-FR" sz="1800">
                <a:latin typeface="Times New Roman" pitchFamily="18" charset="0"/>
                <a:cs typeface="Times New Roman" pitchFamily="18" charset="0"/>
              </a:rPr>
              <a:t>    (erreur : il manque les parenthèses)</a:t>
            </a:r>
          </a:p>
          <a:p>
            <a:pPr algn="l" rtl="0">
              <a:buFont typeface="Wingdings" pitchFamily="2" charset="2"/>
              <a:buNone/>
            </a:pPr>
            <a:r>
              <a:rPr lang="fr-FR" sz="1800" b="1" i="1">
                <a:latin typeface="Times New Roman" pitchFamily="18" charset="0"/>
                <a:cs typeface="Times New Roman" pitchFamily="18" charset="0"/>
              </a:rPr>
              <a:t>      I→if ( E )</a:t>
            </a:r>
            <a:r>
              <a:rPr lang="fr-FR" sz="1800">
                <a:latin typeface="Times New Roman" pitchFamily="18" charset="0"/>
                <a:cs typeface="Times New Roman" pitchFamily="18" charset="0"/>
              </a:rPr>
              <a:t> </a:t>
            </a:r>
            <a:r>
              <a:rPr lang="fr-FR" sz="1800" b="1">
                <a:latin typeface="Times New Roman" pitchFamily="18" charset="0"/>
                <a:cs typeface="Times New Roman" pitchFamily="18" charset="0"/>
              </a:rPr>
              <a:t>then </a:t>
            </a:r>
            <a:r>
              <a:rPr lang="fr-FR" sz="1800" b="1" i="1">
                <a:latin typeface="Times New Roman" pitchFamily="18" charset="0"/>
                <a:cs typeface="Times New Roman" pitchFamily="18" charset="0"/>
              </a:rPr>
              <a:t>I</a:t>
            </a:r>
            <a:r>
              <a:rPr lang="fr-FR" sz="1800" b="1">
                <a:latin typeface="Times New Roman" pitchFamily="18" charset="0"/>
                <a:cs typeface="Times New Roman" pitchFamily="18" charset="0"/>
              </a:rPr>
              <a:t>    </a:t>
            </a:r>
            <a:r>
              <a:rPr lang="fr-FR" sz="1800">
                <a:latin typeface="Times New Roman" pitchFamily="18" charset="0"/>
                <a:cs typeface="Times New Roman" pitchFamily="18" charset="0"/>
              </a:rPr>
              <a:t>(erreur : il n'y a pas de then en C)</a:t>
            </a:r>
            <a:r>
              <a:rPr lang="en-US" sz="1800">
                <a:latin typeface="Times New Roman" pitchFamily="18" charset="0"/>
                <a:cs typeface="Times New Roman" pitchFamily="18" charset="0"/>
              </a:rPr>
              <a:t> </a:t>
            </a:r>
          </a:p>
          <a:p>
            <a:pPr algn="l" rtl="0"/>
            <a:r>
              <a:rPr lang="fr-FR" sz="1800" b="1">
                <a:latin typeface="Times New Roman" pitchFamily="18" charset="0"/>
                <a:cs typeface="Times New Roman" pitchFamily="18" charset="0"/>
              </a:rPr>
              <a:t>Correction globale </a:t>
            </a:r>
            <a:endParaRPr lang="en-US" sz="1800" b="1" i="1">
              <a:latin typeface="Times New Roman" pitchFamily="18" charset="0"/>
              <a:cs typeface="Times New Roman" pitchFamily="18" charset="0"/>
            </a:endParaRPr>
          </a:p>
          <a:p>
            <a:pPr algn="l" rtl="0">
              <a:buFont typeface="Wingdings" pitchFamily="2" charset="2"/>
              <a:buNone/>
            </a:pPr>
            <a:r>
              <a:rPr lang="fr-FR" sz="1800">
                <a:latin typeface="Times New Roman" pitchFamily="18" charset="0"/>
                <a:cs typeface="Times New Roman" pitchFamily="18" charset="0"/>
              </a:rPr>
              <a:t>	Dans l'idéal, il est souhaitable que le compilateur effectue aussi peu de changements que possible. Il existe des algorithmes qui permettent de choisir une séquence minimale de changements correspondant globalement au coût de correction le plus faible. Malheureusement, ces méthodes sont trop coûteuses en temps et en espace pour être implantées en pratique et ont donc uniquement un intérêt théorique. En outre, le programme correct le plus proche n'est pas forcément celui que le programmeur avait en tête .</a:t>
            </a:r>
            <a:endParaRPr lang="en-US" sz="1800">
              <a:latin typeface="Times New Roman" pitchFamily="18" charset="0"/>
              <a:cs typeface="Times New Roman" pitchFamily="18" charset="0"/>
            </a:endParaRPr>
          </a:p>
        </p:txBody>
      </p:sp>
      <p:sp>
        <p:nvSpPr>
          <p:cNvPr id="5" name="Rectangle 6"/>
          <p:cNvSpPr>
            <a:spLocks noGrp="1" noChangeArrowheads="1"/>
          </p:cNvSpPr>
          <p:nvPr>
            <p:ph type="sldNum" sz="quarter" idx="12"/>
          </p:nvPr>
        </p:nvSpPr>
        <p:spPr/>
        <p:txBody>
          <a:bodyPr/>
          <a:lstStyle/>
          <a:p>
            <a:pPr>
              <a:defRPr/>
            </a:pPr>
            <a:fld id="{D76AEC95-31CD-4801-A3A1-857E63ACC91A}" type="slidenum">
              <a:rPr lang="en-US" altLang="en-US"/>
              <a:pPr>
                <a:defRPr/>
              </a:pPr>
              <a:t>16</a:t>
            </a:fld>
            <a:endParaRPr lang="en-US" altLang="en-US"/>
          </a:p>
        </p:txBody>
      </p:sp>
      <p:sp>
        <p:nvSpPr>
          <p:cNvPr id="52227" name="Espace réservé du numéro de diapositive 5"/>
          <p:cNvSpPr txBox="1">
            <a:spLocks noGrp="1"/>
          </p:cNvSpPr>
          <p:nvPr/>
        </p:nvSpPr>
        <p:spPr bwMode="auto">
          <a:xfrm>
            <a:off x="6553200" y="6243638"/>
            <a:ext cx="2133600" cy="457200"/>
          </a:xfrm>
          <a:prstGeom prst="rect">
            <a:avLst/>
          </a:prstGeom>
          <a:noFill/>
          <a:ln w="9525">
            <a:noFill/>
            <a:miter lim="800000"/>
            <a:headEnd/>
            <a:tailEnd/>
          </a:ln>
        </p:spPr>
        <p:txBody>
          <a:bodyPr anchor="b"/>
          <a:lstStyle/>
          <a:p>
            <a:pPr algn="r">
              <a:spcBef>
                <a:spcPct val="0"/>
              </a:spcBef>
              <a:buClrTx/>
              <a:buSzTx/>
              <a:buFontTx/>
              <a:buNone/>
            </a:pPr>
            <a:fld id="{E02DE6DF-45DD-4D41-A719-C51CB4270DF6}" type="slidenum">
              <a:rPr lang="ar-SA" altLang="en-US" sz="1200">
                <a:latin typeface="Garamond" pitchFamily="18" charset="0"/>
                <a:cs typeface="Arial" charset="0"/>
              </a:rPr>
              <a:pPr algn="r">
                <a:spcBef>
                  <a:spcPct val="0"/>
                </a:spcBef>
                <a:buClrTx/>
                <a:buSzTx/>
                <a:buFontTx/>
                <a:buNone/>
              </a:pPr>
              <a:t>16</a:t>
            </a:fld>
            <a:endParaRPr lang="en-US" altLang="en-US" sz="1200">
              <a:latin typeface="Garamond" pitchFamily="18" charset="0"/>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2"/>
          <p:cNvSpPr>
            <a:spLocks noGrp="1" noChangeArrowheads="1"/>
          </p:cNvSpPr>
          <p:nvPr>
            <p:ph type="title"/>
          </p:nvPr>
        </p:nvSpPr>
        <p:spPr>
          <a:xfrm>
            <a:off x="457200" y="277813"/>
            <a:ext cx="8401050" cy="722312"/>
          </a:xfrm>
        </p:spPr>
        <p:txBody>
          <a:bodyPr/>
          <a:lstStyle/>
          <a:p>
            <a:pPr eaLnBrk="1" hangingPunct="1"/>
            <a:r>
              <a:rPr lang="fr-FR" sz="3600" b="1">
                <a:latin typeface="Times New Roman" pitchFamily="18" charset="0"/>
                <a:cs typeface="Times New Roman" pitchFamily="18" charset="0"/>
              </a:rPr>
              <a:t>Analyseur ascendant</a:t>
            </a:r>
            <a:endParaRPr lang="ar-DZ" sz="3600" b="1">
              <a:latin typeface="Times New Roman" pitchFamily="18" charset="0"/>
              <a:cs typeface="Times New Roman" pitchFamily="18" charset="0"/>
            </a:endParaRPr>
          </a:p>
        </p:txBody>
      </p:sp>
      <p:sp>
        <p:nvSpPr>
          <p:cNvPr id="40965" name="Rectangle 3"/>
          <p:cNvSpPr>
            <a:spLocks noGrp="1" noChangeArrowheads="1"/>
          </p:cNvSpPr>
          <p:nvPr>
            <p:ph idx="1"/>
          </p:nvPr>
        </p:nvSpPr>
        <p:spPr>
          <a:xfrm>
            <a:off x="457200" y="1071563"/>
            <a:ext cx="8401050" cy="5059362"/>
          </a:xfrm>
        </p:spPr>
        <p:txBody>
          <a:bodyPr/>
          <a:lstStyle/>
          <a:p>
            <a:pPr algn="l" rtl="0"/>
            <a:r>
              <a:rPr lang="fr-FR" sz="1800">
                <a:latin typeface="Times New Roman" pitchFamily="18" charset="0"/>
                <a:cs typeface="Times New Roman" pitchFamily="18" charset="0"/>
              </a:rPr>
              <a:t>C'est une sorte d'automate, qu'on appelle </a:t>
            </a:r>
            <a:r>
              <a:rPr lang="fr-FR" sz="1800" i="1">
                <a:latin typeface="Times New Roman" pitchFamily="18" charset="0"/>
                <a:cs typeface="Times New Roman" pitchFamily="18" charset="0"/>
              </a:rPr>
              <a:t>automate à pile</a:t>
            </a:r>
            <a:r>
              <a:rPr lang="fr-FR" sz="1800">
                <a:latin typeface="Times New Roman" pitchFamily="18" charset="0"/>
                <a:cs typeface="Times New Roman" pitchFamily="18" charset="0"/>
              </a:rPr>
              <a:t>. Cette table va nous dire ce qu'il faut faire quand on lit une lettre</a:t>
            </a:r>
            <a:r>
              <a:rPr lang="fr-FR" sz="1800" b="1">
                <a:latin typeface="Times New Roman" pitchFamily="18" charset="0"/>
                <a:cs typeface="Times New Roman" pitchFamily="18" charset="0"/>
              </a:rPr>
              <a:t> </a:t>
            </a:r>
            <a:r>
              <a:rPr lang="fr-FR" sz="1800" b="1" i="1">
                <a:latin typeface="Times New Roman" pitchFamily="18" charset="0"/>
                <a:cs typeface="Times New Roman" pitchFamily="18" charset="0"/>
              </a:rPr>
              <a:t>a</a:t>
            </a:r>
            <a:r>
              <a:rPr lang="fr-FR" sz="1800">
                <a:latin typeface="Times New Roman" pitchFamily="18" charset="0"/>
                <a:cs typeface="Times New Roman" pitchFamily="18" charset="0"/>
              </a:rPr>
              <a:t> et qu'on est dans un état </a:t>
            </a:r>
            <a:r>
              <a:rPr lang="fr-FR" sz="1800" b="1" i="1">
                <a:latin typeface="Times New Roman" pitchFamily="18" charset="0"/>
                <a:cs typeface="Times New Roman" pitchFamily="18" charset="0"/>
              </a:rPr>
              <a:t>i</a:t>
            </a:r>
            <a:r>
              <a:rPr lang="fr-FR" sz="1800">
                <a:latin typeface="Times New Roman" pitchFamily="18" charset="0"/>
                <a:cs typeface="Times New Roman" pitchFamily="18" charset="0"/>
              </a:rPr>
              <a:t>.</a:t>
            </a:r>
            <a:endParaRPr lang="en-US" sz="1800">
              <a:latin typeface="Times New Roman" pitchFamily="18" charset="0"/>
              <a:cs typeface="Times New Roman" pitchFamily="18" charset="0"/>
            </a:endParaRPr>
          </a:p>
          <a:p>
            <a:pPr algn="l" rtl="0"/>
            <a:r>
              <a:rPr lang="fr-FR" sz="1800">
                <a:latin typeface="Times New Roman" pitchFamily="18" charset="0"/>
                <a:cs typeface="Times New Roman" pitchFamily="18" charset="0"/>
              </a:rPr>
              <a:t> Soit on </a:t>
            </a:r>
            <a:r>
              <a:rPr lang="fr-FR" sz="1800" b="1">
                <a:latin typeface="Times New Roman" pitchFamily="18" charset="0"/>
                <a:cs typeface="Times New Roman" pitchFamily="18" charset="0"/>
              </a:rPr>
              <a:t>décale</a:t>
            </a:r>
            <a:r>
              <a:rPr lang="fr-FR" sz="1800">
                <a:latin typeface="Times New Roman" pitchFamily="18" charset="0"/>
                <a:cs typeface="Times New Roman" pitchFamily="18" charset="0"/>
              </a:rPr>
              <a:t>. Dans ce cas, on empile la lettre lue et on va dans un autre état </a:t>
            </a:r>
            <a:r>
              <a:rPr lang="fr-FR" sz="1800" i="1">
                <a:latin typeface="Times New Roman" pitchFamily="18" charset="0"/>
                <a:cs typeface="Times New Roman" pitchFamily="18" charset="0"/>
              </a:rPr>
              <a:t>j</a:t>
            </a:r>
            <a:r>
              <a:rPr lang="fr-FR" sz="1800">
                <a:latin typeface="Times New Roman" pitchFamily="18" charset="0"/>
                <a:cs typeface="Times New Roman" pitchFamily="18" charset="0"/>
              </a:rPr>
              <a:t>. On note ça </a:t>
            </a:r>
            <a:r>
              <a:rPr lang="fr-FR" sz="1800" b="1">
                <a:latin typeface="Times New Roman" pitchFamily="18" charset="0"/>
                <a:cs typeface="Times New Roman" pitchFamily="18" charset="0"/>
              </a:rPr>
              <a:t>d</a:t>
            </a:r>
            <a:r>
              <a:rPr lang="fr-FR" sz="1800" b="1" i="1">
                <a:latin typeface="Times New Roman" pitchFamily="18" charset="0"/>
                <a:cs typeface="Times New Roman" pitchFamily="18" charset="0"/>
              </a:rPr>
              <a:t>j</a:t>
            </a:r>
            <a:r>
              <a:rPr lang="fr-FR" sz="1800">
                <a:latin typeface="Times New Roman" pitchFamily="18" charset="0"/>
                <a:cs typeface="Times New Roman" pitchFamily="18" charset="0"/>
              </a:rPr>
              <a:t> </a:t>
            </a:r>
            <a:endParaRPr lang="en-US" sz="1800">
              <a:latin typeface="Times New Roman" pitchFamily="18" charset="0"/>
              <a:cs typeface="Times New Roman" pitchFamily="18" charset="0"/>
            </a:endParaRPr>
          </a:p>
          <a:p>
            <a:pPr algn="l" rtl="0"/>
            <a:r>
              <a:rPr lang="fr-FR" sz="1800">
                <a:latin typeface="Times New Roman" pitchFamily="18" charset="0"/>
                <a:cs typeface="Times New Roman" pitchFamily="18" charset="0"/>
              </a:rPr>
              <a:t>Soit on </a:t>
            </a:r>
            <a:r>
              <a:rPr lang="fr-FR" sz="1800" b="1">
                <a:latin typeface="Times New Roman" pitchFamily="18" charset="0"/>
                <a:cs typeface="Times New Roman" pitchFamily="18" charset="0"/>
              </a:rPr>
              <a:t>réduit</a:t>
            </a:r>
            <a:r>
              <a:rPr lang="fr-FR" sz="1800">
                <a:latin typeface="Times New Roman" pitchFamily="18" charset="0"/>
                <a:cs typeface="Times New Roman" pitchFamily="18" charset="0"/>
              </a:rPr>
              <a:t> par la règle de production numéro </a:t>
            </a:r>
            <a:r>
              <a:rPr lang="fr-FR" sz="1800" b="1" i="1">
                <a:latin typeface="Times New Roman" pitchFamily="18" charset="0"/>
                <a:cs typeface="Times New Roman" pitchFamily="18" charset="0"/>
              </a:rPr>
              <a:t>p</a:t>
            </a:r>
            <a:r>
              <a:rPr lang="fr-FR" sz="1800">
                <a:latin typeface="Times New Roman" pitchFamily="18" charset="0"/>
                <a:cs typeface="Times New Roman" pitchFamily="18" charset="0"/>
              </a:rPr>
              <a:t>, c à d qu'on remplace la chaîne en sommet de pile par le non-terminal de la partie gauche de la règle de production, et on va dans l'état </a:t>
            </a:r>
            <a:r>
              <a:rPr lang="fr-FR" sz="1800" i="1">
                <a:latin typeface="Times New Roman" pitchFamily="18" charset="0"/>
                <a:cs typeface="Times New Roman" pitchFamily="18" charset="0"/>
              </a:rPr>
              <a:t>j</a:t>
            </a:r>
            <a:r>
              <a:rPr lang="fr-FR" sz="1800">
                <a:latin typeface="Times New Roman" pitchFamily="18" charset="0"/>
                <a:cs typeface="Times New Roman" pitchFamily="18" charset="0"/>
              </a:rPr>
              <a:t> qui dépend du non-terminal en question. On note ça </a:t>
            </a:r>
            <a:r>
              <a:rPr lang="fr-FR" sz="1800" b="1">
                <a:latin typeface="Times New Roman" pitchFamily="18" charset="0"/>
                <a:cs typeface="Times New Roman" pitchFamily="18" charset="0"/>
              </a:rPr>
              <a:t>r</a:t>
            </a:r>
            <a:r>
              <a:rPr lang="fr-FR" sz="1800" b="1" i="1">
                <a:latin typeface="Times New Roman" pitchFamily="18" charset="0"/>
                <a:cs typeface="Times New Roman" pitchFamily="18" charset="0"/>
              </a:rPr>
              <a:t>p</a:t>
            </a:r>
            <a:r>
              <a:rPr lang="fr-FR" sz="1800">
                <a:latin typeface="Times New Roman" pitchFamily="18" charset="0"/>
                <a:cs typeface="Times New Roman" pitchFamily="18" charset="0"/>
              </a:rPr>
              <a:t>.</a:t>
            </a:r>
            <a:endParaRPr lang="en-US" sz="1800">
              <a:latin typeface="Times New Roman" pitchFamily="18" charset="0"/>
              <a:cs typeface="Times New Roman" pitchFamily="18" charset="0"/>
            </a:endParaRPr>
          </a:p>
          <a:p>
            <a:pPr algn="l" rtl="0"/>
            <a:r>
              <a:rPr lang="fr-FR" sz="1800">
                <a:latin typeface="Times New Roman" pitchFamily="18" charset="0"/>
                <a:cs typeface="Times New Roman" pitchFamily="18" charset="0"/>
              </a:rPr>
              <a:t>Soit on </a:t>
            </a:r>
            <a:r>
              <a:rPr lang="fr-FR" sz="1800" b="1">
                <a:latin typeface="Times New Roman" pitchFamily="18" charset="0"/>
                <a:cs typeface="Times New Roman" pitchFamily="18" charset="0"/>
              </a:rPr>
              <a:t>accepte</a:t>
            </a:r>
            <a:r>
              <a:rPr lang="fr-FR" sz="1800">
                <a:latin typeface="Times New Roman" pitchFamily="18" charset="0"/>
                <a:cs typeface="Times New Roman" pitchFamily="18" charset="0"/>
              </a:rPr>
              <a:t> le mot. Ce qui sera noté ACC.</a:t>
            </a:r>
            <a:endParaRPr lang="en-US" sz="1800">
              <a:latin typeface="Times New Roman" pitchFamily="18" charset="0"/>
              <a:cs typeface="Times New Roman" pitchFamily="18" charset="0"/>
            </a:endParaRPr>
          </a:p>
          <a:p>
            <a:pPr algn="l" rtl="0"/>
            <a:r>
              <a:rPr lang="fr-FR" sz="1800">
                <a:latin typeface="Times New Roman" pitchFamily="18" charset="0"/>
                <a:cs typeface="Times New Roman" pitchFamily="18" charset="0"/>
              </a:rPr>
              <a:t>Soit c'est une </a:t>
            </a:r>
            <a:r>
              <a:rPr lang="fr-FR" sz="1800" b="1">
                <a:latin typeface="Times New Roman" pitchFamily="18" charset="0"/>
                <a:cs typeface="Times New Roman" pitchFamily="18" charset="0"/>
              </a:rPr>
              <a:t>erreur</a:t>
            </a:r>
            <a:r>
              <a:rPr lang="fr-FR" sz="1800">
                <a:latin typeface="Times New Roman" pitchFamily="18" charset="0"/>
                <a:cs typeface="Times New Roman" pitchFamily="18" charset="0"/>
              </a:rPr>
              <a:t>. c à d Case vide. </a:t>
            </a:r>
            <a:endParaRPr lang="en-US" sz="1800">
              <a:latin typeface="Times New Roman" pitchFamily="18" charset="0"/>
              <a:cs typeface="Times New Roman" pitchFamily="18" charset="0"/>
            </a:endParaRPr>
          </a:p>
          <a:p>
            <a:pPr algn="l" rtl="0" eaLnBrk="1" hangingPunct="1">
              <a:buFont typeface="Wingdings" pitchFamily="2" charset="2"/>
              <a:buNone/>
            </a:pPr>
            <a:endParaRPr lang="en-US" sz="1800">
              <a:latin typeface="Times New Roman" pitchFamily="18" charset="0"/>
              <a:cs typeface="Times New Roman" pitchFamily="18" charset="0"/>
            </a:endParaRPr>
          </a:p>
        </p:txBody>
      </p:sp>
      <p:sp>
        <p:nvSpPr>
          <p:cNvPr id="5" name="Rectangle 6"/>
          <p:cNvSpPr>
            <a:spLocks noGrp="1" noChangeArrowheads="1"/>
          </p:cNvSpPr>
          <p:nvPr>
            <p:ph type="sldNum" sz="quarter" idx="12"/>
          </p:nvPr>
        </p:nvSpPr>
        <p:spPr/>
        <p:txBody>
          <a:bodyPr/>
          <a:lstStyle/>
          <a:p>
            <a:pPr>
              <a:defRPr/>
            </a:pPr>
            <a:fld id="{F928C8C5-311D-4D33-A4EC-36256F64BB0B}" type="slidenum">
              <a:rPr lang="en-US" altLang="en-US"/>
              <a:pPr>
                <a:defRPr/>
              </a:pPr>
              <a:t>2</a:t>
            </a:fld>
            <a:endParaRPr lang="en-US" altLang="en-US"/>
          </a:p>
        </p:txBody>
      </p:sp>
      <p:sp>
        <p:nvSpPr>
          <p:cNvPr id="40963" name="Espace réservé du numéro de diapositive 5"/>
          <p:cNvSpPr txBox="1">
            <a:spLocks noGrp="1"/>
          </p:cNvSpPr>
          <p:nvPr/>
        </p:nvSpPr>
        <p:spPr bwMode="auto">
          <a:xfrm>
            <a:off x="6553200" y="6243638"/>
            <a:ext cx="2133600" cy="457200"/>
          </a:xfrm>
          <a:prstGeom prst="rect">
            <a:avLst/>
          </a:prstGeom>
          <a:noFill/>
          <a:ln w="9525">
            <a:noFill/>
            <a:miter lim="800000"/>
            <a:headEnd/>
            <a:tailEnd/>
          </a:ln>
        </p:spPr>
        <p:txBody>
          <a:bodyPr anchor="b"/>
          <a:lstStyle/>
          <a:p>
            <a:pPr algn="r">
              <a:spcBef>
                <a:spcPct val="0"/>
              </a:spcBef>
              <a:buClrTx/>
              <a:buSzTx/>
              <a:buFontTx/>
              <a:buNone/>
            </a:pPr>
            <a:fld id="{07578847-47FE-4B56-BC45-A57BCF85FD25}" type="slidenum">
              <a:rPr lang="ar-SA" altLang="en-US" sz="1200">
                <a:latin typeface="Garamond" pitchFamily="18" charset="0"/>
                <a:cs typeface="Arial" charset="0"/>
              </a:rPr>
              <a:pPr algn="r">
                <a:spcBef>
                  <a:spcPct val="0"/>
                </a:spcBef>
                <a:buClrTx/>
                <a:buSzTx/>
                <a:buFontTx/>
                <a:buNone/>
              </a:pPr>
              <a:t>2</a:t>
            </a:fld>
            <a:endParaRPr lang="en-US" altLang="en-US" sz="1200">
              <a:latin typeface="Garamond" pitchFamily="18" charset="0"/>
              <a:cs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2"/>
          <p:cNvSpPr>
            <a:spLocks noGrp="1" noChangeArrowheads="1"/>
          </p:cNvSpPr>
          <p:nvPr>
            <p:ph type="title"/>
          </p:nvPr>
        </p:nvSpPr>
        <p:spPr>
          <a:xfrm>
            <a:off x="457200" y="277813"/>
            <a:ext cx="8401050" cy="722312"/>
          </a:xfrm>
        </p:spPr>
        <p:txBody>
          <a:bodyPr/>
          <a:lstStyle/>
          <a:p>
            <a:pPr eaLnBrk="1" hangingPunct="1"/>
            <a:r>
              <a:rPr lang="fr-FR" sz="3600" b="1">
                <a:latin typeface="Times New Roman" pitchFamily="18" charset="0"/>
                <a:cs typeface="Times New Roman" pitchFamily="18" charset="0"/>
              </a:rPr>
              <a:t>Construction de la table d’analyse </a:t>
            </a:r>
            <a:endParaRPr lang="ar-DZ"/>
          </a:p>
        </p:txBody>
      </p:sp>
      <p:sp>
        <p:nvSpPr>
          <p:cNvPr id="41989" name="Rectangle 3"/>
          <p:cNvSpPr>
            <a:spLocks noGrp="1" noChangeArrowheads="1"/>
          </p:cNvSpPr>
          <p:nvPr>
            <p:ph idx="1"/>
          </p:nvPr>
        </p:nvSpPr>
        <p:spPr>
          <a:xfrm>
            <a:off x="457200" y="1071563"/>
            <a:ext cx="8401050" cy="5059362"/>
          </a:xfrm>
        </p:spPr>
        <p:txBody>
          <a:bodyPr/>
          <a:lstStyle/>
          <a:p>
            <a:pPr algn="l" rtl="0"/>
            <a:r>
              <a:rPr lang="fr-FR" sz="1800">
                <a:latin typeface="Times New Roman" pitchFamily="18" charset="0"/>
                <a:cs typeface="Times New Roman" pitchFamily="18" charset="0"/>
              </a:rPr>
              <a:t>Utilise aussi les ensembles </a:t>
            </a:r>
            <a:r>
              <a:rPr lang="fr-FR" sz="1800" b="1">
                <a:latin typeface="Times New Roman" pitchFamily="18" charset="0"/>
                <a:cs typeface="Times New Roman" pitchFamily="18" charset="0"/>
              </a:rPr>
              <a:t>SUIVANT</a:t>
            </a:r>
            <a:r>
              <a:rPr lang="fr-FR" sz="1800">
                <a:latin typeface="Times New Roman" pitchFamily="18" charset="0"/>
                <a:cs typeface="Times New Roman" pitchFamily="18" charset="0"/>
              </a:rPr>
              <a:t> et </a:t>
            </a:r>
            <a:r>
              <a:rPr lang="fr-FR" sz="1800" b="1">
                <a:latin typeface="Times New Roman" pitchFamily="18" charset="0"/>
                <a:cs typeface="Times New Roman" pitchFamily="18" charset="0"/>
              </a:rPr>
              <a:t>PREMIER</a:t>
            </a:r>
            <a:r>
              <a:rPr lang="fr-FR" sz="1800">
                <a:latin typeface="Times New Roman" pitchFamily="18" charset="0"/>
                <a:cs typeface="Times New Roman" pitchFamily="18" charset="0"/>
              </a:rPr>
              <a:t>, plus ce qu'on appelle des fermetures de  </a:t>
            </a:r>
            <a:r>
              <a:rPr lang="fr-FR" sz="1800" b="1">
                <a:latin typeface="Times New Roman" pitchFamily="18" charset="0"/>
                <a:cs typeface="Times New Roman" pitchFamily="18" charset="0"/>
              </a:rPr>
              <a:t>0-items.</a:t>
            </a:r>
          </a:p>
          <a:p>
            <a:pPr algn="l" rtl="0"/>
            <a:r>
              <a:rPr lang="fr-FR" sz="1800">
                <a:latin typeface="Times New Roman" pitchFamily="18" charset="0"/>
                <a:cs typeface="Times New Roman" pitchFamily="18" charset="0"/>
              </a:rPr>
              <a:t>Un 0-item (ou item) est une production de la grammaire avec un "</a:t>
            </a:r>
            <a:r>
              <a:rPr lang="fr-FR" sz="1800" b="1">
                <a:latin typeface="Times New Roman" pitchFamily="18" charset="0"/>
                <a:cs typeface="Times New Roman" pitchFamily="18" charset="0"/>
              </a:rPr>
              <a:t>.</a:t>
            </a:r>
            <a:r>
              <a:rPr lang="fr-FR" sz="1800">
                <a:latin typeface="Times New Roman" pitchFamily="18" charset="0"/>
                <a:cs typeface="Times New Roman" pitchFamily="18" charset="0"/>
              </a:rPr>
              <a:t>" quelque part dans la partie droite. </a:t>
            </a:r>
            <a:endParaRPr lang="en-US" sz="1800">
              <a:latin typeface="Times New Roman" pitchFamily="18" charset="0"/>
              <a:cs typeface="Times New Roman" pitchFamily="18" charset="0"/>
            </a:endParaRPr>
          </a:p>
          <a:p>
            <a:pPr algn="l" rtl="0">
              <a:buFont typeface="Wingdings" pitchFamily="2" charset="2"/>
              <a:buNone/>
            </a:pPr>
            <a:r>
              <a:rPr lang="fr-FR" sz="1800" b="1">
                <a:latin typeface="Times New Roman" pitchFamily="18" charset="0"/>
                <a:cs typeface="Times New Roman" pitchFamily="18" charset="0"/>
              </a:rPr>
              <a:t>exemple</a:t>
            </a:r>
            <a:r>
              <a:rPr lang="fr-FR" sz="1800">
                <a:latin typeface="Times New Roman" pitchFamily="18" charset="0"/>
                <a:cs typeface="Times New Roman" pitchFamily="18" charset="0"/>
              </a:rPr>
              <a:t> :</a:t>
            </a:r>
            <a:endParaRPr lang="en-US" sz="1800">
              <a:latin typeface="Times New Roman" pitchFamily="18" charset="0"/>
              <a:cs typeface="Times New Roman" pitchFamily="18" charset="0"/>
            </a:endParaRPr>
          </a:p>
          <a:p>
            <a:pPr algn="l" rtl="0">
              <a:buFont typeface="Wingdings" pitchFamily="2" charset="2"/>
              <a:buNone/>
            </a:pPr>
            <a:r>
              <a:rPr lang="fr-FR" sz="1800">
                <a:latin typeface="Times New Roman" pitchFamily="18" charset="0"/>
                <a:cs typeface="Times New Roman" pitchFamily="18" charset="0"/>
              </a:rPr>
              <a:t>	E → E . + T ou encore T→ F. ou encore F → . ( E ) </a:t>
            </a:r>
            <a:endParaRPr lang="en-US" sz="1800">
              <a:latin typeface="Times New Roman" pitchFamily="18" charset="0"/>
              <a:cs typeface="Times New Roman" pitchFamily="18" charset="0"/>
            </a:endParaRPr>
          </a:p>
          <a:p>
            <a:pPr algn="l" rtl="0">
              <a:buFont typeface="Wingdings" pitchFamily="2" charset="2"/>
              <a:buNone/>
            </a:pPr>
            <a:endParaRPr lang="fr-FR" sz="1800" b="1">
              <a:latin typeface="Times New Roman" pitchFamily="18" charset="0"/>
              <a:cs typeface="Times New Roman" pitchFamily="18" charset="0"/>
            </a:endParaRPr>
          </a:p>
          <a:p>
            <a:pPr algn="l" rtl="0">
              <a:buFont typeface="Wingdings" pitchFamily="2" charset="2"/>
              <a:buNone/>
            </a:pPr>
            <a:r>
              <a:rPr lang="fr-FR" sz="1800" b="1">
                <a:latin typeface="Times New Roman" pitchFamily="18" charset="0"/>
                <a:cs typeface="Times New Roman" pitchFamily="18" charset="0"/>
              </a:rPr>
              <a:t>Fermeture d'un ensemble d'items </a:t>
            </a:r>
            <a:r>
              <a:rPr lang="fr-FR" sz="1800">
                <a:latin typeface="Times New Roman" pitchFamily="18" charset="0"/>
                <a:cs typeface="Times New Roman" pitchFamily="18" charset="0"/>
              </a:rPr>
              <a:t>I :</a:t>
            </a:r>
            <a:endParaRPr lang="en-US" sz="1800">
              <a:latin typeface="Times New Roman" pitchFamily="18" charset="0"/>
              <a:cs typeface="Times New Roman" pitchFamily="18" charset="0"/>
            </a:endParaRPr>
          </a:p>
          <a:p>
            <a:pPr algn="l" rtl="0">
              <a:buFont typeface="Wingdings" pitchFamily="2" charset="2"/>
              <a:buNone/>
            </a:pPr>
            <a:r>
              <a:rPr lang="fr-FR" sz="1800">
                <a:latin typeface="Times New Roman" pitchFamily="18" charset="0"/>
                <a:cs typeface="Times New Roman" pitchFamily="18" charset="0"/>
              </a:rPr>
              <a:t>	1- Mettre chaque item de I dans Fermeture(I)</a:t>
            </a:r>
            <a:br>
              <a:rPr lang="fr-FR" sz="1800">
                <a:latin typeface="Times New Roman" pitchFamily="18" charset="0"/>
                <a:cs typeface="Times New Roman" pitchFamily="18" charset="0"/>
              </a:rPr>
            </a:br>
            <a:r>
              <a:rPr lang="fr-FR" sz="1800">
                <a:latin typeface="Times New Roman" pitchFamily="18" charset="0"/>
                <a:cs typeface="Times New Roman" pitchFamily="18" charset="0"/>
              </a:rPr>
              <a:t>2- Pour chaque item i de Fermeture(I) de la forme </a:t>
            </a:r>
            <a:r>
              <a:rPr lang="fr-FR" sz="1800" b="1">
                <a:latin typeface="Times New Roman" pitchFamily="18" charset="0"/>
                <a:cs typeface="Times New Roman" pitchFamily="18" charset="0"/>
              </a:rPr>
              <a:t>A→</a:t>
            </a:r>
            <a:r>
              <a:rPr lang="fr-FR" sz="1800" b="1">
                <a:latin typeface="Times New Roman" pitchFamily="18" charset="0"/>
                <a:cs typeface="Times New Roman" pitchFamily="18" charset="0"/>
                <a:sym typeface="Symbol" pitchFamily="18" charset="2"/>
              </a:rPr>
              <a:t></a:t>
            </a:r>
            <a:r>
              <a:rPr lang="fr-FR" sz="1800" b="1">
                <a:latin typeface="Times New Roman" pitchFamily="18" charset="0"/>
                <a:cs typeface="Times New Roman" pitchFamily="18" charset="0"/>
              </a:rPr>
              <a:t>. B β</a:t>
            </a:r>
            <a:br>
              <a:rPr lang="fr-FR" sz="1800">
                <a:latin typeface="Times New Roman" pitchFamily="18" charset="0"/>
                <a:cs typeface="Times New Roman" pitchFamily="18" charset="0"/>
              </a:rPr>
            </a:br>
            <a:r>
              <a:rPr lang="fr-FR" sz="1800">
                <a:latin typeface="Times New Roman" pitchFamily="18" charset="0"/>
                <a:cs typeface="Times New Roman" pitchFamily="18" charset="0"/>
              </a:rPr>
              <a:t>       Pour chaque production   </a:t>
            </a:r>
            <a:r>
              <a:rPr lang="fr-FR" sz="1800" b="1">
                <a:latin typeface="Times New Roman" pitchFamily="18" charset="0"/>
                <a:cs typeface="Times New Roman" pitchFamily="18" charset="0"/>
              </a:rPr>
              <a:t>B → γ</a:t>
            </a:r>
            <a:r>
              <a:rPr lang="fr-FR" sz="1800" b="1" baseline="-25000">
                <a:latin typeface="Times New Roman" pitchFamily="18" charset="0"/>
                <a:cs typeface="Times New Roman" pitchFamily="18" charset="0"/>
              </a:rPr>
              <a:t>i</a:t>
            </a:r>
            <a:br>
              <a:rPr lang="fr-FR" sz="1800">
                <a:latin typeface="Times New Roman" pitchFamily="18" charset="0"/>
                <a:cs typeface="Times New Roman" pitchFamily="18" charset="0"/>
              </a:rPr>
            </a:br>
            <a:r>
              <a:rPr lang="fr-FR" sz="1800">
                <a:latin typeface="Times New Roman" pitchFamily="18" charset="0"/>
                <a:cs typeface="Times New Roman" pitchFamily="18" charset="0"/>
              </a:rPr>
              <a:t>              rajouter l'item   </a:t>
            </a:r>
            <a:r>
              <a:rPr lang="fr-FR" sz="1800" b="1">
                <a:latin typeface="Times New Roman" pitchFamily="18" charset="0"/>
                <a:cs typeface="Times New Roman" pitchFamily="18" charset="0"/>
              </a:rPr>
              <a:t>B →.γ</a:t>
            </a:r>
            <a:r>
              <a:rPr lang="fr-FR" sz="1800" b="1" baseline="-25000">
                <a:latin typeface="Times New Roman" pitchFamily="18" charset="0"/>
                <a:cs typeface="Times New Roman" pitchFamily="18" charset="0"/>
              </a:rPr>
              <a:t>i</a:t>
            </a:r>
            <a:r>
              <a:rPr lang="fr-FR" sz="1800">
                <a:latin typeface="Times New Roman" pitchFamily="18" charset="0"/>
                <a:cs typeface="Times New Roman" pitchFamily="18" charset="0"/>
              </a:rPr>
              <a:t> dans Fermeture (I)</a:t>
            </a:r>
            <a:br>
              <a:rPr lang="fr-FR" sz="1800">
                <a:latin typeface="Times New Roman" pitchFamily="18" charset="0"/>
                <a:cs typeface="Times New Roman" pitchFamily="18" charset="0"/>
              </a:rPr>
            </a:br>
            <a:r>
              <a:rPr lang="fr-FR" sz="1800">
                <a:latin typeface="Times New Roman" pitchFamily="18" charset="0"/>
                <a:cs typeface="Times New Roman" pitchFamily="18" charset="0"/>
              </a:rPr>
              <a:t>3- Recommencer 2 jusqu'à ce qu'on n'ajoute rien de nouveau </a:t>
            </a:r>
            <a:endParaRPr lang="en-US" sz="1800">
              <a:latin typeface="Times New Roman" pitchFamily="18" charset="0"/>
              <a:cs typeface="Times New Roman" pitchFamily="18" charset="0"/>
            </a:endParaRPr>
          </a:p>
          <a:p>
            <a:pPr algn="l" rtl="0" eaLnBrk="1" hangingPunct="1">
              <a:buFont typeface="Wingdings" pitchFamily="2" charset="2"/>
              <a:buNone/>
            </a:pPr>
            <a:endParaRPr lang="en-US" sz="1800">
              <a:latin typeface="Times New Roman" pitchFamily="18" charset="0"/>
              <a:cs typeface="Times New Roman" pitchFamily="18" charset="0"/>
            </a:endParaRPr>
          </a:p>
        </p:txBody>
      </p:sp>
      <p:sp>
        <p:nvSpPr>
          <p:cNvPr id="5" name="Rectangle 6"/>
          <p:cNvSpPr>
            <a:spLocks noGrp="1" noChangeArrowheads="1"/>
          </p:cNvSpPr>
          <p:nvPr>
            <p:ph type="sldNum" sz="quarter" idx="12"/>
          </p:nvPr>
        </p:nvSpPr>
        <p:spPr/>
        <p:txBody>
          <a:bodyPr/>
          <a:lstStyle/>
          <a:p>
            <a:pPr>
              <a:defRPr/>
            </a:pPr>
            <a:fld id="{B3823FA8-0FA3-4ECC-95DB-CC7D99C1DE06}" type="slidenum">
              <a:rPr lang="en-US" altLang="en-US"/>
              <a:pPr>
                <a:defRPr/>
              </a:pPr>
              <a:t>3</a:t>
            </a:fld>
            <a:endParaRPr lang="en-US" altLang="en-US"/>
          </a:p>
        </p:txBody>
      </p:sp>
      <p:sp>
        <p:nvSpPr>
          <p:cNvPr id="41987" name="Espace réservé du numéro de diapositive 5"/>
          <p:cNvSpPr txBox="1">
            <a:spLocks noGrp="1"/>
          </p:cNvSpPr>
          <p:nvPr/>
        </p:nvSpPr>
        <p:spPr bwMode="auto">
          <a:xfrm>
            <a:off x="6553200" y="6243638"/>
            <a:ext cx="2133600" cy="457200"/>
          </a:xfrm>
          <a:prstGeom prst="rect">
            <a:avLst/>
          </a:prstGeom>
          <a:noFill/>
          <a:ln w="9525">
            <a:noFill/>
            <a:miter lim="800000"/>
            <a:headEnd/>
            <a:tailEnd/>
          </a:ln>
        </p:spPr>
        <p:txBody>
          <a:bodyPr anchor="b"/>
          <a:lstStyle/>
          <a:p>
            <a:pPr algn="r">
              <a:spcBef>
                <a:spcPct val="0"/>
              </a:spcBef>
              <a:buClrTx/>
              <a:buSzTx/>
              <a:buFontTx/>
              <a:buNone/>
            </a:pPr>
            <a:fld id="{0B490A34-3CFE-4ABD-AEFC-728BD5FD330F}" type="slidenum">
              <a:rPr lang="ar-SA" altLang="en-US" sz="1200">
                <a:latin typeface="Garamond" pitchFamily="18" charset="0"/>
                <a:cs typeface="Arial" charset="0"/>
              </a:rPr>
              <a:pPr algn="r">
                <a:spcBef>
                  <a:spcPct val="0"/>
                </a:spcBef>
                <a:buClrTx/>
                <a:buSzTx/>
                <a:buFontTx/>
                <a:buNone/>
              </a:pPr>
              <a:t>3</a:t>
            </a:fld>
            <a:endParaRPr lang="en-US" altLang="en-US" sz="1200">
              <a:latin typeface="Garamond" pitchFamily="18" charset="0"/>
              <a:cs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2"/>
          <p:cNvSpPr>
            <a:spLocks noGrp="1" noChangeArrowheads="1"/>
          </p:cNvSpPr>
          <p:nvPr>
            <p:ph type="title"/>
          </p:nvPr>
        </p:nvSpPr>
        <p:spPr>
          <a:xfrm>
            <a:off x="457200" y="277813"/>
            <a:ext cx="8401050" cy="722312"/>
          </a:xfrm>
        </p:spPr>
        <p:txBody>
          <a:bodyPr/>
          <a:lstStyle/>
          <a:p>
            <a:pPr rtl="0" eaLnBrk="1" hangingPunct="1"/>
            <a:r>
              <a:rPr lang="fr-FR" sz="3600" b="1"/>
              <a:t>Collection des items d'une grammaire</a:t>
            </a:r>
            <a:endParaRPr lang="ar-DZ"/>
          </a:p>
        </p:txBody>
      </p:sp>
      <p:sp>
        <p:nvSpPr>
          <p:cNvPr id="43013" name="Rectangle 3"/>
          <p:cNvSpPr>
            <a:spLocks noGrp="1" noChangeArrowheads="1"/>
          </p:cNvSpPr>
          <p:nvPr>
            <p:ph idx="1"/>
          </p:nvPr>
        </p:nvSpPr>
        <p:spPr>
          <a:xfrm>
            <a:off x="457200" y="1071563"/>
            <a:ext cx="8401050" cy="5059362"/>
          </a:xfrm>
        </p:spPr>
        <p:txBody>
          <a:bodyPr/>
          <a:lstStyle/>
          <a:p>
            <a:pPr algn="l" rtl="0" eaLnBrk="1" hangingPunct="1">
              <a:buFont typeface="Wingdings" pitchFamily="2" charset="2"/>
              <a:buNone/>
            </a:pPr>
            <a:r>
              <a:rPr lang="fr-FR" sz="1800"/>
              <a:t>	</a:t>
            </a:r>
            <a:r>
              <a:rPr lang="fr-FR" sz="1800">
                <a:latin typeface="Times New Roman" pitchFamily="18" charset="0"/>
                <a:cs typeface="Times New Roman" pitchFamily="18" charset="0"/>
              </a:rPr>
              <a:t>0- Rajouter l'axiome </a:t>
            </a:r>
            <a:r>
              <a:rPr lang="fr-FR" sz="1800" i="1">
                <a:latin typeface="Times New Roman" pitchFamily="18" charset="0"/>
                <a:cs typeface="Times New Roman" pitchFamily="18" charset="0"/>
              </a:rPr>
              <a:t>S'</a:t>
            </a:r>
            <a:r>
              <a:rPr lang="fr-FR" sz="1800">
                <a:latin typeface="Times New Roman" pitchFamily="18" charset="0"/>
                <a:cs typeface="Times New Roman" pitchFamily="18" charset="0"/>
              </a:rPr>
              <a:t> avec la production </a:t>
            </a:r>
            <a:r>
              <a:rPr lang="fr-FR" sz="1800" i="1">
                <a:latin typeface="Times New Roman" pitchFamily="18" charset="0"/>
                <a:cs typeface="Times New Roman" pitchFamily="18" charset="0"/>
              </a:rPr>
              <a:t>S'</a:t>
            </a:r>
            <a:r>
              <a:rPr lang="fr-FR" sz="1800">
                <a:latin typeface="Times New Roman" pitchFamily="18" charset="0"/>
                <a:cs typeface="Times New Roman" pitchFamily="18" charset="0"/>
              </a:rPr>
              <a:t>→</a:t>
            </a:r>
            <a:r>
              <a:rPr lang="fr-FR" sz="1800" i="1">
                <a:latin typeface="Times New Roman" pitchFamily="18" charset="0"/>
                <a:cs typeface="Times New Roman" pitchFamily="18" charset="0"/>
              </a:rPr>
              <a:t>S</a:t>
            </a:r>
            <a:br>
              <a:rPr lang="fr-FR" sz="1800">
                <a:latin typeface="Times New Roman" pitchFamily="18" charset="0"/>
                <a:cs typeface="Times New Roman" pitchFamily="18" charset="0"/>
              </a:rPr>
            </a:br>
            <a:r>
              <a:rPr lang="fr-FR" sz="1800">
                <a:latin typeface="Times New Roman" pitchFamily="18" charset="0"/>
                <a:cs typeface="Times New Roman" pitchFamily="18" charset="0"/>
              </a:rPr>
              <a:t>1- Mettre dans l'item </a:t>
            </a:r>
            <a:r>
              <a:rPr lang="fr-FR" sz="1800" i="1">
                <a:latin typeface="Times New Roman" pitchFamily="18" charset="0"/>
                <a:cs typeface="Times New Roman" pitchFamily="18" charset="0"/>
              </a:rPr>
              <a:t>I</a:t>
            </a:r>
            <a:r>
              <a:rPr lang="fr-FR" sz="1800" baseline="-25000">
                <a:latin typeface="Times New Roman" pitchFamily="18" charset="0"/>
                <a:cs typeface="Times New Roman" pitchFamily="18" charset="0"/>
              </a:rPr>
              <a:t>0</a:t>
            </a:r>
            <a:r>
              <a:rPr lang="fr-FR" sz="1800">
                <a:latin typeface="Times New Roman" pitchFamily="18" charset="0"/>
                <a:cs typeface="Times New Roman" pitchFamily="18" charset="0"/>
              </a:rPr>
              <a:t> la Fermeture de </a:t>
            </a:r>
            <a:r>
              <a:rPr lang="fr-FR" sz="1800" i="1">
                <a:latin typeface="Times New Roman" pitchFamily="18" charset="0"/>
                <a:cs typeface="Times New Roman" pitchFamily="18" charset="0"/>
              </a:rPr>
              <a:t>S' </a:t>
            </a:r>
            <a:r>
              <a:rPr lang="fr-FR" sz="1800">
                <a:latin typeface="Times New Roman" pitchFamily="18" charset="0"/>
                <a:cs typeface="Times New Roman" pitchFamily="18" charset="0"/>
              </a:rPr>
              <a:t>→</a:t>
            </a:r>
            <a:r>
              <a:rPr lang="fr-FR" sz="1800" i="1">
                <a:latin typeface="Times New Roman" pitchFamily="18" charset="0"/>
                <a:cs typeface="Times New Roman" pitchFamily="18" charset="0"/>
              </a:rPr>
              <a:t>.S})</a:t>
            </a:r>
            <a:br>
              <a:rPr lang="fr-FR" sz="1800">
                <a:latin typeface="Times New Roman" pitchFamily="18" charset="0"/>
                <a:cs typeface="Times New Roman" pitchFamily="18" charset="0"/>
              </a:rPr>
            </a:br>
            <a:r>
              <a:rPr lang="fr-FR" sz="1800">
                <a:latin typeface="Times New Roman" pitchFamily="18" charset="0"/>
                <a:cs typeface="Times New Roman" pitchFamily="18" charset="0"/>
              </a:rPr>
              <a:t>2- Mettre </a:t>
            </a:r>
            <a:r>
              <a:rPr lang="fr-FR" sz="1800" i="1">
                <a:latin typeface="Times New Roman" pitchFamily="18" charset="0"/>
                <a:cs typeface="Times New Roman" pitchFamily="18" charset="0"/>
              </a:rPr>
              <a:t>I</a:t>
            </a:r>
            <a:r>
              <a:rPr lang="fr-FR" sz="1800" baseline="-25000">
                <a:latin typeface="Times New Roman" pitchFamily="18" charset="0"/>
                <a:cs typeface="Times New Roman" pitchFamily="18" charset="0"/>
              </a:rPr>
              <a:t>0</a:t>
            </a:r>
            <a:r>
              <a:rPr lang="fr-FR" sz="1800">
                <a:latin typeface="Times New Roman" pitchFamily="18" charset="0"/>
                <a:cs typeface="Times New Roman" pitchFamily="18" charset="0"/>
              </a:rPr>
              <a:t> dans Collection</a:t>
            </a:r>
            <a:br>
              <a:rPr lang="fr-FR" sz="1800">
                <a:latin typeface="Times New Roman" pitchFamily="18" charset="0"/>
                <a:cs typeface="Times New Roman" pitchFamily="18" charset="0"/>
              </a:rPr>
            </a:br>
            <a:r>
              <a:rPr lang="fr-FR" sz="1800">
                <a:latin typeface="Times New Roman" pitchFamily="18" charset="0"/>
                <a:cs typeface="Times New Roman" pitchFamily="18" charset="0"/>
              </a:rPr>
              <a:t>3 - Pour chaque </a:t>
            </a:r>
            <a:r>
              <a:rPr lang="fr-FR" sz="1800" i="1">
                <a:latin typeface="Times New Roman" pitchFamily="18" charset="0"/>
                <a:cs typeface="Times New Roman" pitchFamily="18" charset="0"/>
              </a:rPr>
              <a:t>I</a:t>
            </a:r>
            <a:r>
              <a:rPr lang="fr-FR" sz="1800">
                <a:latin typeface="Times New Roman" pitchFamily="18" charset="0"/>
                <a:cs typeface="Times New Roman" pitchFamily="18" charset="0"/>
              </a:rPr>
              <a:t> dans Collection faire </a:t>
            </a:r>
            <a:br>
              <a:rPr lang="fr-FR" sz="1800">
                <a:latin typeface="Times New Roman" pitchFamily="18" charset="0"/>
                <a:cs typeface="Times New Roman" pitchFamily="18" charset="0"/>
              </a:rPr>
            </a:br>
            <a:r>
              <a:rPr lang="fr-FR" sz="1800">
                <a:latin typeface="Times New Roman" pitchFamily="18" charset="0"/>
                <a:cs typeface="Times New Roman" pitchFamily="18" charset="0"/>
              </a:rPr>
              <a:t>     Pour chaque </a:t>
            </a:r>
            <a:r>
              <a:rPr lang="fr-FR" sz="1800" i="1">
                <a:latin typeface="Times New Roman" pitchFamily="18" charset="0"/>
                <a:cs typeface="Times New Roman" pitchFamily="18" charset="0"/>
              </a:rPr>
              <a:t>X</a:t>
            </a:r>
            <a:r>
              <a:rPr lang="fr-FR" sz="1800">
                <a:latin typeface="Times New Roman" pitchFamily="18" charset="0"/>
                <a:cs typeface="Times New Roman" pitchFamily="18" charset="0"/>
              </a:rPr>
              <a:t> tel que </a:t>
            </a:r>
            <a:r>
              <a:rPr lang="fr-FR" sz="1800" i="1">
                <a:latin typeface="Times New Roman" pitchFamily="18" charset="0"/>
                <a:cs typeface="Times New Roman" pitchFamily="18" charset="0"/>
              </a:rPr>
              <a:t>(I, X) </a:t>
            </a:r>
            <a:r>
              <a:rPr lang="fr-FR" sz="1800">
                <a:latin typeface="Times New Roman" pitchFamily="18" charset="0"/>
                <a:cs typeface="Times New Roman" pitchFamily="18" charset="0"/>
              </a:rPr>
              <a:t>est non vide </a:t>
            </a:r>
            <a:br>
              <a:rPr lang="fr-FR" sz="1800">
                <a:latin typeface="Times New Roman" pitchFamily="18" charset="0"/>
                <a:cs typeface="Times New Roman" pitchFamily="18" charset="0"/>
              </a:rPr>
            </a:br>
            <a:r>
              <a:rPr lang="fr-FR" sz="1800">
                <a:latin typeface="Times New Roman" pitchFamily="18" charset="0"/>
                <a:cs typeface="Times New Roman" pitchFamily="18" charset="0"/>
              </a:rPr>
              <a:t>          ajouter ce </a:t>
            </a:r>
            <a:r>
              <a:rPr lang="fr-FR" sz="1800" i="1">
                <a:latin typeface="Times New Roman" pitchFamily="18" charset="0"/>
                <a:cs typeface="Times New Roman" pitchFamily="18" charset="0"/>
              </a:rPr>
              <a:t>(I, X) </a:t>
            </a:r>
            <a:r>
              <a:rPr lang="fr-FR" sz="1800">
                <a:latin typeface="Times New Roman" pitchFamily="18" charset="0"/>
                <a:cs typeface="Times New Roman" pitchFamily="18" charset="0"/>
              </a:rPr>
              <a:t>dans Collection</a:t>
            </a:r>
            <a:br>
              <a:rPr lang="fr-FR" sz="1800">
                <a:latin typeface="Times New Roman" pitchFamily="18" charset="0"/>
                <a:cs typeface="Times New Roman" pitchFamily="18" charset="0"/>
              </a:rPr>
            </a:br>
            <a:r>
              <a:rPr lang="fr-FR" sz="1800">
                <a:latin typeface="Times New Roman" pitchFamily="18" charset="0"/>
                <a:cs typeface="Times New Roman" pitchFamily="18" charset="0"/>
              </a:rPr>
              <a:t>     Fin pour</a:t>
            </a:r>
            <a:br>
              <a:rPr lang="fr-FR" sz="1800">
                <a:latin typeface="Times New Roman" pitchFamily="18" charset="0"/>
                <a:cs typeface="Times New Roman" pitchFamily="18" charset="0"/>
              </a:rPr>
            </a:br>
            <a:r>
              <a:rPr lang="fr-FR" sz="1800">
                <a:latin typeface="Times New Roman" pitchFamily="18" charset="0"/>
                <a:cs typeface="Times New Roman" pitchFamily="18" charset="0"/>
              </a:rPr>
              <a:t>4 - Recommencer 3 jusqu'à ce qu'on n'ajoute rien de nouveau </a:t>
            </a:r>
            <a:endParaRPr lang="en-US" sz="1800">
              <a:latin typeface="Times New Roman" pitchFamily="18" charset="0"/>
              <a:cs typeface="Times New Roman" pitchFamily="18" charset="0"/>
            </a:endParaRPr>
          </a:p>
        </p:txBody>
      </p:sp>
      <p:sp>
        <p:nvSpPr>
          <p:cNvPr id="5" name="Rectangle 6"/>
          <p:cNvSpPr>
            <a:spLocks noGrp="1" noChangeArrowheads="1"/>
          </p:cNvSpPr>
          <p:nvPr>
            <p:ph type="sldNum" sz="quarter" idx="12"/>
          </p:nvPr>
        </p:nvSpPr>
        <p:spPr/>
        <p:txBody>
          <a:bodyPr/>
          <a:lstStyle/>
          <a:p>
            <a:pPr>
              <a:defRPr/>
            </a:pPr>
            <a:fld id="{B6986FB6-C4FB-46D6-B054-64B59F6A7561}" type="slidenum">
              <a:rPr lang="en-US" altLang="en-US"/>
              <a:pPr>
                <a:defRPr/>
              </a:pPr>
              <a:t>4</a:t>
            </a:fld>
            <a:endParaRPr lang="en-US" altLang="en-US"/>
          </a:p>
        </p:txBody>
      </p:sp>
      <p:sp>
        <p:nvSpPr>
          <p:cNvPr id="43011" name="Espace réservé du numéro de diapositive 5"/>
          <p:cNvSpPr txBox="1">
            <a:spLocks noGrp="1"/>
          </p:cNvSpPr>
          <p:nvPr/>
        </p:nvSpPr>
        <p:spPr bwMode="auto">
          <a:xfrm>
            <a:off x="6553200" y="6243638"/>
            <a:ext cx="2133600" cy="457200"/>
          </a:xfrm>
          <a:prstGeom prst="rect">
            <a:avLst/>
          </a:prstGeom>
          <a:noFill/>
          <a:ln w="9525">
            <a:noFill/>
            <a:miter lim="800000"/>
            <a:headEnd/>
            <a:tailEnd/>
          </a:ln>
        </p:spPr>
        <p:txBody>
          <a:bodyPr anchor="b"/>
          <a:lstStyle/>
          <a:p>
            <a:pPr algn="r">
              <a:spcBef>
                <a:spcPct val="0"/>
              </a:spcBef>
              <a:buClrTx/>
              <a:buSzTx/>
              <a:buFontTx/>
              <a:buNone/>
            </a:pPr>
            <a:fld id="{E670D15C-2F1F-44DA-941C-EB7C4FF8C92D}" type="slidenum">
              <a:rPr lang="ar-SA" altLang="en-US" sz="1200">
                <a:latin typeface="Garamond" pitchFamily="18" charset="0"/>
                <a:cs typeface="Arial" charset="0"/>
              </a:rPr>
              <a:pPr algn="r">
                <a:spcBef>
                  <a:spcPct val="0"/>
                </a:spcBef>
                <a:buClrTx/>
                <a:buSzTx/>
                <a:buFontTx/>
                <a:buNone/>
              </a:pPr>
              <a:t>4</a:t>
            </a:fld>
            <a:endParaRPr lang="en-US" altLang="en-US" sz="1200">
              <a:latin typeface="Garamond" pitchFamily="18" charset="0"/>
              <a:cs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2"/>
          <p:cNvSpPr>
            <a:spLocks noGrp="1" noChangeArrowheads="1"/>
          </p:cNvSpPr>
          <p:nvPr>
            <p:ph type="title"/>
          </p:nvPr>
        </p:nvSpPr>
        <p:spPr>
          <a:xfrm>
            <a:off x="457200" y="277813"/>
            <a:ext cx="8401050" cy="722312"/>
          </a:xfrm>
        </p:spPr>
        <p:txBody>
          <a:bodyPr/>
          <a:lstStyle/>
          <a:p>
            <a:pPr rtl="0" eaLnBrk="1" hangingPunct="1"/>
            <a:r>
              <a:rPr lang="fr-FR" sz="3600" b="1"/>
              <a:t>Collection des items (exemple)</a:t>
            </a:r>
            <a:endParaRPr lang="ar-DZ"/>
          </a:p>
        </p:txBody>
      </p:sp>
      <p:sp>
        <p:nvSpPr>
          <p:cNvPr id="44037" name="Rectangle 3"/>
          <p:cNvSpPr>
            <a:spLocks noGrp="1" noChangeArrowheads="1"/>
          </p:cNvSpPr>
          <p:nvPr>
            <p:ph idx="1"/>
          </p:nvPr>
        </p:nvSpPr>
        <p:spPr>
          <a:xfrm>
            <a:off x="500063" y="928688"/>
            <a:ext cx="8401050" cy="5214937"/>
          </a:xfrm>
        </p:spPr>
        <p:txBody>
          <a:bodyPr/>
          <a:lstStyle/>
          <a:p>
            <a:pPr algn="l" rtl="0">
              <a:buFont typeface="Wingdings" pitchFamily="2" charset="2"/>
              <a:buNone/>
            </a:pPr>
            <a:r>
              <a:rPr lang="fr-FR" sz="1400">
                <a:latin typeface="Times New Roman" pitchFamily="18" charset="0"/>
                <a:cs typeface="Times New Roman" pitchFamily="18" charset="0"/>
              </a:rPr>
              <a:t>I</a:t>
            </a:r>
            <a:r>
              <a:rPr lang="fr-FR" sz="1400" baseline="-25000">
                <a:latin typeface="Times New Roman" pitchFamily="18" charset="0"/>
                <a:cs typeface="Times New Roman" pitchFamily="18" charset="0"/>
              </a:rPr>
              <a:t>0</a:t>
            </a:r>
            <a:r>
              <a:rPr lang="fr-FR" sz="1400">
                <a:latin typeface="Times New Roman" pitchFamily="18" charset="0"/>
                <a:cs typeface="Times New Roman" pitchFamily="18" charset="0"/>
              </a:rPr>
              <a:t>={S→.E, E →.E+T, E →.T, T→.T*F, T→. </a:t>
            </a:r>
            <a:r>
              <a:rPr lang="en-US" sz="1400">
                <a:latin typeface="Times New Roman" pitchFamily="18" charset="0"/>
                <a:cs typeface="Times New Roman" pitchFamily="18" charset="0"/>
              </a:rPr>
              <a:t>F, F →.nb, F →.(E) }</a:t>
            </a:r>
          </a:p>
          <a:p>
            <a:pPr algn="l" rtl="0">
              <a:buFont typeface="Wingdings" pitchFamily="2" charset="2"/>
              <a:buNone/>
            </a:pPr>
            <a:r>
              <a:rPr lang="en-US" sz="1400">
                <a:latin typeface="Times New Roman" pitchFamily="18" charset="0"/>
                <a:cs typeface="Times New Roman" pitchFamily="18" charset="0"/>
              </a:rPr>
              <a:t>∆(I</a:t>
            </a:r>
            <a:r>
              <a:rPr lang="en-US" sz="1400" baseline="-25000">
                <a:latin typeface="Times New Roman" pitchFamily="18" charset="0"/>
                <a:cs typeface="Times New Roman" pitchFamily="18" charset="0"/>
              </a:rPr>
              <a:t>0</a:t>
            </a:r>
            <a:r>
              <a:rPr lang="en-US" sz="1400">
                <a:latin typeface="Times New Roman" pitchFamily="18" charset="0"/>
                <a:cs typeface="Times New Roman" pitchFamily="18" charset="0"/>
              </a:rPr>
              <a:t>,E)= {S→E., E →E.+T}=I</a:t>
            </a:r>
            <a:r>
              <a:rPr lang="en-US" sz="1400" baseline="-25000">
                <a:latin typeface="Times New Roman" pitchFamily="18" charset="0"/>
                <a:cs typeface="Times New Roman" pitchFamily="18" charset="0"/>
              </a:rPr>
              <a:t>1</a:t>
            </a:r>
            <a:endParaRPr lang="en-US" sz="1400">
              <a:latin typeface="Times New Roman" pitchFamily="18" charset="0"/>
              <a:cs typeface="Times New Roman" pitchFamily="18" charset="0"/>
            </a:endParaRPr>
          </a:p>
          <a:p>
            <a:pPr algn="l" rtl="0">
              <a:buFont typeface="Wingdings" pitchFamily="2" charset="2"/>
              <a:buNone/>
            </a:pPr>
            <a:r>
              <a:rPr lang="en-US" sz="1400">
                <a:latin typeface="Times New Roman" pitchFamily="18" charset="0"/>
                <a:cs typeface="Times New Roman" pitchFamily="18" charset="0"/>
              </a:rPr>
              <a:t>∆(I</a:t>
            </a:r>
            <a:r>
              <a:rPr lang="en-US" sz="1400" baseline="-25000">
                <a:latin typeface="Times New Roman" pitchFamily="18" charset="0"/>
                <a:cs typeface="Times New Roman" pitchFamily="18" charset="0"/>
              </a:rPr>
              <a:t>0</a:t>
            </a:r>
            <a:r>
              <a:rPr lang="en-US" sz="1400">
                <a:latin typeface="Times New Roman" pitchFamily="18" charset="0"/>
                <a:cs typeface="Times New Roman" pitchFamily="18" charset="0"/>
              </a:rPr>
              <a:t>,T)= {E → T., T→T.*F}=I</a:t>
            </a:r>
            <a:r>
              <a:rPr lang="en-US" sz="1400" baseline="-25000">
                <a:latin typeface="Times New Roman" pitchFamily="18" charset="0"/>
                <a:cs typeface="Times New Roman" pitchFamily="18" charset="0"/>
              </a:rPr>
              <a:t>2</a:t>
            </a:r>
            <a:endParaRPr lang="en-US" sz="1400">
              <a:latin typeface="Times New Roman" pitchFamily="18" charset="0"/>
              <a:cs typeface="Times New Roman" pitchFamily="18" charset="0"/>
            </a:endParaRPr>
          </a:p>
          <a:p>
            <a:pPr algn="l" rtl="0">
              <a:buFont typeface="Wingdings" pitchFamily="2" charset="2"/>
              <a:buNone/>
            </a:pPr>
            <a:r>
              <a:rPr lang="en-US" sz="1400">
                <a:latin typeface="Times New Roman" pitchFamily="18" charset="0"/>
                <a:cs typeface="Times New Roman" pitchFamily="18" charset="0"/>
              </a:rPr>
              <a:t>∆(I</a:t>
            </a:r>
            <a:r>
              <a:rPr lang="en-US" sz="1400" baseline="-25000">
                <a:latin typeface="Times New Roman" pitchFamily="18" charset="0"/>
                <a:cs typeface="Times New Roman" pitchFamily="18" charset="0"/>
              </a:rPr>
              <a:t>0</a:t>
            </a:r>
            <a:r>
              <a:rPr lang="en-US" sz="1400">
                <a:latin typeface="Times New Roman" pitchFamily="18" charset="0"/>
                <a:cs typeface="Times New Roman" pitchFamily="18" charset="0"/>
              </a:rPr>
              <a:t>,F)= {T→ F.}=I</a:t>
            </a:r>
            <a:r>
              <a:rPr lang="en-US" sz="1400" baseline="-25000">
                <a:latin typeface="Times New Roman" pitchFamily="18" charset="0"/>
                <a:cs typeface="Times New Roman" pitchFamily="18" charset="0"/>
              </a:rPr>
              <a:t>3</a:t>
            </a:r>
            <a:endParaRPr lang="en-US" sz="1400">
              <a:latin typeface="Times New Roman" pitchFamily="18" charset="0"/>
              <a:cs typeface="Times New Roman" pitchFamily="18" charset="0"/>
            </a:endParaRPr>
          </a:p>
          <a:p>
            <a:pPr algn="l" rtl="0">
              <a:buFont typeface="Wingdings" pitchFamily="2" charset="2"/>
              <a:buNone/>
            </a:pPr>
            <a:r>
              <a:rPr lang="en-US" sz="1400">
                <a:latin typeface="Times New Roman" pitchFamily="18" charset="0"/>
                <a:cs typeface="Times New Roman" pitchFamily="18" charset="0"/>
              </a:rPr>
              <a:t>∆(I</a:t>
            </a:r>
            <a:r>
              <a:rPr lang="en-US" sz="1400" baseline="-25000">
                <a:latin typeface="Times New Roman" pitchFamily="18" charset="0"/>
                <a:cs typeface="Times New Roman" pitchFamily="18" charset="0"/>
              </a:rPr>
              <a:t>0</a:t>
            </a:r>
            <a:r>
              <a:rPr lang="en-US" sz="1400">
                <a:latin typeface="Times New Roman" pitchFamily="18" charset="0"/>
                <a:cs typeface="Times New Roman" pitchFamily="18" charset="0"/>
              </a:rPr>
              <a:t>,()= {F→(.E), E→.E+T, E→.T, T→.T*F, T→.F, F→.nb, F→.(E)}=I</a:t>
            </a:r>
            <a:r>
              <a:rPr lang="en-US" sz="1400" baseline="-25000">
                <a:latin typeface="Times New Roman" pitchFamily="18" charset="0"/>
                <a:cs typeface="Times New Roman" pitchFamily="18" charset="0"/>
              </a:rPr>
              <a:t>4</a:t>
            </a:r>
            <a:endParaRPr lang="en-US" sz="1400">
              <a:latin typeface="Times New Roman" pitchFamily="18" charset="0"/>
              <a:cs typeface="Times New Roman" pitchFamily="18" charset="0"/>
            </a:endParaRPr>
          </a:p>
          <a:p>
            <a:pPr algn="l" rtl="0">
              <a:buFont typeface="Wingdings" pitchFamily="2" charset="2"/>
              <a:buNone/>
            </a:pPr>
            <a:r>
              <a:rPr lang="en-US" sz="1400">
                <a:latin typeface="Times New Roman" pitchFamily="18" charset="0"/>
                <a:cs typeface="Times New Roman" pitchFamily="18" charset="0"/>
              </a:rPr>
              <a:t>∆(I</a:t>
            </a:r>
            <a:r>
              <a:rPr lang="en-US" sz="1400" baseline="-25000">
                <a:latin typeface="Times New Roman" pitchFamily="18" charset="0"/>
                <a:cs typeface="Times New Roman" pitchFamily="18" charset="0"/>
              </a:rPr>
              <a:t>0</a:t>
            </a:r>
            <a:r>
              <a:rPr lang="en-US" sz="1400">
                <a:latin typeface="Times New Roman" pitchFamily="18" charset="0"/>
                <a:cs typeface="Times New Roman" pitchFamily="18" charset="0"/>
              </a:rPr>
              <a:t>,nb)={ F →nb.}=I</a:t>
            </a:r>
            <a:r>
              <a:rPr lang="en-US" sz="1400" baseline="-25000">
                <a:latin typeface="Times New Roman" pitchFamily="18" charset="0"/>
                <a:cs typeface="Times New Roman" pitchFamily="18" charset="0"/>
              </a:rPr>
              <a:t>5</a:t>
            </a:r>
            <a:endParaRPr lang="en-US" sz="1400">
              <a:latin typeface="Times New Roman" pitchFamily="18" charset="0"/>
              <a:cs typeface="Times New Roman" pitchFamily="18" charset="0"/>
            </a:endParaRPr>
          </a:p>
          <a:p>
            <a:pPr algn="l" rtl="0">
              <a:buFont typeface="Wingdings" pitchFamily="2" charset="2"/>
              <a:buNone/>
            </a:pPr>
            <a:r>
              <a:rPr lang="en-US" sz="1400">
                <a:latin typeface="Times New Roman" pitchFamily="18" charset="0"/>
                <a:cs typeface="Times New Roman" pitchFamily="18" charset="0"/>
              </a:rPr>
              <a:t>∆(I</a:t>
            </a:r>
            <a:r>
              <a:rPr lang="en-US" sz="1400" baseline="-25000">
                <a:latin typeface="Times New Roman" pitchFamily="18" charset="0"/>
                <a:cs typeface="Times New Roman" pitchFamily="18" charset="0"/>
              </a:rPr>
              <a:t>1</a:t>
            </a:r>
            <a:r>
              <a:rPr lang="en-US" sz="1400">
                <a:latin typeface="Times New Roman" pitchFamily="18" charset="0"/>
                <a:cs typeface="Times New Roman" pitchFamily="18" charset="0"/>
              </a:rPr>
              <a:t>,+)= {E →E+.T, T→.T*F, T→. F, F →.nb, F →.(E)  }=I</a:t>
            </a:r>
            <a:r>
              <a:rPr lang="en-US" sz="1400" baseline="-25000">
                <a:latin typeface="Times New Roman" pitchFamily="18" charset="0"/>
                <a:cs typeface="Times New Roman" pitchFamily="18" charset="0"/>
              </a:rPr>
              <a:t>6</a:t>
            </a:r>
            <a:endParaRPr lang="en-US" sz="1400">
              <a:latin typeface="Times New Roman" pitchFamily="18" charset="0"/>
              <a:cs typeface="Times New Roman" pitchFamily="18" charset="0"/>
            </a:endParaRPr>
          </a:p>
          <a:p>
            <a:pPr algn="l" rtl="0">
              <a:buFont typeface="Wingdings" pitchFamily="2" charset="2"/>
              <a:buNone/>
            </a:pPr>
            <a:r>
              <a:rPr lang="en-US" sz="1400">
                <a:latin typeface="Times New Roman" pitchFamily="18" charset="0"/>
                <a:cs typeface="Times New Roman" pitchFamily="18" charset="0"/>
              </a:rPr>
              <a:t>∆(I</a:t>
            </a:r>
            <a:r>
              <a:rPr lang="en-US" sz="1400" baseline="-25000">
                <a:latin typeface="Times New Roman" pitchFamily="18" charset="0"/>
                <a:cs typeface="Times New Roman" pitchFamily="18" charset="0"/>
              </a:rPr>
              <a:t>2</a:t>
            </a:r>
            <a:r>
              <a:rPr lang="en-US" sz="1400">
                <a:latin typeface="Times New Roman" pitchFamily="18" charset="0"/>
                <a:cs typeface="Times New Roman" pitchFamily="18" charset="0"/>
              </a:rPr>
              <a:t>,*)={ T→T*.F,  F →.nb, F →.(E)}=I</a:t>
            </a:r>
            <a:r>
              <a:rPr lang="en-US" sz="1400" baseline="-25000">
                <a:latin typeface="Times New Roman" pitchFamily="18" charset="0"/>
                <a:cs typeface="Times New Roman" pitchFamily="18" charset="0"/>
              </a:rPr>
              <a:t>7</a:t>
            </a:r>
            <a:endParaRPr lang="en-US" sz="1400">
              <a:latin typeface="Times New Roman" pitchFamily="18" charset="0"/>
              <a:cs typeface="Times New Roman" pitchFamily="18" charset="0"/>
            </a:endParaRPr>
          </a:p>
          <a:p>
            <a:pPr algn="l" rtl="0">
              <a:buFont typeface="Wingdings" pitchFamily="2" charset="2"/>
              <a:buNone/>
            </a:pPr>
            <a:r>
              <a:rPr lang="en-US" sz="1400">
                <a:latin typeface="Times New Roman" pitchFamily="18" charset="0"/>
                <a:cs typeface="Times New Roman" pitchFamily="18" charset="0"/>
              </a:rPr>
              <a:t>∆(I</a:t>
            </a:r>
            <a:r>
              <a:rPr lang="en-US" sz="1400" baseline="-25000">
                <a:latin typeface="Times New Roman" pitchFamily="18" charset="0"/>
                <a:cs typeface="Times New Roman" pitchFamily="18" charset="0"/>
              </a:rPr>
              <a:t>4</a:t>
            </a:r>
            <a:r>
              <a:rPr lang="en-US" sz="1400">
                <a:latin typeface="Times New Roman" pitchFamily="18" charset="0"/>
                <a:cs typeface="Times New Roman" pitchFamily="18" charset="0"/>
              </a:rPr>
              <a:t>, E)= {F→(E.), E→E.+T}=I</a:t>
            </a:r>
            <a:r>
              <a:rPr lang="en-US" sz="1400" baseline="-25000">
                <a:latin typeface="Times New Roman" pitchFamily="18" charset="0"/>
                <a:cs typeface="Times New Roman" pitchFamily="18" charset="0"/>
              </a:rPr>
              <a:t>8</a:t>
            </a:r>
            <a:endParaRPr lang="en-US" sz="1400">
              <a:latin typeface="Times New Roman" pitchFamily="18" charset="0"/>
              <a:cs typeface="Times New Roman" pitchFamily="18" charset="0"/>
            </a:endParaRPr>
          </a:p>
          <a:p>
            <a:pPr algn="l" rtl="0">
              <a:buFont typeface="Wingdings" pitchFamily="2" charset="2"/>
              <a:buNone/>
            </a:pPr>
            <a:r>
              <a:rPr lang="en-US" sz="1400">
                <a:latin typeface="Times New Roman" pitchFamily="18" charset="0"/>
                <a:cs typeface="Times New Roman" pitchFamily="18" charset="0"/>
              </a:rPr>
              <a:t>∆(I</a:t>
            </a:r>
            <a:r>
              <a:rPr lang="en-US" sz="1400" baseline="-25000">
                <a:latin typeface="Times New Roman" pitchFamily="18" charset="0"/>
                <a:cs typeface="Times New Roman" pitchFamily="18" charset="0"/>
              </a:rPr>
              <a:t>4</a:t>
            </a:r>
            <a:r>
              <a:rPr lang="en-US" sz="1400">
                <a:latin typeface="Times New Roman" pitchFamily="18" charset="0"/>
                <a:cs typeface="Times New Roman" pitchFamily="18" charset="0"/>
              </a:rPr>
              <a:t>, T)={ E→T., T→T.*F }=I</a:t>
            </a:r>
            <a:r>
              <a:rPr lang="en-US" sz="1400" baseline="-25000">
                <a:latin typeface="Times New Roman" pitchFamily="18" charset="0"/>
                <a:cs typeface="Times New Roman" pitchFamily="18" charset="0"/>
              </a:rPr>
              <a:t>2</a:t>
            </a:r>
            <a:endParaRPr lang="en-US" sz="1400">
              <a:latin typeface="Times New Roman" pitchFamily="18" charset="0"/>
              <a:cs typeface="Times New Roman" pitchFamily="18" charset="0"/>
            </a:endParaRPr>
          </a:p>
          <a:p>
            <a:pPr algn="l" rtl="0">
              <a:buFont typeface="Wingdings" pitchFamily="2" charset="2"/>
              <a:buNone/>
            </a:pPr>
            <a:r>
              <a:rPr lang="en-US" sz="1400">
                <a:latin typeface="Times New Roman" pitchFamily="18" charset="0"/>
                <a:cs typeface="Times New Roman" pitchFamily="18" charset="0"/>
              </a:rPr>
              <a:t>∆(I</a:t>
            </a:r>
            <a:r>
              <a:rPr lang="en-US" sz="1400" baseline="-25000">
                <a:latin typeface="Times New Roman" pitchFamily="18" charset="0"/>
                <a:cs typeface="Times New Roman" pitchFamily="18" charset="0"/>
              </a:rPr>
              <a:t>4</a:t>
            </a:r>
            <a:r>
              <a:rPr lang="en-US" sz="1400">
                <a:latin typeface="Times New Roman" pitchFamily="18" charset="0"/>
                <a:cs typeface="Times New Roman" pitchFamily="18" charset="0"/>
              </a:rPr>
              <a:t>, F)={ T→F. }=I</a:t>
            </a:r>
            <a:r>
              <a:rPr lang="en-US" sz="1400" baseline="-25000">
                <a:latin typeface="Times New Roman" pitchFamily="18" charset="0"/>
                <a:cs typeface="Times New Roman" pitchFamily="18" charset="0"/>
              </a:rPr>
              <a:t>3</a:t>
            </a:r>
            <a:endParaRPr lang="en-US" sz="1400">
              <a:latin typeface="Times New Roman" pitchFamily="18" charset="0"/>
              <a:cs typeface="Times New Roman" pitchFamily="18" charset="0"/>
            </a:endParaRPr>
          </a:p>
          <a:p>
            <a:pPr algn="l" rtl="0">
              <a:buFont typeface="Wingdings" pitchFamily="2" charset="2"/>
              <a:buNone/>
            </a:pPr>
            <a:r>
              <a:rPr lang="en-US" sz="1400">
                <a:latin typeface="Times New Roman" pitchFamily="18" charset="0"/>
                <a:cs typeface="Times New Roman" pitchFamily="18" charset="0"/>
              </a:rPr>
              <a:t>∆(I</a:t>
            </a:r>
            <a:r>
              <a:rPr lang="en-US" sz="1400" baseline="-25000">
                <a:latin typeface="Times New Roman" pitchFamily="18" charset="0"/>
                <a:cs typeface="Times New Roman" pitchFamily="18" charset="0"/>
              </a:rPr>
              <a:t>4</a:t>
            </a:r>
            <a:r>
              <a:rPr lang="en-US" sz="1400">
                <a:latin typeface="Times New Roman" pitchFamily="18" charset="0"/>
                <a:cs typeface="Times New Roman" pitchFamily="18" charset="0"/>
              </a:rPr>
              <a:t>,nb)={ F→nb. }=I</a:t>
            </a:r>
            <a:r>
              <a:rPr lang="en-US" sz="1400" baseline="-25000">
                <a:latin typeface="Times New Roman" pitchFamily="18" charset="0"/>
                <a:cs typeface="Times New Roman" pitchFamily="18" charset="0"/>
              </a:rPr>
              <a:t>5</a:t>
            </a:r>
            <a:endParaRPr lang="en-US" sz="1400">
              <a:latin typeface="Times New Roman" pitchFamily="18" charset="0"/>
              <a:cs typeface="Times New Roman" pitchFamily="18" charset="0"/>
            </a:endParaRPr>
          </a:p>
          <a:p>
            <a:pPr algn="l" rtl="0">
              <a:buFont typeface="Wingdings" pitchFamily="2" charset="2"/>
              <a:buNone/>
            </a:pPr>
            <a:r>
              <a:rPr lang="en-US" sz="1400">
                <a:latin typeface="Times New Roman" pitchFamily="18" charset="0"/>
                <a:cs typeface="Times New Roman" pitchFamily="18" charset="0"/>
              </a:rPr>
              <a:t>∆(I</a:t>
            </a:r>
            <a:r>
              <a:rPr lang="en-US" sz="1400" baseline="-25000">
                <a:latin typeface="Times New Roman" pitchFamily="18" charset="0"/>
                <a:cs typeface="Times New Roman" pitchFamily="18" charset="0"/>
              </a:rPr>
              <a:t>4</a:t>
            </a:r>
            <a:r>
              <a:rPr lang="en-US" sz="1400">
                <a:latin typeface="Times New Roman" pitchFamily="18" charset="0"/>
                <a:cs typeface="Times New Roman" pitchFamily="18" charset="0"/>
              </a:rPr>
              <a:t>,()={ F→(.E), E→.E+T, E→.T, T→.T*F, T→.F, F→.nb, F→.(E)}=I</a:t>
            </a:r>
            <a:r>
              <a:rPr lang="en-US" sz="1400" baseline="-25000">
                <a:latin typeface="Times New Roman" pitchFamily="18" charset="0"/>
                <a:cs typeface="Times New Roman" pitchFamily="18" charset="0"/>
              </a:rPr>
              <a:t>4</a:t>
            </a:r>
            <a:endParaRPr lang="en-US" sz="1400">
              <a:latin typeface="Times New Roman" pitchFamily="18" charset="0"/>
              <a:cs typeface="Times New Roman" pitchFamily="18" charset="0"/>
            </a:endParaRPr>
          </a:p>
          <a:p>
            <a:pPr algn="l" rtl="0">
              <a:buFont typeface="Wingdings" pitchFamily="2" charset="2"/>
              <a:buNone/>
            </a:pPr>
            <a:r>
              <a:rPr lang="en-US" sz="1400">
                <a:latin typeface="Times New Roman" pitchFamily="18" charset="0"/>
                <a:cs typeface="Times New Roman" pitchFamily="18" charset="0"/>
              </a:rPr>
              <a:t>∆(I</a:t>
            </a:r>
            <a:r>
              <a:rPr lang="en-US" sz="1400" baseline="-25000">
                <a:latin typeface="Times New Roman" pitchFamily="18" charset="0"/>
                <a:cs typeface="Times New Roman" pitchFamily="18" charset="0"/>
              </a:rPr>
              <a:t>6</a:t>
            </a:r>
            <a:r>
              <a:rPr lang="en-US" sz="1400">
                <a:latin typeface="Times New Roman" pitchFamily="18" charset="0"/>
                <a:cs typeface="Times New Roman" pitchFamily="18" charset="0"/>
              </a:rPr>
              <a:t>, T)= {E →E+T., T→T.*F }=I</a:t>
            </a:r>
            <a:r>
              <a:rPr lang="en-US" sz="1400" baseline="-25000">
                <a:latin typeface="Times New Roman" pitchFamily="18" charset="0"/>
                <a:cs typeface="Times New Roman" pitchFamily="18" charset="0"/>
              </a:rPr>
              <a:t>9</a:t>
            </a:r>
            <a:endParaRPr lang="en-US" sz="1400">
              <a:latin typeface="Times New Roman" pitchFamily="18" charset="0"/>
              <a:cs typeface="Times New Roman" pitchFamily="18" charset="0"/>
            </a:endParaRPr>
          </a:p>
          <a:p>
            <a:pPr algn="l" rtl="0">
              <a:buFont typeface="Wingdings" pitchFamily="2" charset="2"/>
              <a:buNone/>
            </a:pPr>
            <a:r>
              <a:rPr lang="en-US" sz="1400">
                <a:latin typeface="Times New Roman" pitchFamily="18" charset="0"/>
                <a:cs typeface="Times New Roman" pitchFamily="18" charset="0"/>
              </a:rPr>
              <a:t>∆(I</a:t>
            </a:r>
            <a:r>
              <a:rPr lang="en-US" sz="1400" baseline="-25000">
                <a:latin typeface="Times New Roman" pitchFamily="18" charset="0"/>
                <a:cs typeface="Times New Roman" pitchFamily="18" charset="0"/>
              </a:rPr>
              <a:t>6</a:t>
            </a:r>
            <a:r>
              <a:rPr lang="en-US" sz="1400">
                <a:latin typeface="Times New Roman" pitchFamily="18" charset="0"/>
                <a:cs typeface="Times New Roman" pitchFamily="18" charset="0"/>
              </a:rPr>
              <a:t>, F)={ T→F. }=I</a:t>
            </a:r>
            <a:r>
              <a:rPr lang="en-US" sz="1400" baseline="-25000">
                <a:latin typeface="Times New Roman" pitchFamily="18" charset="0"/>
                <a:cs typeface="Times New Roman" pitchFamily="18" charset="0"/>
              </a:rPr>
              <a:t>3</a:t>
            </a:r>
            <a:endParaRPr lang="en-US" sz="1400">
              <a:latin typeface="Times New Roman" pitchFamily="18" charset="0"/>
              <a:cs typeface="Times New Roman" pitchFamily="18" charset="0"/>
            </a:endParaRPr>
          </a:p>
          <a:p>
            <a:pPr algn="l" rtl="0">
              <a:buFont typeface="Wingdings" pitchFamily="2" charset="2"/>
              <a:buNone/>
            </a:pPr>
            <a:r>
              <a:rPr lang="en-US" sz="1400">
                <a:latin typeface="Times New Roman" pitchFamily="18" charset="0"/>
                <a:cs typeface="Times New Roman" pitchFamily="18" charset="0"/>
              </a:rPr>
              <a:t>∆(I</a:t>
            </a:r>
            <a:r>
              <a:rPr lang="en-US" sz="1400" baseline="-25000">
                <a:latin typeface="Times New Roman" pitchFamily="18" charset="0"/>
                <a:cs typeface="Times New Roman" pitchFamily="18" charset="0"/>
              </a:rPr>
              <a:t>6</a:t>
            </a:r>
            <a:r>
              <a:rPr lang="en-US" sz="1400">
                <a:latin typeface="Times New Roman" pitchFamily="18" charset="0"/>
                <a:cs typeface="Times New Roman" pitchFamily="18" charset="0"/>
              </a:rPr>
              <a:t>, nb)={ F→nb. }=I</a:t>
            </a:r>
            <a:r>
              <a:rPr lang="en-US" sz="1400" baseline="-25000">
                <a:latin typeface="Times New Roman" pitchFamily="18" charset="0"/>
                <a:cs typeface="Times New Roman" pitchFamily="18" charset="0"/>
              </a:rPr>
              <a:t>5</a:t>
            </a:r>
            <a:endParaRPr lang="en-US" sz="1400">
              <a:latin typeface="Times New Roman" pitchFamily="18" charset="0"/>
              <a:cs typeface="Times New Roman" pitchFamily="18" charset="0"/>
            </a:endParaRPr>
          </a:p>
          <a:p>
            <a:pPr algn="l" rtl="0">
              <a:buFont typeface="Wingdings" pitchFamily="2" charset="2"/>
              <a:buNone/>
            </a:pPr>
            <a:r>
              <a:rPr lang="en-US" sz="1400">
                <a:latin typeface="Times New Roman" pitchFamily="18" charset="0"/>
                <a:cs typeface="Times New Roman" pitchFamily="18" charset="0"/>
              </a:rPr>
              <a:t>∆(I</a:t>
            </a:r>
            <a:r>
              <a:rPr lang="en-US" sz="1400" baseline="-25000">
                <a:latin typeface="Times New Roman" pitchFamily="18" charset="0"/>
                <a:cs typeface="Times New Roman" pitchFamily="18" charset="0"/>
              </a:rPr>
              <a:t>6</a:t>
            </a:r>
            <a:r>
              <a:rPr lang="en-US" sz="1400">
                <a:latin typeface="Times New Roman" pitchFamily="18" charset="0"/>
                <a:cs typeface="Times New Roman" pitchFamily="18" charset="0"/>
              </a:rPr>
              <a:t>, ()={ F→(.E), E→.E+T, E→.T, T→.T*F, T→.F, F→.nb, F→.(E)}=I</a:t>
            </a:r>
            <a:r>
              <a:rPr lang="en-US" sz="1400" baseline="-25000">
                <a:latin typeface="Times New Roman" pitchFamily="18" charset="0"/>
                <a:cs typeface="Times New Roman" pitchFamily="18" charset="0"/>
              </a:rPr>
              <a:t>4</a:t>
            </a:r>
            <a:endParaRPr lang="en-US" sz="1400">
              <a:latin typeface="Times New Roman" pitchFamily="18" charset="0"/>
              <a:cs typeface="Times New Roman" pitchFamily="18" charset="0"/>
            </a:endParaRPr>
          </a:p>
          <a:p>
            <a:pPr algn="l" rtl="0">
              <a:buFont typeface="Wingdings" pitchFamily="2" charset="2"/>
              <a:buNone/>
            </a:pPr>
            <a:r>
              <a:rPr lang="en-US" sz="1400">
                <a:latin typeface="Times New Roman" pitchFamily="18" charset="0"/>
                <a:cs typeface="Times New Roman" pitchFamily="18" charset="0"/>
              </a:rPr>
              <a:t>∆(I</a:t>
            </a:r>
            <a:r>
              <a:rPr lang="en-US" sz="1400" baseline="-25000">
                <a:latin typeface="Times New Roman" pitchFamily="18" charset="0"/>
                <a:cs typeface="Times New Roman" pitchFamily="18" charset="0"/>
              </a:rPr>
              <a:t>7</a:t>
            </a:r>
            <a:r>
              <a:rPr lang="en-US" sz="1400">
                <a:latin typeface="Times New Roman" pitchFamily="18" charset="0"/>
                <a:cs typeface="Times New Roman" pitchFamily="18" charset="0"/>
              </a:rPr>
              <a:t>, F)={ T→T*F.}=I</a:t>
            </a:r>
            <a:r>
              <a:rPr lang="en-US" sz="1400" baseline="-25000">
                <a:latin typeface="Times New Roman" pitchFamily="18" charset="0"/>
                <a:cs typeface="Times New Roman" pitchFamily="18" charset="0"/>
              </a:rPr>
              <a:t>10</a:t>
            </a:r>
            <a:endParaRPr lang="en-US" sz="1400">
              <a:latin typeface="Times New Roman" pitchFamily="18" charset="0"/>
              <a:cs typeface="Times New Roman" pitchFamily="18" charset="0"/>
            </a:endParaRPr>
          </a:p>
          <a:p>
            <a:pPr algn="l" rtl="0">
              <a:buFont typeface="Wingdings" pitchFamily="2" charset="2"/>
              <a:buNone/>
            </a:pPr>
            <a:r>
              <a:rPr lang="en-US" sz="1400">
                <a:latin typeface="Times New Roman" pitchFamily="18" charset="0"/>
                <a:cs typeface="Times New Roman" pitchFamily="18" charset="0"/>
              </a:rPr>
              <a:t>∆(I</a:t>
            </a:r>
            <a:r>
              <a:rPr lang="en-US" sz="1400" baseline="-25000">
                <a:latin typeface="Times New Roman" pitchFamily="18" charset="0"/>
                <a:cs typeface="Times New Roman" pitchFamily="18" charset="0"/>
              </a:rPr>
              <a:t>7</a:t>
            </a:r>
            <a:r>
              <a:rPr lang="en-US" sz="1400">
                <a:latin typeface="Times New Roman" pitchFamily="18" charset="0"/>
                <a:cs typeface="Times New Roman" pitchFamily="18" charset="0"/>
              </a:rPr>
              <a:t>, nb)={ F→nb. }=I</a:t>
            </a:r>
            <a:r>
              <a:rPr lang="en-US" sz="1400" baseline="-25000">
                <a:latin typeface="Times New Roman" pitchFamily="18" charset="0"/>
                <a:cs typeface="Times New Roman" pitchFamily="18" charset="0"/>
              </a:rPr>
              <a:t>5</a:t>
            </a:r>
            <a:endParaRPr lang="en-US" sz="1400">
              <a:latin typeface="Times New Roman" pitchFamily="18" charset="0"/>
              <a:cs typeface="Times New Roman" pitchFamily="18" charset="0"/>
            </a:endParaRPr>
          </a:p>
        </p:txBody>
      </p:sp>
      <p:sp>
        <p:nvSpPr>
          <p:cNvPr id="6" name="Rectangle 6"/>
          <p:cNvSpPr>
            <a:spLocks noGrp="1" noChangeArrowheads="1"/>
          </p:cNvSpPr>
          <p:nvPr>
            <p:ph type="sldNum" sz="quarter" idx="12"/>
          </p:nvPr>
        </p:nvSpPr>
        <p:spPr/>
        <p:txBody>
          <a:bodyPr/>
          <a:lstStyle/>
          <a:p>
            <a:pPr>
              <a:defRPr/>
            </a:pPr>
            <a:fld id="{F4200E0F-164B-42F0-9CAF-5504022126FE}" type="slidenum">
              <a:rPr lang="en-US" altLang="en-US"/>
              <a:pPr>
                <a:defRPr/>
              </a:pPr>
              <a:t>5</a:t>
            </a:fld>
            <a:endParaRPr lang="en-US" altLang="en-US"/>
          </a:p>
        </p:txBody>
      </p:sp>
      <p:sp>
        <p:nvSpPr>
          <p:cNvPr id="44035" name="Espace réservé du numéro de diapositive 5"/>
          <p:cNvSpPr txBox="1">
            <a:spLocks noGrp="1"/>
          </p:cNvSpPr>
          <p:nvPr/>
        </p:nvSpPr>
        <p:spPr bwMode="auto">
          <a:xfrm>
            <a:off x="6553200" y="6243638"/>
            <a:ext cx="2133600" cy="457200"/>
          </a:xfrm>
          <a:prstGeom prst="rect">
            <a:avLst/>
          </a:prstGeom>
          <a:noFill/>
          <a:ln w="9525">
            <a:noFill/>
            <a:miter lim="800000"/>
            <a:headEnd/>
            <a:tailEnd/>
          </a:ln>
        </p:spPr>
        <p:txBody>
          <a:bodyPr anchor="b"/>
          <a:lstStyle/>
          <a:p>
            <a:pPr algn="r">
              <a:spcBef>
                <a:spcPct val="0"/>
              </a:spcBef>
              <a:buClrTx/>
              <a:buSzTx/>
              <a:buFontTx/>
              <a:buNone/>
            </a:pPr>
            <a:fld id="{51D04580-831A-47D2-9624-E1B9B3F573D1}" type="slidenum">
              <a:rPr lang="ar-SA" altLang="en-US" sz="1200">
                <a:latin typeface="Garamond" pitchFamily="18" charset="0"/>
                <a:cs typeface="Arial" charset="0"/>
              </a:rPr>
              <a:pPr algn="r">
                <a:spcBef>
                  <a:spcPct val="0"/>
                </a:spcBef>
                <a:buClrTx/>
                <a:buSzTx/>
                <a:buFontTx/>
                <a:buNone/>
              </a:pPr>
              <a:t>5</a:t>
            </a:fld>
            <a:endParaRPr lang="en-US" altLang="en-US" sz="1200">
              <a:latin typeface="Garamond" pitchFamily="18" charset="0"/>
              <a:cs typeface="Arial" charset="0"/>
            </a:endParaRPr>
          </a:p>
        </p:txBody>
      </p:sp>
      <p:sp>
        <p:nvSpPr>
          <p:cNvPr id="44038" name="Rectangle 6"/>
          <p:cNvSpPr>
            <a:spLocks noChangeArrowheads="1"/>
          </p:cNvSpPr>
          <p:nvPr/>
        </p:nvSpPr>
        <p:spPr bwMode="auto">
          <a:xfrm>
            <a:off x="3500438" y="5357813"/>
            <a:ext cx="5500687" cy="1000125"/>
          </a:xfrm>
          <a:prstGeom prst="rect">
            <a:avLst/>
          </a:prstGeom>
          <a:noFill/>
          <a:ln w="9525" algn="ctr">
            <a:noFill/>
            <a:round/>
            <a:headEnd/>
            <a:tailEnd/>
          </a:ln>
        </p:spPr>
        <p:txBody>
          <a:bodyPr lIns="0" rIns="0"/>
          <a:lstStyle/>
          <a:p>
            <a:pPr marL="571500" indent="-571500">
              <a:buFont typeface="Wingdings" pitchFamily="2" charset="2"/>
              <a:buNone/>
            </a:pPr>
            <a:r>
              <a:rPr lang="en-US" sz="1400"/>
              <a:t>∆(I</a:t>
            </a:r>
            <a:r>
              <a:rPr lang="en-US" sz="1400" baseline="-25000"/>
              <a:t>7</a:t>
            </a:r>
            <a:r>
              <a:rPr lang="en-US" sz="1400"/>
              <a:t>, ()={ F→(.E), E→.E+T, E→.T, T→.T*F, T→.F, F→.nb, F→.(E)}=I</a:t>
            </a:r>
            <a:r>
              <a:rPr lang="en-US" sz="1400" baseline="-25000"/>
              <a:t>4</a:t>
            </a:r>
            <a:endParaRPr lang="en-US" sz="1400"/>
          </a:p>
          <a:p>
            <a:pPr marL="571500" indent="-571500">
              <a:buFont typeface="Wingdings" pitchFamily="2" charset="2"/>
              <a:buNone/>
            </a:pPr>
            <a:r>
              <a:rPr lang="en-US" sz="1400"/>
              <a:t>∆(I</a:t>
            </a:r>
            <a:r>
              <a:rPr lang="en-US" sz="1400" baseline="-25000"/>
              <a:t>8</a:t>
            </a:r>
            <a:r>
              <a:rPr lang="en-US" sz="1400"/>
              <a:t>, ))= {F→(E).}=I</a:t>
            </a:r>
            <a:r>
              <a:rPr lang="en-US" sz="1400" baseline="-25000"/>
              <a:t>11</a:t>
            </a:r>
          </a:p>
          <a:p>
            <a:pPr marL="571500" indent="-571500">
              <a:buFont typeface="Wingdings" pitchFamily="2" charset="2"/>
              <a:buNone/>
            </a:pPr>
            <a:r>
              <a:rPr lang="en-US" sz="1400"/>
              <a:t>∆(I</a:t>
            </a:r>
            <a:r>
              <a:rPr lang="en-US" sz="1400" baseline="-25000"/>
              <a:t>8</a:t>
            </a:r>
            <a:r>
              <a:rPr lang="en-US" sz="1400"/>
              <a:t>, +)= {F→E+.T, T→.T*F, T→. F, F →.nb, F →.(E)  }=I</a:t>
            </a:r>
            <a:r>
              <a:rPr lang="en-US" sz="1400" baseline="-25000"/>
              <a:t>6</a:t>
            </a:r>
          </a:p>
          <a:p>
            <a:pPr marL="571500" indent="-571500">
              <a:buFont typeface="Wingdings" pitchFamily="2" charset="2"/>
              <a:buNone/>
            </a:pPr>
            <a:r>
              <a:rPr lang="en-US" sz="1400"/>
              <a:t>∆(I</a:t>
            </a:r>
            <a:r>
              <a:rPr lang="en-US" sz="1400" baseline="-25000"/>
              <a:t>9</a:t>
            </a:r>
            <a:r>
              <a:rPr lang="en-US" sz="1400"/>
              <a:t>,*)={ T→T*.F,  F →.nb, F →.(E)}=I</a:t>
            </a:r>
            <a:r>
              <a:rPr lang="en-US" sz="1400" baseline="-25000"/>
              <a:t>7</a:t>
            </a:r>
            <a:endParaRPr lang="ar-DZ"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2"/>
          <p:cNvSpPr>
            <a:spLocks noGrp="1" noChangeArrowheads="1"/>
          </p:cNvSpPr>
          <p:nvPr>
            <p:ph type="title"/>
          </p:nvPr>
        </p:nvSpPr>
        <p:spPr>
          <a:xfrm>
            <a:off x="457200" y="277813"/>
            <a:ext cx="8401050" cy="722312"/>
          </a:xfrm>
        </p:spPr>
        <p:txBody>
          <a:bodyPr/>
          <a:lstStyle/>
          <a:p>
            <a:r>
              <a:rPr lang="fr-FR" sz="3600" b="1">
                <a:latin typeface="Times New Roman" pitchFamily="18" charset="0"/>
                <a:cs typeface="Times New Roman" pitchFamily="18" charset="0"/>
              </a:rPr>
              <a:t>Construction de la table d'analyse</a:t>
            </a:r>
            <a:r>
              <a:rPr lang="fr-FR" sz="3600" b="1">
                <a:solidFill>
                  <a:srgbClr val="00B050"/>
                </a:solidFill>
              </a:rPr>
              <a:t> </a:t>
            </a:r>
            <a:r>
              <a:rPr lang="fr-FR" sz="3600" b="1">
                <a:latin typeface="Times New Roman" pitchFamily="18" charset="0"/>
                <a:cs typeface="Times New Roman" pitchFamily="18" charset="0"/>
              </a:rPr>
              <a:t>SLR</a:t>
            </a:r>
            <a:endParaRPr lang="en-US" sz="3600" b="1">
              <a:latin typeface="Times New Roman" pitchFamily="18" charset="0"/>
              <a:cs typeface="Times New Roman" pitchFamily="18" charset="0"/>
            </a:endParaRPr>
          </a:p>
        </p:txBody>
      </p:sp>
      <p:sp>
        <p:nvSpPr>
          <p:cNvPr id="2" name="Rectangle 3"/>
          <p:cNvSpPr>
            <a:spLocks noGrp="1" noChangeArrowheads="1"/>
          </p:cNvSpPr>
          <p:nvPr>
            <p:ph idx="1"/>
          </p:nvPr>
        </p:nvSpPr>
        <p:spPr>
          <a:xfrm>
            <a:off x="500063" y="928688"/>
            <a:ext cx="8401050" cy="5214937"/>
          </a:xfrm>
        </p:spPr>
        <p:txBody>
          <a:bodyPr/>
          <a:lstStyle/>
          <a:p>
            <a:pPr algn="l" rtl="0">
              <a:defRPr/>
            </a:pPr>
            <a:r>
              <a:rPr lang="fr-FR" sz="1800" dirty="0">
                <a:latin typeface="Times New Roman" pitchFamily="18" charset="0"/>
                <a:cs typeface="Times New Roman" pitchFamily="18" charset="0"/>
              </a:rPr>
              <a:t>1- Construire la collection d'items {I</a:t>
            </a:r>
            <a:r>
              <a:rPr lang="fr-FR" sz="1800" baseline="-25000" dirty="0">
                <a:latin typeface="Times New Roman" pitchFamily="18" charset="0"/>
                <a:cs typeface="Times New Roman" pitchFamily="18" charset="0"/>
              </a:rPr>
              <a:t>0</a:t>
            </a:r>
            <a:r>
              <a:rPr lang="fr-FR" sz="1800" dirty="0">
                <a:latin typeface="Times New Roman" pitchFamily="18" charset="0"/>
                <a:cs typeface="Times New Roman" pitchFamily="18" charset="0"/>
              </a:rPr>
              <a:t>, ... I</a:t>
            </a:r>
            <a:r>
              <a:rPr lang="fr-FR" sz="1800" baseline="-25000" dirty="0">
                <a:latin typeface="Times New Roman" pitchFamily="18" charset="0"/>
                <a:cs typeface="Times New Roman" pitchFamily="18" charset="0"/>
              </a:rPr>
              <a:t>n</a:t>
            </a:r>
            <a:r>
              <a:rPr lang="fr-FR" sz="1800" dirty="0">
                <a:latin typeface="Times New Roman" pitchFamily="18" charset="0"/>
                <a:cs typeface="Times New Roman" pitchFamily="18" charset="0"/>
              </a:rPr>
              <a:t>}</a:t>
            </a:r>
            <a:br>
              <a:rPr lang="fr-FR" sz="1800" dirty="0">
                <a:latin typeface="Times New Roman" pitchFamily="18" charset="0"/>
                <a:cs typeface="Times New Roman" pitchFamily="18" charset="0"/>
              </a:rPr>
            </a:br>
            <a:r>
              <a:rPr lang="fr-FR" sz="1800" dirty="0">
                <a:latin typeface="Times New Roman" pitchFamily="18" charset="0"/>
                <a:cs typeface="Times New Roman" pitchFamily="18" charset="0"/>
              </a:rPr>
              <a:t>2- l'état i est construit à partir de I</a:t>
            </a:r>
            <a:r>
              <a:rPr lang="fr-FR" sz="1800" baseline="-25000" dirty="0">
                <a:latin typeface="Times New Roman" pitchFamily="18" charset="0"/>
                <a:cs typeface="Times New Roman" pitchFamily="18" charset="0"/>
              </a:rPr>
              <a:t>i</a:t>
            </a:r>
            <a:r>
              <a:rPr lang="fr-FR" sz="1800" dirty="0">
                <a:latin typeface="Times New Roman" pitchFamily="18" charset="0"/>
                <a:cs typeface="Times New Roman" pitchFamily="18" charset="0"/>
              </a:rPr>
              <a:t> :</a:t>
            </a:r>
            <a:br>
              <a:rPr lang="fr-FR" sz="1800" dirty="0">
                <a:latin typeface="Times New Roman" pitchFamily="18" charset="0"/>
                <a:cs typeface="Times New Roman" pitchFamily="18" charset="0"/>
              </a:rPr>
            </a:br>
            <a:r>
              <a:rPr lang="fr-FR" sz="1800" dirty="0">
                <a:latin typeface="Times New Roman" pitchFamily="18" charset="0"/>
                <a:cs typeface="Times New Roman" pitchFamily="18" charset="0"/>
              </a:rPr>
              <a:t>     a) pour chaque (I</a:t>
            </a:r>
            <a:r>
              <a:rPr lang="fr-FR" sz="1800" baseline="-25000" dirty="0">
                <a:latin typeface="Times New Roman" pitchFamily="18" charset="0"/>
                <a:cs typeface="Times New Roman" pitchFamily="18" charset="0"/>
              </a:rPr>
              <a:t>i</a:t>
            </a:r>
            <a:r>
              <a:rPr lang="fr-FR" sz="1800" dirty="0">
                <a:latin typeface="Times New Roman" pitchFamily="18" charset="0"/>
                <a:cs typeface="Times New Roman" pitchFamily="18" charset="0"/>
              </a:rPr>
              <a:t> , a) = I</a:t>
            </a:r>
            <a:r>
              <a:rPr lang="fr-FR" sz="1800" baseline="-25000" dirty="0">
                <a:latin typeface="Times New Roman" pitchFamily="18" charset="0"/>
                <a:cs typeface="Times New Roman" pitchFamily="18" charset="0"/>
              </a:rPr>
              <a:t>j</a:t>
            </a:r>
            <a:r>
              <a:rPr lang="fr-FR" sz="1800" dirty="0">
                <a:latin typeface="Times New Roman" pitchFamily="18" charset="0"/>
                <a:cs typeface="Times New Roman" pitchFamily="18" charset="0"/>
              </a:rPr>
              <a:t> : mettre </a:t>
            </a:r>
            <a:r>
              <a:rPr lang="fr-FR" sz="1800" b="1" dirty="0">
                <a:latin typeface="Times New Roman" pitchFamily="18" charset="0"/>
                <a:cs typeface="Times New Roman" pitchFamily="18" charset="0"/>
              </a:rPr>
              <a:t>décalage par </a:t>
            </a:r>
            <a:r>
              <a:rPr lang="fr-FR" sz="1800" dirty="0">
                <a:latin typeface="Times New Roman" pitchFamily="18" charset="0"/>
                <a:cs typeface="Times New Roman" pitchFamily="18" charset="0"/>
              </a:rPr>
              <a:t>j dans la case M[</a:t>
            </a:r>
            <a:r>
              <a:rPr lang="fr-FR" sz="1800" dirty="0" err="1">
                <a:latin typeface="Times New Roman" pitchFamily="18" charset="0"/>
                <a:cs typeface="Times New Roman" pitchFamily="18" charset="0"/>
              </a:rPr>
              <a:t>i,a</a:t>
            </a:r>
            <a:r>
              <a:rPr lang="fr-FR" sz="1800" dirty="0">
                <a:latin typeface="Times New Roman" pitchFamily="18" charset="0"/>
                <a:cs typeface="Times New Roman" pitchFamily="18" charset="0"/>
              </a:rPr>
              <a:t>]</a:t>
            </a:r>
            <a:br>
              <a:rPr lang="fr-FR" sz="1800" dirty="0">
                <a:latin typeface="Times New Roman" pitchFamily="18" charset="0"/>
                <a:cs typeface="Times New Roman" pitchFamily="18" charset="0"/>
              </a:rPr>
            </a:br>
            <a:r>
              <a:rPr lang="fr-FR" sz="1800" dirty="0">
                <a:latin typeface="Times New Roman" pitchFamily="18" charset="0"/>
                <a:cs typeface="Times New Roman" pitchFamily="18" charset="0"/>
              </a:rPr>
              <a:t>     b) pour chaque (I</a:t>
            </a:r>
            <a:r>
              <a:rPr lang="fr-FR" sz="1800" baseline="-25000" dirty="0">
                <a:latin typeface="Times New Roman" pitchFamily="18" charset="0"/>
                <a:cs typeface="Times New Roman" pitchFamily="18" charset="0"/>
              </a:rPr>
              <a:t>i</a:t>
            </a:r>
            <a:r>
              <a:rPr lang="fr-FR" sz="1800" dirty="0">
                <a:latin typeface="Times New Roman" pitchFamily="18" charset="0"/>
                <a:cs typeface="Times New Roman" pitchFamily="18" charset="0"/>
              </a:rPr>
              <a:t> , A) = I</a:t>
            </a:r>
            <a:r>
              <a:rPr lang="fr-FR" sz="1800" baseline="-25000" dirty="0">
                <a:latin typeface="Times New Roman" pitchFamily="18" charset="0"/>
                <a:cs typeface="Times New Roman" pitchFamily="18" charset="0"/>
              </a:rPr>
              <a:t>j</a:t>
            </a:r>
            <a:r>
              <a:rPr lang="fr-FR" sz="1800" dirty="0">
                <a:latin typeface="Times New Roman" pitchFamily="18" charset="0"/>
                <a:cs typeface="Times New Roman" pitchFamily="18" charset="0"/>
              </a:rPr>
              <a:t> : mettre </a:t>
            </a:r>
            <a:r>
              <a:rPr lang="fr-FR" sz="1800" b="1" dirty="0">
                <a:latin typeface="Times New Roman" pitchFamily="18" charset="0"/>
                <a:ea typeface="+mj-ea"/>
                <a:cs typeface="Times New Roman" pitchFamily="18" charset="0"/>
              </a:rPr>
              <a:t>aller</a:t>
            </a:r>
            <a:r>
              <a:rPr lang="fr-FR" sz="1800" b="1" dirty="0">
                <a:latin typeface="Times New Roman" pitchFamily="18" charset="0"/>
                <a:cs typeface="Times New Roman" pitchFamily="18" charset="0"/>
              </a:rPr>
              <a:t> à</a:t>
            </a:r>
            <a:r>
              <a:rPr lang="fr-FR" sz="1800" dirty="0">
                <a:latin typeface="Times New Roman" pitchFamily="18" charset="0"/>
                <a:cs typeface="Times New Roman" pitchFamily="18" charset="0"/>
              </a:rPr>
              <a:t> j dans la case M[</a:t>
            </a:r>
            <a:r>
              <a:rPr lang="fr-FR" sz="1800" dirty="0" err="1">
                <a:latin typeface="Times New Roman" pitchFamily="18" charset="0"/>
                <a:cs typeface="Times New Roman" pitchFamily="18" charset="0"/>
              </a:rPr>
              <a:t>i,A</a:t>
            </a:r>
            <a:r>
              <a:rPr lang="fr-FR" sz="1800" dirty="0">
                <a:latin typeface="Times New Roman" pitchFamily="18" charset="0"/>
                <a:cs typeface="Times New Roman" pitchFamily="18" charset="0"/>
              </a:rPr>
              <a:t>]</a:t>
            </a:r>
            <a:br>
              <a:rPr lang="fr-FR" sz="1800" dirty="0">
                <a:latin typeface="Times New Roman" pitchFamily="18" charset="0"/>
                <a:cs typeface="Times New Roman" pitchFamily="18" charset="0"/>
              </a:rPr>
            </a:br>
            <a:r>
              <a:rPr lang="fr-FR" sz="1800" dirty="0">
                <a:latin typeface="Times New Roman" pitchFamily="18" charset="0"/>
                <a:cs typeface="Times New Roman" pitchFamily="18" charset="0"/>
              </a:rPr>
              <a:t>     c) pour chaque A→</a:t>
            </a:r>
            <a:r>
              <a:rPr lang="fr-FR" sz="1800" dirty="0">
                <a:latin typeface="Times New Roman" pitchFamily="18" charset="0"/>
                <a:cs typeface="Times New Roman" pitchFamily="18" charset="0"/>
                <a:sym typeface="Symbol"/>
              </a:rPr>
              <a:t></a:t>
            </a:r>
            <a:r>
              <a:rPr lang="fr-FR" sz="1800" b="1" dirty="0">
                <a:latin typeface="Times New Roman" pitchFamily="18" charset="0"/>
                <a:cs typeface="Times New Roman" pitchFamily="18" charset="0"/>
              </a:rPr>
              <a:t>.</a:t>
            </a:r>
            <a:r>
              <a:rPr lang="fr-FR" sz="1800" dirty="0">
                <a:latin typeface="Times New Roman" pitchFamily="18" charset="0"/>
                <a:cs typeface="Times New Roman" pitchFamily="18" charset="0"/>
              </a:rPr>
              <a:t> contenu dans I</a:t>
            </a:r>
            <a:r>
              <a:rPr lang="fr-FR" sz="1800" baseline="-25000" dirty="0">
                <a:latin typeface="Times New Roman" pitchFamily="18" charset="0"/>
                <a:cs typeface="Times New Roman" pitchFamily="18" charset="0"/>
              </a:rPr>
              <a:t> i</a:t>
            </a:r>
            <a:r>
              <a:rPr lang="fr-FR" sz="1800" dirty="0">
                <a:latin typeface="Times New Roman" pitchFamily="18" charset="0"/>
                <a:cs typeface="Times New Roman" pitchFamily="18" charset="0"/>
              </a:rPr>
              <a:t> :</a:t>
            </a:r>
            <a:br>
              <a:rPr lang="fr-FR" sz="1800" dirty="0">
                <a:latin typeface="Times New Roman" pitchFamily="18" charset="0"/>
                <a:cs typeface="Times New Roman" pitchFamily="18" charset="0"/>
              </a:rPr>
            </a:br>
            <a:r>
              <a:rPr lang="fr-FR" sz="1800" dirty="0">
                <a:latin typeface="Times New Roman" pitchFamily="18" charset="0"/>
                <a:cs typeface="Times New Roman" pitchFamily="18" charset="0"/>
              </a:rPr>
              <a:t>             pour chaque a de SUIVANT(A) faire</a:t>
            </a:r>
            <a:br>
              <a:rPr lang="fr-FR" sz="1800" dirty="0">
                <a:latin typeface="Times New Roman" pitchFamily="18" charset="0"/>
                <a:cs typeface="Times New Roman" pitchFamily="18" charset="0"/>
              </a:rPr>
            </a:br>
            <a:r>
              <a:rPr lang="fr-FR" sz="1800" dirty="0">
                <a:latin typeface="Times New Roman" pitchFamily="18" charset="0"/>
                <a:cs typeface="Times New Roman" pitchFamily="18" charset="0"/>
              </a:rPr>
              <a:t>                  mettre </a:t>
            </a:r>
            <a:r>
              <a:rPr lang="fr-FR" sz="1800" b="1" dirty="0">
                <a:latin typeface="Times New Roman" pitchFamily="18" charset="0"/>
                <a:cs typeface="Times New Roman" pitchFamily="18" charset="0"/>
              </a:rPr>
              <a:t>réduction par </a:t>
            </a:r>
            <a:r>
              <a:rPr lang="fr-FR" sz="1800" dirty="0">
                <a:latin typeface="Times New Roman" pitchFamily="18" charset="0"/>
                <a:cs typeface="Times New Roman" pitchFamily="18" charset="0"/>
              </a:rPr>
              <a:t>numéro (de la règle A→</a:t>
            </a:r>
            <a:r>
              <a:rPr lang="fr-FR" sz="1800" dirty="0">
                <a:latin typeface="Times New Roman" pitchFamily="18" charset="0"/>
                <a:cs typeface="Times New Roman" pitchFamily="18" charset="0"/>
                <a:sym typeface="Symbol"/>
              </a:rPr>
              <a:t></a:t>
            </a:r>
            <a:r>
              <a:rPr lang="fr-FR" sz="1800" dirty="0">
                <a:latin typeface="Times New Roman" pitchFamily="18" charset="0"/>
                <a:cs typeface="Times New Roman" pitchFamily="18" charset="0"/>
              </a:rPr>
              <a:t>) dans la case M[</a:t>
            </a:r>
            <a:r>
              <a:rPr lang="fr-FR" sz="1800" dirty="0" err="1">
                <a:latin typeface="Times New Roman" pitchFamily="18" charset="0"/>
                <a:cs typeface="Times New Roman" pitchFamily="18" charset="0"/>
              </a:rPr>
              <a:t>i,a</a:t>
            </a:r>
            <a:r>
              <a:rPr lang="fr-FR" sz="1800" dirty="0">
                <a:latin typeface="Times New Roman" pitchFamily="18" charset="0"/>
                <a:cs typeface="Times New Roman" pitchFamily="18" charset="0"/>
              </a:rPr>
              <a:t>] </a:t>
            </a:r>
            <a:endParaRPr lang="en-US" sz="1800" dirty="0">
              <a:latin typeface="Times New Roman" pitchFamily="18" charset="0"/>
              <a:cs typeface="Times New Roman" pitchFamily="18" charset="0"/>
            </a:endParaRPr>
          </a:p>
          <a:p>
            <a:pPr algn="l" rtl="0">
              <a:buFont typeface="Wingdings" pitchFamily="2" charset="2"/>
              <a:buNone/>
              <a:defRPr/>
            </a:pPr>
            <a:endParaRPr lang="en-US" sz="1400" dirty="0">
              <a:latin typeface="Times New Roman" pitchFamily="18" charset="0"/>
              <a:cs typeface="Times New Roman" pitchFamily="18" charset="0"/>
            </a:endParaRPr>
          </a:p>
        </p:txBody>
      </p:sp>
      <p:sp>
        <p:nvSpPr>
          <p:cNvPr id="5" name="Rectangle 6"/>
          <p:cNvSpPr>
            <a:spLocks noGrp="1" noChangeArrowheads="1"/>
          </p:cNvSpPr>
          <p:nvPr>
            <p:ph type="sldNum" sz="quarter" idx="12"/>
          </p:nvPr>
        </p:nvSpPr>
        <p:spPr/>
        <p:txBody>
          <a:bodyPr/>
          <a:lstStyle/>
          <a:p>
            <a:pPr>
              <a:defRPr/>
            </a:pPr>
            <a:fld id="{955B68E8-63C7-4EC3-B2AC-25984FBCBB78}" type="slidenum">
              <a:rPr lang="en-US" altLang="en-US"/>
              <a:pPr>
                <a:defRPr/>
              </a:pPr>
              <a:t>6</a:t>
            </a:fld>
            <a:endParaRPr lang="en-US" altLang="en-US"/>
          </a:p>
        </p:txBody>
      </p:sp>
      <p:sp>
        <p:nvSpPr>
          <p:cNvPr id="45059" name="Espace réservé du numéro de diapositive 5"/>
          <p:cNvSpPr txBox="1">
            <a:spLocks noGrp="1"/>
          </p:cNvSpPr>
          <p:nvPr/>
        </p:nvSpPr>
        <p:spPr bwMode="auto">
          <a:xfrm>
            <a:off x="6553200" y="6243638"/>
            <a:ext cx="2133600" cy="457200"/>
          </a:xfrm>
          <a:prstGeom prst="rect">
            <a:avLst/>
          </a:prstGeom>
          <a:noFill/>
          <a:ln w="9525">
            <a:noFill/>
            <a:miter lim="800000"/>
            <a:headEnd/>
            <a:tailEnd/>
          </a:ln>
        </p:spPr>
        <p:txBody>
          <a:bodyPr anchor="b"/>
          <a:lstStyle/>
          <a:p>
            <a:pPr algn="r">
              <a:spcBef>
                <a:spcPct val="0"/>
              </a:spcBef>
              <a:buClrTx/>
              <a:buSzTx/>
              <a:buFontTx/>
              <a:buNone/>
            </a:pPr>
            <a:fld id="{D3BDF4BA-7C3B-4AAB-BCDA-37AE6419BB9B}" type="slidenum">
              <a:rPr lang="ar-SA" altLang="en-US" sz="1200">
                <a:latin typeface="Garamond" pitchFamily="18" charset="0"/>
                <a:cs typeface="Arial" charset="0"/>
              </a:rPr>
              <a:pPr algn="r">
                <a:spcBef>
                  <a:spcPct val="0"/>
                </a:spcBef>
                <a:buClrTx/>
                <a:buSzTx/>
                <a:buFontTx/>
                <a:buNone/>
              </a:pPr>
              <a:t>6</a:t>
            </a:fld>
            <a:endParaRPr lang="en-US" altLang="en-US" sz="1200">
              <a:latin typeface="Garamond" pitchFamily="18" charset="0"/>
              <a:cs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2"/>
          <p:cNvSpPr>
            <a:spLocks noGrp="1" noChangeArrowheads="1"/>
          </p:cNvSpPr>
          <p:nvPr>
            <p:ph type="title"/>
          </p:nvPr>
        </p:nvSpPr>
        <p:spPr>
          <a:xfrm>
            <a:off x="457200" y="277813"/>
            <a:ext cx="8401050" cy="722312"/>
          </a:xfrm>
        </p:spPr>
        <p:txBody>
          <a:bodyPr/>
          <a:lstStyle/>
          <a:p>
            <a:r>
              <a:rPr lang="fr-FR" sz="3600" b="1">
                <a:latin typeface="Times New Roman" pitchFamily="18" charset="0"/>
                <a:cs typeface="Times New Roman" pitchFamily="18" charset="0"/>
              </a:rPr>
              <a:t>Construction de la table d'analyse</a:t>
            </a:r>
            <a:r>
              <a:rPr lang="fr-FR" sz="3600" b="1">
                <a:solidFill>
                  <a:srgbClr val="00B050"/>
                </a:solidFill>
              </a:rPr>
              <a:t> </a:t>
            </a:r>
            <a:r>
              <a:rPr lang="fr-FR" sz="3600" b="1">
                <a:latin typeface="Times New Roman" pitchFamily="18" charset="0"/>
                <a:cs typeface="Times New Roman" pitchFamily="18" charset="0"/>
              </a:rPr>
              <a:t>SLR</a:t>
            </a:r>
            <a:endParaRPr lang="en-US" sz="3600" b="1">
              <a:latin typeface="Times New Roman" pitchFamily="18" charset="0"/>
              <a:cs typeface="Times New Roman" pitchFamily="18" charset="0"/>
            </a:endParaRPr>
          </a:p>
        </p:txBody>
      </p:sp>
      <p:sp>
        <p:nvSpPr>
          <p:cNvPr id="46085" name="Rectangle 3"/>
          <p:cNvSpPr>
            <a:spLocks noGrp="1" noChangeArrowheads="1"/>
          </p:cNvSpPr>
          <p:nvPr>
            <p:ph idx="1"/>
          </p:nvPr>
        </p:nvSpPr>
        <p:spPr>
          <a:xfrm>
            <a:off x="500063" y="928688"/>
            <a:ext cx="8401050" cy="5214937"/>
          </a:xfrm>
        </p:spPr>
        <p:txBody>
          <a:bodyPr/>
          <a:lstStyle/>
          <a:p>
            <a:pPr algn="l" rtl="0">
              <a:buFont typeface="Wingdings" pitchFamily="2" charset="2"/>
              <a:buNone/>
            </a:pPr>
            <a:r>
              <a:rPr lang="fr-FR" sz="1400" b="1">
                <a:latin typeface="Times New Roman" pitchFamily="18" charset="0"/>
                <a:cs typeface="Times New Roman" pitchFamily="18" charset="0"/>
              </a:rPr>
              <a:t>Exemple:</a:t>
            </a:r>
            <a:endParaRPr lang="en-US" sz="1400" b="1">
              <a:latin typeface="Times New Roman" pitchFamily="18" charset="0"/>
              <a:cs typeface="Times New Roman" pitchFamily="18" charset="0"/>
            </a:endParaRPr>
          </a:p>
        </p:txBody>
      </p:sp>
      <p:sp>
        <p:nvSpPr>
          <p:cNvPr id="7" name="Espace réservé du numéro de diapositive 6"/>
          <p:cNvSpPr>
            <a:spLocks noGrp="1" noChangeArrowheads="1"/>
          </p:cNvSpPr>
          <p:nvPr>
            <p:ph type="sldNum" sz="quarter" idx="12"/>
          </p:nvPr>
        </p:nvSpPr>
        <p:spPr/>
        <p:txBody>
          <a:bodyPr/>
          <a:lstStyle/>
          <a:p>
            <a:pPr>
              <a:defRPr/>
            </a:pPr>
            <a:fld id="{047DEF2A-CFB8-4E5F-87FE-14E99A73CF27}" type="slidenum">
              <a:rPr lang="en-US" altLang="en-US"/>
              <a:pPr>
                <a:defRPr/>
              </a:pPr>
              <a:t>7</a:t>
            </a:fld>
            <a:endParaRPr lang="en-US" altLang="en-US"/>
          </a:p>
        </p:txBody>
      </p:sp>
      <p:sp>
        <p:nvSpPr>
          <p:cNvPr id="46083" name="Espace réservé du numéro de diapositive 5"/>
          <p:cNvSpPr txBox="1">
            <a:spLocks noGrp="1"/>
          </p:cNvSpPr>
          <p:nvPr/>
        </p:nvSpPr>
        <p:spPr bwMode="auto">
          <a:xfrm>
            <a:off x="6553200" y="6243638"/>
            <a:ext cx="2133600" cy="457200"/>
          </a:xfrm>
          <a:prstGeom prst="rect">
            <a:avLst/>
          </a:prstGeom>
          <a:noFill/>
          <a:ln w="9525">
            <a:noFill/>
            <a:miter lim="800000"/>
            <a:headEnd/>
            <a:tailEnd/>
          </a:ln>
        </p:spPr>
        <p:txBody>
          <a:bodyPr anchor="b"/>
          <a:lstStyle/>
          <a:p>
            <a:pPr algn="r">
              <a:spcBef>
                <a:spcPct val="0"/>
              </a:spcBef>
              <a:buClrTx/>
              <a:buSzTx/>
              <a:buFontTx/>
              <a:buNone/>
            </a:pPr>
            <a:fld id="{2545FD6B-AB19-4C3C-A8EF-1A567848E2B7}" type="slidenum">
              <a:rPr lang="ar-SA" altLang="en-US" sz="1200">
                <a:latin typeface="Garamond" pitchFamily="18" charset="0"/>
                <a:cs typeface="Arial" charset="0"/>
              </a:rPr>
              <a:pPr algn="r">
                <a:spcBef>
                  <a:spcPct val="0"/>
                </a:spcBef>
                <a:buClrTx/>
                <a:buSzTx/>
                <a:buFontTx/>
                <a:buNone/>
              </a:pPr>
              <a:t>7</a:t>
            </a:fld>
            <a:endParaRPr lang="en-US" altLang="en-US" sz="1200">
              <a:latin typeface="Garamond" pitchFamily="18" charset="0"/>
              <a:cs typeface="Arial" charset="0"/>
            </a:endParaRPr>
          </a:p>
        </p:txBody>
      </p:sp>
      <p:graphicFrame>
        <p:nvGraphicFramePr>
          <p:cNvPr id="5" name="Tableau 4"/>
          <p:cNvGraphicFramePr>
            <a:graphicFrameLocks noGrp="1"/>
          </p:cNvGraphicFramePr>
          <p:nvPr/>
        </p:nvGraphicFramePr>
        <p:xfrm>
          <a:off x="642938" y="1300163"/>
          <a:ext cx="2125980" cy="914400"/>
        </p:xfrm>
        <a:graphic>
          <a:graphicData uri="http://schemas.openxmlformats.org/drawingml/2006/table">
            <a:tbl>
              <a:tblPr/>
              <a:tblGrid>
                <a:gridCol w="44958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tblGrid>
              <a:tr h="0">
                <a:tc>
                  <a:txBody>
                    <a:bodyPr/>
                    <a:lstStyle/>
                    <a:p>
                      <a:pPr>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Times New Roman"/>
                          <a:ea typeface="Times New Roman"/>
                        </a:rPr>
                        <a:t>PREMIER</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Times New Roman"/>
                          <a:ea typeface="Times New Roman"/>
                        </a:rPr>
                        <a:t>SUIVANT</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spcAft>
                          <a:spcPts val="0"/>
                        </a:spcAft>
                      </a:pPr>
                      <a:r>
                        <a:rPr lang="fr-FR" sz="1200" b="1">
                          <a:latin typeface="Times New Roman"/>
                          <a:ea typeface="Times New Roman"/>
                        </a:rPr>
                        <a:t>E</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Times New Roman"/>
                          <a:ea typeface="Times New Roman"/>
                        </a:rPr>
                        <a:t>nb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Times New Roman"/>
                          <a:ea typeface="Times New Roman"/>
                        </a:rPr>
                        <a:t>$ +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spcAft>
                          <a:spcPts val="0"/>
                        </a:spcAft>
                      </a:pPr>
                      <a:r>
                        <a:rPr lang="fr-FR" sz="1200" b="1">
                          <a:latin typeface="Times New Roman"/>
                          <a:ea typeface="Times New Roman"/>
                        </a:rPr>
                        <a:t>T</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Times New Roman"/>
                          <a:ea typeface="Times New Roman"/>
                        </a:rPr>
                        <a:t>nb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Times New Roman"/>
                          <a:ea typeface="Times New Roman"/>
                        </a:rPr>
                        <a:t>$ + *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spcAft>
                          <a:spcPts val="0"/>
                        </a:spcAft>
                      </a:pPr>
                      <a:r>
                        <a:rPr lang="fr-FR" sz="1200" b="1">
                          <a:latin typeface="Times New Roman"/>
                          <a:ea typeface="Times New Roman"/>
                        </a:rPr>
                        <a:t>F</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Times New Roman"/>
                          <a:ea typeface="Times New Roman"/>
                        </a:rPr>
                        <a:t>nb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200" b="1" dirty="0">
                          <a:latin typeface="Times New Roman"/>
                          <a:ea typeface="Times New Roman"/>
                        </a:rPr>
                        <a:t>$ + *  )</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6" name="Tableau 5"/>
          <p:cNvGraphicFramePr>
            <a:graphicFrameLocks noGrp="1"/>
          </p:cNvGraphicFramePr>
          <p:nvPr/>
        </p:nvGraphicFramePr>
        <p:xfrm>
          <a:off x="690563" y="2551113"/>
          <a:ext cx="6096000" cy="2377440"/>
        </p:xfrm>
        <a:graphic>
          <a:graphicData uri="http://schemas.openxmlformats.org/drawingml/2006/table">
            <a:tbl>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gridCol w="609600">
                  <a:extLst>
                    <a:ext uri="{9D8B030D-6E8A-4147-A177-3AD203B41FA5}">
                      <a16:colId xmlns:a16="http://schemas.microsoft.com/office/drawing/2014/main" val="20006"/>
                    </a:ext>
                  </a:extLst>
                </a:gridCol>
                <a:gridCol w="609600">
                  <a:extLst>
                    <a:ext uri="{9D8B030D-6E8A-4147-A177-3AD203B41FA5}">
                      <a16:colId xmlns:a16="http://schemas.microsoft.com/office/drawing/2014/main" val="20007"/>
                    </a:ext>
                  </a:extLst>
                </a:gridCol>
                <a:gridCol w="609600">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tblGrid>
              <a:tr h="0">
                <a:tc>
                  <a:txBody>
                    <a:bodyPr/>
                    <a:lstStyle/>
                    <a:p>
                      <a:pPr algn="ctr">
                        <a:spcAft>
                          <a:spcPts val="0"/>
                        </a:spcAft>
                      </a:pPr>
                      <a:r>
                        <a:rPr lang="fr-FR" sz="1200" b="1">
                          <a:latin typeface="Times New Roman"/>
                          <a:ea typeface="Times New Roman"/>
                        </a:rPr>
                        <a:t>état</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b="1">
                          <a:latin typeface="Times New Roman"/>
                          <a:ea typeface="Times New Roman"/>
                        </a:rPr>
                        <a:t>nb</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b="1">
                          <a:latin typeface="Times New Roman"/>
                          <a:ea typeface="Times New Roman"/>
                        </a:rPr>
                        <a:t>+</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b="1">
                          <a:latin typeface="Times New Roman"/>
                          <a:ea typeface="Times New Roman"/>
                        </a:rPr>
                        <a:t>*</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b="1">
                          <a:latin typeface="Times New Roman"/>
                          <a:ea typeface="Times New Roman"/>
                        </a:rPr>
                        <a:t>(</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b="1">
                          <a:latin typeface="Times New Roman"/>
                          <a:ea typeface="Times New Roman"/>
                        </a:rPr>
                        <a:t>)</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b="1">
                          <a:latin typeface="Times New Roman"/>
                          <a:ea typeface="Times New Roman"/>
                        </a:rPr>
                        <a:t>$</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b="1">
                          <a:latin typeface="Times New Roman"/>
                          <a:ea typeface="Times New Roman"/>
                        </a:rPr>
                        <a:t>E</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b="1">
                          <a:latin typeface="Times New Roman"/>
                          <a:ea typeface="Times New Roman"/>
                        </a:rPr>
                        <a:t>T</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b="1">
                          <a:latin typeface="Times New Roman"/>
                          <a:ea typeface="Times New Roman"/>
                        </a:rPr>
                        <a:t>F</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ctr">
                        <a:spcAft>
                          <a:spcPts val="0"/>
                        </a:spcAft>
                      </a:pPr>
                      <a:r>
                        <a:rPr lang="fr-FR" sz="1200" b="1">
                          <a:latin typeface="Times New Roman"/>
                          <a:ea typeface="Times New Roman"/>
                        </a:rPr>
                        <a:t>0</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d5</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d4</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1</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2</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3</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ctr">
                        <a:spcAft>
                          <a:spcPts val="0"/>
                        </a:spcAft>
                      </a:pPr>
                      <a:r>
                        <a:rPr lang="fr-FR" sz="1200" b="1">
                          <a:latin typeface="Times New Roman"/>
                          <a:ea typeface="Times New Roman"/>
                        </a:rPr>
                        <a:t>1</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d6</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ACC</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gn="ctr">
                        <a:spcAft>
                          <a:spcPts val="0"/>
                        </a:spcAft>
                      </a:pPr>
                      <a:r>
                        <a:rPr lang="fr-FR" sz="1200" b="1">
                          <a:latin typeface="Times New Roman"/>
                          <a:ea typeface="Times New Roman"/>
                        </a:rPr>
                        <a:t>2</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r2</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d7</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r2</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r2</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algn="ctr">
                        <a:spcAft>
                          <a:spcPts val="0"/>
                        </a:spcAft>
                      </a:pPr>
                      <a:r>
                        <a:rPr lang="fr-FR" sz="1200" b="1">
                          <a:latin typeface="Times New Roman"/>
                          <a:ea typeface="Times New Roman"/>
                        </a:rPr>
                        <a:t>3</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r4</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r4</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r4</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r4</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algn="ctr">
                        <a:spcAft>
                          <a:spcPts val="0"/>
                        </a:spcAft>
                      </a:pPr>
                      <a:r>
                        <a:rPr lang="fr-FR" sz="1200" b="1">
                          <a:latin typeface="Times New Roman"/>
                          <a:ea typeface="Times New Roman"/>
                        </a:rPr>
                        <a:t>4</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d5</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d4</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8</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2</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3</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0">
                <a:tc>
                  <a:txBody>
                    <a:bodyPr/>
                    <a:lstStyle/>
                    <a:p>
                      <a:pPr algn="ctr">
                        <a:spcAft>
                          <a:spcPts val="0"/>
                        </a:spcAft>
                      </a:pPr>
                      <a:r>
                        <a:rPr lang="fr-FR" sz="1200" b="1">
                          <a:latin typeface="Times New Roman"/>
                          <a:ea typeface="Times New Roman"/>
                        </a:rPr>
                        <a:t>5</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r6</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r6</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r6</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r6</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0">
                <a:tc>
                  <a:txBody>
                    <a:bodyPr/>
                    <a:lstStyle/>
                    <a:p>
                      <a:pPr algn="ctr">
                        <a:spcAft>
                          <a:spcPts val="0"/>
                        </a:spcAft>
                      </a:pPr>
                      <a:r>
                        <a:rPr lang="fr-FR" sz="1200" b="1">
                          <a:latin typeface="Times New Roman"/>
                          <a:ea typeface="Times New Roman"/>
                        </a:rPr>
                        <a:t>6</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d5</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d4</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9</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3</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0">
                <a:tc>
                  <a:txBody>
                    <a:bodyPr/>
                    <a:lstStyle/>
                    <a:p>
                      <a:pPr algn="ctr">
                        <a:spcAft>
                          <a:spcPts val="0"/>
                        </a:spcAft>
                      </a:pPr>
                      <a:r>
                        <a:rPr lang="fr-FR" sz="1200" b="1">
                          <a:latin typeface="Times New Roman"/>
                          <a:ea typeface="Times New Roman"/>
                        </a:rPr>
                        <a:t>7</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d5</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d4</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10</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0">
                <a:tc>
                  <a:txBody>
                    <a:bodyPr/>
                    <a:lstStyle/>
                    <a:p>
                      <a:pPr algn="ctr">
                        <a:spcAft>
                          <a:spcPts val="0"/>
                        </a:spcAft>
                      </a:pPr>
                      <a:r>
                        <a:rPr lang="fr-FR" sz="1200" b="1">
                          <a:latin typeface="Times New Roman"/>
                          <a:ea typeface="Times New Roman"/>
                        </a:rPr>
                        <a:t>8</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d6</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d11</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0">
                <a:tc>
                  <a:txBody>
                    <a:bodyPr/>
                    <a:lstStyle/>
                    <a:p>
                      <a:pPr algn="ctr">
                        <a:spcAft>
                          <a:spcPts val="0"/>
                        </a:spcAft>
                      </a:pPr>
                      <a:r>
                        <a:rPr lang="fr-FR" sz="1200" b="1">
                          <a:latin typeface="Times New Roman"/>
                          <a:ea typeface="Times New Roman"/>
                        </a:rPr>
                        <a:t>9</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r1</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d7</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r1</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r1</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0">
                <a:tc>
                  <a:txBody>
                    <a:bodyPr/>
                    <a:lstStyle/>
                    <a:p>
                      <a:pPr algn="ctr">
                        <a:spcAft>
                          <a:spcPts val="0"/>
                        </a:spcAft>
                      </a:pPr>
                      <a:r>
                        <a:rPr lang="fr-FR" sz="1200" b="1">
                          <a:latin typeface="Times New Roman"/>
                          <a:ea typeface="Times New Roman"/>
                        </a:rPr>
                        <a:t>10</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r3</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r3</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r3</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r3</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0">
                <a:tc>
                  <a:txBody>
                    <a:bodyPr/>
                    <a:lstStyle/>
                    <a:p>
                      <a:pPr algn="ctr">
                        <a:spcAft>
                          <a:spcPts val="0"/>
                        </a:spcAft>
                      </a:pPr>
                      <a:r>
                        <a:rPr lang="fr-FR" sz="1200" b="1">
                          <a:latin typeface="Times New Roman"/>
                          <a:ea typeface="Times New Roman"/>
                        </a:rPr>
                        <a:t>11</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r5</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r5</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r5</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r5</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a:latin typeface="Times New Roman"/>
                          <a:ea typeface="Times New Roman"/>
                        </a:rPr>
                        <a:t>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dirty="0">
                          <a:latin typeface="Times New Roman"/>
                          <a:ea typeface="Times New Roman"/>
                        </a:rPr>
                        <a:t> </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2"/>
          <p:cNvSpPr>
            <a:spLocks noGrp="1" noChangeArrowheads="1"/>
          </p:cNvSpPr>
          <p:nvPr>
            <p:ph type="title"/>
          </p:nvPr>
        </p:nvSpPr>
        <p:spPr>
          <a:xfrm>
            <a:off x="457200" y="277813"/>
            <a:ext cx="8401050" cy="722312"/>
          </a:xfrm>
        </p:spPr>
        <p:txBody>
          <a:bodyPr/>
          <a:lstStyle/>
          <a:p>
            <a:pPr rtl="0"/>
            <a:r>
              <a:rPr lang="fr-FR" sz="3600" b="1">
                <a:latin typeface="Times New Roman" pitchFamily="18" charset="0"/>
                <a:cs typeface="Times New Roman" pitchFamily="18" charset="0"/>
              </a:rPr>
              <a:t>Analyseur syntaxique</a:t>
            </a:r>
            <a:r>
              <a:rPr lang="fr-FR" sz="3600" b="1">
                <a:solidFill>
                  <a:srgbClr val="00B050"/>
                </a:solidFill>
              </a:rPr>
              <a:t> </a:t>
            </a:r>
            <a:r>
              <a:rPr lang="fr-FR" sz="3600" b="1">
                <a:latin typeface="Times New Roman" pitchFamily="18" charset="0"/>
                <a:cs typeface="Times New Roman" pitchFamily="18" charset="0"/>
              </a:rPr>
              <a:t>SLR</a:t>
            </a:r>
            <a:endParaRPr lang="en-US" sz="3600" b="1">
              <a:latin typeface="Times New Roman" pitchFamily="18" charset="0"/>
              <a:cs typeface="Times New Roman" pitchFamily="18" charset="0"/>
            </a:endParaRPr>
          </a:p>
        </p:txBody>
      </p:sp>
      <p:sp>
        <p:nvSpPr>
          <p:cNvPr id="47109" name="Rectangle 3"/>
          <p:cNvSpPr>
            <a:spLocks noGrp="1" noChangeArrowheads="1"/>
          </p:cNvSpPr>
          <p:nvPr>
            <p:ph idx="1"/>
          </p:nvPr>
        </p:nvSpPr>
        <p:spPr>
          <a:xfrm>
            <a:off x="500063" y="928688"/>
            <a:ext cx="8401050" cy="5214937"/>
          </a:xfrm>
        </p:spPr>
        <p:txBody>
          <a:bodyPr/>
          <a:lstStyle/>
          <a:p>
            <a:pPr algn="l" rtl="0">
              <a:buFont typeface="Wingdings" pitchFamily="2" charset="2"/>
              <a:buNone/>
            </a:pPr>
            <a:r>
              <a:rPr lang="fr-FR" sz="1800">
                <a:latin typeface="Times New Roman" pitchFamily="18" charset="0"/>
                <a:cs typeface="Times New Roman" pitchFamily="18" charset="0"/>
              </a:rPr>
              <a:t>On part dans l'état 0, et on empile et dépile non seulement les symboles  mais aussi les états successifs. </a:t>
            </a:r>
            <a:endParaRPr lang="en-US" sz="1800">
              <a:latin typeface="Times New Roman" pitchFamily="18" charset="0"/>
              <a:cs typeface="Times New Roman" pitchFamily="18" charset="0"/>
            </a:endParaRPr>
          </a:p>
          <a:p>
            <a:pPr algn="l" rtl="0">
              <a:buFont typeface="Wingdings" pitchFamily="2" charset="2"/>
              <a:buNone/>
            </a:pPr>
            <a:r>
              <a:rPr lang="fr-FR" sz="1800" b="1">
                <a:latin typeface="Times New Roman" pitchFamily="18" charset="0"/>
                <a:cs typeface="Times New Roman" pitchFamily="18" charset="0"/>
              </a:rPr>
              <a:t>Exemple</a:t>
            </a:r>
            <a:r>
              <a:rPr lang="fr-FR" sz="1800">
                <a:latin typeface="Times New Roman" pitchFamily="18" charset="0"/>
                <a:cs typeface="Times New Roman" pitchFamily="18" charset="0"/>
              </a:rPr>
              <a:t> : </a:t>
            </a:r>
            <a:endParaRPr lang="en-US" sz="1800">
              <a:latin typeface="Times New Roman" pitchFamily="18" charset="0"/>
              <a:cs typeface="Times New Roman" pitchFamily="18" charset="0"/>
            </a:endParaRPr>
          </a:p>
          <a:p>
            <a:pPr algn="l" rtl="0">
              <a:buFont typeface="Wingdings" pitchFamily="2" charset="2"/>
              <a:buNone/>
            </a:pPr>
            <a:endParaRPr lang="en-US" sz="1800">
              <a:latin typeface="Times New Roman" pitchFamily="18" charset="0"/>
              <a:cs typeface="Times New Roman" pitchFamily="18" charset="0"/>
            </a:endParaRPr>
          </a:p>
        </p:txBody>
      </p:sp>
      <p:sp>
        <p:nvSpPr>
          <p:cNvPr id="6" name="Rectangle 6"/>
          <p:cNvSpPr>
            <a:spLocks noGrp="1" noChangeArrowheads="1"/>
          </p:cNvSpPr>
          <p:nvPr>
            <p:ph type="sldNum" sz="quarter" idx="12"/>
          </p:nvPr>
        </p:nvSpPr>
        <p:spPr/>
        <p:txBody>
          <a:bodyPr/>
          <a:lstStyle/>
          <a:p>
            <a:pPr>
              <a:defRPr/>
            </a:pPr>
            <a:fld id="{A2A8FBEA-50C4-473B-8946-9AF241431732}" type="slidenum">
              <a:rPr lang="en-US" altLang="en-US"/>
              <a:pPr>
                <a:defRPr/>
              </a:pPr>
              <a:t>8</a:t>
            </a:fld>
            <a:endParaRPr lang="en-US" altLang="en-US"/>
          </a:p>
        </p:txBody>
      </p:sp>
      <p:sp>
        <p:nvSpPr>
          <p:cNvPr id="47107" name="Espace réservé du numéro de diapositive 5"/>
          <p:cNvSpPr txBox="1">
            <a:spLocks noGrp="1"/>
          </p:cNvSpPr>
          <p:nvPr/>
        </p:nvSpPr>
        <p:spPr bwMode="auto">
          <a:xfrm>
            <a:off x="6553200" y="6243638"/>
            <a:ext cx="2133600" cy="457200"/>
          </a:xfrm>
          <a:prstGeom prst="rect">
            <a:avLst/>
          </a:prstGeom>
          <a:noFill/>
          <a:ln w="9525">
            <a:noFill/>
            <a:miter lim="800000"/>
            <a:headEnd/>
            <a:tailEnd/>
          </a:ln>
        </p:spPr>
        <p:txBody>
          <a:bodyPr anchor="b"/>
          <a:lstStyle/>
          <a:p>
            <a:pPr algn="r">
              <a:spcBef>
                <a:spcPct val="0"/>
              </a:spcBef>
              <a:buClrTx/>
              <a:buSzTx/>
              <a:buFontTx/>
              <a:buNone/>
            </a:pPr>
            <a:fld id="{48BE9688-0FE2-4789-9350-6BCD7378C7BD}" type="slidenum">
              <a:rPr lang="ar-SA" altLang="en-US" sz="1200">
                <a:latin typeface="Garamond" pitchFamily="18" charset="0"/>
                <a:cs typeface="Arial" charset="0"/>
              </a:rPr>
              <a:pPr algn="r">
                <a:spcBef>
                  <a:spcPct val="0"/>
                </a:spcBef>
                <a:buClrTx/>
                <a:buSzTx/>
                <a:buFontTx/>
                <a:buNone/>
              </a:pPr>
              <a:t>8</a:t>
            </a:fld>
            <a:endParaRPr lang="en-US" altLang="en-US" sz="1200">
              <a:latin typeface="Garamond" pitchFamily="18" charset="0"/>
              <a:cs typeface="Arial" charset="0"/>
            </a:endParaRPr>
          </a:p>
        </p:txBody>
      </p:sp>
      <p:pic>
        <p:nvPicPr>
          <p:cNvPr id="47110" name="Picture 2"/>
          <p:cNvPicPr>
            <a:picLocks noChangeAspect="1" noChangeArrowheads="1"/>
          </p:cNvPicPr>
          <p:nvPr/>
        </p:nvPicPr>
        <p:blipFill>
          <a:blip r:embed="rId2" cstate="print"/>
          <a:srcRect/>
          <a:stretch>
            <a:fillRect/>
          </a:stretch>
        </p:blipFill>
        <p:spPr bwMode="auto">
          <a:xfrm>
            <a:off x="590550" y="1928813"/>
            <a:ext cx="5553075" cy="42862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2"/>
          <p:cNvSpPr>
            <a:spLocks noGrp="1" noChangeArrowheads="1"/>
          </p:cNvSpPr>
          <p:nvPr>
            <p:ph type="title"/>
          </p:nvPr>
        </p:nvSpPr>
        <p:spPr>
          <a:xfrm>
            <a:off x="457200" y="277813"/>
            <a:ext cx="8401050" cy="722312"/>
          </a:xfrm>
        </p:spPr>
        <p:txBody>
          <a:bodyPr/>
          <a:lstStyle/>
          <a:p>
            <a:r>
              <a:rPr lang="fr-FR" sz="3600" b="1">
                <a:latin typeface="Times New Roman" pitchFamily="18" charset="0"/>
                <a:cs typeface="Times New Roman" pitchFamily="18" charset="0"/>
              </a:rPr>
              <a:t>Remarques</a:t>
            </a:r>
            <a:r>
              <a:rPr lang="fr-FR" sz="3600" b="1">
                <a:solidFill>
                  <a:schemeClr val="tx1"/>
                </a:solidFill>
              </a:rPr>
              <a:t> </a:t>
            </a:r>
            <a:endParaRPr lang="en-US" sz="3600" b="1">
              <a:latin typeface="Times New Roman" pitchFamily="18" charset="0"/>
              <a:cs typeface="Times New Roman" pitchFamily="18" charset="0"/>
            </a:endParaRPr>
          </a:p>
        </p:txBody>
      </p:sp>
      <p:sp>
        <p:nvSpPr>
          <p:cNvPr id="48133" name="Rectangle 3"/>
          <p:cNvSpPr>
            <a:spLocks noGrp="1" noChangeArrowheads="1"/>
          </p:cNvSpPr>
          <p:nvPr>
            <p:ph idx="1"/>
          </p:nvPr>
        </p:nvSpPr>
        <p:spPr>
          <a:xfrm>
            <a:off x="500063" y="928688"/>
            <a:ext cx="8401050" cy="5214937"/>
          </a:xfrm>
        </p:spPr>
        <p:txBody>
          <a:bodyPr/>
          <a:lstStyle/>
          <a:p>
            <a:pPr algn="l" rtl="0"/>
            <a:r>
              <a:rPr lang="fr-FR" sz="1800">
                <a:latin typeface="Times New Roman" pitchFamily="18" charset="0"/>
                <a:cs typeface="Times New Roman" pitchFamily="18" charset="0"/>
              </a:rPr>
              <a:t>Cette méthode permet d'analyser plus de grammaires que la méthode descendante (car il y a plus de grammaires SLR que LL) </a:t>
            </a:r>
            <a:endParaRPr lang="en-US" sz="1800">
              <a:latin typeface="Times New Roman" pitchFamily="18" charset="0"/>
              <a:cs typeface="Times New Roman" pitchFamily="18" charset="0"/>
            </a:endParaRPr>
          </a:p>
          <a:p>
            <a:pPr algn="l" rtl="0"/>
            <a:r>
              <a:rPr lang="fr-FR" sz="1800">
                <a:latin typeface="Times New Roman" pitchFamily="18" charset="0"/>
                <a:cs typeface="Times New Roman" pitchFamily="18" charset="0"/>
              </a:rPr>
              <a:t>Dans cette méthode d'analyse, ça n'a strictement aucune importance que la grammaire soit récursive à gauche,   même au contraire, on </a:t>
            </a:r>
            <a:r>
              <a:rPr lang="fr-FR" sz="1800" b="1">
                <a:latin typeface="Times New Roman" pitchFamily="18" charset="0"/>
                <a:cs typeface="Times New Roman" pitchFamily="18" charset="0"/>
              </a:rPr>
              <a:t>préfère</a:t>
            </a:r>
            <a:r>
              <a:rPr lang="fr-FR" sz="1800">
                <a:latin typeface="Times New Roman" pitchFamily="18" charset="0"/>
                <a:cs typeface="Times New Roman" pitchFamily="18" charset="0"/>
              </a:rPr>
              <a:t>. </a:t>
            </a:r>
            <a:endParaRPr lang="en-US" sz="1800">
              <a:latin typeface="Times New Roman" pitchFamily="18" charset="0"/>
              <a:cs typeface="Times New Roman" pitchFamily="18" charset="0"/>
            </a:endParaRPr>
          </a:p>
          <a:p>
            <a:pPr algn="l" rtl="0"/>
            <a:r>
              <a:rPr lang="fr-FR" sz="1800">
                <a:latin typeface="Times New Roman" pitchFamily="18" charset="0"/>
                <a:cs typeface="Times New Roman" pitchFamily="18" charset="0"/>
              </a:rPr>
              <a:t>Les grammaires ambiguës provoquent des </a:t>
            </a:r>
            <a:r>
              <a:rPr lang="fr-FR" sz="1800" b="1">
                <a:latin typeface="Times New Roman" pitchFamily="18" charset="0"/>
                <a:cs typeface="Times New Roman" pitchFamily="18" charset="0"/>
              </a:rPr>
              <a:t>conflits</a:t>
            </a:r>
            <a:r>
              <a:rPr lang="fr-FR" sz="1800">
                <a:latin typeface="Times New Roman" pitchFamily="18" charset="0"/>
                <a:cs typeface="Times New Roman" pitchFamily="18" charset="0"/>
              </a:rPr>
              <a:t> </a:t>
            </a:r>
            <a:endParaRPr lang="en-US" sz="1800">
              <a:latin typeface="Times New Roman" pitchFamily="18" charset="0"/>
              <a:cs typeface="Times New Roman" pitchFamily="18" charset="0"/>
            </a:endParaRPr>
          </a:p>
          <a:p>
            <a:pPr lvl="1" algn="l" rtl="0"/>
            <a:r>
              <a:rPr lang="fr-FR" sz="1800">
                <a:latin typeface="Times New Roman" pitchFamily="18" charset="0"/>
                <a:cs typeface="Times New Roman" pitchFamily="18" charset="0"/>
              </a:rPr>
              <a:t>conflit </a:t>
            </a:r>
            <a:r>
              <a:rPr lang="fr-FR" sz="1800" b="1">
                <a:latin typeface="Times New Roman" pitchFamily="18" charset="0"/>
                <a:cs typeface="Times New Roman" pitchFamily="18" charset="0"/>
              </a:rPr>
              <a:t>décalage/réduction</a:t>
            </a:r>
            <a:r>
              <a:rPr lang="fr-FR" sz="1800">
                <a:latin typeface="Times New Roman" pitchFamily="18" charset="0"/>
                <a:cs typeface="Times New Roman" pitchFamily="18" charset="0"/>
              </a:rPr>
              <a:t> : on ne peut pas décider à la lecture du terminal </a:t>
            </a:r>
            <a:r>
              <a:rPr lang="fr-FR" sz="1800" i="1">
                <a:latin typeface="Times New Roman" pitchFamily="18" charset="0"/>
                <a:cs typeface="Times New Roman" pitchFamily="18" charset="0"/>
              </a:rPr>
              <a:t>a</a:t>
            </a:r>
            <a:r>
              <a:rPr lang="fr-FR" sz="1800">
                <a:latin typeface="Times New Roman" pitchFamily="18" charset="0"/>
                <a:cs typeface="Times New Roman" pitchFamily="18" charset="0"/>
              </a:rPr>
              <a:t> s'il faut réduire une production </a:t>
            </a:r>
            <a:r>
              <a:rPr lang="fr-FR" sz="1800" b="1">
                <a:latin typeface="Times New Roman" pitchFamily="18" charset="0"/>
                <a:cs typeface="Times New Roman" pitchFamily="18" charset="0"/>
              </a:rPr>
              <a:t>S→</a:t>
            </a:r>
            <a:r>
              <a:rPr lang="fr-FR" sz="1800" b="1">
                <a:latin typeface="Times New Roman" pitchFamily="18" charset="0"/>
                <a:cs typeface="Times New Roman" pitchFamily="18" charset="0"/>
                <a:sym typeface="Symbol" pitchFamily="18" charset="2"/>
              </a:rPr>
              <a:t></a:t>
            </a:r>
            <a:r>
              <a:rPr lang="fr-FR" sz="1800">
                <a:latin typeface="Times New Roman" pitchFamily="18" charset="0"/>
                <a:cs typeface="Times New Roman" pitchFamily="18" charset="0"/>
              </a:rPr>
              <a:t> ou décaler le terminal </a:t>
            </a:r>
            <a:endParaRPr lang="en-US" sz="1800">
              <a:latin typeface="Times New Roman" pitchFamily="18" charset="0"/>
              <a:cs typeface="Times New Roman" pitchFamily="18" charset="0"/>
            </a:endParaRPr>
          </a:p>
          <a:p>
            <a:pPr lvl="1" algn="l" rtl="0"/>
            <a:r>
              <a:rPr lang="fr-FR" sz="1800">
                <a:latin typeface="Times New Roman" pitchFamily="18" charset="0"/>
                <a:cs typeface="Times New Roman" pitchFamily="18" charset="0"/>
              </a:rPr>
              <a:t>conflit </a:t>
            </a:r>
            <a:r>
              <a:rPr lang="fr-FR" sz="1800" b="1">
                <a:latin typeface="Times New Roman" pitchFamily="18" charset="0"/>
                <a:cs typeface="Times New Roman" pitchFamily="18" charset="0"/>
              </a:rPr>
              <a:t>réduction/réduction</a:t>
            </a:r>
            <a:r>
              <a:rPr lang="fr-FR" sz="1800">
                <a:latin typeface="Times New Roman" pitchFamily="18" charset="0"/>
                <a:cs typeface="Times New Roman" pitchFamily="18" charset="0"/>
              </a:rPr>
              <a:t> : on ne peut pas décider à la lecture du terminal </a:t>
            </a:r>
            <a:r>
              <a:rPr lang="fr-FR" sz="1800" i="1">
                <a:latin typeface="Times New Roman" pitchFamily="18" charset="0"/>
                <a:cs typeface="Times New Roman" pitchFamily="18" charset="0"/>
              </a:rPr>
              <a:t>a</a:t>
            </a:r>
            <a:r>
              <a:rPr lang="fr-FR" sz="1800">
                <a:latin typeface="Times New Roman" pitchFamily="18" charset="0"/>
                <a:cs typeface="Times New Roman" pitchFamily="18" charset="0"/>
              </a:rPr>
              <a:t> s'il faut réduire une production </a:t>
            </a:r>
            <a:r>
              <a:rPr lang="fr-FR" sz="1800" b="1">
                <a:latin typeface="Times New Roman" pitchFamily="18" charset="0"/>
                <a:cs typeface="Times New Roman" pitchFamily="18" charset="0"/>
              </a:rPr>
              <a:t>S→</a:t>
            </a:r>
            <a:r>
              <a:rPr lang="fr-FR" sz="1800" b="1">
                <a:latin typeface="Times New Roman" pitchFamily="18" charset="0"/>
                <a:cs typeface="Times New Roman" pitchFamily="18" charset="0"/>
                <a:sym typeface="Symbol" pitchFamily="18" charset="2"/>
              </a:rPr>
              <a:t></a:t>
            </a:r>
            <a:r>
              <a:rPr lang="fr-FR" sz="1800">
                <a:latin typeface="Times New Roman" pitchFamily="18" charset="0"/>
                <a:cs typeface="Times New Roman" pitchFamily="18" charset="0"/>
              </a:rPr>
              <a:t> ou une production T</a:t>
            </a:r>
            <a:r>
              <a:rPr lang="fr-FR" sz="1800" b="1">
                <a:latin typeface="Times New Roman" pitchFamily="18" charset="0"/>
                <a:cs typeface="Times New Roman" pitchFamily="18" charset="0"/>
              </a:rPr>
              <a:t>→β</a:t>
            </a:r>
            <a:endParaRPr lang="en-US" sz="1800">
              <a:latin typeface="Times New Roman" pitchFamily="18" charset="0"/>
              <a:cs typeface="Times New Roman" pitchFamily="18" charset="0"/>
            </a:endParaRPr>
          </a:p>
          <a:p>
            <a:pPr algn="l" rtl="0"/>
            <a:r>
              <a:rPr lang="fr-FR" sz="1800">
                <a:latin typeface="Times New Roman" pitchFamily="18" charset="0"/>
                <a:cs typeface="Times New Roman" pitchFamily="18" charset="0"/>
              </a:rPr>
              <a:t>On doit alors résoudre les conflits en donnant des </a:t>
            </a:r>
            <a:r>
              <a:rPr lang="fr-FR" sz="1800" b="1">
                <a:latin typeface="Times New Roman" pitchFamily="18" charset="0"/>
                <a:cs typeface="Times New Roman" pitchFamily="18" charset="0"/>
              </a:rPr>
              <a:t>priorités</a:t>
            </a:r>
            <a:r>
              <a:rPr lang="fr-FR" sz="1800">
                <a:latin typeface="Times New Roman" pitchFamily="18" charset="0"/>
                <a:cs typeface="Times New Roman" pitchFamily="18" charset="0"/>
              </a:rPr>
              <a:t> aux actions (décaler ou réduire) et aux productions. </a:t>
            </a:r>
            <a:endParaRPr lang="en-US" sz="1800">
              <a:latin typeface="Times New Roman" pitchFamily="18" charset="0"/>
              <a:cs typeface="Times New Roman" pitchFamily="18" charset="0"/>
            </a:endParaRPr>
          </a:p>
        </p:txBody>
      </p:sp>
      <p:sp>
        <p:nvSpPr>
          <p:cNvPr id="5" name="Rectangle 6"/>
          <p:cNvSpPr>
            <a:spLocks noGrp="1" noChangeArrowheads="1"/>
          </p:cNvSpPr>
          <p:nvPr>
            <p:ph type="sldNum" sz="quarter" idx="12"/>
          </p:nvPr>
        </p:nvSpPr>
        <p:spPr/>
        <p:txBody>
          <a:bodyPr/>
          <a:lstStyle/>
          <a:p>
            <a:pPr>
              <a:defRPr/>
            </a:pPr>
            <a:fld id="{16426DDB-53B8-46EA-AC76-8D16E03DBE0C}" type="slidenum">
              <a:rPr lang="en-US" altLang="en-US"/>
              <a:pPr>
                <a:defRPr/>
              </a:pPr>
              <a:t>9</a:t>
            </a:fld>
            <a:endParaRPr lang="en-US" altLang="en-US"/>
          </a:p>
        </p:txBody>
      </p:sp>
      <p:sp>
        <p:nvSpPr>
          <p:cNvPr id="48131" name="Espace réservé du numéro de diapositive 5"/>
          <p:cNvSpPr txBox="1">
            <a:spLocks noGrp="1"/>
          </p:cNvSpPr>
          <p:nvPr/>
        </p:nvSpPr>
        <p:spPr bwMode="auto">
          <a:xfrm>
            <a:off x="6553200" y="6243638"/>
            <a:ext cx="2133600" cy="457200"/>
          </a:xfrm>
          <a:prstGeom prst="rect">
            <a:avLst/>
          </a:prstGeom>
          <a:noFill/>
          <a:ln w="9525">
            <a:noFill/>
            <a:miter lim="800000"/>
            <a:headEnd/>
            <a:tailEnd/>
          </a:ln>
        </p:spPr>
        <p:txBody>
          <a:bodyPr anchor="b"/>
          <a:lstStyle/>
          <a:p>
            <a:pPr algn="r">
              <a:spcBef>
                <a:spcPct val="0"/>
              </a:spcBef>
              <a:buClrTx/>
              <a:buSzTx/>
              <a:buFontTx/>
              <a:buNone/>
            </a:pPr>
            <a:fld id="{02E89CFD-E6E9-4E48-B377-96683A3742B7}" type="slidenum">
              <a:rPr lang="ar-SA" altLang="en-US" sz="1200">
                <a:latin typeface="Garamond" pitchFamily="18" charset="0"/>
                <a:cs typeface="Arial" charset="0"/>
              </a:rPr>
              <a:pPr algn="r">
                <a:spcBef>
                  <a:spcPct val="0"/>
                </a:spcBef>
                <a:buClrTx/>
                <a:buSzTx/>
                <a:buFontTx/>
                <a:buNone/>
              </a:pPr>
              <a:t>9</a:t>
            </a:fld>
            <a:endParaRPr lang="en-US" altLang="en-US" sz="1200">
              <a:latin typeface="Garamond" pitchFamily="18" charset="0"/>
              <a:cs typeface="Arial"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in">
  <a:themeElements>
    <a:clrScheme name="Urbai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i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i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24206</TotalTime>
  <Words>2127</Words>
  <Application>Microsoft Office PowerPoint</Application>
  <PresentationFormat>Affichage à l'écran (4:3)</PresentationFormat>
  <Paragraphs>262</Paragraphs>
  <Slides>16</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16</vt:i4>
      </vt:variant>
    </vt:vector>
  </HeadingPairs>
  <TitlesOfParts>
    <vt:vector size="24" baseType="lpstr">
      <vt:lpstr>Arial</vt:lpstr>
      <vt:lpstr>Garamond</vt:lpstr>
      <vt:lpstr>Georgia</vt:lpstr>
      <vt:lpstr>Times New Roman</vt:lpstr>
      <vt:lpstr>Trebuchet MS</vt:lpstr>
      <vt:lpstr>Wingdings</vt:lpstr>
      <vt:lpstr>Wingdings 2</vt:lpstr>
      <vt:lpstr>Urbain</vt:lpstr>
      <vt:lpstr>Analyse syntaxique ascendante</vt:lpstr>
      <vt:lpstr>Analyseur ascendant</vt:lpstr>
      <vt:lpstr>Construction de la table d’analyse </vt:lpstr>
      <vt:lpstr>Collection des items d'une grammaire</vt:lpstr>
      <vt:lpstr>Collection des items (exemple)</vt:lpstr>
      <vt:lpstr>Construction de la table d'analyse SLR</vt:lpstr>
      <vt:lpstr>Construction de la table d'analyse SLR</vt:lpstr>
      <vt:lpstr>Analyseur syntaxique SLR</vt:lpstr>
      <vt:lpstr>Remarques </vt:lpstr>
      <vt:lpstr>Exemple</vt:lpstr>
      <vt:lpstr>LR(1)</vt:lpstr>
      <vt:lpstr>Présentation PowerPoint</vt:lpstr>
      <vt:lpstr>LALR(1)</vt:lpstr>
      <vt:lpstr>Erreurs syntaxiques</vt:lpstr>
      <vt:lpstr>Erreurs syntaxiques</vt:lpstr>
      <vt:lpstr>Erreurs syntaxiques</vt:lpstr>
    </vt:vector>
  </TitlesOfParts>
  <Company>meadi.corp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nadjib</dc:creator>
  <cp:lastModifiedBy>Nadjib MEADI</cp:lastModifiedBy>
  <cp:revision>271</cp:revision>
  <dcterms:created xsi:type="dcterms:W3CDTF">2010-10-17T19:55:10Z</dcterms:created>
  <dcterms:modified xsi:type="dcterms:W3CDTF">2024-11-25T20:59:29Z</dcterms:modified>
</cp:coreProperties>
</file>