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75" r:id="rId3"/>
    <p:sldId id="263" r:id="rId4"/>
    <p:sldId id="273" r:id="rId5"/>
    <p:sldId id="269" r:id="rId6"/>
    <p:sldId id="274" r:id="rId7"/>
    <p:sldId id="270" r:id="rId8"/>
    <p:sldId id="271" r:id="rId9"/>
    <p:sldId id="27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MARKETING MIX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November, 2024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3905794" y="5564777"/>
            <a:ext cx="530068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Professional English in Use Marketing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latin typeface="Lucida Bright" panose="02040602050505020304" pitchFamily="18" charset="0"/>
              </a:rPr>
              <a:t>Business</a:t>
            </a:r>
            <a:br>
              <a:rPr lang="fr-FR" dirty="0">
                <a:latin typeface="Lucida Bright" panose="02040602050505020304" pitchFamily="18" charset="0"/>
              </a:rPr>
            </a:br>
            <a:r>
              <a:rPr lang="fr-FR" dirty="0">
                <a:latin typeface="Lucida Bright" panose="02040602050505020304" pitchFamily="18" charset="0"/>
              </a:rPr>
              <a:t>opportunity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9223" y="864108"/>
            <a:ext cx="8138160" cy="5120640"/>
          </a:xfrm>
        </p:spPr>
        <p:txBody>
          <a:bodyPr>
            <a:noAutofit/>
          </a:bodyPr>
          <a:lstStyle/>
          <a:p>
            <a:pPr algn="just"/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business opportunity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, also called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bizopp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,</a:t>
            </a:r>
          </a:p>
          <a:p>
            <a:pPr algn="just"/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 business opportunity can be defined as an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identified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 situation or chance that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can be turned into a real and 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profitable business.</a:t>
            </a:r>
            <a:b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</a:b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An opportunity is a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favorable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 set of circumstances that creates a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need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 for a new product, service, or business. Such opportunities are determined by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customer requirements 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and lead to the provision of a product or service which creates or adds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value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 for its buyers or end-users.</a:t>
            </a:r>
            <a:b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</a:b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 business opportunity is said to be </a:t>
            </a:r>
            <a:r>
              <a:rPr lang="fr-FR" sz="2800" u="sng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viable</a:t>
            </a:r>
            <a:r>
              <a:rPr lang="fr-FR" sz="2800" spc="-6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, when it has the ability to grow and expand.</a:t>
            </a:r>
          </a:p>
        </p:txBody>
      </p:sp>
    </p:spTree>
    <p:extLst>
      <p:ext uri="{BB962C8B-B14F-4D97-AF65-F5344CB8AC3E}">
        <p14:creationId xmlns:p14="http://schemas.microsoft.com/office/powerpoint/2010/main" val="342253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60" y="391886"/>
            <a:ext cx="8530046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663" y="470262"/>
            <a:ext cx="8177348" cy="6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9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538" y="1332411"/>
            <a:ext cx="8242662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5531" y="339635"/>
            <a:ext cx="8621486" cy="63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657" y="0"/>
            <a:ext cx="87303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469" y="0"/>
            <a:ext cx="8769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720" y="143690"/>
            <a:ext cx="8717280" cy="67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530</TotalTime>
  <Words>65</Words>
  <Application>Microsoft Office PowerPoint</Application>
  <PresentationFormat>Grand écran</PresentationFormat>
  <Paragraphs>19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MARKETING MIX </vt:lpstr>
      <vt:lpstr>Business opportunity</vt:lpstr>
      <vt:lpstr>A</vt:lpstr>
      <vt:lpstr>A</vt:lpstr>
      <vt:lpstr>B</vt:lpstr>
      <vt:lpstr>B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24</cp:revision>
  <dcterms:created xsi:type="dcterms:W3CDTF">2023-03-05T16:18:00Z</dcterms:created>
  <dcterms:modified xsi:type="dcterms:W3CDTF">2024-11-07T14:52:52Z</dcterms:modified>
</cp:coreProperties>
</file>