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6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1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95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3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4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810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586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88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7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95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4351" y="2079812"/>
            <a:ext cx="7315200" cy="704455"/>
          </a:xfrm>
        </p:spPr>
        <p:txBody>
          <a:bodyPr>
            <a:noAutofit/>
          </a:bodyPr>
          <a:lstStyle/>
          <a:p>
            <a:pPr algn="ctr"/>
            <a:r>
              <a:rPr lang="fr-FR" sz="4400" dirty="0">
                <a:latin typeface="Lucida Bright" panose="02040602050505020304" pitchFamily="18" charset="0"/>
              </a:rPr>
              <a:t>HYPOTHESIS 2</a:t>
            </a:r>
            <a:br>
              <a:rPr lang="fr-FR" sz="4400" dirty="0">
                <a:latin typeface="Lucida Bright" panose="02040602050505020304" pitchFamily="18" charset="0"/>
              </a:rPr>
            </a:br>
            <a:r>
              <a:rPr lang="en-GB" sz="4400" dirty="0">
                <a:latin typeface="Lucida Bright" panose="02040602050505020304" pitchFamily="18" charset="0"/>
              </a:rPr>
              <a:t>Types of Hypothesis</a:t>
            </a:r>
            <a:endParaRPr lang="en-US" sz="4400" dirty="0">
              <a:latin typeface="Lucida Bright" panose="02040602050505020304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3603687"/>
            <a:ext cx="7315200" cy="1647582"/>
          </a:xfrm>
        </p:spPr>
        <p:txBody>
          <a:bodyPr/>
          <a:lstStyle/>
          <a:p>
            <a:r>
              <a:rPr lang="fr-FR" dirty="0">
                <a:latin typeface="Lucida Bright" panose="02040602050505020304" pitchFamily="18" charset="0"/>
              </a:rPr>
              <a:t>Dr.DJOUDI Hanane</a:t>
            </a:r>
          </a:p>
          <a:p>
            <a:r>
              <a:rPr lang="fr-FR" dirty="0">
                <a:latin typeface="Lucida Bright" panose="02040602050505020304" pitchFamily="18" charset="0"/>
              </a:rPr>
              <a:t>Faculty of ECMS/ University of Biskra</a:t>
            </a:r>
          </a:p>
          <a:p>
            <a:r>
              <a:rPr lang="fr-FR" dirty="0">
                <a:latin typeface="Lucida Bright" panose="02040602050505020304" pitchFamily="18" charset="0"/>
              </a:rPr>
              <a:t>                                                                            </a:t>
            </a:r>
            <a:endParaRPr lang="en-US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9B1B7CF7-1E01-2E07-03AE-C84B05AE33AA}"/>
              </a:ext>
            </a:extLst>
          </p:cNvPr>
          <p:cNvSpPr txBox="1">
            <a:spLocks/>
          </p:cNvSpPr>
          <p:nvPr/>
        </p:nvSpPr>
        <p:spPr>
          <a:xfrm>
            <a:off x="2779060" y="5701553"/>
            <a:ext cx="6427416" cy="3725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fr-FR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246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AC673-0AD7-1566-C22A-F0817EE86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GB" dirty="0">
                <a:latin typeface="Lucida Bright" panose="02040602050505020304" pitchFamily="18" charset="0"/>
              </a:rPr>
            </a:br>
            <a:r>
              <a:rPr lang="en-GB" dirty="0">
                <a:latin typeface="Lucida Bright" panose="02040602050505020304" pitchFamily="18" charset="0"/>
              </a:rPr>
              <a:t>Research Hypothesis</a:t>
            </a:r>
            <a:br>
              <a:rPr lang="en-GB" dirty="0">
                <a:latin typeface="Lucida Bright" panose="02040602050505020304" pitchFamily="18" charset="0"/>
              </a:rPr>
            </a:br>
            <a:endParaRPr lang="en-GB" dirty="0">
              <a:latin typeface="Lucida Bright" panose="02040602050505020304" pitchFamily="18" charset="0"/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A665C9F4-D7BF-35DC-22D4-3854141E20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0" y="761999"/>
            <a:ext cx="7961313" cy="539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81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BBDEA-5A43-45E6-0E1D-37C825E0A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Research Hypothesis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F8063359-63D7-102B-0C4B-F1A8B3CD7E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1059" y="815788"/>
            <a:ext cx="8014447" cy="536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1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FB22C7-ADE7-5FB1-BE96-2A7ECBAB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Associative and causal Hypotheses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03FC5971-AC15-29E6-1853-F9F23F105A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4847" y="699247"/>
            <a:ext cx="8148918" cy="527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45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8F4F8E-0F57-FF76-5063-93652F02F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Lucida Bright" panose="02040602050505020304" pitchFamily="18" charset="0"/>
              </a:rPr>
              <a:t>Statistical Hypothesis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56FF024-7C8C-1461-C24C-DD8D94960A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1741" y="744495"/>
            <a:ext cx="8148918" cy="381896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4851C55-669F-D127-9DF1-BE4EA7D19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059" y="3962824"/>
            <a:ext cx="8148918" cy="135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586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049C0-C055-43A4-011C-89F6294E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GB" sz="3600" b="0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Bright" panose="02040602050505020304" pitchFamily="18" charset="0"/>
                <a:ea typeface="+mj-ea"/>
                <a:cs typeface="+mj-cs"/>
              </a:rPr>
              <a:t>Statistical Hypothesis</a:t>
            </a:r>
            <a:endParaRPr lang="en-GB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6F933F1F-F79B-39E7-E94B-BFA1A8D904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67953" y="932329"/>
            <a:ext cx="8086165" cy="507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80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97DF64-ECB7-4B6F-F30F-9DEB9D0B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GB" sz="3600" b="0" i="0" u="none" strike="noStrike" kern="120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Bright" panose="02040602050505020304" pitchFamily="18" charset="0"/>
                <a:ea typeface="+mj-ea"/>
                <a:cs typeface="+mj-cs"/>
              </a:rPr>
              <a:t>Statistical Hypothesis</a:t>
            </a:r>
            <a:endParaRPr lang="en-GB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84EF942-10C5-1265-3D41-ADA5B5AFD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1059" y="448236"/>
            <a:ext cx="8292353" cy="598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242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9B6162-70A4-3554-A44D-ED041DD2A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840" y="2054087"/>
            <a:ext cx="7315200" cy="2862469"/>
          </a:xfrm>
        </p:spPr>
        <p:txBody>
          <a:bodyPr>
            <a:normAutofit/>
          </a:bodyPr>
          <a:lstStyle/>
          <a:p>
            <a:pPr algn="ctr"/>
            <a:r>
              <a:rPr lang="fr-FR" altLang="zh-CN" sz="6700" dirty="0">
                <a:latin typeface="Lucida Fax" panose="02060602050505020204" pitchFamily="18" charset="0"/>
                <a:sym typeface="Impact" panose="020B0806030902050204" pitchFamily="34" charset="0"/>
              </a:rPr>
              <a:t>Thanks</a:t>
            </a:r>
            <a:br>
              <a:rPr lang="fr-FR" altLang="zh-CN" sz="6700" dirty="0">
                <a:solidFill>
                  <a:srgbClr val="FFFFFF"/>
                </a:solidFill>
                <a:latin typeface="Lucida Fax" panose="02060602050505020204" pitchFamily="18" charset="0"/>
                <a:sym typeface="Impact" panose="020B0806030902050204" pitchFamily="34" charset="0"/>
              </a:rPr>
            </a:br>
            <a:endParaRPr lang="en-US" sz="600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75831E3-573C-ADBB-C472-C28C72C0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424" y="2274976"/>
            <a:ext cx="2131789" cy="2155646"/>
          </a:xfrm>
          <a:prstGeom prst="ellipse">
            <a:avLst/>
          </a:prstGeom>
          <a:ln w="63500" cap="rnd">
            <a:solidFill>
              <a:schemeClr val="tx2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62353934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Ble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dr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d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1857</TotalTime>
  <Words>36</Words>
  <Application>Microsoft Office PowerPoint</Application>
  <PresentationFormat>Grand écran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Corbel</vt:lpstr>
      <vt:lpstr>Lucida Bright</vt:lpstr>
      <vt:lpstr>Lucida Fax</vt:lpstr>
      <vt:lpstr>Wingdings 2</vt:lpstr>
      <vt:lpstr>Cadre</vt:lpstr>
      <vt:lpstr>HYPOTHESIS 2 Types of Hypothesis</vt:lpstr>
      <vt:lpstr> Research Hypothesis </vt:lpstr>
      <vt:lpstr>Research Hypothesis</vt:lpstr>
      <vt:lpstr>Associative and causal Hypotheses</vt:lpstr>
      <vt:lpstr>Statistical Hypothesis</vt:lpstr>
      <vt:lpstr>Statistical Hypothesis</vt:lpstr>
      <vt:lpstr>Statistical Hypothesis</vt:lpstr>
      <vt:lpstr>Thanks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PME Vs STARTUP Quelles différences? </dc:title>
  <dc:creator>UNIV</dc:creator>
  <cp:lastModifiedBy>ADMIN</cp:lastModifiedBy>
  <cp:revision>128</cp:revision>
  <dcterms:created xsi:type="dcterms:W3CDTF">2023-03-05T16:18:00Z</dcterms:created>
  <dcterms:modified xsi:type="dcterms:W3CDTF">2026-04-08T22:00:24Z</dcterms:modified>
</cp:coreProperties>
</file>