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8" r:id="rId3"/>
    <p:sldId id="260" r:id="rId4"/>
    <p:sldId id="261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688FE"/>
    <a:srgbClr val="D290F6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0" autoAdjust="0"/>
    <p:restoredTop sz="94708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59832" y="1844824"/>
            <a:ext cx="4320480" cy="792088"/>
          </a:xfrm>
        </p:spPr>
        <p:txBody>
          <a:bodyPr>
            <a:noAutofit/>
          </a:bodyPr>
          <a:lstStyle/>
          <a:p>
            <a:pPr algn="ctr" rtl="1"/>
            <a:r>
              <a:rPr lang="ar-DZ" sz="40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المحاضرة الاولى</a:t>
            </a:r>
            <a:endParaRPr lang="fr-FR" sz="40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788024" y="3284984"/>
            <a:ext cx="3939952" cy="720080"/>
          </a:xfrm>
        </p:spPr>
        <p:txBody>
          <a:bodyPr>
            <a:normAutofit/>
          </a:bodyPr>
          <a:lstStyle/>
          <a:p>
            <a:pPr algn="ctr" rtl="1"/>
            <a:r>
              <a:rPr lang="ar-DZ" sz="32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أولا- تعريف سوق العمل</a:t>
            </a:r>
            <a:endParaRPr lang="fr-FR" sz="32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3311252" y="4365104"/>
            <a:ext cx="5256584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ثانيا- المفاهيم المرتبطة بسوق العمل</a:t>
            </a:r>
            <a:endParaRPr lang="fr-FR" sz="3200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44438" y="197024"/>
            <a:ext cx="8964488" cy="79208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المحور الاول: مدخل مفاهيمي حول سوق العمل</a:t>
            </a:r>
            <a:endParaRPr lang="fr-FR" sz="40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8562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300191" y="3429000"/>
            <a:ext cx="2382037" cy="14840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DZ" sz="3200" dirty="0"/>
              <a:t>حيز لتبادل جميع السلع والخدمات </a:t>
            </a:r>
            <a:endParaRPr lang="fr-FR" sz="32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84168" y="1988840"/>
            <a:ext cx="2520280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السوق</a:t>
            </a:r>
            <a:endParaRPr lang="fr-FR" sz="40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2195736" y="545282"/>
            <a:ext cx="4285335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أولا: تعريف سوق العمل</a:t>
            </a:r>
            <a:endParaRPr lang="fr-FR" sz="40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636440" y="1988840"/>
            <a:ext cx="2520280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العمل</a:t>
            </a:r>
            <a:endParaRPr lang="fr-FR" sz="40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323529" y="3444846"/>
            <a:ext cx="5154344" cy="29364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>
              <a:lnSpc>
                <a:spcPct val="150000"/>
              </a:lnSpc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تنفيذ مجموعة من المهمات تتطلب بذل الجهد العقلي والنفسي أو العضلي، بغرض انتاج سلع أو خدمات معينة لتلبية الاحتياجات البشرية</a:t>
            </a:r>
            <a:endParaRPr lang="fr-FR" sz="32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161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115616" y="1988840"/>
            <a:ext cx="6696744" cy="24482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>
              <a:lnSpc>
                <a:spcPct val="150000"/>
              </a:lnSpc>
            </a:pPr>
            <a:r>
              <a:rPr lang="ar-DZ" sz="3200" dirty="0">
                <a:latin typeface="Simplified Arabic" pitchFamily="18" charset="-78"/>
                <a:cs typeface="Simplified Arabic" pitchFamily="18" charset="-78"/>
              </a:rPr>
              <a:t>الوسط الذي يسعى فيه العاملون لبيع خدماتهم، ويسعى أصحاب العمل لاستئجارها، مقابل شروط وظروف يتفق عليها </a:t>
            </a:r>
            <a:endParaRPr lang="fr-FR" sz="32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347864" y="764704"/>
            <a:ext cx="2520280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سوق العمل</a:t>
            </a:r>
            <a:endParaRPr lang="fr-FR" sz="40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643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3728" y="476672"/>
            <a:ext cx="4932548" cy="634082"/>
          </a:xfrm>
        </p:spPr>
        <p:txBody>
          <a:bodyPr/>
          <a:lstStyle/>
          <a:p>
            <a:pPr algn="r" rtl="1"/>
            <a:r>
              <a:rPr lang="ar-DZ" dirty="0" smtClean="0">
                <a:solidFill>
                  <a:srgbClr val="FF0000"/>
                </a:solidFill>
              </a:rPr>
              <a:t>ثانيا- المفاهيم المرتبطة بسوق العمل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3" name="AutoShape 6" descr="الإحصاء: سوق العمل الأكثر تأثرا خلال العام الماضي بسبب كورونا - وكالة وطن  للأنباء"/>
          <p:cNvSpPr>
            <a:spLocks noChangeAspect="1" noChangeArrowheads="1"/>
          </p:cNvSpPr>
          <p:nvPr/>
        </p:nvSpPr>
        <p:spPr bwMode="auto">
          <a:xfrm>
            <a:off x="460375" y="-517525"/>
            <a:ext cx="26479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AutoShape 8" descr="الإحصاء: سوق العمل الأكثر تأثرا خلال العام الماضي بسبب كورونا - وكالة وطن  للأنباء"/>
          <p:cNvSpPr>
            <a:spLocks noChangeAspect="1" noChangeArrowheads="1"/>
          </p:cNvSpPr>
          <p:nvPr/>
        </p:nvSpPr>
        <p:spPr bwMode="auto">
          <a:xfrm>
            <a:off x="612775" y="-365125"/>
            <a:ext cx="26479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AutoShape 10" descr="الإحصاء: سوق العمل الأكثر تأثرا خلال العام الماضي بسبب كورونا - وكالة وطن  للأنباء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5" name="Picture 11" descr="E:\ملف الترقية الى بروفيسور\السنة الجامعية 2023.2024\ثانية ماستر علج تنظيم\061220052728747513380712028713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6" y="2708919"/>
            <a:ext cx="7703640" cy="2939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Pensées 15"/>
          <p:cNvSpPr/>
          <p:nvPr/>
        </p:nvSpPr>
        <p:spPr>
          <a:xfrm>
            <a:off x="7524328" y="2276872"/>
            <a:ext cx="1260140" cy="1296144"/>
          </a:xfrm>
          <a:prstGeom prst="cloudCallout">
            <a:avLst>
              <a:gd name="adj1" fmla="val -2664"/>
              <a:gd name="adj2" fmla="val 9363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التشغيل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7" name="Pensées 16"/>
          <p:cNvSpPr/>
          <p:nvPr/>
        </p:nvSpPr>
        <p:spPr>
          <a:xfrm>
            <a:off x="4932040" y="2187349"/>
            <a:ext cx="1224136" cy="853372"/>
          </a:xfrm>
          <a:prstGeom prst="cloudCallout">
            <a:avLst>
              <a:gd name="adj1" fmla="val 5633"/>
              <a:gd name="adj2" fmla="val 13269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/>
              <a:t>ا</a:t>
            </a:r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لعمالة الكاملة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8" name="Pensées 17"/>
          <p:cNvSpPr/>
          <p:nvPr/>
        </p:nvSpPr>
        <p:spPr>
          <a:xfrm>
            <a:off x="3083624" y="1484912"/>
            <a:ext cx="1224136" cy="1584176"/>
          </a:xfrm>
          <a:prstGeom prst="cloudCallout">
            <a:avLst>
              <a:gd name="adj1" fmla="val -16605"/>
              <a:gd name="adj2" fmla="val 8863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قوة العمل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9" name="Pensées 18"/>
          <p:cNvSpPr/>
          <p:nvPr/>
        </p:nvSpPr>
        <p:spPr>
          <a:xfrm>
            <a:off x="5746537" y="2548177"/>
            <a:ext cx="972108" cy="952649"/>
          </a:xfrm>
          <a:prstGeom prst="cloudCallout">
            <a:avLst>
              <a:gd name="adj1" fmla="val 6415"/>
              <a:gd name="adj2" fmla="val 10053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الأجر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0" name="Pensées 19"/>
          <p:cNvSpPr/>
          <p:nvPr/>
        </p:nvSpPr>
        <p:spPr>
          <a:xfrm>
            <a:off x="1907704" y="2215478"/>
            <a:ext cx="1044116" cy="1274911"/>
          </a:xfrm>
          <a:prstGeom prst="cloudCallout">
            <a:avLst>
              <a:gd name="adj1" fmla="val -20833"/>
              <a:gd name="adj2" fmla="val 8279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عقد العمل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1" name="Pensées 20"/>
          <p:cNvSpPr/>
          <p:nvPr/>
        </p:nvSpPr>
        <p:spPr>
          <a:xfrm>
            <a:off x="6444208" y="2276871"/>
            <a:ext cx="1224136" cy="1152127"/>
          </a:xfrm>
          <a:prstGeom prst="cloudCallout">
            <a:avLst>
              <a:gd name="adj1" fmla="val 2335"/>
              <a:gd name="adj2" fmla="val 986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القوى البشرية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2" name="Pensées 21"/>
          <p:cNvSpPr/>
          <p:nvPr/>
        </p:nvSpPr>
        <p:spPr>
          <a:xfrm>
            <a:off x="612775" y="2445581"/>
            <a:ext cx="1171575" cy="1247013"/>
          </a:xfrm>
          <a:prstGeom prst="cloudCallout">
            <a:avLst>
              <a:gd name="adj1" fmla="val 5674"/>
              <a:gd name="adj2" fmla="val 8602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البطالة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44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3092</TotalTime>
  <Words>88</Words>
  <Application>Microsoft Office PowerPoint</Application>
  <PresentationFormat>Affichage à l'écran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Oriel</vt:lpstr>
      <vt:lpstr>المحاضرة الاولى</vt:lpstr>
      <vt:lpstr>Présentation PowerPoint</vt:lpstr>
      <vt:lpstr>Présentation PowerPoint</vt:lpstr>
      <vt:lpstr>ثانيا- المفاهيم المرتبطة بسوق العمل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34</cp:revision>
  <dcterms:created xsi:type="dcterms:W3CDTF">2024-01-03T10:13:51Z</dcterms:created>
  <dcterms:modified xsi:type="dcterms:W3CDTF">2025-10-25T20:06:35Z</dcterms:modified>
</cp:coreProperties>
</file>