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t>جمال </a:t>
            </a:r>
            <a:r>
              <a:rPr/>
              <a:t>الدين </a:t>
            </a:r>
            <a:r>
              <a:rPr smtClean="0"/>
              <a:t>الأفغاني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smtClean="0"/>
              <a:t> </a:t>
            </a:r>
            <a:r>
              <a:rPr lang="ar-DZ" dirty="0" smtClean="0"/>
              <a:t>رائد النهضة العربية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المقدمة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t>من هو جمال الدين الأفغاني؟</a:t>
            </a:r>
          </a:p>
          <a:p>
            <a:pPr algn="r" rtl="1"/>
            <a:r>
              <a:t>ولد عام 1838 في أفغانستان </a:t>
            </a:r>
            <a:r>
              <a:rPr/>
              <a:t>أو </a:t>
            </a:r>
            <a:r>
              <a:rPr smtClean="0"/>
              <a:t>إيران</a:t>
            </a:r>
            <a:r>
              <a:rPr lang="ar-DZ" dirty="0" smtClean="0"/>
              <a:t> (</a:t>
            </a:r>
            <a:r>
              <a:rPr smtClean="0"/>
              <a:t>محل الخلاف</a:t>
            </a:r>
            <a:r>
              <a:rPr lang="ar-DZ" dirty="0" smtClean="0"/>
              <a:t>).</a:t>
            </a:r>
            <a:endParaRPr/>
          </a:p>
          <a:p>
            <a:pPr algn="r" rtl="1"/>
            <a:r>
              <a:t>توفي عام 1897 في إسطنبول</a:t>
            </a:r>
          </a:p>
          <a:p>
            <a:pPr algn="r" rtl="1"/>
            <a:r>
              <a:t>من أبرز المفكرين المسلمين في العصر الحديث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الأفكار الإصلاحية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t>الدعوة إلى وحدة العالم الإسلامي</a:t>
            </a:r>
          </a:p>
          <a:p>
            <a:pPr algn="r" rtl="1"/>
            <a:r>
              <a:t>التأكيد على أهمية العقل والعلم</a:t>
            </a:r>
          </a:p>
          <a:p>
            <a:pPr algn="r" rtl="1"/>
            <a:r>
              <a:t>نقد الاستبداد والدعوة إلى الشورى</a:t>
            </a:r>
          </a:p>
          <a:p>
            <a:pPr algn="r" rtl="1"/>
            <a:r>
              <a:t>مواجهة الاستعمار الغربي بالفكر والوعي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الدور السياسي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t>شارك في حركة الإصلاح في مصر مع محمد عبده</a:t>
            </a:r>
          </a:p>
          <a:p>
            <a:pPr algn="just" rtl="1"/>
            <a:r>
              <a:t>دعم الحركات المناهضة للاستعمار في الهند وإيران</a:t>
            </a:r>
          </a:p>
          <a:p>
            <a:pPr algn="just" rtl="1"/>
            <a:r>
              <a:t>أسس صحيفة "العروة الوثقى" مع محمد عبده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في مجال التعليم والفكر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t>نشر أفكار التنوير في العالم الإسلامي</a:t>
            </a:r>
          </a:p>
          <a:p>
            <a:pPr algn="r" rtl="1"/>
            <a:r>
              <a:t>دعا إلى إصلاح المناهج الدينية والتعليمية</a:t>
            </a:r>
          </a:p>
          <a:p>
            <a:pPr algn="r" rtl="1"/>
            <a:r>
              <a:t>رأى أن الإسلام يدعو للعلم والتقدم والتفكير الحر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أثره في النهضة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t>ألهم جيلاً من المفكرين العرب والمسلمين</a:t>
            </a:r>
          </a:p>
          <a:p>
            <a:pPr algn="r" rtl="1"/>
            <a:r>
              <a:t>كان له دور في إحياء الفكر الإسلامي المقاوم للاستعمار</a:t>
            </a:r>
          </a:p>
          <a:p>
            <a:pPr algn="r" rtl="1"/>
            <a:r>
              <a:t>اعتُبر من رواد الصحوة الفكرية والسياسية في العالم الإسلامي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أشهر أقواله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t>“الحرية لا تستجدى من الحاكم، بل تؤخذ منه.”</a:t>
            </a:r>
          </a:p>
          <a:p>
            <a:pPr algn="r" rtl="1"/>
            <a:r>
              <a:t>“ما وقعَتْ أمةٌ تحت نير الاستبداد إلا ذلّت.”</a:t>
            </a:r>
          </a:p>
          <a:p>
            <a:pPr algn="r" rtl="1"/>
            <a:r>
              <a:t>“اتحاد المسلمين هو السبيل للخلاص من الاستعمار.”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t>جمال الدين الأفغاني رمز من رموز النهضة والتنوير</a:t>
            </a:r>
          </a:p>
          <a:p>
            <a:pPr algn="r" rtl="1"/>
            <a:r>
              <a:t>جمع بين الفكر والسياسة والدين</a:t>
            </a:r>
          </a:p>
          <a:p>
            <a:pPr algn="r" rtl="1"/>
            <a:r>
              <a:t>ترك بصمة مؤثرة في التاريخ العربي والإسلامي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186</Words>
  <Application>Microsoft Macintosh PowerPoint</Application>
  <PresentationFormat>Affichage à l'écran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Débit</vt:lpstr>
      <vt:lpstr>جمال الدين الأفغاني  رائد النهضة العربية</vt:lpstr>
      <vt:lpstr>المقدمة</vt:lpstr>
      <vt:lpstr>الأفكار الإصلاحية</vt:lpstr>
      <vt:lpstr>الدور السياسي</vt:lpstr>
      <vt:lpstr>في مجال التعليم والفكر</vt:lpstr>
      <vt:lpstr>أثره في النهضة</vt:lpstr>
      <vt:lpstr>أشهر أقواله</vt:lpstr>
      <vt:lpstr>الخاتمة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جمال الدين الأفغاني  رائد النهضة العربية</dc:title>
  <dc:subject/>
  <dc:creator/>
  <cp:keywords/>
  <dc:description>generated using python-pptx</dc:description>
  <cp:lastModifiedBy>AL FARES</cp:lastModifiedBy>
  <cp:revision>2</cp:revision>
  <dcterms:created xsi:type="dcterms:W3CDTF">2013-01-27T09:14:16Z</dcterms:created>
  <dcterms:modified xsi:type="dcterms:W3CDTF">2025-04-12T01:00:50Z</dcterms:modified>
  <cp:category/>
</cp:coreProperties>
</file>