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4351" y="2079812"/>
            <a:ext cx="7315200" cy="704455"/>
          </a:xfrm>
        </p:spPr>
        <p:txBody>
          <a:bodyPr>
            <a:noAutofit/>
          </a:bodyPr>
          <a:lstStyle/>
          <a:p>
            <a:pPr algn="ctr"/>
            <a:r>
              <a:rPr lang="en-US" sz="4400" dirty="0">
                <a:latin typeface="Lucida Bright" panose="02040602050505020304" pitchFamily="18" charset="0"/>
              </a:rPr>
              <a:t>VARIABLES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603687"/>
            <a:ext cx="7315200" cy="1647582"/>
          </a:xfrm>
        </p:spPr>
        <p:txBody>
          <a:bodyPr/>
          <a:lstStyle/>
          <a:p>
            <a:r>
              <a:rPr lang="fr-FR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dirty="0">
                <a:latin typeface="Lucida Bright" panose="02040602050505020304" pitchFamily="18" charset="0"/>
              </a:rPr>
              <a:t>Faculty of ECMS/ University of Biskra</a:t>
            </a:r>
          </a:p>
          <a:p>
            <a:r>
              <a:rPr lang="fr-FR" dirty="0">
                <a:latin typeface="Lucida Bright" panose="02040602050505020304" pitchFamily="18" charset="0"/>
              </a:rPr>
              <a:t>                                                                            </a:t>
            </a:r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2779060" y="5701553"/>
            <a:ext cx="6427416" cy="3725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>
              <a:latin typeface="Lucida Bright" panose="02040602050505020304" pitchFamily="18" charset="0"/>
            </a:endParaRPr>
          </a:p>
          <a:p>
            <a:endParaRPr lang="fr-FR" dirty="0">
              <a:latin typeface="Lucida Bright" panose="02040602050505020304" pitchFamily="18" charset="0"/>
            </a:endParaRPr>
          </a:p>
          <a:p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246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A8E8C-29A7-501A-E29F-143A52458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2B12B6-41D9-9381-8C92-6578AE9E1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Lucida Bright" panose="02040602050505020304" pitchFamily="18" charset="0"/>
              </a:rPr>
              <a:t>Variables</a:t>
            </a:r>
            <a:br>
              <a:rPr lang="en-GB" dirty="0">
                <a:latin typeface="Lucida Bright" panose="02040602050505020304" pitchFamily="18" charset="0"/>
              </a:rPr>
            </a:br>
            <a:r>
              <a:rPr lang="en-GB" dirty="0">
                <a:latin typeface="Lucida Bright" panose="02040602050505020304" pitchFamily="18" charset="0"/>
              </a:rPr>
              <a:t>Types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EEA09DCE-45A8-B1F5-3C76-96FEFA6332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03811" y="1123837"/>
            <a:ext cx="7942729" cy="4601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209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D7381-6A31-2D89-B496-D5DD19269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83973B-6B90-6E9C-ED36-0B6B8894C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Lucida Bright" panose="02040602050505020304" pitchFamily="18" charset="0"/>
              </a:rPr>
              <a:t>Variables</a:t>
            </a:r>
            <a:br>
              <a:rPr lang="en-GB" dirty="0">
                <a:latin typeface="Lucida Bright" panose="02040602050505020304" pitchFamily="18" charset="0"/>
              </a:rPr>
            </a:br>
            <a:r>
              <a:rPr lang="en-GB" dirty="0">
                <a:latin typeface="Lucida Bright" panose="02040602050505020304" pitchFamily="18" charset="0"/>
              </a:rPr>
              <a:t>Types</a:t>
            </a: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F552273D-577B-8ADB-800E-54DFB859E4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85882" y="851646"/>
            <a:ext cx="8193742" cy="5163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560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840" y="2054087"/>
            <a:ext cx="7315200" cy="2862469"/>
          </a:xfrm>
        </p:spPr>
        <p:txBody>
          <a:bodyPr>
            <a:normAutofit/>
          </a:bodyPr>
          <a:lstStyle/>
          <a:p>
            <a:pPr algn="ctr"/>
            <a:r>
              <a:rPr lang="fr-FR" altLang="zh-CN" sz="6700" dirty="0">
                <a:latin typeface="Lucida Fax" panose="02060602050505020204" pitchFamily="18" charset="0"/>
                <a:sym typeface="Impact" panose="020B0806030902050204" pitchFamily="34" charset="0"/>
              </a:rPr>
              <a:t>Thanks</a:t>
            </a:r>
            <a:b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62353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2AC673-0AD7-1566-C22A-F0817EE86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Lucida Bright" panose="02040602050505020304" pitchFamily="18" charset="0"/>
              </a:rPr>
              <a:t>Variables</a:t>
            </a:r>
            <a:br>
              <a:rPr lang="en-GB" dirty="0">
                <a:latin typeface="Lucida Bright" panose="02040602050505020304" pitchFamily="18" charset="0"/>
              </a:rPr>
            </a:br>
            <a:r>
              <a:rPr lang="en-GB" dirty="0">
                <a:latin typeface="Lucida Bright" panose="02040602050505020304" pitchFamily="18" charset="0"/>
              </a:rPr>
              <a:t>Definition</a:t>
            </a: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9C82EA94-8BAD-BE55-CFCE-562A9A15A1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48635" y="815788"/>
            <a:ext cx="8077200" cy="5235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810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FBBDEA-5A43-45E6-0E1D-37C825E0A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Lucida Bright" panose="02040602050505020304" pitchFamily="18" charset="0"/>
              </a:rPr>
              <a:t>Variables</a:t>
            </a:r>
            <a:br>
              <a:rPr lang="en-GB" dirty="0">
                <a:latin typeface="Lucida Bright" panose="02040602050505020304" pitchFamily="18" charset="0"/>
              </a:rPr>
            </a:br>
            <a:r>
              <a:rPr lang="en-GB" dirty="0">
                <a:latin typeface="Lucida Bright" panose="02040602050505020304" pitchFamily="18" charset="0"/>
              </a:rPr>
              <a:t>Definition</a:t>
            </a: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BDA3EAAB-20BD-9EE1-624B-4987F5F47D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87271" y="842683"/>
            <a:ext cx="8283388" cy="5109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910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FB22C7-ADE7-5FB1-BE96-2A7ECBAB1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Lucida Bright" panose="02040602050505020304" pitchFamily="18" charset="0"/>
              </a:rPr>
              <a:t>Variables</a:t>
            </a:r>
            <a:br>
              <a:rPr lang="en-GB" dirty="0">
                <a:latin typeface="Lucida Bright" panose="02040602050505020304" pitchFamily="18" charset="0"/>
              </a:rPr>
            </a:br>
            <a:r>
              <a:rPr lang="en-GB" dirty="0">
                <a:latin typeface="Lucida Bright" panose="02040602050505020304" pitchFamily="18" charset="0"/>
              </a:rPr>
              <a:t>Types</a:t>
            </a: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7DD69513-574B-2076-CEB6-AF5FDA2269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11387" y="1407458"/>
            <a:ext cx="7853083" cy="3872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454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A3756-F800-5D3A-42D4-84F763774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473242-FCF3-60CC-4887-2745093EA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Lucida Bright" panose="02040602050505020304" pitchFamily="18" charset="0"/>
              </a:rPr>
              <a:t>Variables</a:t>
            </a:r>
            <a:br>
              <a:rPr lang="en-GB" dirty="0">
                <a:latin typeface="Lucida Bright" panose="02040602050505020304" pitchFamily="18" charset="0"/>
              </a:rPr>
            </a:br>
            <a:r>
              <a:rPr lang="en-GB" dirty="0">
                <a:latin typeface="Lucida Bright" panose="02040602050505020304" pitchFamily="18" charset="0"/>
              </a:rPr>
              <a:t>Types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9E5BD24E-89FD-886E-7DDD-BD355F5CCC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8987" y="1066804"/>
            <a:ext cx="8059271" cy="4921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865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D6866-81AB-2ECC-9B23-D4583CADC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FDAEC-C26D-0258-0CBC-6FC7B6C9A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Lucida Bright" panose="02040602050505020304" pitchFamily="18" charset="0"/>
              </a:rPr>
              <a:t>Variables</a:t>
            </a:r>
            <a:br>
              <a:rPr lang="en-GB" dirty="0">
                <a:latin typeface="Lucida Bright" panose="02040602050505020304" pitchFamily="18" charset="0"/>
              </a:rPr>
            </a:br>
            <a:r>
              <a:rPr lang="en-GB" dirty="0">
                <a:latin typeface="Lucida Bright" panose="02040602050505020304" pitchFamily="18" charset="0"/>
              </a:rPr>
              <a:t>Types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D434E8-1CC3-7FB5-B85B-1C63F27EC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599" y="690283"/>
            <a:ext cx="8139953" cy="5674658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Big Two: Independent vs. Dependent</a:t>
            </a:r>
          </a:p>
          <a:p>
            <a:pPr marL="0" indent="0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most experimental research, we look for a cause-and-effect relationship. This involves two primary roles:</a:t>
            </a:r>
          </a:p>
          <a:p>
            <a:pPr marL="0" indent="0"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The Independent Variable (IV) — The "Cause"</a:t>
            </a:r>
          </a:p>
          <a:p>
            <a:pPr marL="0" indent="0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variable you manipulate or change to see what happens. It is the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Question: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"What am I changing?"</a:t>
            </a:r>
          </a:p>
          <a:p>
            <a:pPr marL="0" indent="0"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The Dependent Variable (DV) — The "Effect"</a:t>
            </a:r>
          </a:p>
          <a:p>
            <a:pPr marL="0" indent="0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variable you measure or observe. Its value "depends" on the independent variable. It is the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Question: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"What am I measuring as a result?"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1031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5A723-57D0-7141-2F42-72D4A571F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81D840-FC97-5FA6-71A8-AE6810614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Lucida Bright" panose="02040602050505020304" pitchFamily="18" charset="0"/>
              </a:rPr>
              <a:t>Variables</a:t>
            </a:r>
            <a:br>
              <a:rPr lang="en-GB" dirty="0">
                <a:latin typeface="Lucida Bright" panose="02040602050505020304" pitchFamily="18" charset="0"/>
              </a:rPr>
            </a:br>
            <a:r>
              <a:rPr lang="en-GB" dirty="0">
                <a:latin typeface="Lucida Bright" panose="02040602050505020304" pitchFamily="18" charset="0"/>
              </a:rPr>
              <a:t>Types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C95464F7-0B82-9E71-08DB-E3E3C82740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57600" y="842682"/>
            <a:ext cx="8140700" cy="5154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822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EE70A-C613-30B4-10CD-4DBD67849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49D49B-C358-1425-9AC5-C2A7E12C8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Lucida Bright" panose="02040602050505020304" pitchFamily="18" charset="0"/>
              </a:rPr>
              <a:t>Variables</a:t>
            </a:r>
            <a:br>
              <a:rPr lang="en-GB" dirty="0">
                <a:latin typeface="Lucida Bright" panose="02040602050505020304" pitchFamily="18" charset="0"/>
              </a:rPr>
            </a:br>
            <a:r>
              <a:rPr lang="en-GB" dirty="0">
                <a:latin typeface="Lucida Bright" panose="02040602050505020304" pitchFamily="18" charset="0"/>
              </a:rPr>
              <a:t>Types</a:t>
            </a: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34C4FBC4-AE1B-8266-78E3-DEC139CF00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30705" y="995081"/>
            <a:ext cx="8041341" cy="4885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190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DAF44-751B-595A-7D69-3387A1FC9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1540E1-561B-5013-F037-1322E0468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Lucida Bright" panose="02040602050505020304" pitchFamily="18" charset="0"/>
              </a:rPr>
              <a:t>Variables</a:t>
            </a:r>
            <a:br>
              <a:rPr lang="en-GB" dirty="0">
                <a:latin typeface="Lucida Bright" panose="02040602050505020304" pitchFamily="18" charset="0"/>
              </a:rPr>
            </a:br>
            <a:r>
              <a:rPr lang="en-GB" dirty="0">
                <a:latin typeface="Lucida Bright" panose="02040602050505020304" pitchFamily="18" charset="0"/>
              </a:rPr>
              <a:t>Types</a:t>
            </a:r>
          </a:p>
        </p:txBody>
      </p:sp>
      <p:pic>
        <p:nvPicPr>
          <p:cNvPr id="11" name="Espace réservé du contenu 10">
            <a:extLst>
              <a:ext uri="{FF2B5EF4-FFF2-40B4-BE49-F238E27FC236}">
                <a16:creationId xmlns:a16="http://schemas.microsoft.com/office/drawing/2014/main" id="{5FFC7B7D-748C-B622-18E7-CC40BF7E05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48635" y="851648"/>
            <a:ext cx="7996518" cy="514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137498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2080</TotalTime>
  <Words>160</Words>
  <Application>Microsoft Office PowerPoint</Application>
  <PresentationFormat>Grand écran</PresentationFormat>
  <Paragraphs>25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Corbel</vt:lpstr>
      <vt:lpstr>Lucida Bright</vt:lpstr>
      <vt:lpstr>Lucida Fax</vt:lpstr>
      <vt:lpstr>Times New Roman</vt:lpstr>
      <vt:lpstr>Wingdings 2</vt:lpstr>
      <vt:lpstr>Cadre</vt:lpstr>
      <vt:lpstr>VARIABLES</vt:lpstr>
      <vt:lpstr>Variables Definition</vt:lpstr>
      <vt:lpstr>Variables Definition</vt:lpstr>
      <vt:lpstr>Variables Types</vt:lpstr>
      <vt:lpstr>Variables Types</vt:lpstr>
      <vt:lpstr>Variables Types</vt:lpstr>
      <vt:lpstr>Variables Types</vt:lpstr>
      <vt:lpstr>Variables Types</vt:lpstr>
      <vt:lpstr>Variables Types</vt:lpstr>
      <vt:lpstr>Variables Types</vt:lpstr>
      <vt:lpstr>Variables Types</vt:lpstr>
      <vt:lpstr>Thanks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 </dc:title>
  <dc:creator>UNIV</dc:creator>
  <cp:lastModifiedBy>ADMIN</cp:lastModifiedBy>
  <cp:revision>135</cp:revision>
  <dcterms:created xsi:type="dcterms:W3CDTF">2023-03-05T16:18:00Z</dcterms:created>
  <dcterms:modified xsi:type="dcterms:W3CDTF">2026-04-16T15:33:03Z</dcterms:modified>
</cp:coreProperties>
</file>