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CF4-3514-458D-B5D0-A78C0ADA7A6B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2D80-D8F7-47AE-A931-D5C126DF4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4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CF4-3514-458D-B5D0-A78C0ADA7A6B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2D80-D8F7-47AE-A931-D5C126DF4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5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CF4-3514-458D-B5D0-A78C0ADA7A6B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2D80-D8F7-47AE-A931-D5C126DF4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51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CF4-3514-458D-B5D0-A78C0ADA7A6B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2D80-D8F7-47AE-A931-D5C126DF4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02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CF4-3514-458D-B5D0-A78C0ADA7A6B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2D80-D8F7-47AE-A931-D5C126DF4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20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CF4-3514-458D-B5D0-A78C0ADA7A6B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2D80-D8F7-47AE-A931-D5C126DF4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57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CF4-3514-458D-B5D0-A78C0ADA7A6B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2D80-D8F7-47AE-A931-D5C126DF4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36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CF4-3514-458D-B5D0-A78C0ADA7A6B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2D80-D8F7-47AE-A931-D5C126DF4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02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CF4-3514-458D-B5D0-A78C0ADA7A6B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2D80-D8F7-47AE-A931-D5C126DF4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33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CF4-3514-458D-B5D0-A78C0ADA7A6B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2D80-D8F7-47AE-A931-D5C126DF4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27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CF4-3514-458D-B5D0-A78C0ADA7A6B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2D80-D8F7-47AE-A931-D5C126DF4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4CF4-3514-458D-B5D0-A78C0ADA7A6B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B2D80-D8F7-47AE-A931-D5C126DF4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08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Apprendre_le_ML</a:t>
            </a:r>
            <a:r>
              <a:rPr lang="fr-FR" dirty="0" smtClean="0"/>
              <a:t>_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54462"/>
            <a:ext cx="8248650" cy="35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0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40" y="1028700"/>
            <a:ext cx="972286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4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23900" y="400050"/>
            <a:ext cx="108775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5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42949" y="552451"/>
            <a:ext cx="10439401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3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8201" y="2476500"/>
            <a:ext cx="6267450" cy="4038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38200" y="190501"/>
            <a:ext cx="10515600" cy="22859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915150" y="2476500"/>
            <a:ext cx="470534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5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14600"/>
            <a:ext cx="10763250" cy="39814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38200" y="347186"/>
            <a:ext cx="10515600" cy="21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4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52400"/>
            <a:ext cx="108966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53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70" y="655079"/>
            <a:ext cx="9906859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4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8200" y="457200"/>
            <a:ext cx="10534650" cy="30860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200150" y="3543299"/>
            <a:ext cx="10172700" cy="27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09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90600" y="685800"/>
            <a:ext cx="10172699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1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00100" y="400050"/>
            <a:ext cx="108204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3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8200" y="1690688"/>
            <a:ext cx="10515600" cy="480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63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485900"/>
            <a:ext cx="10153650" cy="31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73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23900" y="854315"/>
            <a:ext cx="10877550" cy="46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76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11" y="1047750"/>
            <a:ext cx="1040067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62000" y="476250"/>
            <a:ext cx="105346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2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95300" y="533400"/>
            <a:ext cx="109728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92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1" y="590550"/>
            <a:ext cx="104203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95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1" y="533400"/>
            <a:ext cx="10896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02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495300"/>
            <a:ext cx="10287000" cy="53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57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609600"/>
            <a:ext cx="10306050" cy="577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01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819150"/>
            <a:ext cx="104965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3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76250" y="371922"/>
            <a:ext cx="10896600" cy="28094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76250" y="3181350"/>
            <a:ext cx="108966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37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685800"/>
            <a:ext cx="108204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27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 :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178" y="666750"/>
            <a:ext cx="2503022" cy="10239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53464"/>
            <a:ext cx="4565747" cy="74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8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8201" y="1127934"/>
            <a:ext cx="10515600" cy="37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3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62050" y="666750"/>
            <a:ext cx="10248900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1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81050" y="350858"/>
            <a:ext cx="10629899" cy="39163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81050" y="4267199"/>
            <a:ext cx="10629899" cy="21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4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8200" y="365124"/>
            <a:ext cx="10515600" cy="29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81000"/>
            <a:ext cx="10388484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28650" y="533400"/>
            <a:ext cx="108775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188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</Words>
  <Application>Microsoft Office PowerPoint</Application>
  <PresentationFormat>Grand écran</PresentationFormat>
  <Paragraphs>2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Thème Office</vt:lpstr>
      <vt:lpstr>Apprendre_le_ML_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Références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Apprendre_le_ML_</dc:title>
  <dc:creator>user</dc:creator>
  <cp:lastModifiedBy>user</cp:lastModifiedBy>
  <cp:revision>10</cp:revision>
  <dcterms:created xsi:type="dcterms:W3CDTF">2024-04-29T21:22:08Z</dcterms:created>
  <dcterms:modified xsi:type="dcterms:W3CDTF">2024-04-29T22:08:33Z</dcterms:modified>
</cp:coreProperties>
</file>