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21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69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19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471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857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86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932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92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431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639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8DEA7-31B7-40F5-836B-B0053992E69E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BF742-CE63-4782-BDFE-5A42368137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855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78341" y="141369"/>
            <a:ext cx="9144000" cy="2387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Root and shoot systems develop through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primary growth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Occurs at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apical meristems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(tips of roots and stems)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(scientific concept: apical meristem)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52298" y="9662698"/>
            <a:ext cx="4824768" cy="909793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8" name="Picture 4" descr="https://organismalbio.biosci.gatech.edu/files/2017/06/Figure_30_02_07.jpg?utm_source=chatgpt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70" y="2661314"/>
            <a:ext cx="4908243" cy="379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3.amazonaws.com/microsite-cuny-prod/media/courseware/openstax/m66598/Figure_30_03_02.jpg?utm_source=chatgpt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924" y="2661315"/>
            <a:ext cx="5291060" cy="3616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040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06439" y="754476"/>
            <a:ext cx="1068051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structures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formed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Roots</a:t>
            </a:r>
            <a:r>
              <a:rPr kumimoji="0" lang="fr-FR" alt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stems, </a:t>
            </a: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leaves</a:t>
            </a:r>
            <a:endParaRPr kumimoji="0" lang="fr-FR" alt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Vascular</a:t>
            </a:r>
            <a:r>
              <a:rPr kumimoji="0" lang="fr-FR" alt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tissues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transport: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Xylem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conducts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water and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minerals</a:t>
            </a:r>
            <a:endParaRPr kumimoji="0" lang="fr-FR" alt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Phloem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conducts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sugars</a:t>
            </a:r>
            <a:endParaRPr kumimoji="0" lang="fr-FR" alt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plant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accumulates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Photosynthesis</a:t>
            </a:r>
            <a:r>
              <a:rPr kumimoji="0" lang="fr-FR" alt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leaves</a:t>
            </a:r>
            <a:endParaRPr kumimoji="0" lang="fr-FR" alt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scientific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concept: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photosynthesis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8177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48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Root and shoot systems develop through primary growth: Occurs at apical meristems (tips of roots and stems) (scientific concept: apical meristem)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Root and shoot systems develop through primary growth: Occurs at apical meristems (tips of roots and stems) (scientific concept: apical meristem) </dc:title>
  <dc:creator>dell</dc:creator>
  <cp:lastModifiedBy>dell</cp:lastModifiedBy>
  <cp:revision>4</cp:revision>
  <dcterms:created xsi:type="dcterms:W3CDTF">2025-12-04T08:18:50Z</dcterms:created>
  <dcterms:modified xsi:type="dcterms:W3CDTF">2025-12-04T08:22:41Z</dcterms:modified>
</cp:coreProperties>
</file>