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8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6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4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4745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96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49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61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497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0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3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27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0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1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1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043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dirty="0" err="1"/>
              <a:t>شمال</a:t>
            </a:r>
            <a:r>
              <a:rPr dirty="0"/>
              <a:t> </a:t>
            </a:r>
            <a:r>
              <a:rPr dirty="0" err="1"/>
              <a:t>إفريقيا</a:t>
            </a:r>
            <a:r>
              <a:rPr dirty="0"/>
              <a:t>: </a:t>
            </a:r>
            <a:r>
              <a:rPr dirty="0" err="1"/>
              <a:t>مجال</a:t>
            </a:r>
            <a:r>
              <a:rPr dirty="0"/>
              <a:t> </a:t>
            </a:r>
            <a:r>
              <a:rPr dirty="0" err="1"/>
              <a:t>خصب</a:t>
            </a:r>
            <a:r>
              <a:rPr dirty="0"/>
              <a:t> </a:t>
            </a:r>
            <a:r>
              <a:rPr dirty="0" err="1"/>
              <a:t>للدراسات</a:t>
            </a:r>
            <a:r>
              <a:rPr dirty="0"/>
              <a:t> </a:t>
            </a:r>
            <a:r>
              <a:rPr dirty="0" err="1"/>
              <a:t>الأنثروبولوجية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محاضرة أكاديمية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مجالات</a:t>
            </a:r>
            <a:r>
              <a:rPr dirty="0"/>
              <a:t> </a:t>
            </a:r>
            <a:r>
              <a:rPr dirty="0" err="1"/>
              <a:t>البحث</a:t>
            </a:r>
            <a:r>
              <a:rPr dirty="0"/>
              <a:t> </a:t>
            </a:r>
            <a:r>
              <a:rPr dirty="0" err="1"/>
              <a:t>الأنثروبولوجي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الأنثروبولوجيا</a:t>
            </a:r>
            <a:r>
              <a:rPr dirty="0"/>
              <a:t> </a:t>
            </a:r>
            <a:r>
              <a:rPr dirty="0" err="1"/>
              <a:t>الثقافية</a:t>
            </a:r>
            <a:r>
              <a:rPr dirty="0"/>
              <a:t> </a:t>
            </a:r>
            <a:r>
              <a:rPr dirty="0" err="1"/>
              <a:t>والدينية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الأنثروبولوجيا</a:t>
            </a:r>
            <a:r>
              <a:rPr dirty="0"/>
              <a:t> </a:t>
            </a:r>
            <a:r>
              <a:rPr dirty="0" err="1"/>
              <a:t>اللغوية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الأنثروبولوجيا</a:t>
            </a:r>
            <a:r>
              <a:rPr dirty="0"/>
              <a:t> </a:t>
            </a:r>
            <a:r>
              <a:rPr dirty="0" err="1"/>
              <a:t>الاجتماعية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خاتمة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شمال</a:t>
            </a:r>
            <a:r>
              <a:rPr dirty="0"/>
              <a:t> </a:t>
            </a:r>
            <a:r>
              <a:rPr dirty="0" err="1"/>
              <a:t>إفريقيا</a:t>
            </a:r>
            <a:r>
              <a:rPr dirty="0"/>
              <a:t> </a:t>
            </a:r>
            <a:r>
              <a:rPr dirty="0" err="1"/>
              <a:t>فضاء</a:t>
            </a:r>
            <a:r>
              <a:rPr dirty="0"/>
              <a:t> </a:t>
            </a:r>
            <a:r>
              <a:rPr dirty="0" err="1"/>
              <a:t>غني</a:t>
            </a:r>
            <a:r>
              <a:rPr dirty="0"/>
              <a:t> </a:t>
            </a:r>
            <a:r>
              <a:rPr dirty="0" err="1"/>
              <a:t>للتحليل</a:t>
            </a:r>
            <a:r>
              <a:rPr dirty="0"/>
              <a:t>.</a:t>
            </a:r>
          </a:p>
          <a:p>
            <a:pPr algn="r" rtl="1"/>
            <a:r>
              <a:rPr dirty="0" err="1"/>
              <a:t>الهوية</a:t>
            </a:r>
            <a:r>
              <a:rPr dirty="0"/>
              <a:t> </a:t>
            </a:r>
            <a:r>
              <a:rPr dirty="0" err="1"/>
              <a:t>نتاج</a:t>
            </a:r>
            <a:r>
              <a:rPr dirty="0"/>
              <a:t> </a:t>
            </a:r>
            <a:r>
              <a:rPr dirty="0" err="1"/>
              <a:t>تفاعل</a:t>
            </a:r>
            <a:r>
              <a:rPr dirty="0"/>
              <a:t> </a:t>
            </a:r>
            <a:r>
              <a:rPr dirty="0" err="1"/>
              <a:t>تاريخي</a:t>
            </a:r>
            <a:r>
              <a:rPr dirty="0"/>
              <a:t> </a:t>
            </a:r>
            <a:r>
              <a:rPr dirty="0" err="1"/>
              <a:t>طويل</a:t>
            </a:r>
            <a:r>
              <a:rPr dirty="0"/>
              <a:t>.</a:t>
            </a:r>
          </a:p>
          <a:p>
            <a:pPr algn="r" rtl="1"/>
            <a:r>
              <a:rPr dirty="0" err="1"/>
              <a:t>دراسة</a:t>
            </a:r>
            <a:r>
              <a:rPr dirty="0"/>
              <a:t> </a:t>
            </a:r>
            <a:r>
              <a:rPr dirty="0" err="1"/>
              <a:t>المنطقة</a:t>
            </a:r>
            <a:r>
              <a:rPr dirty="0"/>
              <a:t> </a:t>
            </a:r>
            <a:r>
              <a:rPr dirty="0" err="1"/>
              <a:t>تكشف</a:t>
            </a:r>
            <a:r>
              <a:rPr dirty="0"/>
              <a:t> </a:t>
            </a:r>
            <a:r>
              <a:rPr dirty="0" err="1"/>
              <a:t>جذور</a:t>
            </a:r>
            <a:r>
              <a:rPr dirty="0"/>
              <a:t> </a:t>
            </a:r>
            <a:r>
              <a:rPr dirty="0" err="1"/>
              <a:t>الحاضر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مقدمة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التنوع</a:t>
            </a:r>
            <a:r>
              <a:rPr dirty="0"/>
              <a:t> </a:t>
            </a:r>
            <a:r>
              <a:rPr dirty="0" err="1"/>
              <a:t>الثقافي</a:t>
            </a:r>
            <a:r>
              <a:rPr dirty="0"/>
              <a:t> </a:t>
            </a:r>
            <a:r>
              <a:rPr dirty="0" err="1"/>
              <a:t>واللغوي</a:t>
            </a:r>
            <a:r>
              <a:rPr dirty="0"/>
              <a:t> </a:t>
            </a:r>
            <a:r>
              <a:rPr dirty="0" err="1"/>
              <a:t>والاجتماعي</a:t>
            </a:r>
            <a:r>
              <a:rPr dirty="0"/>
              <a:t>.</a:t>
            </a:r>
          </a:p>
          <a:p>
            <a:pPr algn="r" rtl="1"/>
            <a:r>
              <a:rPr dirty="0" err="1"/>
              <a:t>استقرار</a:t>
            </a:r>
            <a:r>
              <a:rPr dirty="0"/>
              <a:t> </a:t>
            </a:r>
            <a:r>
              <a:rPr dirty="0" err="1"/>
              <a:t>الأمازيغ</a:t>
            </a:r>
            <a:r>
              <a:rPr dirty="0"/>
              <a:t> </a:t>
            </a:r>
            <a:r>
              <a:rPr dirty="0" err="1"/>
              <a:t>منذ</a:t>
            </a:r>
            <a:r>
              <a:rPr dirty="0"/>
              <a:t> </a:t>
            </a:r>
            <a:r>
              <a:rPr dirty="0" err="1"/>
              <a:t>عصور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قبل</a:t>
            </a:r>
            <a:r>
              <a:rPr dirty="0"/>
              <a:t> </a:t>
            </a:r>
            <a:r>
              <a:rPr dirty="0" err="1"/>
              <a:t>التاريخ</a:t>
            </a:r>
            <a:r>
              <a:rPr dirty="0"/>
              <a:t>.</a:t>
            </a:r>
          </a:p>
          <a:p>
            <a:pPr algn="r" rtl="1"/>
            <a:r>
              <a:rPr dirty="0" err="1"/>
              <a:t>تفاعل</a:t>
            </a:r>
            <a:r>
              <a:rPr dirty="0"/>
              <a:t> </a:t>
            </a:r>
            <a:r>
              <a:rPr dirty="0" err="1"/>
              <a:t>حضاري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الفينيقيين</a:t>
            </a:r>
            <a:r>
              <a:rPr dirty="0"/>
              <a:t> </a:t>
            </a:r>
            <a:r>
              <a:rPr dirty="0" err="1"/>
              <a:t>والرومان</a:t>
            </a:r>
            <a:r>
              <a:rPr dirty="0"/>
              <a:t> </a:t>
            </a:r>
            <a:r>
              <a:rPr dirty="0" err="1"/>
              <a:t>والعرب</a:t>
            </a:r>
            <a:r>
              <a:rPr dirty="0"/>
              <a:t> </a:t>
            </a:r>
            <a:r>
              <a:rPr dirty="0" err="1"/>
              <a:t>والعثمانيين</a:t>
            </a:r>
            <a:r>
              <a:rPr dirty="0"/>
              <a:t>.</a:t>
            </a:r>
          </a:p>
          <a:p>
            <a:pPr algn="r" rtl="1"/>
            <a:r>
              <a:rPr dirty="0" err="1"/>
              <a:t>تراكم</a:t>
            </a:r>
            <a:r>
              <a:rPr dirty="0"/>
              <a:t> </a:t>
            </a:r>
            <a:r>
              <a:rPr dirty="0" err="1"/>
              <a:t>تاريخي</a:t>
            </a:r>
            <a:r>
              <a:rPr dirty="0"/>
              <a:t> </a:t>
            </a:r>
            <a:r>
              <a:rPr dirty="0" err="1"/>
              <a:t>يبرز</a:t>
            </a:r>
            <a:r>
              <a:rPr dirty="0"/>
              <a:t> </a:t>
            </a:r>
            <a:r>
              <a:rPr dirty="0" err="1"/>
              <a:t>تشكل</a:t>
            </a:r>
            <a:r>
              <a:rPr dirty="0"/>
              <a:t> </a:t>
            </a:r>
            <a:r>
              <a:rPr dirty="0" err="1"/>
              <a:t>الهوية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التنوع</a:t>
            </a:r>
            <a:r>
              <a:rPr dirty="0"/>
              <a:t> </a:t>
            </a:r>
            <a:r>
              <a:rPr dirty="0" err="1"/>
              <a:t>العرقي</a:t>
            </a:r>
            <a:r>
              <a:rPr dirty="0"/>
              <a:t> </a:t>
            </a:r>
            <a:r>
              <a:rPr dirty="0" err="1"/>
              <a:t>واللغوي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تفاعل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المكوّن</a:t>
            </a:r>
            <a:r>
              <a:rPr dirty="0"/>
              <a:t> </a:t>
            </a:r>
            <a:r>
              <a:rPr dirty="0" err="1"/>
              <a:t>الأمازيغي</a:t>
            </a:r>
            <a:r>
              <a:rPr dirty="0"/>
              <a:t> </a:t>
            </a:r>
            <a:r>
              <a:rPr dirty="0" err="1"/>
              <a:t>والعربي</a:t>
            </a:r>
            <a:r>
              <a:rPr dirty="0"/>
              <a:t>.</a:t>
            </a:r>
          </a:p>
          <a:p>
            <a:pPr algn="r" rtl="1"/>
            <a:r>
              <a:rPr dirty="0" err="1"/>
              <a:t>تعدد</a:t>
            </a:r>
            <a:r>
              <a:rPr dirty="0"/>
              <a:t> </a:t>
            </a:r>
            <a:r>
              <a:rPr dirty="0" err="1"/>
              <a:t>اللهجات</a:t>
            </a:r>
            <a:r>
              <a:rPr dirty="0"/>
              <a:t> </a:t>
            </a:r>
            <a:r>
              <a:rPr dirty="0" err="1"/>
              <a:t>العربية</a:t>
            </a:r>
            <a:r>
              <a:rPr dirty="0"/>
              <a:t> </a:t>
            </a:r>
            <a:r>
              <a:rPr dirty="0" err="1"/>
              <a:t>والأمازيغية</a:t>
            </a:r>
            <a:r>
              <a:rPr dirty="0"/>
              <a:t>.</a:t>
            </a:r>
          </a:p>
          <a:p>
            <a:pPr algn="r" rtl="1"/>
            <a:r>
              <a:rPr dirty="0" err="1"/>
              <a:t>لغة</a:t>
            </a:r>
            <a:r>
              <a:rPr dirty="0"/>
              <a:t> </a:t>
            </a:r>
            <a:r>
              <a:rPr dirty="0" err="1"/>
              <a:t>فرنسية</a:t>
            </a:r>
            <a:r>
              <a:rPr dirty="0"/>
              <a:t>/</a:t>
            </a:r>
            <a:r>
              <a:rPr dirty="0" err="1"/>
              <a:t>إسبانية</a:t>
            </a:r>
            <a:r>
              <a:rPr dirty="0"/>
              <a:t> </a:t>
            </a:r>
            <a:r>
              <a:rPr dirty="0" err="1"/>
              <a:t>نتيجة</a:t>
            </a:r>
            <a:r>
              <a:rPr dirty="0"/>
              <a:t> </a:t>
            </a:r>
            <a:r>
              <a:rPr dirty="0" err="1"/>
              <a:t>الاستعمار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التحليل</a:t>
            </a:r>
            <a:r>
              <a:rPr dirty="0"/>
              <a:t> </a:t>
            </a:r>
            <a:r>
              <a:rPr dirty="0" err="1"/>
              <a:t>الأنثروبولوجي</a:t>
            </a:r>
            <a:r>
              <a:rPr dirty="0"/>
              <a:t> </a:t>
            </a:r>
            <a:r>
              <a:rPr dirty="0" err="1"/>
              <a:t>للتنوع</a:t>
            </a:r>
            <a:r>
              <a:rPr dirty="0"/>
              <a:t> </a:t>
            </a:r>
            <a:r>
              <a:rPr dirty="0" err="1"/>
              <a:t>اللغوي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اللغة</a:t>
            </a:r>
            <a:r>
              <a:rPr dirty="0"/>
              <a:t> </a:t>
            </a:r>
            <a:r>
              <a:rPr dirty="0" err="1"/>
              <a:t>عنصر</a:t>
            </a:r>
            <a:r>
              <a:rPr dirty="0"/>
              <a:t> </a:t>
            </a:r>
            <a:r>
              <a:rPr dirty="0" err="1"/>
              <a:t>للهوية</a:t>
            </a:r>
            <a:r>
              <a:rPr dirty="0"/>
              <a:t> </a:t>
            </a:r>
            <a:r>
              <a:rPr dirty="0" err="1"/>
              <a:t>والذاكرة</a:t>
            </a:r>
            <a:r>
              <a:rPr dirty="0"/>
              <a:t>.</a:t>
            </a:r>
          </a:p>
          <a:p>
            <a:pPr algn="r" rtl="1"/>
            <a:r>
              <a:rPr dirty="0" err="1"/>
              <a:t>اللهجات</a:t>
            </a:r>
            <a:r>
              <a:rPr dirty="0"/>
              <a:t> </a:t>
            </a:r>
            <a:r>
              <a:rPr dirty="0" err="1"/>
              <a:t>تعكس</a:t>
            </a:r>
            <a:r>
              <a:rPr dirty="0"/>
              <a:t> </a:t>
            </a:r>
            <a:r>
              <a:rPr dirty="0" err="1"/>
              <a:t>علاقات</a:t>
            </a:r>
            <a:r>
              <a:rPr dirty="0"/>
              <a:t> </a:t>
            </a:r>
            <a:r>
              <a:rPr dirty="0" err="1"/>
              <a:t>تاريخية</a:t>
            </a:r>
            <a:r>
              <a:rPr dirty="0"/>
              <a:t>.</a:t>
            </a:r>
          </a:p>
          <a:p>
            <a:pPr algn="r" rtl="1"/>
            <a:r>
              <a:rPr dirty="0" err="1"/>
              <a:t>تعايش</a:t>
            </a:r>
            <a:r>
              <a:rPr dirty="0"/>
              <a:t> </a:t>
            </a:r>
            <a:r>
              <a:rPr dirty="0" err="1"/>
              <a:t>لغوي</a:t>
            </a:r>
            <a:r>
              <a:rPr dirty="0"/>
              <a:t> </a:t>
            </a:r>
            <a:r>
              <a:rPr dirty="0" err="1"/>
              <a:t>يعبر</a:t>
            </a:r>
            <a:r>
              <a:rPr dirty="0"/>
              <a:t> </a:t>
            </a:r>
            <a:r>
              <a:rPr dirty="0" err="1"/>
              <a:t>عن</a:t>
            </a:r>
            <a:r>
              <a:rPr dirty="0"/>
              <a:t> </a:t>
            </a:r>
            <a:r>
              <a:rPr dirty="0" err="1"/>
              <a:t>التعدد</a:t>
            </a:r>
            <a:r>
              <a:rPr dirty="0"/>
              <a:t> </a:t>
            </a:r>
            <a:r>
              <a:rPr dirty="0" err="1"/>
              <a:t>الثقافي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2. </a:t>
            </a:r>
            <a:r>
              <a:rPr dirty="0" err="1"/>
              <a:t>التنوع</a:t>
            </a:r>
            <a:r>
              <a:rPr dirty="0"/>
              <a:t> </a:t>
            </a:r>
            <a:r>
              <a:rPr dirty="0" err="1"/>
              <a:t>الثقافي</a:t>
            </a:r>
            <a:r>
              <a:rPr dirty="0"/>
              <a:t> </a:t>
            </a:r>
            <a:r>
              <a:rPr dirty="0" err="1"/>
              <a:t>والفلكلوري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الساحل</a:t>
            </a:r>
            <a:r>
              <a:rPr dirty="0"/>
              <a:t>: </a:t>
            </a:r>
            <a:r>
              <a:rPr dirty="0" err="1"/>
              <a:t>انفتاح</a:t>
            </a:r>
            <a:r>
              <a:rPr dirty="0"/>
              <a:t> </a:t>
            </a:r>
            <a:r>
              <a:rPr dirty="0" err="1"/>
              <a:t>وتجارية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الجبل</a:t>
            </a:r>
            <a:r>
              <a:rPr dirty="0"/>
              <a:t>: </a:t>
            </a:r>
            <a:r>
              <a:rPr dirty="0" err="1"/>
              <a:t>قبائل</a:t>
            </a:r>
            <a:r>
              <a:rPr dirty="0"/>
              <a:t> </a:t>
            </a:r>
            <a:r>
              <a:rPr dirty="0" err="1"/>
              <a:t>وتراث</a:t>
            </a:r>
            <a:r>
              <a:rPr dirty="0"/>
              <a:t> </a:t>
            </a:r>
            <a:r>
              <a:rPr dirty="0" err="1"/>
              <a:t>محافظ</a:t>
            </a:r>
            <a:r>
              <a:rPr dirty="0"/>
              <a:t>.</a:t>
            </a:r>
          </a:p>
          <a:p>
            <a:pPr algn="r" rtl="1"/>
            <a:r>
              <a:rPr dirty="0" err="1"/>
              <a:t>الصحراء</a:t>
            </a:r>
            <a:r>
              <a:rPr dirty="0"/>
              <a:t>: </a:t>
            </a:r>
            <a:r>
              <a:rPr dirty="0" err="1"/>
              <a:t>ترحال</a:t>
            </a:r>
            <a:r>
              <a:rPr dirty="0"/>
              <a:t> </a:t>
            </a:r>
            <a:r>
              <a:rPr dirty="0" err="1"/>
              <a:t>وضيافة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ثراء</a:t>
            </a:r>
            <a:r>
              <a:rPr dirty="0"/>
              <a:t> </a:t>
            </a:r>
            <a:r>
              <a:rPr dirty="0" err="1"/>
              <a:t>الطقوس</a:t>
            </a:r>
            <a:r>
              <a:rPr dirty="0"/>
              <a:t> </a:t>
            </a:r>
            <a:r>
              <a:rPr dirty="0" err="1"/>
              <a:t>الاجتماعية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طقوس</a:t>
            </a:r>
            <a:r>
              <a:rPr dirty="0"/>
              <a:t> </a:t>
            </a:r>
            <a:r>
              <a:rPr dirty="0" err="1"/>
              <a:t>الزواج</a:t>
            </a:r>
            <a:r>
              <a:rPr dirty="0"/>
              <a:t> </a:t>
            </a:r>
            <a:r>
              <a:rPr dirty="0" err="1"/>
              <a:t>والولادة</a:t>
            </a:r>
            <a:r>
              <a:rPr dirty="0"/>
              <a:t>.</a:t>
            </a:r>
          </a:p>
          <a:p>
            <a:pPr algn="r" rtl="1"/>
            <a:r>
              <a:rPr dirty="0" err="1"/>
              <a:t>الأعياد</a:t>
            </a:r>
            <a:r>
              <a:rPr dirty="0"/>
              <a:t> </a:t>
            </a:r>
            <a:r>
              <a:rPr dirty="0" err="1"/>
              <a:t>الدينية</a:t>
            </a:r>
            <a:r>
              <a:rPr dirty="0"/>
              <a:t> </a:t>
            </a:r>
            <a:r>
              <a:rPr dirty="0" err="1"/>
              <a:t>وتعزيز</a:t>
            </a:r>
            <a:r>
              <a:rPr dirty="0"/>
              <a:t> </a:t>
            </a:r>
            <a:r>
              <a:rPr dirty="0" err="1"/>
              <a:t>التضامن</a:t>
            </a:r>
            <a:r>
              <a:rPr dirty="0"/>
              <a:t>.</a:t>
            </a:r>
          </a:p>
          <a:p>
            <a:pPr algn="r" rtl="1"/>
            <a:r>
              <a:rPr dirty="0" err="1"/>
              <a:t>احتفالات</a:t>
            </a:r>
            <a:r>
              <a:rPr dirty="0"/>
              <a:t> </a:t>
            </a:r>
            <a:r>
              <a:rPr dirty="0" err="1"/>
              <a:t>مرتبطة</a:t>
            </a:r>
            <a:r>
              <a:rPr dirty="0"/>
              <a:t> </a:t>
            </a:r>
            <a:r>
              <a:rPr dirty="0" err="1"/>
              <a:t>بدورة</a:t>
            </a:r>
            <a:r>
              <a:rPr dirty="0"/>
              <a:t> </a:t>
            </a:r>
            <a:r>
              <a:rPr dirty="0" err="1"/>
              <a:t>الطبيعة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3. </a:t>
            </a:r>
            <a:r>
              <a:rPr dirty="0" err="1"/>
              <a:t>الفنون</a:t>
            </a:r>
            <a:r>
              <a:rPr dirty="0"/>
              <a:t> </a:t>
            </a:r>
            <a:r>
              <a:rPr dirty="0" err="1"/>
              <a:t>الشعبية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الراي</a:t>
            </a:r>
            <a:r>
              <a:rPr dirty="0"/>
              <a:t>: </a:t>
            </a:r>
            <a:r>
              <a:rPr dirty="0" err="1"/>
              <a:t>تعبير</a:t>
            </a:r>
            <a:r>
              <a:rPr dirty="0"/>
              <a:t> </a:t>
            </a:r>
            <a:r>
              <a:rPr dirty="0" err="1"/>
              <a:t>شبابي</a:t>
            </a:r>
            <a:r>
              <a:rPr dirty="0"/>
              <a:t> </a:t>
            </a:r>
            <a:r>
              <a:rPr dirty="0" err="1"/>
              <a:t>حديث</a:t>
            </a:r>
            <a:r>
              <a:rPr dirty="0"/>
              <a:t>.</a:t>
            </a:r>
          </a:p>
          <a:p>
            <a:pPr algn="r" rtl="1"/>
            <a:r>
              <a:rPr dirty="0" err="1"/>
              <a:t>أحيدوس</a:t>
            </a:r>
            <a:r>
              <a:rPr dirty="0"/>
              <a:t>: </a:t>
            </a:r>
            <a:r>
              <a:rPr dirty="0" err="1"/>
              <a:t>رقص</a:t>
            </a:r>
            <a:r>
              <a:rPr dirty="0"/>
              <a:t> </a:t>
            </a:r>
            <a:r>
              <a:rPr dirty="0" err="1"/>
              <a:t>جماعي</a:t>
            </a:r>
            <a:r>
              <a:rPr dirty="0"/>
              <a:t> </a:t>
            </a:r>
            <a:r>
              <a:rPr dirty="0" err="1"/>
              <a:t>جبلي</a:t>
            </a:r>
            <a:r>
              <a:rPr dirty="0"/>
              <a:t>.</a:t>
            </a:r>
          </a:p>
          <a:p>
            <a:pPr algn="r" rtl="1"/>
            <a:r>
              <a:rPr dirty="0" err="1"/>
              <a:t>المالوف</a:t>
            </a:r>
            <a:r>
              <a:rPr dirty="0"/>
              <a:t>: </a:t>
            </a:r>
            <a:r>
              <a:rPr dirty="0" err="1"/>
              <a:t>تراث</a:t>
            </a:r>
            <a:r>
              <a:rPr dirty="0"/>
              <a:t> </a:t>
            </a:r>
            <a:r>
              <a:rPr dirty="0" err="1"/>
              <a:t>أندلسي</a:t>
            </a:r>
            <a:r>
              <a:rPr dirty="0"/>
              <a:t> </a:t>
            </a:r>
            <a:r>
              <a:rPr dirty="0" err="1"/>
              <a:t>حضري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/>
              <a:t>4. </a:t>
            </a:r>
            <a:r>
              <a:rPr dirty="0" err="1"/>
              <a:t>التاريخ</a:t>
            </a:r>
            <a:r>
              <a:rPr dirty="0"/>
              <a:t> </a:t>
            </a:r>
            <a:r>
              <a:rPr dirty="0" err="1"/>
              <a:t>والتراث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مواقع</a:t>
            </a:r>
            <a:r>
              <a:rPr dirty="0"/>
              <a:t> </a:t>
            </a:r>
            <a:r>
              <a:rPr dirty="0" err="1"/>
              <a:t>أثرية</a:t>
            </a:r>
            <a:r>
              <a:rPr dirty="0"/>
              <a:t> </a:t>
            </a:r>
            <a:r>
              <a:rPr dirty="0" err="1"/>
              <a:t>رومانية</a:t>
            </a:r>
            <a:r>
              <a:rPr dirty="0"/>
              <a:t> </a:t>
            </a:r>
            <a:r>
              <a:rPr dirty="0" err="1"/>
              <a:t>وفينيقية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المخطوطات</a:t>
            </a:r>
            <a:r>
              <a:rPr dirty="0"/>
              <a:t> </a:t>
            </a:r>
            <a:r>
              <a:rPr dirty="0" err="1"/>
              <a:t>والتراث</a:t>
            </a:r>
            <a:r>
              <a:rPr dirty="0"/>
              <a:t> </a:t>
            </a:r>
            <a:r>
              <a:rPr dirty="0" err="1"/>
              <a:t>الشفوي</a:t>
            </a:r>
            <a:r>
              <a:rPr dirty="0"/>
              <a:t>.</a:t>
            </a:r>
          </a:p>
          <a:p>
            <a:pPr algn="r" rtl="1"/>
            <a:r>
              <a:rPr dirty="0" err="1"/>
              <a:t>ممارسات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قبل</a:t>
            </a:r>
            <a:r>
              <a:rPr dirty="0"/>
              <a:t> </a:t>
            </a:r>
            <a:r>
              <a:rPr dirty="0" err="1"/>
              <a:t>الإسلام</a:t>
            </a:r>
            <a:r>
              <a:rPr dirty="0"/>
              <a:t> </a:t>
            </a:r>
            <a:r>
              <a:rPr dirty="0" err="1"/>
              <a:t>مستمرة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dirty="0" err="1"/>
              <a:t>التحولات</a:t>
            </a:r>
            <a:r>
              <a:rPr dirty="0"/>
              <a:t> </a:t>
            </a:r>
            <a:r>
              <a:rPr dirty="0" err="1"/>
              <a:t>الاجتماعية</a:t>
            </a:r>
            <a:r>
              <a:rPr dirty="0"/>
              <a:t> </a:t>
            </a:r>
            <a:r>
              <a:rPr dirty="0" err="1"/>
              <a:t>الحديثة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تأثير</a:t>
            </a:r>
            <a:r>
              <a:rPr dirty="0"/>
              <a:t> </a:t>
            </a:r>
            <a:r>
              <a:rPr dirty="0" err="1"/>
              <a:t>الاستعمار</a:t>
            </a:r>
            <a:r>
              <a:rPr dirty="0"/>
              <a:t> </a:t>
            </a:r>
            <a:r>
              <a:rPr dirty="0" err="1"/>
              <a:t>الأوروبي</a:t>
            </a:r>
            <a:r>
              <a:rPr dirty="0"/>
              <a:t>.</a:t>
            </a:r>
          </a:p>
          <a:p>
            <a:pPr algn="r" rtl="1"/>
            <a:r>
              <a:rPr dirty="0" err="1"/>
              <a:t>الهجرة</a:t>
            </a:r>
            <a:r>
              <a:rPr dirty="0"/>
              <a:t> </a:t>
            </a:r>
            <a:r>
              <a:rPr dirty="0" err="1"/>
              <a:t>الداخلية</a:t>
            </a:r>
            <a:r>
              <a:rPr dirty="0"/>
              <a:t> </a:t>
            </a:r>
            <a:r>
              <a:rPr dirty="0" err="1"/>
              <a:t>والخارجية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التحضر</a:t>
            </a:r>
            <a:r>
              <a:rPr dirty="0"/>
              <a:t> </a:t>
            </a:r>
            <a:r>
              <a:rPr dirty="0" err="1"/>
              <a:t>وتغير</a:t>
            </a:r>
            <a:r>
              <a:rPr dirty="0"/>
              <a:t> </a:t>
            </a:r>
            <a:r>
              <a:rPr dirty="0" err="1"/>
              <a:t>البنى</a:t>
            </a:r>
            <a:r>
              <a:rPr dirty="0"/>
              <a:t> </a:t>
            </a:r>
            <a:r>
              <a:rPr dirty="0" err="1"/>
              <a:t>الاجتماعية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206</Words>
  <Application>Microsoft Office PowerPoint</Application>
  <PresentationFormat>Affichage à l'écran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شمال إفريقيا: مجال خصب للدراسات الأنثروبولوجية</vt:lpstr>
      <vt:lpstr>مقدمة</vt:lpstr>
      <vt:lpstr>1. التنوع العرقي واللغوي</vt:lpstr>
      <vt:lpstr>التحليل الأنثروبولوجي للتنوع اللغوي</vt:lpstr>
      <vt:lpstr>2. التنوع الثقافي والفلكلوري</vt:lpstr>
      <vt:lpstr>ثراء الطقوس الاجتماعية</vt:lpstr>
      <vt:lpstr>3. الفنون الشعبية</vt:lpstr>
      <vt:lpstr>4. التاريخ والتراث</vt:lpstr>
      <vt:lpstr>التحولات الاجتماعية الحديثة</vt:lpstr>
      <vt:lpstr>مجالات البحث الأنثروبولوجي</vt:lpstr>
      <vt:lpstr>خاتمة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شمال إفريقيا: مجال خصب للدراسات الأنثروبولوجية</dc:title>
  <dc:subject/>
  <dc:creator/>
  <cp:keywords/>
  <dc:description>generated using python-pptx</dc:description>
  <cp:lastModifiedBy>Compte Microsoft</cp:lastModifiedBy>
  <cp:revision>3</cp:revision>
  <dcterms:created xsi:type="dcterms:W3CDTF">2013-01-27T09:14:16Z</dcterms:created>
  <dcterms:modified xsi:type="dcterms:W3CDTF">2025-11-03T04:35:32Z</dcterms:modified>
  <cp:category/>
</cp:coreProperties>
</file>