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708" r:id="rId2"/>
  </p:sldMasterIdLst>
  <p:notesMasterIdLst>
    <p:notesMasterId r:id="rId9"/>
  </p:notesMasterIdLst>
  <p:sldIdLst>
    <p:sldId id="256" r:id="rId3"/>
    <p:sldId id="261" r:id="rId4"/>
    <p:sldId id="259" r:id="rId5"/>
    <p:sldId id="302" r:id="rId6"/>
    <p:sldId id="301" r:id="rId7"/>
    <p:sldId id="304" r:id="rId8"/>
  </p:sldIdLst>
  <p:sldSz cx="9144000" cy="5143500" type="screen16x9"/>
  <p:notesSz cx="6858000" cy="9144000"/>
  <p:embeddedFontLst>
    <p:embeddedFont>
      <p:font typeface="Andalus" panose="02020603050405020304" pitchFamily="18" charset="-78"/>
      <p:regular r:id="rId10"/>
    </p:embeddedFont>
    <p:embeddedFont>
      <p:font typeface="Bebas Neue" panose="020B0606020202050201" pitchFamily="34" charset="0"/>
      <p:regular r:id="rId11"/>
    </p:embeddedFont>
    <p:embeddedFont>
      <p:font typeface="Figtree" panose="020B0604020202020204" charset="0"/>
      <p:regular r:id="rId12"/>
      <p:bold r:id="rId13"/>
      <p:italic r:id="rId14"/>
      <p:boldItalic r:id="rId15"/>
    </p:embeddedFont>
    <p:embeddedFont>
      <p:font typeface="Figtree Medium" panose="020B0604020202020204" charset="0"/>
      <p:regular r:id="rId16"/>
      <p:bold r:id="rId17"/>
      <p:italic r:id="rId18"/>
      <p:boldItalic r:id="rId19"/>
    </p:embeddedFont>
    <p:embeddedFont>
      <p:font typeface="Golos Text" panose="020B0604020202020204" charset="0"/>
      <p:regular r:id="rId20"/>
      <p:bold r:id="rId21"/>
    </p:embeddedFont>
    <p:embeddedFont>
      <p:font typeface="Nunito Light" pitchFamily="2" charset="0"/>
      <p:regular r:id="rId22"/>
      <p:italic r:id="rId23"/>
    </p:embeddedFont>
    <p:embeddedFont>
      <p:font typeface="PT Sans" panose="020B0503020203020204" pitchFamily="34" charset="0"/>
      <p:regular r:id="rId24"/>
      <p:bold r:id="rId25"/>
      <p:italic r:id="rId26"/>
      <p:boldItalic r:id="rId27"/>
    </p:embeddedFont>
    <p:embeddedFont>
      <p:font typeface="Simplified Arabic" panose="02020603050405020304" pitchFamily="18" charset="-78"/>
      <p:regular r:id="rId28"/>
      <p:bold r:id="rId29"/>
    </p:embeddedFont>
    <p:embeddedFont>
      <p:font typeface="Tw Cen MT" panose="020B06020201040206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5BEB7B-936F-4CFA-905C-537B202B9917}">
  <a:tblStyle styleId="{E75BEB7B-936F-4CFA-905C-537B202B99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FB6ADB-E5E9-4B02-8E4B-C182A30EDED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21" Type="http://schemas.openxmlformats.org/officeDocument/2006/relationships/font" Target="fonts/font12.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51d9e95b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51d9e95b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1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a:extLst>
            <a:ext uri="{FF2B5EF4-FFF2-40B4-BE49-F238E27FC236}">
              <a16:creationId xmlns:a16="http://schemas.microsoft.com/office/drawing/2014/main" id="{6FF0A744-E26E-905D-167C-E3FC23B3BC01}"/>
            </a:ext>
          </a:extLst>
        </p:cNvPr>
        <p:cNvGrpSpPr/>
        <p:nvPr/>
      </p:nvGrpSpPr>
      <p:grpSpPr>
        <a:xfrm>
          <a:off x="0" y="0"/>
          <a:ext cx="0" cy="0"/>
          <a:chOff x="0" y="0"/>
          <a:chExt cx="0" cy="0"/>
        </a:xfrm>
      </p:grpSpPr>
      <p:sp>
        <p:nvSpPr>
          <p:cNvPr id="623" name="Google Shape;623;g54dda1946d_6_332:notes">
            <a:extLst>
              <a:ext uri="{FF2B5EF4-FFF2-40B4-BE49-F238E27FC236}">
                <a16:creationId xmlns:a16="http://schemas.microsoft.com/office/drawing/2014/main" id="{D03AAF5C-60C6-1483-0FA7-DEBEB64FEC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54dda1946d_6_332:notes">
            <a:extLst>
              <a:ext uri="{FF2B5EF4-FFF2-40B4-BE49-F238E27FC236}">
                <a16:creationId xmlns:a16="http://schemas.microsoft.com/office/drawing/2014/main" id="{9C895904-2FB0-F36A-DE63-4D5CC5930F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042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033F756F-C55B-68DE-4756-5B32E4D9383F}"/>
            </a:ext>
          </a:extLst>
        </p:cNvPr>
        <p:cNvGrpSpPr/>
        <p:nvPr/>
      </p:nvGrpSpPr>
      <p:grpSpPr>
        <a:xfrm>
          <a:off x="0" y="0"/>
          <a:ext cx="0" cy="0"/>
          <a:chOff x="0" y="0"/>
          <a:chExt cx="0" cy="0"/>
        </a:xfrm>
      </p:grpSpPr>
      <p:sp>
        <p:nvSpPr>
          <p:cNvPr id="484" name="Google Shape;484;g54dda1946d_6_322:notes">
            <a:extLst>
              <a:ext uri="{FF2B5EF4-FFF2-40B4-BE49-F238E27FC236}">
                <a16:creationId xmlns:a16="http://schemas.microsoft.com/office/drawing/2014/main" id="{F8B1FB92-CC8D-5A5D-AB7D-17782FBC3F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22:notes">
            <a:extLst>
              <a:ext uri="{FF2B5EF4-FFF2-40B4-BE49-F238E27FC236}">
                <a16:creationId xmlns:a16="http://schemas.microsoft.com/office/drawing/2014/main" id="{C5126FCB-C854-C8F3-854E-1A37002205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64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a:extLst>
            <a:ext uri="{FF2B5EF4-FFF2-40B4-BE49-F238E27FC236}">
              <a16:creationId xmlns:a16="http://schemas.microsoft.com/office/drawing/2014/main" id="{125DF56C-A5C7-D075-6E6D-E0F0B6AB2017}"/>
            </a:ext>
          </a:extLst>
        </p:cNvPr>
        <p:cNvGrpSpPr/>
        <p:nvPr/>
      </p:nvGrpSpPr>
      <p:grpSpPr>
        <a:xfrm>
          <a:off x="0" y="0"/>
          <a:ext cx="0" cy="0"/>
          <a:chOff x="0" y="0"/>
          <a:chExt cx="0" cy="0"/>
        </a:xfrm>
      </p:grpSpPr>
      <p:sp>
        <p:nvSpPr>
          <p:cNvPr id="623" name="Google Shape;623;g54dda1946d_6_332:notes">
            <a:extLst>
              <a:ext uri="{FF2B5EF4-FFF2-40B4-BE49-F238E27FC236}">
                <a16:creationId xmlns:a16="http://schemas.microsoft.com/office/drawing/2014/main" id="{3DC7DCFD-6ADD-180E-0CE0-C045CD7AFB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54dda1946d_6_332:notes">
            <a:extLst>
              <a:ext uri="{FF2B5EF4-FFF2-40B4-BE49-F238E27FC236}">
                <a16:creationId xmlns:a16="http://schemas.microsoft.com/office/drawing/2014/main" id="{03FB9AA3-D207-612C-B8C3-B18A378779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33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fr-FR"/>
              <a:t>Modifiez le style du titre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599360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7088660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fr-FR"/>
              <a:t>Modifiez le style du titre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542064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fr-FR"/>
              <a:t>Modifiez le style du titre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7258437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fr-FR"/>
              <a:t>Modifiez le style du titre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317702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fr-FR"/>
              <a:t>Modifiez le style du titre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7611854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fr-FR"/>
              <a:t>Modifiez le style du titre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18285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10683830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7326435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713225" y="1209225"/>
            <a:ext cx="3865500" cy="815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 name="Google Shape;50;p7"/>
          <p:cNvSpPr txBox="1">
            <a:spLocks noGrp="1"/>
          </p:cNvSpPr>
          <p:nvPr>
            <p:ph type="subTitle" idx="1"/>
          </p:nvPr>
        </p:nvSpPr>
        <p:spPr>
          <a:xfrm>
            <a:off x="713225" y="2001350"/>
            <a:ext cx="3865500" cy="19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1600"/>
              </a:spcBef>
              <a:spcAft>
                <a:spcPts val="0"/>
              </a:spcAft>
              <a:buClr>
                <a:srgbClr val="E76A28"/>
              </a:buClr>
              <a:buSzPts val="1200"/>
              <a:buFont typeface="Nunito Light"/>
              <a:buChar char="■"/>
              <a:defRPr/>
            </a:lvl3pPr>
            <a:lvl4pPr lvl="3" algn="ctr" rtl="0">
              <a:lnSpc>
                <a:spcPct val="100000"/>
              </a:lnSpc>
              <a:spcBef>
                <a:spcPts val="1600"/>
              </a:spcBef>
              <a:spcAft>
                <a:spcPts val="0"/>
              </a:spcAft>
              <a:buClr>
                <a:srgbClr val="E76A28"/>
              </a:buClr>
              <a:buSzPts val="1200"/>
              <a:buFont typeface="Nunito Light"/>
              <a:buChar char="●"/>
              <a:defRPr/>
            </a:lvl4pPr>
            <a:lvl5pPr lvl="4" algn="ctr" rtl="0">
              <a:lnSpc>
                <a:spcPct val="100000"/>
              </a:lnSpc>
              <a:spcBef>
                <a:spcPts val="1600"/>
              </a:spcBef>
              <a:spcAft>
                <a:spcPts val="0"/>
              </a:spcAft>
              <a:buClr>
                <a:srgbClr val="E76A28"/>
              </a:buClr>
              <a:buSzPts val="1200"/>
              <a:buFont typeface="Nunito Light"/>
              <a:buChar char="○"/>
              <a:defRPr/>
            </a:lvl5pPr>
            <a:lvl6pPr lvl="5" algn="ctr" rtl="0">
              <a:lnSpc>
                <a:spcPct val="100000"/>
              </a:lnSpc>
              <a:spcBef>
                <a:spcPts val="1600"/>
              </a:spcBef>
              <a:spcAft>
                <a:spcPts val="0"/>
              </a:spcAft>
              <a:buClr>
                <a:srgbClr val="999999"/>
              </a:buClr>
              <a:buSzPts val="1200"/>
              <a:buFont typeface="Nunito Light"/>
              <a:buChar char="■"/>
              <a:defRPr/>
            </a:lvl6pPr>
            <a:lvl7pPr lvl="6" algn="ctr" rtl="0">
              <a:lnSpc>
                <a:spcPct val="100000"/>
              </a:lnSpc>
              <a:spcBef>
                <a:spcPts val="1600"/>
              </a:spcBef>
              <a:spcAft>
                <a:spcPts val="0"/>
              </a:spcAft>
              <a:buClr>
                <a:srgbClr val="999999"/>
              </a:buClr>
              <a:buSzPts val="1200"/>
              <a:buFont typeface="Nunito Light"/>
              <a:buChar char="●"/>
              <a:defRPr/>
            </a:lvl7pPr>
            <a:lvl8pPr lvl="7" algn="ctr" rtl="0">
              <a:lnSpc>
                <a:spcPct val="100000"/>
              </a:lnSpc>
              <a:spcBef>
                <a:spcPts val="1600"/>
              </a:spcBef>
              <a:spcAft>
                <a:spcPts val="0"/>
              </a:spcAft>
              <a:buClr>
                <a:srgbClr val="999999"/>
              </a:buClr>
              <a:buSzPts val="1200"/>
              <a:buFont typeface="Nunito Light"/>
              <a:buChar char="○"/>
              <a:defRPr/>
            </a:lvl8pPr>
            <a:lvl9pPr lvl="8" algn="ctr" rtl="0">
              <a:lnSpc>
                <a:spcPct val="100000"/>
              </a:lnSpc>
              <a:spcBef>
                <a:spcPts val="1600"/>
              </a:spcBef>
              <a:spcAft>
                <a:spcPts val="1600"/>
              </a:spcAft>
              <a:buClr>
                <a:srgbClr val="999999"/>
              </a:buClr>
              <a:buSzPts val="1200"/>
              <a:buFont typeface="Nunito Light"/>
              <a:buChar char="■"/>
              <a:defRPr/>
            </a:lvl9pPr>
          </a:lstStyle>
          <a:p>
            <a:endParaRPr/>
          </a:p>
        </p:txBody>
      </p:sp>
      <p:sp>
        <p:nvSpPr>
          <p:cNvPr id="51" name="Google Shape;51;p7"/>
          <p:cNvSpPr>
            <a:spLocks noGrp="1"/>
          </p:cNvSpPr>
          <p:nvPr>
            <p:ph type="pic" idx="2"/>
          </p:nvPr>
        </p:nvSpPr>
        <p:spPr>
          <a:xfrm>
            <a:off x="5341625" y="606750"/>
            <a:ext cx="3089100" cy="4000200"/>
          </a:xfrm>
          <a:prstGeom prst="rect">
            <a:avLst/>
          </a:prstGeom>
          <a:noFill/>
          <a:ln>
            <a:noFill/>
          </a:ln>
        </p:spPr>
      </p:sp>
    </p:spTree>
    <p:extLst>
      <p:ext uri="{BB962C8B-B14F-4D97-AF65-F5344CB8AC3E}">
        <p14:creationId xmlns:p14="http://schemas.microsoft.com/office/powerpoint/2010/main" val="2982499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0475" y="719400"/>
            <a:ext cx="4517400" cy="22530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0475" y="2931800"/>
            <a:ext cx="2179500" cy="57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3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91412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61900663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3225" y="2264950"/>
            <a:ext cx="2716800" cy="164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13225" y="1017525"/>
            <a:ext cx="1448700" cy="96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p14="http://schemas.microsoft.com/office/powerpoint/2010/main" val="274244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 name="Google Shape;16;p4"/>
          <p:cNvSpPr txBox="1">
            <a:spLocks noGrp="1"/>
          </p:cNvSpPr>
          <p:nvPr>
            <p:ph type="body" idx="1"/>
          </p:nvPr>
        </p:nvSpPr>
        <p:spPr>
          <a:xfrm>
            <a:off x="720000" y="1080431"/>
            <a:ext cx="7704000" cy="423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cxnSp>
        <p:nvCxnSpPr>
          <p:cNvPr id="17" name="Google Shape;17;p4"/>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18;p4"/>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83068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722376" y="443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subTitle" idx="1"/>
          </p:nvPr>
        </p:nvSpPr>
        <p:spPr>
          <a:xfrm>
            <a:off x="5243124" y="2589301"/>
            <a:ext cx="2665800" cy="15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5"/>
          <p:cNvSpPr txBox="1">
            <a:spLocks noGrp="1"/>
          </p:cNvSpPr>
          <p:nvPr>
            <p:ph type="subTitle" idx="2"/>
          </p:nvPr>
        </p:nvSpPr>
        <p:spPr>
          <a:xfrm>
            <a:off x="1235074" y="2589301"/>
            <a:ext cx="2665800" cy="15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 name="Google Shape;23;p5"/>
          <p:cNvSpPr txBox="1">
            <a:spLocks noGrp="1"/>
          </p:cNvSpPr>
          <p:nvPr>
            <p:ph type="subTitle" idx="3"/>
          </p:nvPr>
        </p:nvSpPr>
        <p:spPr>
          <a:xfrm>
            <a:off x="1235074" y="2091850"/>
            <a:ext cx="26658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 name="Google Shape;24;p5"/>
          <p:cNvSpPr txBox="1">
            <a:spLocks noGrp="1"/>
          </p:cNvSpPr>
          <p:nvPr>
            <p:ph type="subTitle" idx="4"/>
          </p:nvPr>
        </p:nvSpPr>
        <p:spPr>
          <a:xfrm>
            <a:off x="5243126" y="2091850"/>
            <a:ext cx="26658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25" name="Google Shape;25;p5"/>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26" name="Google Shape;26;p5"/>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grpSp>
        <p:nvGrpSpPr>
          <p:cNvPr id="27" name="Google Shape;27;p5"/>
          <p:cNvGrpSpPr/>
          <p:nvPr/>
        </p:nvGrpSpPr>
        <p:grpSpPr>
          <a:xfrm>
            <a:off x="8426366" y="906114"/>
            <a:ext cx="437778" cy="448038"/>
            <a:chOff x="8377391" y="1163214"/>
            <a:chExt cx="437778" cy="448038"/>
          </a:xfrm>
        </p:grpSpPr>
        <p:sp>
          <p:nvSpPr>
            <p:cNvPr id="28" name="Google Shape;28;p5"/>
            <p:cNvSpPr/>
            <p:nvPr/>
          </p:nvSpPr>
          <p:spPr>
            <a:xfrm rot="-417254" flipH="1">
              <a:off x="8400382" y="1185448"/>
              <a:ext cx="391798" cy="403570"/>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rot="-417254" flipH="1">
              <a:off x="8417179" y="1461940"/>
              <a:ext cx="100383" cy="143761"/>
            </a:xfrm>
            <a:custGeom>
              <a:avLst/>
              <a:gdLst/>
              <a:ahLst/>
              <a:cxnLst/>
              <a:rect l="l" t="t" r="r" b="b"/>
              <a:pathLst>
                <a:path w="1083" h="1551" extrusionOk="0">
                  <a:moveTo>
                    <a:pt x="0" y="0"/>
                  </a:moveTo>
                  <a:lnTo>
                    <a:pt x="0" y="1551"/>
                  </a:lnTo>
                  <a:lnTo>
                    <a:pt x="1082" y="21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417254" flipH="1">
              <a:off x="8476982" y="1266864"/>
              <a:ext cx="236358" cy="11864"/>
            </a:xfrm>
            <a:custGeom>
              <a:avLst/>
              <a:gdLst/>
              <a:ahLst/>
              <a:cxnLst/>
              <a:rect l="l" t="t" r="r" b="b"/>
              <a:pathLst>
                <a:path w="2550" h="128" extrusionOk="0">
                  <a:moveTo>
                    <a:pt x="1" y="0"/>
                  </a:moveTo>
                  <a:lnTo>
                    <a:pt x="1" y="128"/>
                  </a:lnTo>
                  <a:lnTo>
                    <a:pt x="2549" y="128"/>
                  </a:lnTo>
                  <a:lnTo>
                    <a:pt x="25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rot="-417254" flipH="1">
              <a:off x="8496130" y="1342911"/>
              <a:ext cx="226533" cy="12050"/>
            </a:xfrm>
            <a:custGeom>
              <a:avLst/>
              <a:gdLst/>
              <a:ahLst/>
              <a:cxnLst/>
              <a:rect l="l" t="t" r="r" b="b"/>
              <a:pathLst>
                <a:path w="2444" h="130" extrusionOk="0">
                  <a:moveTo>
                    <a:pt x="1" y="1"/>
                  </a:moveTo>
                  <a:lnTo>
                    <a:pt x="1" y="129"/>
                  </a:lnTo>
                  <a:lnTo>
                    <a:pt x="2443" y="129"/>
                  </a:lnTo>
                  <a:lnTo>
                    <a:pt x="24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1758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4" name="Google Shape;34;p6"/>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6"/>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grpSp>
        <p:nvGrpSpPr>
          <p:cNvPr id="36" name="Google Shape;36;p6"/>
          <p:cNvGrpSpPr/>
          <p:nvPr/>
        </p:nvGrpSpPr>
        <p:grpSpPr>
          <a:xfrm rot="1245504">
            <a:off x="8489569" y="4048086"/>
            <a:ext cx="391824" cy="403596"/>
            <a:chOff x="-1048214" y="3383316"/>
            <a:chExt cx="699614" cy="720633"/>
          </a:xfrm>
        </p:grpSpPr>
        <p:sp>
          <p:nvSpPr>
            <p:cNvPr id="37" name="Google Shape;37;p6"/>
            <p:cNvSpPr/>
            <p:nvPr/>
          </p:nvSpPr>
          <p:spPr>
            <a:xfrm>
              <a:off x="-1048214" y="3383316"/>
              <a:ext cx="699611" cy="720631"/>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527848" y="3847243"/>
              <a:ext cx="179247" cy="256706"/>
            </a:xfrm>
            <a:custGeom>
              <a:avLst/>
              <a:gdLst/>
              <a:ahLst/>
              <a:cxnLst/>
              <a:rect l="l" t="t" r="r" b="b"/>
              <a:pathLst>
                <a:path w="1083" h="1551" extrusionOk="0">
                  <a:moveTo>
                    <a:pt x="0" y="0"/>
                  </a:moveTo>
                  <a:lnTo>
                    <a:pt x="0" y="1551"/>
                  </a:lnTo>
                  <a:lnTo>
                    <a:pt x="1082" y="21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932191" y="3529958"/>
              <a:ext cx="422051" cy="21185"/>
            </a:xfrm>
            <a:custGeom>
              <a:avLst/>
              <a:gdLst/>
              <a:ahLst/>
              <a:cxnLst/>
              <a:rect l="l" t="t" r="r" b="b"/>
              <a:pathLst>
                <a:path w="2550" h="128" extrusionOk="0">
                  <a:moveTo>
                    <a:pt x="1" y="0"/>
                  </a:moveTo>
                  <a:lnTo>
                    <a:pt x="1" y="128"/>
                  </a:lnTo>
                  <a:lnTo>
                    <a:pt x="2549" y="128"/>
                  </a:lnTo>
                  <a:lnTo>
                    <a:pt x="2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932191" y="3667829"/>
              <a:ext cx="404506" cy="21516"/>
            </a:xfrm>
            <a:custGeom>
              <a:avLst/>
              <a:gdLst/>
              <a:ahLst/>
              <a:cxnLst/>
              <a:rect l="l" t="t" r="r" b="b"/>
              <a:pathLst>
                <a:path w="2444" h="130" extrusionOk="0">
                  <a:moveTo>
                    <a:pt x="1" y="1"/>
                  </a:moveTo>
                  <a:lnTo>
                    <a:pt x="1" y="129"/>
                  </a:lnTo>
                  <a:lnTo>
                    <a:pt x="2443" y="129"/>
                  </a:lnTo>
                  <a:lnTo>
                    <a:pt x="24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932191" y="3801562"/>
              <a:ext cx="212680" cy="21185"/>
            </a:xfrm>
            <a:custGeom>
              <a:avLst/>
              <a:gdLst/>
              <a:ahLst/>
              <a:cxnLst/>
              <a:rect l="l" t="t" r="r" b="b"/>
              <a:pathLst>
                <a:path w="1285" h="128" extrusionOk="0">
                  <a:moveTo>
                    <a:pt x="1" y="1"/>
                  </a:moveTo>
                  <a:lnTo>
                    <a:pt x="1" y="128"/>
                  </a:lnTo>
                  <a:lnTo>
                    <a:pt x="1284" y="128"/>
                  </a:lnTo>
                  <a:lnTo>
                    <a:pt x="12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6"/>
          <p:cNvGrpSpPr/>
          <p:nvPr/>
        </p:nvGrpSpPr>
        <p:grpSpPr>
          <a:xfrm flipH="1">
            <a:off x="8540373" y="3220390"/>
            <a:ext cx="494543" cy="458072"/>
            <a:chOff x="8183510" y="4274528"/>
            <a:chExt cx="494543" cy="458072"/>
          </a:xfrm>
        </p:grpSpPr>
        <p:sp>
          <p:nvSpPr>
            <p:cNvPr id="43" name="Google Shape;43;p6"/>
            <p:cNvSpPr/>
            <p:nvPr/>
          </p:nvSpPr>
          <p:spPr>
            <a:xfrm rot="1161856" flipH="1">
              <a:off x="8229093" y="4331679"/>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1161856" flipH="1">
              <a:off x="8423810" y="4412201"/>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1161856" flipH="1">
              <a:off x="8361610" y="4452172"/>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rot="1161856" flipH="1">
              <a:off x="8330122" y="4499342"/>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rot="1161856" flipH="1">
              <a:off x="8408298" y="4603030"/>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44554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713225" y="1209225"/>
            <a:ext cx="3865500" cy="815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 name="Google Shape;50;p7"/>
          <p:cNvSpPr txBox="1">
            <a:spLocks noGrp="1"/>
          </p:cNvSpPr>
          <p:nvPr>
            <p:ph type="subTitle" idx="1"/>
          </p:nvPr>
        </p:nvSpPr>
        <p:spPr>
          <a:xfrm>
            <a:off x="713225" y="2001350"/>
            <a:ext cx="3865500" cy="19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1600"/>
              </a:spcBef>
              <a:spcAft>
                <a:spcPts val="0"/>
              </a:spcAft>
              <a:buClr>
                <a:srgbClr val="E76A28"/>
              </a:buClr>
              <a:buSzPts val="1200"/>
              <a:buFont typeface="Nunito Light"/>
              <a:buChar char="■"/>
              <a:defRPr/>
            </a:lvl3pPr>
            <a:lvl4pPr lvl="3" algn="ctr" rtl="0">
              <a:lnSpc>
                <a:spcPct val="100000"/>
              </a:lnSpc>
              <a:spcBef>
                <a:spcPts val="1600"/>
              </a:spcBef>
              <a:spcAft>
                <a:spcPts val="0"/>
              </a:spcAft>
              <a:buClr>
                <a:srgbClr val="E76A28"/>
              </a:buClr>
              <a:buSzPts val="1200"/>
              <a:buFont typeface="Nunito Light"/>
              <a:buChar char="●"/>
              <a:defRPr/>
            </a:lvl4pPr>
            <a:lvl5pPr lvl="4" algn="ctr" rtl="0">
              <a:lnSpc>
                <a:spcPct val="100000"/>
              </a:lnSpc>
              <a:spcBef>
                <a:spcPts val="1600"/>
              </a:spcBef>
              <a:spcAft>
                <a:spcPts val="0"/>
              </a:spcAft>
              <a:buClr>
                <a:srgbClr val="E76A28"/>
              </a:buClr>
              <a:buSzPts val="1200"/>
              <a:buFont typeface="Nunito Light"/>
              <a:buChar char="○"/>
              <a:defRPr/>
            </a:lvl5pPr>
            <a:lvl6pPr lvl="5" algn="ctr" rtl="0">
              <a:lnSpc>
                <a:spcPct val="100000"/>
              </a:lnSpc>
              <a:spcBef>
                <a:spcPts val="1600"/>
              </a:spcBef>
              <a:spcAft>
                <a:spcPts val="0"/>
              </a:spcAft>
              <a:buClr>
                <a:srgbClr val="999999"/>
              </a:buClr>
              <a:buSzPts val="1200"/>
              <a:buFont typeface="Nunito Light"/>
              <a:buChar char="■"/>
              <a:defRPr/>
            </a:lvl6pPr>
            <a:lvl7pPr lvl="6" algn="ctr" rtl="0">
              <a:lnSpc>
                <a:spcPct val="100000"/>
              </a:lnSpc>
              <a:spcBef>
                <a:spcPts val="1600"/>
              </a:spcBef>
              <a:spcAft>
                <a:spcPts val="0"/>
              </a:spcAft>
              <a:buClr>
                <a:srgbClr val="999999"/>
              </a:buClr>
              <a:buSzPts val="1200"/>
              <a:buFont typeface="Nunito Light"/>
              <a:buChar char="●"/>
              <a:defRPr/>
            </a:lvl7pPr>
            <a:lvl8pPr lvl="7" algn="ctr" rtl="0">
              <a:lnSpc>
                <a:spcPct val="100000"/>
              </a:lnSpc>
              <a:spcBef>
                <a:spcPts val="1600"/>
              </a:spcBef>
              <a:spcAft>
                <a:spcPts val="0"/>
              </a:spcAft>
              <a:buClr>
                <a:srgbClr val="999999"/>
              </a:buClr>
              <a:buSzPts val="1200"/>
              <a:buFont typeface="Nunito Light"/>
              <a:buChar char="○"/>
              <a:defRPr/>
            </a:lvl8pPr>
            <a:lvl9pPr lvl="8" algn="ctr" rtl="0">
              <a:lnSpc>
                <a:spcPct val="100000"/>
              </a:lnSpc>
              <a:spcBef>
                <a:spcPts val="1600"/>
              </a:spcBef>
              <a:spcAft>
                <a:spcPts val="1600"/>
              </a:spcAft>
              <a:buClr>
                <a:srgbClr val="999999"/>
              </a:buClr>
              <a:buSzPts val="1200"/>
              <a:buFont typeface="Nunito Light"/>
              <a:buChar char="■"/>
              <a:defRPr/>
            </a:lvl9pPr>
          </a:lstStyle>
          <a:p>
            <a:endParaRPr/>
          </a:p>
        </p:txBody>
      </p:sp>
      <p:sp>
        <p:nvSpPr>
          <p:cNvPr id="51" name="Google Shape;51;p7"/>
          <p:cNvSpPr>
            <a:spLocks noGrp="1"/>
          </p:cNvSpPr>
          <p:nvPr>
            <p:ph type="pic" idx="2"/>
          </p:nvPr>
        </p:nvSpPr>
        <p:spPr>
          <a:xfrm>
            <a:off x="5341625" y="606750"/>
            <a:ext cx="3089100" cy="4000200"/>
          </a:xfrm>
          <a:prstGeom prst="rect">
            <a:avLst/>
          </a:prstGeom>
          <a:noFill/>
          <a:ln>
            <a:noFill/>
          </a:ln>
        </p:spPr>
      </p:sp>
      <p:cxnSp>
        <p:nvCxnSpPr>
          <p:cNvPr id="52" name="Google Shape;52;p7"/>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53" name="Google Shape;53;p7"/>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645187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731517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300"/>
            </a:lvl1pPr>
            <a:lvl2pPr lvl="1" algn="ctr" rtl="0">
              <a:lnSpc>
                <a:spcPct val="100000"/>
              </a:lnSpc>
              <a:spcBef>
                <a:spcPts val="0"/>
              </a:spcBef>
              <a:spcAft>
                <a:spcPts val="0"/>
              </a:spcAft>
              <a:buSzPts val="1300"/>
              <a:buNone/>
              <a:defRPr sz="1300"/>
            </a:lvl2pPr>
            <a:lvl3pPr lvl="2" algn="ctr" rtl="0">
              <a:lnSpc>
                <a:spcPct val="100000"/>
              </a:lnSpc>
              <a:spcBef>
                <a:spcPts val="1600"/>
              </a:spcBef>
              <a:spcAft>
                <a:spcPts val="0"/>
              </a:spcAft>
              <a:buSzPts val="1300"/>
              <a:buNone/>
              <a:defRPr sz="1300"/>
            </a:lvl3pPr>
            <a:lvl4pPr lvl="3" algn="ctr" rtl="0">
              <a:lnSpc>
                <a:spcPct val="100000"/>
              </a:lnSpc>
              <a:spcBef>
                <a:spcPts val="1600"/>
              </a:spcBef>
              <a:spcAft>
                <a:spcPts val="0"/>
              </a:spcAft>
              <a:buSzPts val="1300"/>
              <a:buNone/>
              <a:defRPr sz="1300"/>
            </a:lvl4pPr>
            <a:lvl5pPr lvl="4" algn="ctr" rtl="0">
              <a:lnSpc>
                <a:spcPct val="100000"/>
              </a:lnSpc>
              <a:spcBef>
                <a:spcPts val="1600"/>
              </a:spcBef>
              <a:spcAft>
                <a:spcPts val="0"/>
              </a:spcAft>
              <a:buSzPts val="1300"/>
              <a:buNone/>
              <a:defRPr sz="1300"/>
            </a:lvl5pPr>
            <a:lvl6pPr lvl="5" algn="ctr" rtl="0">
              <a:lnSpc>
                <a:spcPct val="100000"/>
              </a:lnSpc>
              <a:spcBef>
                <a:spcPts val="1600"/>
              </a:spcBef>
              <a:spcAft>
                <a:spcPts val="0"/>
              </a:spcAft>
              <a:buSzPts val="1300"/>
              <a:buNone/>
              <a:defRPr sz="1300"/>
            </a:lvl6pPr>
            <a:lvl7pPr lvl="6" algn="ctr" rtl="0">
              <a:lnSpc>
                <a:spcPct val="100000"/>
              </a:lnSpc>
              <a:spcBef>
                <a:spcPts val="1600"/>
              </a:spcBef>
              <a:spcAft>
                <a:spcPts val="0"/>
              </a:spcAft>
              <a:buSzPts val="1300"/>
              <a:buNone/>
              <a:defRPr sz="1300"/>
            </a:lvl7pPr>
            <a:lvl8pPr lvl="7" algn="ctr" rtl="0">
              <a:lnSpc>
                <a:spcPct val="100000"/>
              </a:lnSpc>
              <a:spcBef>
                <a:spcPts val="1600"/>
              </a:spcBef>
              <a:spcAft>
                <a:spcPts val="0"/>
              </a:spcAft>
              <a:buSzPts val="1300"/>
              <a:buNone/>
              <a:defRPr sz="1300"/>
            </a:lvl8pPr>
            <a:lvl9pPr lvl="8" algn="ctr" rtl="0">
              <a:lnSpc>
                <a:spcPct val="100000"/>
              </a:lnSpc>
              <a:spcBef>
                <a:spcPts val="1600"/>
              </a:spcBef>
              <a:spcAft>
                <a:spcPts val="1600"/>
              </a:spcAft>
              <a:buSzPts val="1300"/>
              <a:buNone/>
              <a:defRPr sz="1300"/>
            </a:lvl9pPr>
          </a:lstStyle>
          <a:p>
            <a:endParaRPr/>
          </a:p>
        </p:txBody>
      </p:sp>
    </p:spTree>
    <p:extLst>
      <p:ext uri="{BB962C8B-B14F-4D97-AF65-F5344CB8AC3E}">
        <p14:creationId xmlns:p14="http://schemas.microsoft.com/office/powerpoint/2010/main" val="2022450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0"/>
          <p:cNvSpPr>
            <a:spLocks noGrp="1"/>
          </p:cNvSpPr>
          <p:nvPr>
            <p:ph type="pic" idx="2"/>
          </p:nvPr>
        </p:nvSpPr>
        <p:spPr>
          <a:xfrm>
            <a:off x="-7625" y="-19050"/>
            <a:ext cx="9144000" cy="5143500"/>
          </a:xfrm>
          <a:prstGeom prst="rect">
            <a:avLst/>
          </a:prstGeom>
          <a:noFill/>
          <a:ln>
            <a:noFill/>
          </a:ln>
        </p:spPr>
      </p:sp>
      <p:sp>
        <p:nvSpPr>
          <p:cNvPr id="61" name="Google Shape;61;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940563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2"/>
        <p:cNvGrpSpPr/>
        <p:nvPr/>
      </p:nvGrpSpPr>
      <p:grpSpPr>
        <a:xfrm>
          <a:off x="0" y="0"/>
          <a:ext cx="0" cy="0"/>
          <a:chOff x="0" y="0"/>
          <a:chExt cx="0" cy="0"/>
        </a:xfrm>
      </p:grpSpPr>
      <p:sp>
        <p:nvSpPr>
          <p:cNvPr id="63" name="Google Shape;63;p11"/>
          <p:cNvSpPr txBox="1">
            <a:spLocks noGrp="1"/>
          </p:cNvSpPr>
          <p:nvPr>
            <p:ph type="title" hasCustomPrompt="1"/>
          </p:nvPr>
        </p:nvSpPr>
        <p:spPr>
          <a:xfrm>
            <a:off x="717225" y="1157400"/>
            <a:ext cx="4504500" cy="10815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4" name="Google Shape;64;p11"/>
          <p:cNvSpPr txBox="1">
            <a:spLocks noGrp="1"/>
          </p:cNvSpPr>
          <p:nvPr>
            <p:ph type="subTitle" idx="1"/>
          </p:nvPr>
        </p:nvSpPr>
        <p:spPr>
          <a:xfrm>
            <a:off x="717225" y="2276400"/>
            <a:ext cx="4504500" cy="4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65" name="Google Shape;65;p11"/>
          <p:cNvGrpSpPr/>
          <p:nvPr/>
        </p:nvGrpSpPr>
        <p:grpSpPr>
          <a:xfrm>
            <a:off x="8094664" y="872486"/>
            <a:ext cx="768790" cy="3394056"/>
            <a:chOff x="7942264" y="872486"/>
            <a:chExt cx="768790" cy="3394056"/>
          </a:xfrm>
        </p:grpSpPr>
        <p:grpSp>
          <p:nvGrpSpPr>
            <p:cNvPr id="66" name="Google Shape;66;p11"/>
            <p:cNvGrpSpPr/>
            <p:nvPr/>
          </p:nvGrpSpPr>
          <p:grpSpPr>
            <a:xfrm rot="1161880" flipH="1">
              <a:off x="7987848" y="929638"/>
              <a:ext cx="403384" cy="343775"/>
              <a:chOff x="-1132625" y="2469199"/>
              <a:chExt cx="784021" cy="668164"/>
            </a:xfrm>
          </p:grpSpPr>
          <p:sp>
            <p:nvSpPr>
              <p:cNvPr id="67" name="Google Shape;67;p11"/>
              <p:cNvSpPr/>
              <p:nvPr/>
            </p:nvSpPr>
            <p:spPr>
              <a:xfrm>
                <a:off x="-1132625" y="2469199"/>
                <a:ext cx="784021" cy="668164"/>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a:off x="-949735" y="2592339"/>
                <a:ext cx="285339" cy="21185"/>
              </a:xfrm>
              <a:custGeom>
                <a:avLst/>
                <a:gdLst/>
                <a:ahLst/>
                <a:cxnLst/>
                <a:rect l="l" t="t" r="r" b="b"/>
                <a:pathLst>
                  <a:path w="1724" h="128" extrusionOk="0">
                    <a:moveTo>
                      <a:pt x="0" y="0"/>
                    </a:moveTo>
                    <a:lnTo>
                      <a:pt x="0" y="128"/>
                    </a:lnTo>
                    <a:lnTo>
                      <a:pt x="1724" y="128"/>
                    </a:lnTo>
                    <a:lnTo>
                      <a:pt x="1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949735" y="2690653"/>
                <a:ext cx="376204" cy="21185"/>
              </a:xfrm>
              <a:custGeom>
                <a:avLst/>
                <a:gdLst/>
                <a:ahLst/>
                <a:cxnLst/>
                <a:rect l="l" t="t" r="r" b="b"/>
                <a:pathLst>
                  <a:path w="2273" h="128" extrusionOk="0">
                    <a:moveTo>
                      <a:pt x="0" y="1"/>
                    </a:moveTo>
                    <a:lnTo>
                      <a:pt x="0" y="128"/>
                    </a:lnTo>
                    <a:lnTo>
                      <a:pt x="2272" y="128"/>
                    </a:lnTo>
                    <a:lnTo>
                      <a:pt x="2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949735" y="2792773"/>
                <a:ext cx="404341" cy="21185"/>
              </a:xfrm>
              <a:custGeom>
                <a:avLst/>
                <a:gdLst/>
                <a:ahLst/>
                <a:cxnLst/>
                <a:rect l="l" t="t" r="r" b="b"/>
                <a:pathLst>
                  <a:path w="2443" h="128" extrusionOk="0">
                    <a:moveTo>
                      <a:pt x="0" y="0"/>
                    </a:moveTo>
                    <a:lnTo>
                      <a:pt x="0" y="127"/>
                    </a:lnTo>
                    <a:lnTo>
                      <a:pt x="2443" y="127"/>
                    </a:lnTo>
                    <a:lnTo>
                      <a:pt x="2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949735" y="2968380"/>
                <a:ext cx="188019" cy="21351"/>
              </a:xfrm>
              <a:custGeom>
                <a:avLst/>
                <a:gdLst/>
                <a:ahLst/>
                <a:cxnLst/>
                <a:rect l="l" t="t" r="r" b="b"/>
                <a:pathLst>
                  <a:path w="1136" h="129" extrusionOk="0">
                    <a:moveTo>
                      <a:pt x="0" y="0"/>
                    </a:moveTo>
                    <a:lnTo>
                      <a:pt x="0" y="129"/>
                    </a:lnTo>
                    <a:lnTo>
                      <a:pt x="1136" y="129"/>
                    </a:lnTo>
                    <a:lnTo>
                      <a:pt x="11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1"/>
            <p:cNvSpPr/>
            <p:nvPr/>
          </p:nvSpPr>
          <p:spPr>
            <a:xfrm rot="-417254" flipH="1">
              <a:off x="8296266" y="1451186"/>
              <a:ext cx="391798" cy="403570"/>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417254" flipH="1">
              <a:off x="8313063" y="1727677"/>
              <a:ext cx="100383" cy="143761"/>
            </a:xfrm>
            <a:custGeom>
              <a:avLst/>
              <a:gdLst/>
              <a:ahLst/>
              <a:cxnLst/>
              <a:rect l="l" t="t" r="r" b="b"/>
              <a:pathLst>
                <a:path w="1083" h="1551" extrusionOk="0">
                  <a:moveTo>
                    <a:pt x="0" y="0"/>
                  </a:moveTo>
                  <a:lnTo>
                    <a:pt x="0" y="1551"/>
                  </a:lnTo>
                  <a:lnTo>
                    <a:pt x="1082" y="21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417254" flipH="1">
              <a:off x="8372866" y="1532601"/>
              <a:ext cx="236358" cy="11864"/>
            </a:xfrm>
            <a:custGeom>
              <a:avLst/>
              <a:gdLst/>
              <a:ahLst/>
              <a:cxnLst/>
              <a:rect l="l" t="t" r="r" b="b"/>
              <a:pathLst>
                <a:path w="2550" h="128" extrusionOk="0">
                  <a:moveTo>
                    <a:pt x="1" y="0"/>
                  </a:moveTo>
                  <a:lnTo>
                    <a:pt x="1" y="128"/>
                  </a:lnTo>
                  <a:lnTo>
                    <a:pt x="2549" y="128"/>
                  </a:lnTo>
                  <a:lnTo>
                    <a:pt x="2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417254" flipH="1">
              <a:off x="8392014" y="1608648"/>
              <a:ext cx="226533" cy="12050"/>
            </a:xfrm>
            <a:custGeom>
              <a:avLst/>
              <a:gdLst/>
              <a:ahLst/>
              <a:cxnLst/>
              <a:rect l="l" t="t" r="r" b="b"/>
              <a:pathLst>
                <a:path w="2444" h="130" extrusionOk="0">
                  <a:moveTo>
                    <a:pt x="1" y="1"/>
                  </a:moveTo>
                  <a:lnTo>
                    <a:pt x="1" y="129"/>
                  </a:lnTo>
                  <a:lnTo>
                    <a:pt x="2443" y="129"/>
                  </a:lnTo>
                  <a:lnTo>
                    <a:pt x="2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417254" flipH="1">
              <a:off x="8508101" y="1676488"/>
              <a:ext cx="119106" cy="11864"/>
            </a:xfrm>
            <a:custGeom>
              <a:avLst/>
              <a:gdLst/>
              <a:ahLst/>
              <a:cxnLst/>
              <a:rect l="l" t="t" r="r" b="b"/>
              <a:pathLst>
                <a:path w="1285" h="128" extrusionOk="0">
                  <a:moveTo>
                    <a:pt x="1" y="1"/>
                  </a:moveTo>
                  <a:lnTo>
                    <a:pt x="1" y="128"/>
                  </a:lnTo>
                  <a:lnTo>
                    <a:pt x="1284" y="128"/>
                  </a:lnTo>
                  <a:lnTo>
                    <a:pt x="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11"/>
            <p:cNvGrpSpPr/>
            <p:nvPr/>
          </p:nvGrpSpPr>
          <p:grpSpPr>
            <a:xfrm rot="-1161880">
              <a:off x="8229073" y="3865613"/>
              <a:ext cx="403384" cy="343775"/>
              <a:chOff x="-1132625" y="2469199"/>
              <a:chExt cx="784021" cy="668164"/>
            </a:xfrm>
          </p:grpSpPr>
          <p:sp>
            <p:nvSpPr>
              <p:cNvPr id="78" name="Google Shape;78;p11"/>
              <p:cNvSpPr/>
              <p:nvPr/>
            </p:nvSpPr>
            <p:spPr>
              <a:xfrm>
                <a:off x="-1132625" y="2469199"/>
                <a:ext cx="784021" cy="668164"/>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a:off x="-949735" y="2592339"/>
                <a:ext cx="285339" cy="21185"/>
              </a:xfrm>
              <a:custGeom>
                <a:avLst/>
                <a:gdLst/>
                <a:ahLst/>
                <a:cxnLst/>
                <a:rect l="l" t="t" r="r" b="b"/>
                <a:pathLst>
                  <a:path w="1724" h="128" extrusionOk="0">
                    <a:moveTo>
                      <a:pt x="0" y="0"/>
                    </a:moveTo>
                    <a:lnTo>
                      <a:pt x="0" y="128"/>
                    </a:lnTo>
                    <a:lnTo>
                      <a:pt x="1724" y="128"/>
                    </a:lnTo>
                    <a:lnTo>
                      <a:pt x="17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949735" y="2690653"/>
                <a:ext cx="376204" cy="21185"/>
              </a:xfrm>
              <a:custGeom>
                <a:avLst/>
                <a:gdLst/>
                <a:ahLst/>
                <a:cxnLst/>
                <a:rect l="l" t="t" r="r" b="b"/>
                <a:pathLst>
                  <a:path w="2273" h="128" extrusionOk="0">
                    <a:moveTo>
                      <a:pt x="0" y="1"/>
                    </a:moveTo>
                    <a:lnTo>
                      <a:pt x="0" y="128"/>
                    </a:lnTo>
                    <a:lnTo>
                      <a:pt x="2272" y="128"/>
                    </a:lnTo>
                    <a:lnTo>
                      <a:pt x="22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949735" y="2792773"/>
                <a:ext cx="404341" cy="21185"/>
              </a:xfrm>
              <a:custGeom>
                <a:avLst/>
                <a:gdLst/>
                <a:ahLst/>
                <a:cxnLst/>
                <a:rect l="l" t="t" r="r" b="b"/>
                <a:pathLst>
                  <a:path w="2443" h="128" extrusionOk="0">
                    <a:moveTo>
                      <a:pt x="0" y="0"/>
                    </a:moveTo>
                    <a:lnTo>
                      <a:pt x="0" y="127"/>
                    </a:lnTo>
                    <a:lnTo>
                      <a:pt x="2443" y="127"/>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949735" y="2968380"/>
                <a:ext cx="188019" cy="21351"/>
              </a:xfrm>
              <a:custGeom>
                <a:avLst/>
                <a:gdLst/>
                <a:ahLst/>
                <a:cxnLst/>
                <a:rect l="l" t="t" r="r" b="b"/>
                <a:pathLst>
                  <a:path w="1136" h="129" extrusionOk="0">
                    <a:moveTo>
                      <a:pt x="0" y="0"/>
                    </a:moveTo>
                    <a:lnTo>
                      <a:pt x="0" y="129"/>
                    </a:lnTo>
                    <a:lnTo>
                      <a:pt x="1136" y="129"/>
                    </a:lnTo>
                    <a:lnTo>
                      <a:pt x="1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82291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168904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fr-FR"/>
              <a:t>Modifiez le style du titre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34805434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 name="Google Shape;86;p13"/>
          <p:cNvSpPr txBox="1">
            <a:spLocks noGrp="1"/>
          </p:cNvSpPr>
          <p:nvPr>
            <p:ph type="title" idx="2" hasCustomPrompt="1"/>
          </p:nvPr>
        </p:nvSpPr>
        <p:spPr>
          <a:xfrm>
            <a:off x="712775" y="1549247"/>
            <a:ext cx="734700" cy="5739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title" idx="3" hasCustomPrompt="1"/>
          </p:nvPr>
        </p:nvSpPr>
        <p:spPr>
          <a:xfrm>
            <a:off x="712775" y="2982628"/>
            <a:ext cx="734700" cy="5739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a:spLocks noGrp="1"/>
          </p:cNvSpPr>
          <p:nvPr>
            <p:ph type="title" idx="4" hasCustomPrompt="1"/>
          </p:nvPr>
        </p:nvSpPr>
        <p:spPr>
          <a:xfrm>
            <a:off x="3412025" y="1549247"/>
            <a:ext cx="734700" cy="5739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3"/>
          <p:cNvSpPr txBox="1">
            <a:spLocks noGrp="1"/>
          </p:cNvSpPr>
          <p:nvPr>
            <p:ph type="title" idx="5" hasCustomPrompt="1"/>
          </p:nvPr>
        </p:nvSpPr>
        <p:spPr>
          <a:xfrm>
            <a:off x="3412025" y="2982628"/>
            <a:ext cx="734700" cy="5739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title" idx="6" hasCustomPrompt="1"/>
          </p:nvPr>
        </p:nvSpPr>
        <p:spPr>
          <a:xfrm>
            <a:off x="6111325" y="1549247"/>
            <a:ext cx="734700" cy="5739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a:spLocks noGrp="1"/>
          </p:cNvSpPr>
          <p:nvPr>
            <p:ph type="title" idx="7" hasCustomPrompt="1"/>
          </p:nvPr>
        </p:nvSpPr>
        <p:spPr>
          <a:xfrm>
            <a:off x="6111325" y="2982628"/>
            <a:ext cx="734700" cy="5739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a:spLocks noGrp="1"/>
          </p:cNvSpPr>
          <p:nvPr>
            <p:ph type="subTitle" idx="1"/>
          </p:nvPr>
        </p:nvSpPr>
        <p:spPr>
          <a:xfrm>
            <a:off x="720000" y="2145500"/>
            <a:ext cx="23055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3" name="Google Shape;93;p13"/>
          <p:cNvSpPr txBox="1">
            <a:spLocks noGrp="1"/>
          </p:cNvSpPr>
          <p:nvPr>
            <p:ph type="subTitle" idx="8"/>
          </p:nvPr>
        </p:nvSpPr>
        <p:spPr>
          <a:xfrm>
            <a:off x="3419250" y="2145500"/>
            <a:ext cx="23055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 name="Google Shape;94;p13"/>
          <p:cNvSpPr txBox="1">
            <a:spLocks noGrp="1"/>
          </p:cNvSpPr>
          <p:nvPr>
            <p:ph type="subTitle" idx="9"/>
          </p:nvPr>
        </p:nvSpPr>
        <p:spPr>
          <a:xfrm>
            <a:off x="6118550" y="2145500"/>
            <a:ext cx="23055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5" name="Google Shape;95;p13"/>
          <p:cNvSpPr txBox="1">
            <a:spLocks noGrp="1"/>
          </p:cNvSpPr>
          <p:nvPr>
            <p:ph type="subTitle" idx="13"/>
          </p:nvPr>
        </p:nvSpPr>
        <p:spPr>
          <a:xfrm>
            <a:off x="720000" y="3578850"/>
            <a:ext cx="23055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6" name="Google Shape;96;p13"/>
          <p:cNvSpPr txBox="1">
            <a:spLocks noGrp="1"/>
          </p:cNvSpPr>
          <p:nvPr>
            <p:ph type="subTitle" idx="14"/>
          </p:nvPr>
        </p:nvSpPr>
        <p:spPr>
          <a:xfrm>
            <a:off x="3419250" y="3578850"/>
            <a:ext cx="23055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7" name="Google Shape;97;p13"/>
          <p:cNvSpPr txBox="1">
            <a:spLocks noGrp="1"/>
          </p:cNvSpPr>
          <p:nvPr>
            <p:ph type="subTitle" idx="15"/>
          </p:nvPr>
        </p:nvSpPr>
        <p:spPr>
          <a:xfrm>
            <a:off x="6118550" y="3578850"/>
            <a:ext cx="2305500" cy="48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98" name="Google Shape;98;p13"/>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99" name="Google Shape;99;p13"/>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934698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733000" y="1961425"/>
            <a:ext cx="2178600" cy="96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2" name="Google Shape;102;p14"/>
          <p:cNvSpPr txBox="1">
            <a:spLocks noGrp="1"/>
          </p:cNvSpPr>
          <p:nvPr>
            <p:ph type="subTitle" idx="1"/>
          </p:nvPr>
        </p:nvSpPr>
        <p:spPr>
          <a:xfrm>
            <a:off x="733425" y="711400"/>
            <a:ext cx="5525100" cy="120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extLst>
      <p:ext uri="{BB962C8B-B14F-4D97-AF65-F5344CB8AC3E}">
        <p14:creationId xmlns:p14="http://schemas.microsoft.com/office/powerpoint/2010/main" val="957278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6050850" y="691900"/>
            <a:ext cx="2379900" cy="11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6050850" y="1838500"/>
            <a:ext cx="2379900" cy="93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06" name="Google Shape;106;p15"/>
          <p:cNvSpPr>
            <a:spLocks noGrp="1"/>
          </p:cNvSpPr>
          <p:nvPr>
            <p:ph type="pic" idx="2"/>
          </p:nvPr>
        </p:nvSpPr>
        <p:spPr>
          <a:xfrm>
            <a:off x="713225" y="606750"/>
            <a:ext cx="2801100" cy="3997200"/>
          </a:xfrm>
          <a:prstGeom prst="rect">
            <a:avLst/>
          </a:prstGeom>
          <a:noFill/>
          <a:ln>
            <a:noFill/>
          </a:ln>
        </p:spPr>
      </p:sp>
      <p:sp>
        <p:nvSpPr>
          <p:cNvPr id="107" name="Google Shape;107;p15"/>
          <p:cNvSpPr>
            <a:spLocks noGrp="1"/>
          </p:cNvSpPr>
          <p:nvPr>
            <p:ph type="pic" idx="3"/>
          </p:nvPr>
        </p:nvSpPr>
        <p:spPr>
          <a:xfrm>
            <a:off x="3671775" y="606750"/>
            <a:ext cx="2304300" cy="2218500"/>
          </a:xfrm>
          <a:prstGeom prst="rect">
            <a:avLst/>
          </a:prstGeom>
          <a:noFill/>
          <a:ln>
            <a:noFill/>
          </a:ln>
        </p:spPr>
      </p:sp>
      <p:sp>
        <p:nvSpPr>
          <p:cNvPr id="108" name="Google Shape;108;p15"/>
          <p:cNvSpPr>
            <a:spLocks noGrp="1"/>
          </p:cNvSpPr>
          <p:nvPr>
            <p:ph type="pic" idx="4"/>
          </p:nvPr>
        </p:nvSpPr>
        <p:spPr>
          <a:xfrm>
            <a:off x="3671775" y="2953775"/>
            <a:ext cx="4740300" cy="1650300"/>
          </a:xfrm>
          <a:prstGeom prst="rect">
            <a:avLst/>
          </a:prstGeom>
          <a:noFill/>
          <a:ln>
            <a:noFill/>
          </a:ln>
        </p:spPr>
      </p:sp>
      <p:cxnSp>
        <p:nvCxnSpPr>
          <p:cNvPr id="109" name="Google Shape;109;p15"/>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110" name="Google Shape;110;p15"/>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grpSp>
        <p:nvGrpSpPr>
          <p:cNvPr id="111" name="Google Shape;111;p15"/>
          <p:cNvGrpSpPr/>
          <p:nvPr/>
        </p:nvGrpSpPr>
        <p:grpSpPr>
          <a:xfrm>
            <a:off x="8255789" y="414811"/>
            <a:ext cx="768786" cy="1004499"/>
            <a:chOff x="7942264" y="872486"/>
            <a:chExt cx="768786" cy="1004499"/>
          </a:xfrm>
        </p:grpSpPr>
        <p:grpSp>
          <p:nvGrpSpPr>
            <p:cNvPr id="112" name="Google Shape;112;p15"/>
            <p:cNvGrpSpPr/>
            <p:nvPr/>
          </p:nvGrpSpPr>
          <p:grpSpPr>
            <a:xfrm rot="-1161880">
              <a:off x="7987848" y="929638"/>
              <a:ext cx="403384" cy="343775"/>
              <a:chOff x="-1132625" y="2469199"/>
              <a:chExt cx="784021" cy="668164"/>
            </a:xfrm>
          </p:grpSpPr>
          <p:sp>
            <p:nvSpPr>
              <p:cNvPr id="113" name="Google Shape;113;p15"/>
              <p:cNvSpPr/>
              <p:nvPr/>
            </p:nvSpPr>
            <p:spPr>
              <a:xfrm>
                <a:off x="-1132625" y="2469199"/>
                <a:ext cx="784021" cy="668164"/>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949735" y="2592339"/>
                <a:ext cx="285339" cy="21185"/>
              </a:xfrm>
              <a:custGeom>
                <a:avLst/>
                <a:gdLst/>
                <a:ahLst/>
                <a:cxnLst/>
                <a:rect l="l" t="t" r="r" b="b"/>
                <a:pathLst>
                  <a:path w="1724" h="128" extrusionOk="0">
                    <a:moveTo>
                      <a:pt x="0" y="0"/>
                    </a:moveTo>
                    <a:lnTo>
                      <a:pt x="0" y="128"/>
                    </a:lnTo>
                    <a:lnTo>
                      <a:pt x="1724" y="128"/>
                    </a:lnTo>
                    <a:lnTo>
                      <a:pt x="1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949735" y="2690653"/>
                <a:ext cx="376204" cy="21185"/>
              </a:xfrm>
              <a:custGeom>
                <a:avLst/>
                <a:gdLst/>
                <a:ahLst/>
                <a:cxnLst/>
                <a:rect l="l" t="t" r="r" b="b"/>
                <a:pathLst>
                  <a:path w="2273" h="128" extrusionOk="0">
                    <a:moveTo>
                      <a:pt x="0" y="1"/>
                    </a:moveTo>
                    <a:lnTo>
                      <a:pt x="0" y="128"/>
                    </a:lnTo>
                    <a:lnTo>
                      <a:pt x="2272" y="128"/>
                    </a:lnTo>
                    <a:lnTo>
                      <a:pt x="2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949735" y="2792773"/>
                <a:ext cx="404341" cy="21185"/>
              </a:xfrm>
              <a:custGeom>
                <a:avLst/>
                <a:gdLst/>
                <a:ahLst/>
                <a:cxnLst/>
                <a:rect l="l" t="t" r="r" b="b"/>
                <a:pathLst>
                  <a:path w="2443" h="128" extrusionOk="0">
                    <a:moveTo>
                      <a:pt x="0" y="0"/>
                    </a:moveTo>
                    <a:lnTo>
                      <a:pt x="0" y="127"/>
                    </a:lnTo>
                    <a:lnTo>
                      <a:pt x="2443" y="127"/>
                    </a:lnTo>
                    <a:lnTo>
                      <a:pt x="2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949735" y="2968380"/>
                <a:ext cx="188019" cy="21351"/>
              </a:xfrm>
              <a:custGeom>
                <a:avLst/>
                <a:gdLst/>
                <a:ahLst/>
                <a:cxnLst/>
                <a:rect l="l" t="t" r="r" b="b"/>
                <a:pathLst>
                  <a:path w="1136" h="129" extrusionOk="0">
                    <a:moveTo>
                      <a:pt x="0" y="0"/>
                    </a:moveTo>
                    <a:lnTo>
                      <a:pt x="0" y="129"/>
                    </a:lnTo>
                    <a:lnTo>
                      <a:pt x="1136" y="129"/>
                    </a:lnTo>
                    <a:lnTo>
                      <a:pt x="11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5"/>
            <p:cNvGrpSpPr/>
            <p:nvPr/>
          </p:nvGrpSpPr>
          <p:grpSpPr>
            <a:xfrm rot="417222">
              <a:off x="8296264" y="1451184"/>
              <a:ext cx="391797" cy="403568"/>
              <a:chOff x="-1048214" y="3383316"/>
              <a:chExt cx="699614" cy="720633"/>
            </a:xfrm>
          </p:grpSpPr>
          <p:sp>
            <p:nvSpPr>
              <p:cNvPr id="119" name="Google Shape;119;p15"/>
              <p:cNvSpPr/>
              <p:nvPr/>
            </p:nvSpPr>
            <p:spPr>
              <a:xfrm>
                <a:off x="-1048214" y="3383316"/>
                <a:ext cx="699611" cy="720631"/>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527848" y="3847243"/>
                <a:ext cx="179247" cy="256706"/>
              </a:xfrm>
              <a:custGeom>
                <a:avLst/>
                <a:gdLst/>
                <a:ahLst/>
                <a:cxnLst/>
                <a:rect l="l" t="t" r="r" b="b"/>
                <a:pathLst>
                  <a:path w="1083" h="1551" extrusionOk="0">
                    <a:moveTo>
                      <a:pt x="0" y="0"/>
                    </a:moveTo>
                    <a:lnTo>
                      <a:pt x="0" y="1551"/>
                    </a:lnTo>
                    <a:lnTo>
                      <a:pt x="1082" y="21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932191" y="3529958"/>
                <a:ext cx="422051" cy="21185"/>
              </a:xfrm>
              <a:custGeom>
                <a:avLst/>
                <a:gdLst/>
                <a:ahLst/>
                <a:cxnLst/>
                <a:rect l="l" t="t" r="r" b="b"/>
                <a:pathLst>
                  <a:path w="2550" h="128" extrusionOk="0">
                    <a:moveTo>
                      <a:pt x="1" y="0"/>
                    </a:moveTo>
                    <a:lnTo>
                      <a:pt x="1" y="128"/>
                    </a:lnTo>
                    <a:lnTo>
                      <a:pt x="2549" y="128"/>
                    </a:lnTo>
                    <a:lnTo>
                      <a:pt x="2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932191" y="3667829"/>
                <a:ext cx="404506" cy="21516"/>
              </a:xfrm>
              <a:custGeom>
                <a:avLst/>
                <a:gdLst/>
                <a:ahLst/>
                <a:cxnLst/>
                <a:rect l="l" t="t" r="r" b="b"/>
                <a:pathLst>
                  <a:path w="2444" h="130" extrusionOk="0">
                    <a:moveTo>
                      <a:pt x="1" y="1"/>
                    </a:moveTo>
                    <a:lnTo>
                      <a:pt x="1" y="129"/>
                    </a:lnTo>
                    <a:lnTo>
                      <a:pt x="2443" y="129"/>
                    </a:lnTo>
                    <a:lnTo>
                      <a:pt x="24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932191" y="3801562"/>
                <a:ext cx="212680" cy="21185"/>
              </a:xfrm>
              <a:custGeom>
                <a:avLst/>
                <a:gdLst/>
                <a:ahLst/>
                <a:cxnLst/>
                <a:rect l="l" t="t" r="r" b="b"/>
                <a:pathLst>
                  <a:path w="1285" h="128" extrusionOk="0">
                    <a:moveTo>
                      <a:pt x="1" y="1"/>
                    </a:moveTo>
                    <a:lnTo>
                      <a:pt x="1" y="128"/>
                    </a:lnTo>
                    <a:lnTo>
                      <a:pt x="1284" y="128"/>
                    </a:lnTo>
                    <a:lnTo>
                      <a:pt x="12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1620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4"/>
        <p:cNvGrpSpPr/>
        <p:nvPr/>
      </p:nvGrpSpPr>
      <p:grpSpPr>
        <a:xfrm>
          <a:off x="0" y="0"/>
          <a:ext cx="0" cy="0"/>
          <a:chOff x="0" y="0"/>
          <a:chExt cx="0" cy="0"/>
        </a:xfrm>
      </p:grpSpPr>
      <p:cxnSp>
        <p:nvCxnSpPr>
          <p:cNvPr id="125" name="Google Shape;125;p16"/>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126" name="Google Shape;126;p16"/>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sp>
        <p:nvSpPr>
          <p:cNvPr id="127" name="Google Shape;12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8" name="Google Shape;128;p16"/>
          <p:cNvSpPr txBox="1">
            <a:spLocks noGrp="1"/>
          </p:cNvSpPr>
          <p:nvPr>
            <p:ph type="subTitle" idx="1"/>
          </p:nvPr>
        </p:nvSpPr>
        <p:spPr>
          <a:xfrm>
            <a:off x="713225" y="1091350"/>
            <a:ext cx="7719600" cy="162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1600"/>
              </a:spcBef>
              <a:spcAft>
                <a:spcPts val="0"/>
              </a:spcAft>
              <a:buSzPts val="1200"/>
              <a:buChar char="■"/>
              <a:defRPr/>
            </a:lvl3pPr>
            <a:lvl4pPr lvl="3" algn="ctr" rtl="0">
              <a:lnSpc>
                <a:spcPct val="100000"/>
              </a:lnSpc>
              <a:spcBef>
                <a:spcPts val="1600"/>
              </a:spcBef>
              <a:spcAft>
                <a:spcPts val="0"/>
              </a:spcAft>
              <a:buSzPts val="1200"/>
              <a:buChar char="●"/>
              <a:defRPr/>
            </a:lvl4pPr>
            <a:lvl5pPr lvl="4" algn="ctr" rtl="0">
              <a:lnSpc>
                <a:spcPct val="100000"/>
              </a:lnSpc>
              <a:spcBef>
                <a:spcPts val="1600"/>
              </a:spcBef>
              <a:spcAft>
                <a:spcPts val="0"/>
              </a:spcAft>
              <a:buSzPts val="1200"/>
              <a:buChar char="○"/>
              <a:defRPr/>
            </a:lvl5pPr>
            <a:lvl6pPr lvl="5" algn="ctr" rtl="0">
              <a:lnSpc>
                <a:spcPct val="100000"/>
              </a:lnSpc>
              <a:spcBef>
                <a:spcPts val="1600"/>
              </a:spcBef>
              <a:spcAft>
                <a:spcPts val="0"/>
              </a:spcAft>
              <a:buSzPts val="1200"/>
              <a:buChar char="■"/>
              <a:defRPr/>
            </a:lvl6pPr>
            <a:lvl7pPr lvl="6" algn="ctr" rtl="0">
              <a:lnSpc>
                <a:spcPct val="100000"/>
              </a:lnSpc>
              <a:spcBef>
                <a:spcPts val="1600"/>
              </a:spcBef>
              <a:spcAft>
                <a:spcPts val="0"/>
              </a:spcAft>
              <a:buSzPts val="1200"/>
              <a:buChar char="●"/>
              <a:defRPr/>
            </a:lvl7pPr>
            <a:lvl8pPr lvl="7" algn="ctr" rtl="0">
              <a:lnSpc>
                <a:spcPct val="100000"/>
              </a:lnSpc>
              <a:spcBef>
                <a:spcPts val="1600"/>
              </a:spcBef>
              <a:spcAft>
                <a:spcPts val="0"/>
              </a:spcAft>
              <a:buSzPts val="1200"/>
              <a:buChar char="○"/>
              <a:defRPr/>
            </a:lvl8pPr>
            <a:lvl9pPr lvl="8" algn="ctr" rtl="0">
              <a:lnSpc>
                <a:spcPct val="100000"/>
              </a:lnSpc>
              <a:spcBef>
                <a:spcPts val="1600"/>
              </a:spcBef>
              <a:spcAft>
                <a:spcPts val="1600"/>
              </a:spcAft>
              <a:buSzPts val="1200"/>
              <a:buChar char="■"/>
              <a:defRPr/>
            </a:lvl9pPr>
          </a:lstStyle>
          <a:p>
            <a:endParaRPr/>
          </a:p>
        </p:txBody>
      </p:sp>
      <p:grpSp>
        <p:nvGrpSpPr>
          <p:cNvPr id="129" name="Google Shape;129;p16"/>
          <p:cNvGrpSpPr/>
          <p:nvPr/>
        </p:nvGrpSpPr>
        <p:grpSpPr>
          <a:xfrm rot="434665">
            <a:off x="8200522" y="3732346"/>
            <a:ext cx="768773" cy="1004482"/>
            <a:chOff x="7942264" y="872486"/>
            <a:chExt cx="768786" cy="1004499"/>
          </a:xfrm>
        </p:grpSpPr>
        <p:grpSp>
          <p:nvGrpSpPr>
            <p:cNvPr id="130" name="Google Shape;130;p16"/>
            <p:cNvGrpSpPr/>
            <p:nvPr/>
          </p:nvGrpSpPr>
          <p:grpSpPr>
            <a:xfrm rot="-1161880">
              <a:off x="7987848" y="929638"/>
              <a:ext cx="403384" cy="343775"/>
              <a:chOff x="-1132625" y="2469199"/>
              <a:chExt cx="784021" cy="668164"/>
            </a:xfrm>
          </p:grpSpPr>
          <p:sp>
            <p:nvSpPr>
              <p:cNvPr id="131" name="Google Shape;131;p16"/>
              <p:cNvSpPr/>
              <p:nvPr/>
            </p:nvSpPr>
            <p:spPr>
              <a:xfrm>
                <a:off x="-1132625" y="2469199"/>
                <a:ext cx="784021" cy="668164"/>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949735" y="2592339"/>
                <a:ext cx="285339" cy="21185"/>
              </a:xfrm>
              <a:custGeom>
                <a:avLst/>
                <a:gdLst/>
                <a:ahLst/>
                <a:cxnLst/>
                <a:rect l="l" t="t" r="r" b="b"/>
                <a:pathLst>
                  <a:path w="1724" h="128" extrusionOk="0">
                    <a:moveTo>
                      <a:pt x="0" y="0"/>
                    </a:moveTo>
                    <a:lnTo>
                      <a:pt x="0" y="128"/>
                    </a:lnTo>
                    <a:lnTo>
                      <a:pt x="1724" y="128"/>
                    </a:lnTo>
                    <a:lnTo>
                      <a:pt x="1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949735" y="2690653"/>
                <a:ext cx="376204" cy="21185"/>
              </a:xfrm>
              <a:custGeom>
                <a:avLst/>
                <a:gdLst/>
                <a:ahLst/>
                <a:cxnLst/>
                <a:rect l="l" t="t" r="r" b="b"/>
                <a:pathLst>
                  <a:path w="2273" h="128" extrusionOk="0">
                    <a:moveTo>
                      <a:pt x="0" y="1"/>
                    </a:moveTo>
                    <a:lnTo>
                      <a:pt x="0" y="128"/>
                    </a:lnTo>
                    <a:lnTo>
                      <a:pt x="2272" y="128"/>
                    </a:lnTo>
                    <a:lnTo>
                      <a:pt x="22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949735" y="2792773"/>
                <a:ext cx="404341" cy="21185"/>
              </a:xfrm>
              <a:custGeom>
                <a:avLst/>
                <a:gdLst/>
                <a:ahLst/>
                <a:cxnLst/>
                <a:rect l="l" t="t" r="r" b="b"/>
                <a:pathLst>
                  <a:path w="2443" h="128" extrusionOk="0">
                    <a:moveTo>
                      <a:pt x="0" y="0"/>
                    </a:moveTo>
                    <a:lnTo>
                      <a:pt x="0" y="127"/>
                    </a:lnTo>
                    <a:lnTo>
                      <a:pt x="2443" y="127"/>
                    </a:lnTo>
                    <a:lnTo>
                      <a:pt x="2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949735" y="2968380"/>
                <a:ext cx="188019" cy="21351"/>
              </a:xfrm>
              <a:custGeom>
                <a:avLst/>
                <a:gdLst/>
                <a:ahLst/>
                <a:cxnLst/>
                <a:rect l="l" t="t" r="r" b="b"/>
                <a:pathLst>
                  <a:path w="1136" h="129" extrusionOk="0">
                    <a:moveTo>
                      <a:pt x="0" y="0"/>
                    </a:moveTo>
                    <a:lnTo>
                      <a:pt x="0" y="129"/>
                    </a:lnTo>
                    <a:lnTo>
                      <a:pt x="1136" y="129"/>
                    </a:lnTo>
                    <a:lnTo>
                      <a:pt x="11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6"/>
            <p:cNvGrpSpPr/>
            <p:nvPr/>
          </p:nvGrpSpPr>
          <p:grpSpPr>
            <a:xfrm rot="417222">
              <a:off x="8296264" y="1451184"/>
              <a:ext cx="391797" cy="403568"/>
              <a:chOff x="-1048214" y="3383316"/>
              <a:chExt cx="699614" cy="720633"/>
            </a:xfrm>
          </p:grpSpPr>
          <p:sp>
            <p:nvSpPr>
              <p:cNvPr id="137" name="Google Shape;137;p16"/>
              <p:cNvSpPr/>
              <p:nvPr/>
            </p:nvSpPr>
            <p:spPr>
              <a:xfrm>
                <a:off x="-1048214" y="3383316"/>
                <a:ext cx="699611" cy="720631"/>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527848" y="3847243"/>
                <a:ext cx="179247" cy="256706"/>
              </a:xfrm>
              <a:custGeom>
                <a:avLst/>
                <a:gdLst/>
                <a:ahLst/>
                <a:cxnLst/>
                <a:rect l="l" t="t" r="r" b="b"/>
                <a:pathLst>
                  <a:path w="1083" h="1551" extrusionOk="0">
                    <a:moveTo>
                      <a:pt x="0" y="0"/>
                    </a:moveTo>
                    <a:lnTo>
                      <a:pt x="0" y="1551"/>
                    </a:lnTo>
                    <a:lnTo>
                      <a:pt x="1082" y="21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932191" y="3529958"/>
                <a:ext cx="422051" cy="21185"/>
              </a:xfrm>
              <a:custGeom>
                <a:avLst/>
                <a:gdLst/>
                <a:ahLst/>
                <a:cxnLst/>
                <a:rect l="l" t="t" r="r" b="b"/>
                <a:pathLst>
                  <a:path w="2550" h="128" extrusionOk="0">
                    <a:moveTo>
                      <a:pt x="1" y="0"/>
                    </a:moveTo>
                    <a:lnTo>
                      <a:pt x="1" y="128"/>
                    </a:lnTo>
                    <a:lnTo>
                      <a:pt x="2549" y="128"/>
                    </a:lnTo>
                    <a:lnTo>
                      <a:pt x="2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932191" y="3667829"/>
                <a:ext cx="404506" cy="21516"/>
              </a:xfrm>
              <a:custGeom>
                <a:avLst/>
                <a:gdLst/>
                <a:ahLst/>
                <a:cxnLst/>
                <a:rect l="l" t="t" r="r" b="b"/>
                <a:pathLst>
                  <a:path w="2444" h="130" extrusionOk="0">
                    <a:moveTo>
                      <a:pt x="1" y="1"/>
                    </a:moveTo>
                    <a:lnTo>
                      <a:pt x="1" y="129"/>
                    </a:lnTo>
                    <a:lnTo>
                      <a:pt x="2443" y="129"/>
                    </a:lnTo>
                    <a:lnTo>
                      <a:pt x="24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932191" y="3801562"/>
                <a:ext cx="212680" cy="21185"/>
              </a:xfrm>
              <a:custGeom>
                <a:avLst/>
                <a:gdLst/>
                <a:ahLst/>
                <a:cxnLst/>
                <a:rect l="l" t="t" r="r" b="b"/>
                <a:pathLst>
                  <a:path w="1285" h="128" extrusionOk="0">
                    <a:moveTo>
                      <a:pt x="1" y="1"/>
                    </a:moveTo>
                    <a:lnTo>
                      <a:pt x="1" y="128"/>
                    </a:lnTo>
                    <a:lnTo>
                      <a:pt x="1284" y="128"/>
                    </a:lnTo>
                    <a:lnTo>
                      <a:pt x="12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77919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2"/>
        <p:cNvGrpSpPr/>
        <p:nvPr/>
      </p:nvGrpSpPr>
      <p:grpSpPr>
        <a:xfrm>
          <a:off x="0" y="0"/>
          <a:ext cx="0" cy="0"/>
          <a:chOff x="0" y="0"/>
          <a:chExt cx="0" cy="0"/>
        </a:xfrm>
      </p:grpSpPr>
      <p:cxnSp>
        <p:nvCxnSpPr>
          <p:cNvPr id="143" name="Google Shape;143;p17"/>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144" name="Google Shape;144;p17"/>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sp>
        <p:nvSpPr>
          <p:cNvPr id="145" name="Google Shape;145;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17"/>
          <p:cNvSpPr txBox="1">
            <a:spLocks noGrp="1"/>
          </p:cNvSpPr>
          <p:nvPr>
            <p:ph type="subTitle" idx="1"/>
          </p:nvPr>
        </p:nvSpPr>
        <p:spPr>
          <a:xfrm>
            <a:off x="824500" y="1548550"/>
            <a:ext cx="3642600" cy="25824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1600"/>
              </a:spcBef>
              <a:spcAft>
                <a:spcPts val="0"/>
              </a:spcAft>
              <a:buSzPts val="1200"/>
              <a:buChar char="■"/>
              <a:defRPr/>
            </a:lvl3pPr>
            <a:lvl4pPr lvl="3" algn="ctr" rtl="0">
              <a:lnSpc>
                <a:spcPct val="100000"/>
              </a:lnSpc>
              <a:spcBef>
                <a:spcPts val="1600"/>
              </a:spcBef>
              <a:spcAft>
                <a:spcPts val="0"/>
              </a:spcAft>
              <a:buSzPts val="1200"/>
              <a:buChar char="●"/>
              <a:defRPr/>
            </a:lvl4pPr>
            <a:lvl5pPr lvl="4" algn="ctr" rtl="0">
              <a:lnSpc>
                <a:spcPct val="100000"/>
              </a:lnSpc>
              <a:spcBef>
                <a:spcPts val="1600"/>
              </a:spcBef>
              <a:spcAft>
                <a:spcPts val="0"/>
              </a:spcAft>
              <a:buSzPts val="1200"/>
              <a:buChar char="○"/>
              <a:defRPr/>
            </a:lvl5pPr>
            <a:lvl6pPr lvl="5" algn="ctr" rtl="0">
              <a:lnSpc>
                <a:spcPct val="100000"/>
              </a:lnSpc>
              <a:spcBef>
                <a:spcPts val="1600"/>
              </a:spcBef>
              <a:spcAft>
                <a:spcPts val="0"/>
              </a:spcAft>
              <a:buSzPts val="1200"/>
              <a:buChar char="■"/>
              <a:defRPr/>
            </a:lvl6pPr>
            <a:lvl7pPr lvl="6" algn="ctr" rtl="0">
              <a:lnSpc>
                <a:spcPct val="100000"/>
              </a:lnSpc>
              <a:spcBef>
                <a:spcPts val="1600"/>
              </a:spcBef>
              <a:spcAft>
                <a:spcPts val="0"/>
              </a:spcAft>
              <a:buSzPts val="1200"/>
              <a:buChar char="●"/>
              <a:defRPr/>
            </a:lvl7pPr>
            <a:lvl8pPr lvl="7" algn="ctr" rtl="0">
              <a:lnSpc>
                <a:spcPct val="100000"/>
              </a:lnSpc>
              <a:spcBef>
                <a:spcPts val="1600"/>
              </a:spcBef>
              <a:spcAft>
                <a:spcPts val="0"/>
              </a:spcAft>
              <a:buSzPts val="1200"/>
              <a:buChar char="○"/>
              <a:defRPr/>
            </a:lvl8pPr>
            <a:lvl9pPr lvl="8" algn="ctr" rtl="0">
              <a:lnSpc>
                <a:spcPct val="100000"/>
              </a:lnSpc>
              <a:spcBef>
                <a:spcPts val="1600"/>
              </a:spcBef>
              <a:spcAft>
                <a:spcPts val="1600"/>
              </a:spcAft>
              <a:buSzPts val="1200"/>
              <a:buChar char="■"/>
              <a:defRPr/>
            </a:lvl9pPr>
          </a:lstStyle>
          <a:p>
            <a:endParaRPr/>
          </a:p>
        </p:txBody>
      </p:sp>
      <p:sp>
        <p:nvSpPr>
          <p:cNvPr id="147" name="Google Shape;147;p17"/>
          <p:cNvSpPr txBox="1">
            <a:spLocks noGrp="1"/>
          </p:cNvSpPr>
          <p:nvPr>
            <p:ph type="subTitle" idx="2"/>
          </p:nvPr>
        </p:nvSpPr>
        <p:spPr>
          <a:xfrm>
            <a:off x="4676900" y="1548550"/>
            <a:ext cx="3642600" cy="25824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1600"/>
              </a:spcBef>
              <a:spcAft>
                <a:spcPts val="0"/>
              </a:spcAft>
              <a:buSzPts val="1200"/>
              <a:buChar char="■"/>
              <a:defRPr/>
            </a:lvl3pPr>
            <a:lvl4pPr lvl="3" algn="ctr" rtl="0">
              <a:lnSpc>
                <a:spcPct val="100000"/>
              </a:lnSpc>
              <a:spcBef>
                <a:spcPts val="1600"/>
              </a:spcBef>
              <a:spcAft>
                <a:spcPts val="0"/>
              </a:spcAft>
              <a:buSzPts val="1200"/>
              <a:buChar char="●"/>
              <a:defRPr/>
            </a:lvl4pPr>
            <a:lvl5pPr lvl="4" algn="ctr" rtl="0">
              <a:lnSpc>
                <a:spcPct val="100000"/>
              </a:lnSpc>
              <a:spcBef>
                <a:spcPts val="1600"/>
              </a:spcBef>
              <a:spcAft>
                <a:spcPts val="0"/>
              </a:spcAft>
              <a:buSzPts val="1200"/>
              <a:buChar char="○"/>
              <a:defRPr/>
            </a:lvl5pPr>
            <a:lvl6pPr lvl="5" algn="ctr" rtl="0">
              <a:lnSpc>
                <a:spcPct val="100000"/>
              </a:lnSpc>
              <a:spcBef>
                <a:spcPts val="1600"/>
              </a:spcBef>
              <a:spcAft>
                <a:spcPts val="0"/>
              </a:spcAft>
              <a:buSzPts val="1200"/>
              <a:buChar char="■"/>
              <a:defRPr/>
            </a:lvl6pPr>
            <a:lvl7pPr lvl="6" algn="ctr" rtl="0">
              <a:lnSpc>
                <a:spcPct val="100000"/>
              </a:lnSpc>
              <a:spcBef>
                <a:spcPts val="1600"/>
              </a:spcBef>
              <a:spcAft>
                <a:spcPts val="0"/>
              </a:spcAft>
              <a:buSzPts val="1200"/>
              <a:buChar char="●"/>
              <a:defRPr/>
            </a:lvl7pPr>
            <a:lvl8pPr lvl="7" algn="ctr" rtl="0">
              <a:lnSpc>
                <a:spcPct val="100000"/>
              </a:lnSpc>
              <a:spcBef>
                <a:spcPts val="1600"/>
              </a:spcBef>
              <a:spcAft>
                <a:spcPts val="0"/>
              </a:spcAft>
              <a:buSzPts val="1200"/>
              <a:buChar char="○"/>
              <a:defRPr/>
            </a:lvl8pPr>
            <a:lvl9pPr lvl="8" algn="ctr" rtl="0">
              <a:lnSpc>
                <a:spcPct val="100000"/>
              </a:lnSpc>
              <a:spcBef>
                <a:spcPts val="1600"/>
              </a:spcBef>
              <a:spcAft>
                <a:spcPts val="1600"/>
              </a:spcAft>
              <a:buSzPts val="1200"/>
              <a:buChar char="■"/>
              <a:defRPr/>
            </a:lvl9pPr>
          </a:lstStyle>
          <a:p>
            <a:endParaRPr/>
          </a:p>
        </p:txBody>
      </p:sp>
      <p:grpSp>
        <p:nvGrpSpPr>
          <p:cNvPr id="148" name="Google Shape;148;p17"/>
          <p:cNvGrpSpPr/>
          <p:nvPr/>
        </p:nvGrpSpPr>
        <p:grpSpPr>
          <a:xfrm>
            <a:off x="8412089" y="1428951"/>
            <a:ext cx="527565" cy="2837590"/>
            <a:chOff x="8412089" y="1428951"/>
            <a:chExt cx="527565" cy="2837590"/>
          </a:xfrm>
        </p:grpSpPr>
        <p:sp>
          <p:nvSpPr>
            <p:cNvPr id="149" name="Google Shape;149;p17"/>
            <p:cNvSpPr/>
            <p:nvPr/>
          </p:nvSpPr>
          <p:spPr>
            <a:xfrm rot="-417254" flipH="1">
              <a:off x="8524866" y="1451186"/>
              <a:ext cx="391798" cy="403570"/>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rot="-417254" flipH="1">
              <a:off x="8541663" y="1727677"/>
              <a:ext cx="100383" cy="143761"/>
            </a:xfrm>
            <a:custGeom>
              <a:avLst/>
              <a:gdLst/>
              <a:ahLst/>
              <a:cxnLst/>
              <a:rect l="l" t="t" r="r" b="b"/>
              <a:pathLst>
                <a:path w="1083" h="1551" extrusionOk="0">
                  <a:moveTo>
                    <a:pt x="0" y="0"/>
                  </a:moveTo>
                  <a:lnTo>
                    <a:pt x="0" y="1551"/>
                  </a:lnTo>
                  <a:lnTo>
                    <a:pt x="1082" y="21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rot="-417254" flipH="1">
              <a:off x="8601466" y="1532601"/>
              <a:ext cx="236358" cy="11864"/>
            </a:xfrm>
            <a:custGeom>
              <a:avLst/>
              <a:gdLst/>
              <a:ahLst/>
              <a:cxnLst/>
              <a:rect l="l" t="t" r="r" b="b"/>
              <a:pathLst>
                <a:path w="2550" h="128" extrusionOk="0">
                  <a:moveTo>
                    <a:pt x="1" y="0"/>
                  </a:moveTo>
                  <a:lnTo>
                    <a:pt x="1" y="128"/>
                  </a:lnTo>
                  <a:lnTo>
                    <a:pt x="2549" y="128"/>
                  </a:lnTo>
                  <a:lnTo>
                    <a:pt x="2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rot="-417254" flipH="1">
              <a:off x="8620614" y="1608648"/>
              <a:ext cx="226533" cy="12050"/>
            </a:xfrm>
            <a:custGeom>
              <a:avLst/>
              <a:gdLst/>
              <a:ahLst/>
              <a:cxnLst/>
              <a:rect l="l" t="t" r="r" b="b"/>
              <a:pathLst>
                <a:path w="2444" h="130" extrusionOk="0">
                  <a:moveTo>
                    <a:pt x="1" y="1"/>
                  </a:moveTo>
                  <a:lnTo>
                    <a:pt x="1" y="129"/>
                  </a:lnTo>
                  <a:lnTo>
                    <a:pt x="2443" y="129"/>
                  </a:lnTo>
                  <a:lnTo>
                    <a:pt x="2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rot="-417254" flipH="1">
              <a:off x="8736701" y="1676488"/>
              <a:ext cx="119106" cy="11864"/>
            </a:xfrm>
            <a:custGeom>
              <a:avLst/>
              <a:gdLst/>
              <a:ahLst/>
              <a:cxnLst/>
              <a:rect l="l" t="t" r="r" b="b"/>
              <a:pathLst>
                <a:path w="1285" h="128" extrusionOk="0">
                  <a:moveTo>
                    <a:pt x="1" y="1"/>
                  </a:moveTo>
                  <a:lnTo>
                    <a:pt x="1" y="128"/>
                  </a:lnTo>
                  <a:lnTo>
                    <a:pt x="1284" y="128"/>
                  </a:lnTo>
                  <a:lnTo>
                    <a:pt x="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17"/>
            <p:cNvGrpSpPr/>
            <p:nvPr/>
          </p:nvGrpSpPr>
          <p:grpSpPr>
            <a:xfrm rot="-1161880">
              <a:off x="8457673" y="3865613"/>
              <a:ext cx="403384" cy="343775"/>
              <a:chOff x="-1132625" y="2469199"/>
              <a:chExt cx="784021" cy="668164"/>
            </a:xfrm>
          </p:grpSpPr>
          <p:sp>
            <p:nvSpPr>
              <p:cNvPr id="155" name="Google Shape;155;p17"/>
              <p:cNvSpPr/>
              <p:nvPr/>
            </p:nvSpPr>
            <p:spPr>
              <a:xfrm>
                <a:off x="-1132625" y="2469199"/>
                <a:ext cx="784021" cy="668164"/>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949735" y="2592339"/>
                <a:ext cx="285339" cy="21185"/>
              </a:xfrm>
              <a:custGeom>
                <a:avLst/>
                <a:gdLst/>
                <a:ahLst/>
                <a:cxnLst/>
                <a:rect l="l" t="t" r="r" b="b"/>
                <a:pathLst>
                  <a:path w="1724" h="128" extrusionOk="0">
                    <a:moveTo>
                      <a:pt x="0" y="0"/>
                    </a:moveTo>
                    <a:lnTo>
                      <a:pt x="0" y="128"/>
                    </a:lnTo>
                    <a:lnTo>
                      <a:pt x="1724" y="128"/>
                    </a:lnTo>
                    <a:lnTo>
                      <a:pt x="17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949735" y="2690653"/>
                <a:ext cx="376204" cy="21185"/>
              </a:xfrm>
              <a:custGeom>
                <a:avLst/>
                <a:gdLst/>
                <a:ahLst/>
                <a:cxnLst/>
                <a:rect l="l" t="t" r="r" b="b"/>
                <a:pathLst>
                  <a:path w="2273" h="128" extrusionOk="0">
                    <a:moveTo>
                      <a:pt x="0" y="1"/>
                    </a:moveTo>
                    <a:lnTo>
                      <a:pt x="0" y="128"/>
                    </a:lnTo>
                    <a:lnTo>
                      <a:pt x="2272" y="128"/>
                    </a:lnTo>
                    <a:lnTo>
                      <a:pt x="22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949735" y="2792773"/>
                <a:ext cx="404341" cy="21185"/>
              </a:xfrm>
              <a:custGeom>
                <a:avLst/>
                <a:gdLst/>
                <a:ahLst/>
                <a:cxnLst/>
                <a:rect l="l" t="t" r="r" b="b"/>
                <a:pathLst>
                  <a:path w="2443" h="128" extrusionOk="0">
                    <a:moveTo>
                      <a:pt x="0" y="0"/>
                    </a:moveTo>
                    <a:lnTo>
                      <a:pt x="0" y="127"/>
                    </a:lnTo>
                    <a:lnTo>
                      <a:pt x="2443" y="127"/>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949735" y="2968380"/>
                <a:ext cx="188019" cy="21351"/>
              </a:xfrm>
              <a:custGeom>
                <a:avLst/>
                <a:gdLst/>
                <a:ahLst/>
                <a:cxnLst/>
                <a:rect l="l" t="t" r="r" b="b"/>
                <a:pathLst>
                  <a:path w="1136" h="129" extrusionOk="0">
                    <a:moveTo>
                      <a:pt x="0" y="0"/>
                    </a:moveTo>
                    <a:lnTo>
                      <a:pt x="0" y="129"/>
                    </a:lnTo>
                    <a:lnTo>
                      <a:pt x="1136" y="129"/>
                    </a:lnTo>
                    <a:lnTo>
                      <a:pt x="1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76283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19"/>
          <p:cNvSpPr txBox="1">
            <a:spLocks noGrp="1"/>
          </p:cNvSpPr>
          <p:nvPr>
            <p:ph type="subTitle" idx="1"/>
          </p:nvPr>
        </p:nvSpPr>
        <p:spPr>
          <a:xfrm>
            <a:off x="1520127" y="1748900"/>
            <a:ext cx="2838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79" name="Google Shape;179;p19"/>
          <p:cNvSpPr txBox="1">
            <a:spLocks noGrp="1"/>
          </p:cNvSpPr>
          <p:nvPr>
            <p:ph type="subTitle" idx="2"/>
          </p:nvPr>
        </p:nvSpPr>
        <p:spPr>
          <a:xfrm>
            <a:off x="5194279" y="1748900"/>
            <a:ext cx="2838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80" name="Google Shape;180;p19"/>
          <p:cNvSpPr txBox="1">
            <a:spLocks noGrp="1"/>
          </p:cNvSpPr>
          <p:nvPr>
            <p:ph type="subTitle" idx="3"/>
          </p:nvPr>
        </p:nvSpPr>
        <p:spPr>
          <a:xfrm>
            <a:off x="1520127" y="3409475"/>
            <a:ext cx="2838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81" name="Google Shape;181;p19"/>
          <p:cNvSpPr txBox="1">
            <a:spLocks noGrp="1"/>
          </p:cNvSpPr>
          <p:nvPr>
            <p:ph type="subTitle" idx="4"/>
          </p:nvPr>
        </p:nvSpPr>
        <p:spPr>
          <a:xfrm>
            <a:off x="5194279" y="3409475"/>
            <a:ext cx="2838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82" name="Google Shape;182;p19"/>
          <p:cNvSpPr txBox="1">
            <a:spLocks noGrp="1"/>
          </p:cNvSpPr>
          <p:nvPr>
            <p:ph type="subTitle" idx="5"/>
          </p:nvPr>
        </p:nvSpPr>
        <p:spPr>
          <a:xfrm>
            <a:off x="1520127" y="1347764"/>
            <a:ext cx="28380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3" name="Google Shape;183;p19"/>
          <p:cNvSpPr txBox="1">
            <a:spLocks noGrp="1"/>
          </p:cNvSpPr>
          <p:nvPr>
            <p:ph type="subTitle" idx="6"/>
          </p:nvPr>
        </p:nvSpPr>
        <p:spPr>
          <a:xfrm>
            <a:off x="1520127" y="3008500"/>
            <a:ext cx="28380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4" name="Google Shape;184;p19"/>
          <p:cNvSpPr txBox="1">
            <a:spLocks noGrp="1"/>
          </p:cNvSpPr>
          <p:nvPr>
            <p:ph type="subTitle" idx="7"/>
          </p:nvPr>
        </p:nvSpPr>
        <p:spPr>
          <a:xfrm>
            <a:off x="5194252" y="1347764"/>
            <a:ext cx="28380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5" name="Google Shape;185;p19"/>
          <p:cNvSpPr txBox="1">
            <a:spLocks noGrp="1"/>
          </p:cNvSpPr>
          <p:nvPr>
            <p:ph type="subTitle" idx="8"/>
          </p:nvPr>
        </p:nvSpPr>
        <p:spPr>
          <a:xfrm>
            <a:off x="5194252" y="3008500"/>
            <a:ext cx="28380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86" name="Google Shape;186;p19"/>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187" name="Google Shape;187;p19"/>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grpSp>
        <p:nvGrpSpPr>
          <p:cNvPr id="188" name="Google Shape;188;p19"/>
          <p:cNvGrpSpPr/>
          <p:nvPr/>
        </p:nvGrpSpPr>
        <p:grpSpPr>
          <a:xfrm rot="-664843">
            <a:off x="8510378" y="4255273"/>
            <a:ext cx="437797" cy="448058"/>
            <a:chOff x="8377391" y="1163214"/>
            <a:chExt cx="437778" cy="448038"/>
          </a:xfrm>
        </p:grpSpPr>
        <p:sp>
          <p:nvSpPr>
            <p:cNvPr id="189" name="Google Shape;189;p19"/>
            <p:cNvSpPr/>
            <p:nvPr/>
          </p:nvSpPr>
          <p:spPr>
            <a:xfrm rot="-417254" flipH="1">
              <a:off x="8400382" y="1185448"/>
              <a:ext cx="391798" cy="403570"/>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rot="-417254" flipH="1">
              <a:off x="8417179" y="1461940"/>
              <a:ext cx="100383" cy="143761"/>
            </a:xfrm>
            <a:custGeom>
              <a:avLst/>
              <a:gdLst/>
              <a:ahLst/>
              <a:cxnLst/>
              <a:rect l="l" t="t" r="r" b="b"/>
              <a:pathLst>
                <a:path w="1083" h="1551" extrusionOk="0">
                  <a:moveTo>
                    <a:pt x="0" y="0"/>
                  </a:moveTo>
                  <a:lnTo>
                    <a:pt x="0" y="1551"/>
                  </a:lnTo>
                  <a:lnTo>
                    <a:pt x="1082" y="21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rot="-417254" flipH="1">
              <a:off x="8476982" y="1266864"/>
              <a:ext cx="236358" cy="11864"/>
            </a:xfrm>
            <a:custGeom>
              <a:avLst/>
              <a:gdLst/>
              <a:ahLst/>
              <a:cxnLst/>
              <a:rect l="l" t="t" r="r" b="b"/>
              <a:pathLst>
                <a:path w="2550" h="128" extrusionOk="0">
                  <a:moveTo>
                    <a:pt x="1" y="0"/>
                  </a:moveTo>
                  <a:lnTo>
                    <a:pt x="1" y="128"/>
                  </a:lnTo>
                  <a:lnTo>
                    <a:pt x="2549" y="128"/>
                  </a:lnTo>
                  <a:lnTo>
                    <a:pt x="2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rot="-417254" flipH="1">
              <a:off x="8496130" y="1342911"/>
              <a:ext cx="226533" cy="12050"/>
            </a:xfrm>
            <a:custGeom>
              <a:avLst/>
              <a:gdLst/>
              <a:ahLst/>
              <a:cxnLst/>
              <a:rect l="l" t="t" r="r" b="b"/>
              <a:pathLst>
                <a:path w="2444" h="130" extrusionOk="0">
                  <a:moveTo>
                    <a:pt x="1" y="1"/>
                  </a:moveTo>
                  <a:lnTo>
                    <a:pt x="1" y="129"/>
                  </a:lnTo>
                  <a:lnTo>
                    <a:pt x="2443" y="129"/>
                  </a:lnTo>
                  <a:lnTo>
                    <a:pt x="24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23587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20"/>
          <p:cNvSpPr txBox="1">
            <a:spLocks noGrp="1"/>
          </p:cNvSpPr>
          <p:nvPr>
            <p:ph type="subTitle" idx="1"/>
          </p:nvPr>
        </p:nvSpPr>
        <p:spPr>
          <a:xfrm>
            <a:off x="720000" y="1789600"/>
            <a:ext cx="23841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6" name="Google Shape;196;p20"/>
          <p:cNvSpPr txBox="1">
            <a:spLocks noGrp="1"/>
          </p:cNvSpPr>
          <p:nvPr>
            <p:ph type="subTitle" idx="2"/>
          </p:nvPr>
        </p:nvSpPr>
        <p:spPr>
          <a:xfrm>
            <a:off x="3378750" y="1789601"/>
            <a:ext cx="23865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7" name="Google Shape;197;p20"/>
          <p:cNvSpPr txBox="1">
            <a:spLocks noGrp="1"/>
          </p:cNvSpPr>
          <p:nvPr>
            <p:ph type="subTitle" idx="3"/>
          </p:nvPr>
        </p:nvSpPr>
        <p:spPr>
          <a:xfrm>
            <a:off x="720000" y="3364250"/>
            <a:ext cx="23841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8" name="Google Shape;198;p20"/>
          <p:cNvSpPr txBox="1">
            <a:spLocks noGrp="1"/>
          </p:cNvSpPr>
          <p:nvPr>
            <p:ph type="subTitle" idx="4"/>
          </p:nvPr>
        </p:nvSpPr>
        <p:spPr>
          <a:xfrm>
            <a:off x="3378750" y="3364253"/>
            <a:ext cx="23865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99" name="Google Shape;199;p20"/>
          <p:cNvSpPr txBox="1">
            <a:spLocks noGrp="1"/>
          </p:cNvSpPr>
          <p:nvPr>
            <p:ph type="subTitle" idx="5"/>
          </p:nvPr>
        </p:nvSpPr>
        <p:spPr>
          <a:xfrm>
            <a:off x="6039900" y="1789601"/>
            <a:ext cx="23865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00" name="Google Shape;200;p20"/>
          <p:cNvSpPr txBox="1">
            <a:spLocks noGrp="1"/>
          </p:cNvSpPr>
          <p:nvPr>
            <p:ph type="subTitle" idx="6"/>
          </p:nvPr>
        </p:nvSpPr>
        <p:spPr>
          <a:xfrm>
            <a:off x="6039900" y="3364253"/>
            <a:ext cx="2386500" cy="93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01" name="Google Shape;201;p20"/>
          <p:cNvSpPr txBox="1">
            <a:spLocks noGrp="1"/>
          </p:cNvSpPr>
          <p:nvPr>
            <p:ph type="subTitle" idx="7"/>
          </p:nvPr>
        </p:nvSpPr>
        <p:spPr>
          <a:xfrm>
            <a:off x="724687" y="1405900"/>
            <a:ext cx="2374500" cy="45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2" name="Google Shape;202;p20"/>
          <p:cNvSpPr txBox="1">
            <a:spLocks noGrp="1"/>
          </p:cNvSpPr>
          <p:nvPr>
            <p:ph type="subTitle" idx="8"/>
          </p:nvPr>
        </p:nvSpPr>
        <p:spPr>
          <a:xfrm>
            <a:off x="3383441" y="1405900"/>
            <a:ext cx="2377200" cy="45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3" name="Google Shape;203;p20"/>
          <p:cNvSpPr txBox="1">
            <a:spLocks noGrp="1"/>
          </p:cNvSpPr>
          <p:nvPr>
            <p:ph type="subTitle" idx="9"/>
          </p:nvPr>
        </p:nvSpPr>
        <p:spPr>
          <a:xfrm>
            <a:off x="6044590" y="1405900"/>
            <a:ext cx="2377200" cy="45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4" name="Google Shape;204;p20"/>
          <p:cNvSpPr txBox="1">
            <a:spLocks noGrp="1"/>
          </p:cNvSpPr>
          <p:nvPr>
            <p:ph type="subTitle" idx="13"/>
          </p:nvPr>
        </p:nvSpPr>
        <p:spPr>
          <a:xfrm>
            <a:off x="724687" y="2980545"/>
            <a:ext cx="2374500" cy="45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5" name="Google Shape;205;p20"/>
          <p:cNvSpPr txBox="1">
            <a:spLocks noGrp="1"/>
          </p:cNvSpPr>
          <p:nvPr>
            <p:ph type="subTitle" idx="14"/>
          </p:nvPr>
        </p:nvSpPr>
        <p:spPr>
          <a:xfrm>
            <a:off x="3383441" y="2980548"/>
            <a:ext cx="2377200" cy="45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 name="Google Shape;206;p20"/>
          <p:cNvSpPr txBox="1">
            <a:spLocks noGrp="1"/>
          </p:cNvSpPr>
          <p:nvPr>
            <p:ph type="subTitle" idx="15"/>
          </p:nvPr>
        </p:nvSpPr>
        <p:spPr>
          <a:xfrm>
            <a:off x="6044590" y="2980548"/>
            <a:ext cx="2377200" cy="45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300" b="1">
                <a:solidFill>
                  <a:schemeClr val="dk1"/>
                </a:solidFill>
                <a:latin typeface="Golos Text"/>
                <a:ea typeface="Golos Text"/>
                <a:cs typeface="Golos Text"/>
                <a:sym typeface="Golos Tex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207" name="Google Shape;207;p20"/>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208" name="Google Shape;208;p20"/>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grpSp>
        <p:nvGrpSpPr>
          <p:cNvPr id="209" name="Google Shape;209;p20"/>
          <p:cNvGrpSpPr/>
          <p:nvPr/>
        </p:nvGrpSpPr>
        <p:grpSpPr>
          <a:xfrm rot="-495731">
            <a:off x="8374792" y="331581"/>
            <a:ext cx="437769" cy="448029"/>
            <a:chOff x="8377391" y="1163214"/>
            <a:chExt cx="437778" cy="448038"/>
          </a:xfrm>
        </p:grpSpPr>
        <p:sp>
          <p:nvSpPr>
            <p:cNvPr id="210" name="Google Shape;210;p20"/>
            <p:cNvSpPr/>
            <p:nvPr/>
          </p:nvSpPr>
          <p:spPr>
            <a:xfrm rot="-417254" flipH="1">
              <a:off x="8400382" y="1185448"/>
              <a:ext cx="391798" cy="403570"/>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rot="-417254" flipH="1">
              <a:off x="8417179" y="1461940"/>
              <a:ext cx="100383" cy="143761"/>
            </a:xfrm>
            <a:custGeom>
              <a:avLst/>
              <a:gdLst/>
              <a:ahLst/>
              <a:cxnLst/>
              <a:rect l="l" t="t" r="r" b="b"/>
              <a:pathLst>
                <a:path w="1083" h="1551" extrusionOk="0">
                  <a:moveTo>
                    <a:pt x="0" y="0"/>
                  </a:moveTo>
                  <a:lnTo>
                    <a:pt x="0" y="1551"/>
                  </a:lnTo>
                  <a:lnTo>
                    <a:pt x="1082" y="21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rot="-417254" flipH="1">
              <a:off x="8476982" y="1266864"/>
              <a:ext cx="236358" cy="11864"/>
            </a:xfrm>
            <a:custGeom>
              <a:avLst/>
              <a:gdLst/>
              <a:ahLst/>
              <a:cxnLst/>
              <a:rect l="l" t="t" r="r" b="b"/>
              <a:pathLst>
                <a:path w="2550" h="128" extrusionOk="0">
                  <a:moveTo>
                    <a:pt x="1" y="0"/>
                  </a:moveTo>
                  <a:lnTo>
                    <a:pt x="1" y="128"/>
                  </a:lnTo>
                  <a:lnTo>
                    <a:pt x="2549" y="128"/>
                  </a:lnTo>
                  <a:lnTo>
                    <a:pt x="25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rot="-417254" flipH="1">
              <a:off x="8496130" y="1342911"/>
              <a:ext cx="226533" cy="12050"/>
            </a:xfrm>
            <a:custGeom>
              <a:avLst/>
              <a:gdLst/>
              <a:ahLst/>
              <a:cxnLst/>
              <a:rect l="l" t="t" r="r" b="b"/>
              <a:pathLst>
                <a:path w="2444" h="130" extrusionOk="0">
                  <a:moveTo>
                    <a:pt x="1" y="1"/>
                  </a:moveTo>
                  <a:lnTo>
                    <a:pt x="1" y="129"/>
                  </a:lnTo>
                  <a:lnTo>
                    <a:pt x="2443" y="129"/>
                  </a:lnTo>
                  <a:lnTo>
                    <a:pt x="24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8442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14"/>
        <p:cNvGrpSpPr/>
        <p:nvPr/>
      </p:nvGrpSpPr>
      <p:grpSpPr>
        <a:xfrm>
          <a:off x="0" y="0"/>
          <a:ext cx="0" cy="0"/>
          <a:chOff x="0" y="0"/>
          <a:chExt cx="0" cy="0"/>
        </a:xfrm>
      </p:grpSpPr>
      <p:sp>
        <p:nvSpPr>
          <p:cNvPr id="215" name="Google Shape;21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16" name="Google Shape;216;p21"/>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217" name="Google Shape;217;p21"/>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grpSp>
        <p:nvGrpSpPr>
          <p:cNvPr id="218" name="Google Shape;218;p21"/>
          <p:cNvGrpSpPr/>
          <p:nvPr/>
        </p:nvGrpSpPr>
        <p:grpSpPr>
          <a:xfrm>
            <a:off x="8430764" y="445015"/>
            <a:ext cx="494543" cy="458072"/>
            <a:chOff x="8046389" y="606753"/>
            <a:chExt cx="494543" cy="458072"/>
          </a:xfrm>
        </p:grpSpPr>
        <p:sp>
          <p:nvSpPr>
            <p:cNvPr id="219" name="Google Shape;219;p21"/>
            <p:cNvSpPr/>
            <p:nvPr/>
          </p:nvSpPr>
          <p:spPr>
            <a:xfrm rot="1161856" flipH="1">
              <a:off x="8091972" y="663904"/>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rot="1161856" flipH="1">
              <a:off x="8286689" y="744426"/>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p:nvPr/>
          </p:nvSpPr>
          <p:spPr>
            <a:xfrm rot="1161856" flipH="1">
              <a:off x="8224489" y="784397"/>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1"/>
            <p:cNvSpPr/>
            <p:nvPr/>
          </p:nvSpPr>
          <p:spPr>
            <a:xfrm rot="1161856" flipH="1">
              <a:off x="8193000" y="831567"/>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p:nvPr/>
          </p:nvSpPr>
          <p:spPr>
            <a:xfrm rot="1161856" flipH="1">
              <a:off x="8271177" y="935255"/>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1"/>
          <p:cNvGrpSpPr/>
          <p:nvPr/>
        </p:nvGrpSpPr>
        <p:grpSpPr>
          <a:xfrm>
            <a:off x="8563416" y="1017714"/>
            <a:ext cx="437778" cy="448038"/>
            <a:chOff x="8377391" y="1163214"/>
            <a:chExt cx="437778" cy="448038"/>
          </a:xfrm>
        </p:grpSpPr>
        <p:sp>
          <p:nvSpPr>
            <p:cNvPr id="225" name="Google Shape;225;p21"/>
            <p:cNvSpPr/>
            <p:nvPr/>
          </p:nvSpPr>
          <p:spPr>
            <a:xfrm rot="-417254" flipH="1">
              <a:off x="8400382" y="1185448"/>
              <a:ext cx="391798" cy="403570"/>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p:nvPr/>
          </p:nvSpPr>
          <p:spPr>
            <a:xfrm rot="-417254" flipH="1">
              <a:off x="8417179" y="1461940"/>
              <a:ext cx="100383" cy="143761"/>
            </a:xfrm>
            <a:custGeom>
              <a:avLst/>
              <a:gdLst/>
              <a:ahLst/>
              <a:cxnLst/>
              <a:rect l="l" t="t" r="r" b="b"/>
              <a:pathLst>
                <a:path w="1083" h="1551" extrusionOk="0">
                  <a:moveTo>
                    <a:pt x="0" y="0"/>
                  </a:moveTo>
                  <a:lnTo>
                    <a:pt x="0" y="1551"/>
                  </a:lnTo>
                  <a:lnTo>
                    <a:pt x="1082" y="21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p:nvPr/>
          </p:nvSpPr>
          <p:spPr>
            <a:xfrm rot="-417254" flipH="1">
              <a:off x="8476982" y="1266864"/>
              <a:ext cx="236358" cy="11864"/>
            </a:xfrm>
            <a:custGeom>
              <a:avLst/>
              <a:gdLst/>
              <a:ahLst/>
              <a:cxnLst/>
              <a:rect l="l" t="t" r="r" b="b"/>
              <a:pathLst>
                <a:path w="2550" h="128" extrusionOk="0">
                  <a:moveTo>
                    <a:pt x="1" y="0"/>
                  </a:moveTo>
                  <a:lnTo>
                    <a:pt x="1" y="128"/>
                  </a:lnTo>
                  <a:lnTo>
                    <a:pt x="2549" y="128"/>
                  </a:lnTo>
                  <a:lnTo>
                    <a:pt x="25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p:nvPr/>
          </p:nvSpPr>
          <p:spPr>
            <a:xfrm rot="-417254" flipH="1">
              <a:off x="8496130" y="1342911"/>
              <a:ext cx="226533" cy="12050"/>
            </a:xfrm>
            <a:custGeom>
              <a:avLst/>
              <a:gdLst/>
              <a:ahLst/>
              <a:cxnLst/>
              <a:rect l="l" t="t" r="r" b="b"/>
              <a:pathLst>
                <a:path w="2444" h="130" extrusionOk="0">
                  <a:moveTo>
                    <a:pt x="1" y="1"/>
                  </a:moveTo>
                  <a:lnTo>
                    <a:pt x="1" y="129"/>
                  </a:lnTo>
                  <a:lnTo>
                    <a:pt x="2443" y="129"/>
                  </a:lnTo>
                  <a:lnTo>
                    <a:pt x="24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21"/>
          <p:cNvGrpSpPr/>
          <p:nvPr/>
        </p:nvGrpSpPr>
        <p:grpSpPr>
          <a:xfrm>
            <a:off x="8444973" y="3990815"/>
            <a:ext cx="494543" cy="458072"/>
            <a:chOff x="8183510" y="4274528"/>
            <a:chExt cx="494543" cy="458072"/>
          </a:xfrm>
        </p:grpSpPr>
        <p:sp>
          <p:nvSpPr>
            <p:cNvPr id="230" name="Google Shape;230;p21"/>
            <p:cNvSpPr/>
            <p:nvPr/>
          </p:nvSpPr>
          <p:spPr>
            <a:xfrm rot="1161856" flipH="1">
              <a:off x="8229093" y="4331679"/>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p:nvPr/>
          </p:nvSpPr>
          <p:spPr>
            <a:xfrm rot="1161856" flipH="1">
              <a:off x="8423810" y="4412201"/>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rot="1161856" flipH="1">
              <a:off x="8361610" y="4452172"/>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rot="1161856" flipH="1">
              <a:off x="8330122" y="4499342"/>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rot="1161856" flipH="1">
              <a:off x="8408298" y="4603030"/>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9944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37" name="Google Shape;237;p22"/>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238" name="Google Shape;238;p22"/>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grpSp>
        <p:nvGrpSpPr>
          <p:cNvPr id="239" name="Google Shape;239;p22"/>
          <p:cNvGrpSpPr/>
          <p:nvPr/>
        </p:nvGrpSpPr>
        <p:grpSpPr>
          <a:xfrm flipH="1">
            <a:off x="8500723" y="907715"/>
            <a:ext cx="494543" cy="458072"/>
            <a:chOff x="8183510" y="4274528"/>
            <a:chExt cx="494543" cy="458072"/>
          </a:xfrm>
        </p:grpSpPr>
        <p:sp>
          <p:nvSpPr>
            <p:cNvPr id="240" name="Google Shape;240;p22"/>
            <p:cNvSpPr/>
            <p:nvPr/>
          </p:nvSpPr>
          <p:spPr>
            <a:xfrm rot="1161856" flipH="1">
              <a:off x="8229093" y="4331679"/>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rot="1161856" flipH="1">
              <a:off x="8423810" y="4412201"/>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rot="1161856" flipH="1">
              <a:off x="8361610" y="4452172"/>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rot="1161856" flipH="1">
              <a:off x="8330122" y="4499342"/>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rot="1161856" flipH="1">
              <a:off x="8408298" y="4603030"/>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22"/>
          <p:cNvGrpSpPr/>
          <p:nvPr/>
        </p:nvGrpSpPr>
        <p:grpSpPr>
          <a:xfrm rot="1245504">
            <a:off x="8319794" y="404948"/>
            <a:ext cx="391824" cy="403596"/>
            <a:chOff x="-1048214" y="3383316"/>
            <a:chExt cx="699614" cy="720633"/>
          </a:xfrm>
        </p:grpSpPr>
        <p:sp>
          <p:nvSpPr>
            <p:cNvPr id="246" name="Google Shape;246;p22"/>
            <p:cNvSpPr/>
            <p:nvPr/>
          </p:nvSpPr>
          <p:spPr>
            <a:xfrm>
              <a:off x="-1048214" y="3383316"/>
              <a:ext cx="699611" cy="720631"/>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527848" y="3847243"/>
              <a:ext cx="179247" cy="256706"/>
            </a:xfrm>
            <a:custGeom>
              <a:avLst/>
              <a:gdLst/>
              <a:ahLst/>
              <a:cxnLst/>
              <a:rect l="l" t="t" r="r" b="b"/>
              <a:pathLst>
                <a:path w="1083" h="1551" extrusionOk="0">
                  <a:moveTo>
                    <a:pt x="0" y="0"/>
                  </a:moveTo>
                  <a:lnTo>
                    <a:pt x="0" y="1551"/>
                  </a:lnTo>
                  <a:lnTo>
                    <a:pt x="1082" y="21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
            <p:cNvSpPr/>
            <p:nvPr/>
          </p:nvSpPr>
          <p:spPr>
            <a:xfrm>
              <a:off x="-932191" y="3529958"/>
              <a:ext cx="422051" cy="21185"/>
            </a:xfrm>
            <a:custGeom>
              <a:avLst/>
              <a:gdLst/>
              <a:ahLst/>
              <a:cxnLst/>
              <a:rect l="l" t="t" r="r" b="b"/>
              <a:pathLst>
                <a:path w="2550" h="128" extrusionOk="0">
                  <a:moveTo>
                    <a:pt x="1" y="0"/>
                  </a:moveTo>
                  <a:lnTo>
                    <a:pt x="1" y="128"/>
                  </a:lnTo>
                  <a:lnTo>
                    <a:pt x="2549" y="128"/>
                  </a:lnTo>
                  <a:lnTo>
                    <a:pt x="2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a:off x="-932191" y="3667829"/>
              <a:ext cx="404506" cy="21516"/>
            </a:xfrm>
            <a:custGeom>
              <a:avLst/>
              <a:gdLst/>
              <a:ahLst/>
              <a:cxnLst/>
              <a:rect l="l" t="t" r="r" b="b"/>
              <a:pathLst>
                <a:path w="2444" h="130" extrusionOk="0">
                  <a:moveTo>
                    <a:pt x="1" y="1"/>
                  </a:moveTo>
                  <a:lnTo>
                    <a:pt x="1" y="129"/>
                  </a:lnTo>
                  <a:lnTo>
                    <a:pt x="2443" y="129"/>
                  </a:lnTo>
                  <a:lnTo>
                    <a:pt x="24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932191" y="3801562"/>
              <a:ext cx="212680" cy="21185"/>
            </a:xfrm>
            <a:custGeom>
              <a:avLst/>
              <a:gdLst/>
              <a:ahLst/>
              <a:cxnLst/>
              <a:rect l="l" t="t" r="r" b="b"/>
              <a:pathLst>
                <a:path w="1285" h="128" extrusionOk="0">
                  <a:moveTo>
                    <a:pt x="1" y="1"/>
                  </a:moveTo>
                  <a:lnTo>
                    <a:pt x="1" y="128"/>
                  </a:lnTo>
                  <a:lnTo>
                    <a:pt x="1284" y="128"/>
                  </a:lnTo>
                  <a:lnTo>
                    <a:pt x="12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0906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1"/>
        <p:cNvGrpSpPr/>
        <p:nvPr/>
      </p:nvGrpSpPr>
      <p:grpSpPr>
        <a:xfrm>
          <a:off x="0" y="0"/>
          <a:ext cx="0" cy="0"/>
          <a:chOff x="0" y="0"/>
          <a:chExt cx="0" cy="0"/>
        </a:xfrm>
      </p:grpSpPr>
      <p:sp>
        <p:nvSpPr>
          <p:cNvPr id="252" name="Google Shape;252;p23"/>
          <p:cNvSpPr txBox="1">
            <a:spLocks noGrp="1"/>
          </p:cNvSpPr>
          <p:nvPr>
            <p:ph type="title" hasCustomPrompt="1"/>
          </p:nvPr>
        </p:nvSpPr>
        <p:spPr>
          <a:xfrm>
            <a:off x="713225" y="2870918"/>
            <a:ext cx="35196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3" name="Google Shape;253;p23"/>
          <p:cNvSpPr txBox="1">
            <a:spLocks noGrp="1"/>
          </p:cNvSpPr>
          <p:nvPr>
            <p:ph type="subTitle" idx="1"/>
          </p:nvPr>
        </p:nvSpPr>
        <p:spPr>
          <a:xfrm>
            <a:off x="713225" y="3563617"/>
            <a:ext cx="3519600" cy="49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54" name="Google Shape;254;p23"/>
          <p:cNvSpPr txBox="1">
            <a:spLocks noGrp="1"/>
          </p:cNvSpPr>
          <p:nvPr>
            <p:ph type="title" idx="2" hasCustomPrompt="1"/>
          </p:nvPr>
        </p:nvSpPr>
        <p:spPr>
          <a:xfrm>
            <a:off x="713238" y="1269492"/>
            <a:ext cx="35196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5" name="Google Shape;255;p23"/>
          <p:cNvSpPr txBox="1">
            <a:spLocks noGrp="1"/>
          </p:cNvSpPr>
          <p:nvPr>
            <p:ph type="subTitle" idx="3"/>
          </p:nvPr>
        </p:nvSpPr>
        <p:spPr>
          <a:xfrm>
            <a:off x="713225" y="1962202"/>
            <a:ext cx="3519600" cy="49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56" name="Google Shape;256;p23"/>
          <p:cNvSpPr txBox="1">
            <a:spLocks noGrp="1"/>
          </p:cNvSpPr>
          <p:nvPr>
            <p:ph type="title" idx="4" hasCustomPrompt="1"/>
          </p:nvPr>
        </p:nvSpPr>
        <p:spPr>
          <a:xfrm>
            <a:off x="4547225" y="2870917"/>
            <a:ext cx="35196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7" name="Google Shape;257;p23"/>
          <p:cNvSpPr txBox="1">
            <a:spLocks noGrp="1"/>
          </p:cNvSpPr>
          <p:nvPr>
            <p:ph type="subTitle" idx="5"/>
          </p:nvPr>
        </p:nvSpPr>
        <p:spPr>
          <a:xfrm>
            <a:off x="4547222" y="3563616"/>
            <a:ext cx="3519600" cy="49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cxnSp>
        <p:nvCxnSpPr>
          <p:cNvPr id="258" name="Google Shape;258;p23"/>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259" name="Google Shape;259;p23"/>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sp>
        <p:nvSpPr>
          <p:cNvPr id="260" name="Google Shape;260;p23"/>
          <p:cNvSpPr txBox="1">
            <a:spLocks noGrp="1"/>
          </p:cNvSpPr>
          <p:nvPr>
            <p:ph type="title" idx="6" hasCustomPrompt="1"/>
          </p:nvPr>
        </p:nvSpPr>
        <p:spPr>
          <a:xfrm>
            <a:off x="4547237" y="1269492"/>
            <a:ext cx="35196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1" name="Google Shape;261;p23"/>
          <p:cNvSpPr txBox="1">
            <a:spLocks noGrp="1"/>
          </p:cNvSpPr>
          <p:nvPr>
            <p:ph type="subTitle" idx="7"/>
          </p:nvPr>
        </p:nvSpPr>
        <p:spPr>
          <a:xfrm>
            <a:off x="4547234" y="1962192"/>
            <a:ext cx="3519600" cy="49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13539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9238054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713225" y="657442"/>
            <a:ext cx="4448100" cy="99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5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4" name="Google Shape;264;p24"/>
          <p:cNvSpPr txBox="1">
            <a:spLocks noGrp="1"/>
          </p:cNvSpPr>
          <p:nvPr>
            <p:ph type="subTitle" idx="1"/>
          </p:nvPr>
        </p:nvSpPr>
        <p:spPr>
          <a:xfrm>
            <a:off x="713225" y="1722217"/>
            <a:ext cx="4448100" cy="10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Figtree Medium"/>
                <a:ea typeface="Figtree Medium"/>
                <a:cs typeface="Figtree Medium"/>
                <a:sym typeface="Figtree Medium"/>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65" name="Google Shape;265;p24"/>
          <p:cNvSpPr txBox="1"/>
          <p:nvPr/>
        </p:nvSpPr>
        <p:spPr>
          <a:xfrm>
            <a:off x="713225" y="3573217"/>
            <a:ext cx="44481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1"/>
                </a:solidFill>
                <a:latin typeface="Figtree"/>
                <a:ea typeface="Figtree"/>
                <a:cs typeface="Figtree"/>
                <a:sym typeface="Figtree"/>
              </a:rPr>
              <a:t>CREDITS: This presentation template was created by </a:t>
            </a:r>
            <a:r>
              <a:rPr lang="en" sz="1000" b="1" u="sng">
                <a:solidFill>
                  <a:schemeClr val="dk1"/>
                </a:solidFill>
                <a:latin typeface="Figtree"/>
                <a:ea typeface="Figtree"/>
                <a:cs typeface="Figtree"/>
                <a:sym typeface="Figtree"/>
                <a:hlinkClick r:id="rId2">
                  <a:extLst>
                    <a:ext uri="{A12FA001-AC4F-418D-AE19-62706E023703}">
                      <ahyp:hlinkClr xmlns:ahyp="http://schemas.microsoft.com/office/drawing/2018/hyperlinkcolor" val="tx"/>
                    </a:ext>
                  </a:extLst>
                </a:hlinkClick>
              </a:rPr>
              <a:t>Slidesgo</a:t>
            </a:r>
            <a:r>
              <a:rPr lang="en" sz="1000">
                <a:solidFill>
                  <a:schemeClr val="dk1"/>
                </a:solidFill>
                <a:latin typeface="Figtree"/>
                <a:ea typeface="Figtree"/>
                <a:cs typeface="Figtree"/>
                <a:sym typeface="Figtree"/>
              </a:rPr>
              <a:t>, and includes icons by </a:t>
            </a:r>
            <a:r>
              <a:rPr lang="en" sz="1000" b="1" u="sng">
                <a:solidFill>
                  <a:schemeClr val="dk1"/>
                </a:solidFill>
                <a:latin typeface="Figtree"/>
                <a:ea typeface="Figtree"/>
                <a:cs typeface="Figtree"/>
                <a:sym typeface="Figtree"/>
                <a:hlinkClick r:id="rId3">
                  <a:extLst>
                    <a:ext uri="{A12FA001-AC4F-418D-AE19-62706E023703}">
                      <ahyp:hlinkClr xmlns:ahyp="http://schemas.microsoft.com/office/drawing/2018/hyperlinkcolor" val="tx"/>
                    </a:ext>
                  </a:extLst>
                </a:hlinkClick>
              </a:rPr>
              <a:t>Flaticon</a:t>
            </a:r>
            <a:r>
              <a:rPr lang="en" sz="1000">
                <a:solidFill>
                  <a:schemeClr val="dk1"/>
                </a:solidFill>
                <a:latin typeface="Figtree"/>
                <a:ea typeface="Figtree"/>
                <a:cs typeface="Figtree"/>
                <a:sym typeface="Figtree"/>
              </a:rPr>
              <a:t>, and infographics &amp; images by </a:t>
            </a:r>
            <a:r>
              <a:rPr lang="en" sz="1000" u="sng">
                <a:solidFill>
                  <a:schemeClr val="dk1"/>
                </a:solidFill>
                <a:latin typeface="Figtree"/>
                <a:ea typeface="Figtree"/>
                <a:cs typeface="Figtree"/>
                <a:sym typeface="Figtree"/>
                <a:hlinkClick r:id="rId4">
                  <a:extLst>
                    <a:ext uri="{A12FA001-AC4F-418D-AE19-62706E023703}">
                      <ahyp:hlinkClr xmlns:ahyp="http://schemas.microsoft.com/office/drawing/2018/hyperlinkcolor" val="tx"/>
                    </a:ext>
                  </a:extLst>
                </a:hlinkClick>
              </a:rPr>
              <a:t>F</a:t>
            </a:r>
            <a:r>
              <a:rPr lang="en" sz="1000" b="1" u="sng">
                <a:solidFill>
                  <a:schemeClr val="dk1"/>
                </a:solidFill>
                <a:latin typeface="Figtree"/>
                <a:ea typeface="Figtree"/>
                <a:cs typeface="Figtree"/>
                <a:sym typeface="Figtree"/>
                <a:hlinkClick r:id="rId4">
                  <a:extLst>
                    <a:ext uri="{A12FA001-AC4F-418D-AE19-62706E023703}">
                      <ahyp:hlinkClr xmlns:ahyp="http://schemas.microsoft.com/office/drawing/2018/hyperlinkcolor" val="tx"/>
                    </a:ext>
                  </a:extLst>
                </a:hlinkClick>
              </a:rPr>
              <a:t>reepik</a:t>
            </a:r>
            <a:r>
              <a:rPr lang="en" sz="1000" b="1" u="sng">
                <a:solidFill>
                  <a:schemeClr val="dk1"/>
                </a:solidFill>
                <a:latin typeface="Figtree"/>
                <a:ea typeface="Figtree"/>
                <a:cs typeface="Figtree"/>
                <a:sym typeface="Figtree"/>
              </a:rPr>
              <a:t> </a:t>
            </a:r>
            <a:endParaRPr sz="1000" b="1" u="sng">
              <a:solidFill>
                <a:schemeClr val="dk1"/>
              </a:solidFill>
              <a:latin typeface="Figtree"/>
              <a:ea typeface="Figtree"/>
              <a:cs typeface="Figtree"/>
              <a:sym typeface="Figtree"/>
            </a:endParaRPr>
          </a:p>
        </p:txBody>
      </p:sp>
    </p:spTree>
    <p:extLst>
      <p:ext uri="{BB962C8B-B14F-4D97-AF65-F5344CB8AC3E}">
        <p14:creationId xmlns:p14="http://schemas.microsoft.com/office/powerpoint/2010/main" val="3668163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6"/>
        <p:cNvGrpSpPr/>
        <p:nvPr/>
      </p:nvGrpSpPr>
      <p:grpSpPr>
        <a:xfrm>
          <a:off x="0" y="0"/>
          <a:ext cx="0" cy="0"/>
          <a:chOff x="0" y="0"/>
          <a:chExt cx="0" cy="0"/>
        </a:xfrm>
      </p:grpSpPr>
      <p:cxnSp>
        <p:nvCxnSpPr>
          <p:cNvPr id="267" name="Google Shape;267;p25"/>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268" name="Google Shape;268;p25"/>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grpSp>
        <p:nvGrpSpPr>
          <p:cNvPr id="269" name="Google Shape;269;p25"/>
          <p:cNvGrpSpPr/>
          <p:nvPr/>
        </p:nvGrpSpPr>
        <p:grpSpPr>
          <a:xfrm flipH="1">
            <a:off x="8500723" y="907715"/>
            <a:ext cx="494543" cy="458072"/>
            <a:chOff x="8183510" y="4274528"/>
            <a:chExt cx="494543" cy="458072"/>
          </a:xfrm>
        </p:grpSpPr>
        <p:sp>
          <p:nvSpPr>
            <p:cNvPr id="270" name="Google Shape;270;p25"/>
            <p:cNvSpPr/>
            <p:nvPr/>
          </p:nvSpPr>
          <p:spPr>
            <a:xfrm rot="1161856" flipH="1">
              <a:off x="8229093" y="4331679"/>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5"/>
            <p:cNvSpPr/>
            <p:nvPr/>
          </p:nvSpPr>
          <p:spPr>
            <a:xfrm rot="1161856" flipH="1">
              <a:off x="8423810" y="4412201"/>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rot="1161856" flipH="1">
              <a:off x="8361610" y="4452172"/>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5"/>
            <p:cNvSpPr/>
            <p:nvPr/>
          </p:nvSpPr>
          <p:spPr>
            <a:xfrm rot="1161856" flipH="1">
              <a:off x="8330122" y="4499342"/>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rot="1161856" flipH="1">
              <a:off x="8408298" y="4603030"/>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25"/>
          <p:cNvGrpSpPr/>
          <p:nvPr/>
        </p:nvGrpSpPr>
        <p:grpSpPr>
          <a:xfrm rot="1245504">
            <a:off x="8319794" y="404948"/>
            <a:ext cx="391824" cy="403596"/>
            <a:chOff x="-1048214" y="3383316"/>
            <a:chExt cx="699614" cy="720633"/>
          </a:xfrm>
        </p:grpSpPr>
        <p:sp>
          <p:nvSpPr>
            <p:cNvPr id="276" name="Google Shape;276;p25"/>
            <p:cNvSpPr/>
            <p:nvPr/>
          </p:nvSpPr>
          <p:spPr>
            <a:xfrm>
              <a:off x="-1048214" y="3383316"/>
              <a:ext cx="699611" cy="720631"/>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527848" y="3847243"/>
              <a:ext cx="179247" cy="256706"/>
            </a:xfrm>
            <a:custGeom>
              <a:avLst/>
              <a:gdLst/>
              <a:ahLst/>
              <a:cxnLst/>
              <a:rect l="l" t="t" r="r" b="b"/>
              <a:pathLst>
                <a:path w="1083" h="1551" extrusionOk="0">
                  <a:moveTo>
                    <a:pt x="0" y="0"/>
                  </a:moveTo>
                  <a:lnTo>
                    <a:pt x="0" y="1551"/>
                  </a:lnTo>
                  <a:lnTo>
                    <a:pt x="1082" y="21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a:off x="-932191" y="3529958"/>
              <a:ext cx="422051" cy="21185"/>
            </a:xfrm>
            <a:custGeom>
              <a:avLst/>
              <a:gdLst/>
              <a:ahLst/>
              <a:cxnLst/>
              <a:rect l="l" t="t" r="r" b="b"/>
              <a:pathLst>
                <a:path w="2550" h="128" extrusionOk="0">
                  <a:moveTo>
                    <a:pt x="1" y="0"/>
                  </a:moveTo>
                  <a:lnTo>
                    <a:pt x="1" y="128"/>
                  </a:lnTo>
                  <a:lnTo>
                    <a:pt x="2549" y="128"/>
                  </a:lnTo>
                  <a:lnTo>
                    <a:pt x="2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932191" y="3667829"/>
              <a:ext cx="404506" cy="21516"/>
            </a:xfrm>
            <a:custGeom>
              <a:avLst/>
              <a:gdLst/>
              <a:ahLst/>
              <a:cxnLst/>
              <a:rect l="l" t="t" r="r" b="b"/>
              <a:pathLst>
                <a:path w="2444" h="130" extrusionOk="0">
                  <a:moveTo>
                    <a:pt x="1" y="1"/>
                  </a:moveTo>
                  <a:lnTo>
                    <a:pt x="1" y="129"/>
                  </a:lnTo>
                  <a:lnTo>
                    <a:pt x="2443" y="129"/>
                  </a:lnTo>
                  <a:lnTo>
                    <a:pt x="24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a:off x="-932191" y="3801562"/>
              <a:ext cx="212680" cy="21185"/>
            </a:xfrm>
            <a:custGeom>
              <a:avLst/>
              <a:gdLst/>
              <a:ahLst/>
              <a:cxnLst/>
              <a:rect l="l" t="t" r="r" b="b"/>
              <a:pathLst>
                <a:path w="1285" h="128" extrusionOk="0">
                  <a:moveTo>
                    <a:pt x="1" y="1"/>
                  </a:moveTo>
                  <a:lnTo>
                    <a:pt x="1" y="128"/>
                  </a:lnTo>
                  <a:lnTo>
                    <a:pt x="1284" y="128"/>
                  </a:lnTo>
                  <a:lnTo>
                    <a:pt x="12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68660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1"/>
        <p:cNvGrpSpPr/>
        <p:nvPr/>
      </p:nvGrpSpPr>
      <p:grpSpPr>
        <a:xfrm>
          <a:off x="0" y="0"/>
          <a:ext cx="0" cy="0"/>
          <a:chOff x="0" y="0"/>
          <a:chExt cx="0" cy="0"/>
        </a:xfrm>
      </p:grpSpPr>
      <p:grpSp>
        <p:nvGrpSpPr>
          <p:cNvPr id="282" name="Google Shape;282;p26"/>
          <p:cNvGrpSpPr/>
          <p:nvPr/>
        </p:nvGrpSpPr>
        <p:grpSpPr>
          <a:xfrm>
            <a:off x="8430764" y="445015"/>
            <a:ext cx="494543" cy="458072"/>
            <a:chOff x="8046389" y="606753"/>
            <a:chExt cx="494543" cy="458072"/>
          </a:xfrm>
        </p:grpSpPr>
        <p:sp>
          <p:nvSpPr>
            <p:cNvPr id="283" name="Google Shape;283;p26"/>
            <p:cNvSpPr/>
            <p:nvPr/>
          </p:nvSpPr>
          <p:spPr>
            <a:xfrm rot="1161856" flipH="1">
              <a:off x="8091972" y="663904"/>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rot="1161856" flipH="1">
              <a:off x="8286689" y="744426"/>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rot="1161856" flipH="1">
              <a:off x="8224489" y="784397"/>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rot="1161856" flipH="1">
              <a:off x="8193000" y="831567"/>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rot="1161856" flipH="1">
              <a:off x="8271177" y="935255"/>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6"/>
          <p:cNvGrpSpPr/>
          <p:nvPr/>
        </p:nvGrpSpPr>
        <p:grpSpPr>
          <a:xfrm>
            <a:off x="8563416" y="1017714"/>
            <a:ext cx="437778" cy="448038"/>
            <a:chOff x="8377391" y="1163214"/>
            <a:chExt cx="437778" cy="448038"/>
          </a:xfrm>
        </p:grpSpPr>
        <p:sp>
          <p:nvSpPr>
            <p:cNvPr id="289" name="Google Shape;289;p26"/>
            <p:cNvSpPr/>
            <p:nvPr/>
          </p:nvSpPr>
          <p:spPr>
            <a:xfrm rot="-417254" flipH="1">
              <a:off x="8400382" y="1185448"/>
              <a:ext cx="391798" cy="403570"/>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rot="-417254" flipH="1">
              <a:off x="8417179" y="1461940"/>
              <a:ext cx="100383" cy="143761"/>
            </a:xfrm>
            <a:custGeom>
              <a:avLst/>
              <a:gdLst/>
              <a:ahLst/>
              <a:cxnLst/>
              <a:rect l="l" t="t" r="r" b="b"/>
              <a:pathLst>
                <a:path w="1083" h="1551" extrusionOk="0">
                  <a:moveTo>
                    <a:pt x="0" y="0"/>
                  </a:moveTo>
                  <a:lnTo>
                    <a:pt x="0" y="1551"/>
                  </a:lnTo>
                  <a:lnTo>
                    <a:pt x="1082" y="21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rot="-417254" flipH="1">
              <a:off x="8476982" y="1266864"/>
              <a:ext cx="236358" cy="11864"/>
            </a:xfrm>
            <a:custGeom>
              <a:avLst/>
              <a:gdLst/>
              <a:ahLst/>
              <a:cxnLst/>
              <a:rect l="l" t="t" r="r" b="b"/>
              <a:pathLst>
                <a:path w="2550" h="128" extrusionOk="0">
                  <a:moveTo>
                    <a:pt x="1" y="0"/>
                  </a:moveTo>
                  <a:lnTo>
                    <a:pt x="1" y="128"/>
                  </a:lnTo>
                  <a:lnTo>
                    <a:pt x="2549" y="128"/>
                  </a:lnTo>
                  <a:lnTo>
                    <a:pt x="25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rot="-417254" flipH="1">
              <a:off x="8496130" y="1342911"/>
              <a:ext cx="226533" cy="12050"/>
            </a:xfrm>
            <a:custGeom>
              <a:avLst/>
              <a:gdLst/>
              <a:ahLst/>
              <a:cxnLst/>
              <a:rect l="l" t="t" r="r" b="b"/>
              <a:pathLst>
                <a:path w="2444" h="130" extrusionOk="0">
                  <a:moveTo>
                    <a:pt x="1" y="1"/>
                  </a:moveTo>
                  <a:lnTo>
                    <a:pt x="1" y="129"/>
                  </a:lnTo>
                  <a:lnTo>
                    <a:pt x="2443" y="129"/>
                  </a:lnTo>
                  <a:lnTo>
                    <a:pt x="24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26"/>
          <p:cNvGrpSpPr/>
          <p:nvPr/>
        </p:nvGrpSpPr>
        <p:grpSpPr>
          <a:xfrm>
            <a:off x="8444973" y="3990815"/>
            <a:ext cx="494543" cy="458072"/>
            <a:chOff x="8183510" y="4274528"/>
            <a:chExt cx="494543" cy="458072"/>
          </a:xfrm>
        </p:grpSpPr>
        <p:sp>
          <p:nvSpPr>
            <p:cNvPr id="294" name="Google Shape;294;p26"/>
            <p:cNvSpPr/>
            <p:nvPr/>
          </p:nvSpPr>
          <p:spPr>
            <a:xfrm rot="1161856" flipH="1">
              <a:off x="8229093" y="4331679"/>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rot="1161856" flipH="1">
              <a:off x="8423810" y="4412201"/>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rot="1161856" flipH="1">
              <a:off x="8361610" y="4452172"/>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rot="1161856" flipH="1">
              <a:off x="8330122" y="4499342"/>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rot="1161856" flipH="1">
              <a:off x="8408298" y="4603030"/>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9" name="Google Shape;299;p26"/>
          <p:cNvCxnSpPr/>
          <p:nvPr/>
        </p:nvCxnSpPr>
        <p:spPr>
          <a:xfrm>
            <a:off x="717213" y="4881292"/>
            <a:ext cx="7719600" cy="0"/>
          </a:xfrm>
          <a:prstGeom prst="straightConnector1">
            <a:avLst/>
          </a:prstGeom>
          <a:noFill/>
          <a:ln w="19050" cap="flat" cmpd="sng">
            <a:solidFill>
              <a:schemeClr val="dk1"/>
            </a:solidFill>
            <a:prstDash val="solid"/>
            <a:round/>
            <a:headEnd type="none" w="med" len="med"/>
            <a:tailEnd type="none" w="med" len="med"/>
          </a:ln>
        </p:spPr>
      </p:cxnSp>
      <p:cxnSp>
        <p:nvCxnSpPr>
          <p:cNvPr id="300" name="Google Shape;300;p26"/>
          <p:cNvCxnSpPr/>
          <p:nvPr/>
        </p:nvCxnSpPr>
        <p:spPr>
          <a:xfrm>
            <a:off x="717225" y="262125"/>
            <a:ext cx="77196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00275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fr-FR"/>
              <a:t>Modifiez le style du titre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Content Placeholder 3"/>
          <p:cNvSpPr>
            <a:spLocks noGrp="1"/>
          </p:cNvSpPr>
          <p:nvPr>
            <p:ph sz="quarter" idx="13"/>
          </p:nvPr>
        </p:nvSpPr>
        <p:spPr>
          <a:xfrm>
            <a:off x="685331" y="2288260"/>
            <a:ext cx="3829520" cy="20551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3" name="Content Placeholder 5"/>
          <p:cNvSpPr>
            <a:spLocks noGrp="1"/>
          </p:cNvSpPr>
          <p:nvPr>
            <p:ph sz="quarter" idx="14"/>
          </p:nvPr>
        </p:nvSpPr>
        <p:spPr>
          <a:xfrm>
            <a:off x="4629150" y="2288260"/>
            <a:ext cx="3829051" cy="20551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5237118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490159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15091498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fr-FR"/>
              <a:t>Modifiez le style du titre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743041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83275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dirty="0"/>
              <a:pPr/>
              <a:t>5/23/2025</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17985547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Golos Text"/>
              <a:buNone/>
              <a:defRPr sz="3500" b="1">
                <a:solidFill>
                  <a:schemeClr val="dk1"/>
                </a:solidFill>
                <a:latin typeface="Golos Text"/>
                <a:ea typeface="Golos Text"/>
                <a:cs typeface="Golos Text"/>
                <a:sym typeface="Golos Text"/>
              </a:defRPr>
            </a:lvl1pPr>
            <a:lvl2pPr lvl="1" rtl="0">
              <a:spcBef>
                <a:spcPts val="0"/>
              </a:spcBef>
              <a:spcAft>
                <a:spcPts val="0"/>
              </a:spcAft>
              <a:buClr>
                <a:schemeClr val="dk1"/>
              </a:buClr>
              <a:buSzPts val="3500"/>
              <a:buFont typeface="Golos Text"/>
              <a:buNone/>
              <a:defRPr sz="3500" b="1">
                <a:solidFill>
                  <a:schemeClr val="dk1"/>
                </a:solidFill>
                <a:latin typeface="Golos Text"/>
                <a:ea typeface="Golos Text"/>
                <a:cs typeface="Golos Text"/>
                <a:sym typeface="Golos Text"/>
              </a:defRPr>
            </a:lvl2pPr>
            <a:lvl3pPr lvl="2" rtl="0">
              <a:spcBef>
                <a:spcPts val="0"/>
              </a:spcBef>
              <a:spcAft>
                <a:spcPts val="0"/>
              </a:spcAft>
              <a:buClr>
                <a:schemeClr val="dk1"/>
              </a:buClr>
              <a:buSzPts val="3500"/>
              <a:buFont typeface="Golos Text"/>
              <a:buNone/>
              <a:defRPr sz="3500" b="1">
                <a:solidFill>
                  <a:schemeClr val="dk1"/>
                </a:solidFill>
                <a:latin typeface="Golos Text"/>
                <a:ea typeface="Golos Text"/>
                <a:cs typeface="Golos Text"/>
                <a:sym typeface="Golos Text"/>
              </a:defRPr>
            </a:lvl3pPr>
            <a:lvl4pPr lvl="3" rtl="0">
              <a:spcBef>
                <a:spcPts val="0"/>
              </a:spcBef>
              <a:spcAft>
                <a:spcPts val="0"/>
              </a:spcAft>
              <a:buClr>
                <a:schemeClr val="dk1"/>
              </a:buClr>
              <a:buSzPts val="3500"/>
              <a:buFont typeface="Golos Text"/>
              <a:buNone/>
              <a:defRPr sz="3500" b="1">
                <a:solidFill>
                  <a:schemeClr val="dk1"/>
                </a:solidFill>
                <a:latin typeface="Golos Text"/>
                <a:ea typeface="Golos Text"/>
                <a:cs typeface="Golos Text"/>
                <a:sym typeface="Golos Text"/>
              </a:defRPr>
            </a:lvl4pPr>
            <a:lvl5pPr lvl="4" rtl="0">
              <a:spcBef>
                <a:spcPts val="0"/>
              </a:spcBef>
              <a:spcAft>
                <a:spcPts val="0"/>
              </a:spcAft>
              <a:buClr>
                <a:schemeClr val="dk1"/>
              </a:buClr>
              <a:buSzPts val="3500"/>
              <a:buFont typeface="Golos Text"/>
              <a:buNone/>
              <a:defRPr sz="3500" b="1">
                <a:solidFill>
                  <a:schemeClr val="dk1"/>
                </a:solidFill>
                <a:latin typeface="Golos Text"/>
                <a:ea typeface="Golos Text"/>
                <a:cs typeface="Golos Text"/>
                <a:sym typeface="Golos Text"/>
              </a:defRPr>
            </a:lvl5pPr>
            <a:lvl6pPr lvl="5" rtl="0">
              <a:spcBef>
                <a:spcPts val="0"/>
              </a:spcBef>
              <a:spcAft>
                <a:spcPts val="0"/>
              </a:spcAft>
              <a:buClr>
                <a:schemeClr val="dk1"/>
              </a:buClr>
              <a:buSzPts val="3500"/>
              <a:buFont typeface="Golos Text"/>
              <a:buNone/>
              <a:defRPr sz="3500" b="1">
                <a:solidFill>
                  <a:schemeClr val="dk1"/>
                </a:solidFill>
                <a:latin typeface="Golos Text"/>
                <a:ea typeface="Golos Text"/>
                <a:cs typeface="Golos Text"/>
                <a:sym typeface="Golos Text"/>
              </a:defRPr>
            </a:lvl6pPr>
            <a:lvl7pPr lvl="6" rtl="0">
              <a:spcBef>
                <a:spcPts val="0"/>
              </a:spcBef>
              <a:spcAft>
                <a:spcPts val="0"/>
              </a:spcAft>
              <a:buClr>
                <a:schemeClr val="dk1"/>
              </a:buClr>
              <a:buSzPts val="3500"/>
              <a:buFont typeface="Golos Text"/>
              <a:buNone/>
              <a:defRPr sz="3500" b="1">
                <a:solidFill>
                  <a:schemeClr val="dk1"/>
                </a:solidFill>
                <a:latin typeface="Golos Text"/>
                <a:ea typeface="Golos Text"/>
                <a:cs typeface="Golos Text"/>
                <a:sym typeface="Golos Text"/>
              </a:defRPr>
            </a:lvl7pPr>
            <a:lvl8pPr lvl="7" rtl="0">
              <a:spcBef>
                <a:spcPts val="0"/>
              </a:spcBef>
              <a:spcAft>
                <a:spcPts val="0"/>
              </a:spcAft>
              <a:buClr>
                <a:schemeClr val="dk1"/>
              </a:buClr>
              <a:buSzPts val="3500"/>
              <a:buFont typeface="Golos Text"/>
              <a:buNone/>
              <a:defRPr sz="3500" b="1">
                <a:solidFill>
                  <a:schemeClr val="dk1"/>
                </a:solidFill>
                <a:latin typeface="Golos Text"/>
                <a:ea typeface="Golos Text"/>
                <a:cs typeface="Golos Text"/>
                <a:sym typeface="Golos Text"/>
              </a:defRPr>
            </a:lvl8pPr>
            <a:lvl9pPr lvl="8" rtl="0">
              <a:spcBef>
                <a:spcPts val="0"/>
              </a:spcBef>
              <a:spcAft>
                <a:spcPts val="0"/>
              </a:spcAft>
              <a:buClr>
                <a:schemeClr val="dk1"/>
              </a:buClr>
              <a:buSzPts val="3500"/>
              <a:buFont typeface="Golos Text"/>
              <a:buNone/>
              <a:defRPr sz="3500" b="1">
                <a:solidFill>
                  <a:schemeClr val="dk1"/>
                </a:solidFill>
                <a:latin typeface="Golos Text"/>
                <a:ea typeface="Golos Text"/>
                <a:cs typeface="Golos Text"/>
                <a:sym typeface="Golos Tex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Figtree"/>
              <a:buChar char="●"/>
              <a:defRPr sz="1200">
                <a:solidFill>
                  <a:schemeClr val="dk1"/>
                </a:solidFill>
                <a:latin typeface="Figtree"/>
                <a:ea typeface="Figtree"/>
                <a:cs typeface="Figtree"/>
                <a:sym typeface="Figtree"/>
              </a:defRPr>
            </a:lvl1pPr>
            <a:lvl2pPr marL="914400" lvl="1" indent="-304800">
              <a:lnSpc>
                <a:spcPct val="100000"/>
              </a:lnSpc>
              <a:spcBef>
                <a:spcPts val="1600"/>
              </a:spcBef>
              <a:spcAft>
                <a:spcPts val="0"/>
              </a:spcAft>
              <a:buClr>
                <a:schemeClr val="dk1"/>
              </a:buClr>
              <a:buSzPts val="1200"/>
              <a:buFont typeface="Figtree"/>
              <a:buChar char="○"/>
              <a:defRPr sz="1200">
                <a:solidFill>
                  <a:schemeClr val="dk1"/>
                </a:solidFill>
                <a:latin typeface="Figtree"/>
                <a:ea typeface="Figtree"/>
                <a:cs typeface="Figtree"/>
                <a:sym typeface="Figtree"/>
              </a:defRPr>
            </a:lvl2pPr>
            <a:lvl3pPr marL="1371600" lvl="2" indent="-304800">
              <a:lnSpc>
                <a:spcPct val="100000"/>
              </a:lnSpc>
              <a:spcBef>
                <a:spcPts val="1600"/>
              </a:spcBef>
              <a:spcAft>
                <a:spcPts val="0"/>
              </a:spcAft>
              <a:buClr>
                <a:schemeClr val="dk1"/>
              </a:buClr>
              <a:buSzPts val="1200"/>
              <a:buFont typeface="Figtree"/>
              <a:buChar char="■"/>
              <a:defRPr sz="1200">
                <a:solidFill>
                  <a:schemeClr val="dk1"/>
                </a:solidFill>
                <a:latin typeface="Figtree"/>
                <a:ea typeface="Figtree"/>
                <a:cs typeface="Figtree"/>
                <a:sym typeface="Figtree"/>
              </a:defRPr>
            </a:lvl3pPr>
            <a:lvl4pPr marL="1828800" lvl="3" indent="-304800">
              <a:lnSpc>
                <a:spcPct val="100000"/>
              </a:lnSpc>
              <a:spcBef>
                <a:spcPts val="1600"/>
              </a:spcBef>
              <a:spcAft>
                <a:spcPts val="0"/>
              </a:spcAft>
              <a:buClr>
                <a:schemeClr val="dk1"/>
              </a:buClr>
              <a:buSzPts val="1200"/>
              <a:buFont typeface="Figtree"/>
              <a:buChar char="●"/>
              <a:defRPr sz="1200">
                <a:solidFill>
                  <a:schemeClr val="dk1"/>
                </a:solidFill>
                <a:latin typeface="Figtree"/>
                <a:ea typeface="Figtree"/>
                <a:cs typeface="Figtree"/>
                <a:sym typeface="Figtree"/>
              </a:defRPr>
            </a:lvl4pPr>
            <a:lvl5pPr marL="2286000" lvl="4" indent="-304800">
              <a:lnSpc>
                <a:spcPct val="100000"/>
              </a:lnSpc>
              <a:spcBef>
                <a:spcPts val="1600"/>
              </a:spcBef>
              <a:spcAft>
                <a:spcPts val="0"/>
              </a:spcAft>
              <a:buClr>
                <a:schemeClr val="dk1"/>
              </a:buClr>
              <a:buSzPts val="1200"/>
              <a:buFont typeface="Figtree"/>
              <a:buChar char="○"/>
              <a:defRPr sz="1200">
                <a:solidFill>
                  <a:schemeClr val="dk1"/>
                </a:solidFill>
                <a:latin typeface="Figtree"/>
                <a:ea typeface="Figtree"/>
                <a:cs typeface="Figtree"/>
                <a:sym typeface="Figtree"/>
              </a:defRPr>
            </a:lvl5pPr>
            <a:lvl6pPr marL="2743200" lvl="5" indent="-304800">
              <a:lnSpc>
                <a:spcPct val="100000"/>
              </a:lnSpc>
              <a:spcBef>
                <a:spcPts val="1600"/>
              </a:spcBef>
              <a:spcAft>
                <a:spcPts val="0"/>
              </a:spcAft>
              <a:buClr>
                <a:schemeClr val="dk1"/>
              </a:buClr>
              <a:buSzPts val="1200"/>
              <a:buFont typeface="Figtree"/>
              <a:buChar char="■"/>
              <a:defRPr sz="1200">
                <a:solidFill>
                  <a:schemeClr val="dk1"/>
                </a:solidFill>
                <a:latin typeface="Figtree"/>
                <a:ea typeface="Figtree"/>
                <a:cs typeface="Figtree"/>
                <a:sym typeface="Figtree"/>
              </a:defRPr>
            </a:lvl6pPr>
            <a:lvl7pPr marL="3200400" lvl="6" indent="-304800">
              <a:lnSpc>
                <a:spcPct val="100000"/>
              </a:lnSpc>
              <a:spcBef>
                <a:spcPts val="1600"/>
              </a:spcBef>
              <a:spcAft>
                <a:spcPts val="0"/>
              </a:spcAft>
              <a:buClr>
                <a:schemeClr val="dk1"/>
              </a:buClr>
              <a:buSzPts val="1200"/>
              <a:buFont typeface="Figtree"/>
              <a:buChar char="●"/>
              <a:defRPr sz="1200">
                <a:solidFill>
                  <a:schemeClr val="dk1"/>
                </a:solidFill>
                <a:latin typeface="Figtree"/>
                <a:ea typeface="Figtree"/>
                <a:cs typeface="Figtree"/>
                <a:sym typeface="Figtree"/>
              </a:defRPr>
            </a:lvl7pPr>
            <a:lvl8pPr marL="3657600" lvl="7" indent="-304800">
              <a:lnSpc>
                <a:spcPct val="100000"/>
              </a:lnSpc>
              <a:spcBef>
                <a:spcPts val="1600"/>
              </a:spcBef>
              <a:spcAft>
                <a:spcPts val="0"/>
              </a:spcAft>
              <a:buClr>
                <a:schemeClr val="dk1"/>
              </a:buClr>
              <a:buSzPts val="1200"/>
              <a:buFont typeface="Figtree"/>
              <a:buChar char="○"/>
              <a:defRPr sz="1200">
                <a:solidFill>
                  <a:schemeClr val="dk1"/>
                </a:solidFill>
                <a:latin typeface="Figtree"/>
                <a:ea typeface="Figtree"/>
                <a:cs typeface="Figtree"/>
                <a:sym typeface="Figtree"/>
              </a:defRPr>
            </a:lvl8pPr>
            <a:lvl9pPr marL="4114800" lvl="8" indent="-304800">
              <a:lnSpc>
                <a:spcPct val="100000"/>
              </a:lnSpc>
              <a:spcBef>
                <a:spcPts val="1600"/>
              </a:spcBef>
              <a:spcAft>
                <a:spcPts val="1600"/>
              </a:spcAft>
              <a:buClr>
                <a:schemeClr val="dk1"/>
              </a:buClr>
              <a:buSzPts val="1200"/>
              <a:buFont typeface="Figtree"/>
              <a:buChar char="■"/>
              <a:defRPr sz="1200">
                <a:solidFill>
                  <a:schemeClr val="dk1"/>
                </a:solidFill>
                <a:latin typeface="Figtree"/>
                <a:ea typeface="Figtree"/>
                <a:cs typeface="Figtree"/>
                <a:sym typeface="Figtree"/>
              </a:defRPr>
            </a:lvl9pPr>
          </a:lstStyle>
          <a:p>
            <a:endParaRPr/>
          </a:p>
        </p:txBody>
      </p:sp>
    </p:spTree>
    <p:extLst>
      <p:ext uri="{BB962C8B-B14F-4D97-AF65-F5344CB8AC3E}">
        <p14:creationId xmlns:p14="http://schemas.microsoft.com/office/powerpoint/2010/main" val="238331745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0"/>
          <p:cNvSpPr txBox="1">
            <a:spLocks noGrp="1"/>
          </p:cNvSpPr>
          <p:nvPr>
            <p:ph type="ctrTitle"/>
          </p:nvPr>
        </p:nvSpPr>
        <p:spPr>
          <a:xfrm>
            <a:off x="1137643" y="1567542"/>
            <a:ext cx="4517400" cy="17232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dirty="0">
                <a:latin typeface="Andalus" panose="02020603050405020304" pitchFamily="18" charset="-78"/>
                <a:cs typeface="Andalus" panose="02020603050405020304" pitchFamily="18" charset="-78"/>
              </a:rPr>
              <a:t>محاضرة 01 : مفهوم الصراع التنظيمي</a:t>
            </a:r>
            <a:endParaRPr dirty="0">
              <a:latin typeface="Andalus" panose="02020603050405020304" pitchFamily="18" charset="-78"/>
              <a:cs typeface="Andalus" panose="02020603050405020304" pitchFamily="18" charset="-78"/>
            </a:endParaRPr>
          </a:p>
        </p:txBody>
      </p:sp>
      <p:sp>
        <p:nvSpPr>
          <p:cNvPr id="312" name="Google Shape;312;p30"/>
          <p:cNvSpPr txBox="1">
            <a:spLocks noGrp="1"/>
          </p:cNvSpPr>
          <p:nvPr>
            <p:ph type="subTitle" idx="1"/>
          </p:nvPr>
        </p:nvSpPr>
        <p:spPr>
          <a:xfrm>
            <a:off x="1321507" y="3209386"/>
            <a:ext cx="2563404" cy="5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b="1" dirty="0"/>
              <a:t>د</a:t>
            </a:r>
            <a:r>
              <a:rPr lang="ar-DZ" sz="2000" b="1" dirty="0">
                <a:latin typeface="Andalus" panose="02020603050405020304" pitchFamily="18" charset="-78"/>
                <a:cs typeface="Andalus" panose="02020603050405020304" pitchFamily="18" charset="-78"/>
              </a:rPr>
              <a:t>. بن عبد الله بثينة</a:t>
            </a:r>
            <a:endParaRPr sz="2000" b="1" dirty="0">
              <a:latin typeface="Andalus" panose="02020603050405020304" pitchFamily="18" charset="-78"/>
              <a:cs typeface="Andalus" panose="02020603050405020304" pitchFamily="18" charset="-78"/>
            </a:endParaRPr>
          </a:p>
        </p:txBody>
      </p:sp>
      <p:pic>
        <p:nvPicPr>
          <p:cNvPr id="2" name="Google Shape;536;p31">
            <a:extLst>
              <a:ext uri="{FF2B5EF4-FFF2-40B4-BE49-F238E27FC236}">
                <a16:creationId xmlns:a16="http://schemas.microsoft.com/office/drawing/2014/main" id="{ACF9BB4B-D0BC-9BBD-8510-4720A0042B74}"/>
              </a:ext>
            </a:extLst>
          </p:cNvPr>
          <p:cNvPicPr preferRelativeResize="0">
            <a:picLocks/>
          </p:cNvPicPr>
          <p:nvPr/>
        </p:nvPicPr>
        <p:blipFill rotWithShape="1">
          <a:blip r:embed="rId3">
            <a:alphaModFix/>
          </a:blip>
          <a:srcRect l="23426" r="23426"/>
          <a:stretch/>
        </p:blipFill>
        <p:spPr>
          <a:xfrm>
            <a:off x="5932629" y="615878"/>
            <a:ext cx="2890032" cy="4119408"/>
          </a:xfrm>
          <a:prstGeom prst="rect">
            <a:avLst/>
          </a:prstGeom>
          <a:noFill/>
          <a:ln w="19050" cap="flat" cmpd="sng">
            <a:solidFill>
              <a:srgbClr val="791919"/>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35"/>
          <p:cNvSpPr txBox="1">
            <a:spLocks noGrp="1"/>
          </p:cNvSpPr>
          <p:nvPr>
            <p:ph type="subTitle" idx="1"/>
          </p:nvPr>
        </p:nvSpPr>
        <p:spPr>
          <a:xfrm>
            <a:off x="1789552" y="899908"/>
            <a:ext cx="6415029" cy="2380589"/>
          </a:xfrm>
          <a:prstGeom prst="rect">
            <a:avLst/>
          </a:prstGeom>
        </p:spPr>
        <p:txBody>
          <a:bodyPr spcFirstLastPara="1" wrap="square" lIns="91425" tIns="91425" rIns="91425" bIns="91425" anchor="t" anchorCtr="0">
            <a:noAutofit/>
          </a:bodyPr>
          <a:lstStyle/>
          <a:p>
            <a:pPr algn="justLow" rtl="1">
              <a:lnSpc>
                <a:spcPct val="115000"/>
              </a:lnSpc>
              <a:spcAft>
                <a:spcPts val="800"/>
              </a:spcAft>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           الصراع في اللغة العربية هو النزاع والخصام والخلاف والشقاق وهو مصطلح مأخوذ من الكلمة اللاتينية </a:t>
            </a:r>
            <a:r>
              <a:rPr lang="ar-DZ" sz="1600" b="1" kern="100" dirty="0">
                <a:effectLst/>
                <a:latin typeface="Aptos" panose="020B0004020202020204" pitchFamily="34" charset="0"/>
                <a:ea typeface="Aptos" panose="020B0004020202020204" pitchFamily="34" charset="0"/>
                <a:cs typeface="Simplified Arabic" panose="02020603050405020304" pitchFamily="18" charset="-78"/>
              </a:rPr>
              <a:t>(</a:t>
            </a:r>
            <a:r>
              <a:rPr lang="fr-DZ" sz="1600" b="1" kern="100" dirty="0" err="1">
                <a:effectLst/>
                <a:latin typeface="Simplified Arabic" panose="02020603050405020304" pitchFamily="18" charset="-78"/>
                <a:ea typeface="Aptos" panose="020B0004020202020204" pitchFamily="34" charset="0"/>
                <a:cs typeface="Arial" panose="020B0604020202020204" pitchFamily="34" charset="0"/>
              </a:rPr>
              <a:t>Conflict</a:t>
            </a:r>
            <a:r>
              <a:rPr lang="ar-DZ" sz="1600" b="1" kern="100" dirty="0">
                <a:effectLst/>
                <a:latin typeface="Aptos" panose="020B0004020202020204" pitchFamily="34" charset="0"/>
                <a:ea typeface="Aptos" panose="020B0004020202020204" pitchFamily="34" charset="0"/>
                <a:cs typeface="Simplified Arabic" panose="02020603050405020304" pitchFamily="18" charset="-78"/>
              </a:rPr>
              <a:t>)</a:t>
            </a:r>
            <a:r>
              <a:rPr lang="ar-DZ" sz="1600" kern="100" dirty="0">
                <a:effectLst/>
                <a:latin typeface="Aptos" panose="020B0004020202020204" pitchFamily="34" charset="0"/>
                <a:ea typeface="Aptos" panose="020B0004020202020204" pitchFamily="34" charset="0"/>
                <a:cs typeface="Simplified Arabic" panose="02020603050405020304" pitchFamily="18" charset="-78"/>
              </a:rPr>
              <a:t> والتي تعني التطاحن معا باستخدام القوة، وهي تدل على عدم الاتفاق أو التنافر أو التعارض أو الخلاف، وبهذا المعنى اللفظي يشير الصراع إلى التفاعل الذي تعارض وتتناقض فيه الكلمات والعواطف والتصرفات مع بعضها البعض مما يؤدي إلى إثارة الصراع.</a:t>
            </a:r>
            <a:r>
              <a:rPr lang="ar-DZ" sz="1600" b="1" kern="100" dirty="0">
                <a:effectLst/>
                <a:latin typeface="Aptos" panose="020B0004020202020204" pitchFamily="34" charset="0"/>
                <a:ea typeface="Aptos" panose="020B0004020202020204" pitchFamily="34" charset="0"/>
                <a:cs typeface="Simplified Arabic" panose="02020603050405020304" pitchFamily="18" charset="-78"/>
              </a:rPr>
              <a:t> </a:t>
            </a:r>
            <a:r>
              <a:rPr lang="ar-DZ" b="1" kern="100" dirty="0">
                <a:effectLst/>
                <a:latin typeface="Aptos" panose="020B0004020202020204" pitchFamily="34" charset="0"/>
                <a:ea typeface="Aptos" panose="020B0004020202020204" pitchFamily="34" charset="0"/>
                <a:cs typeface="Simplified Arabic" panose="02020603050405020304" pitchFamily="18" charset="-78"/>
              </a:rPr>
              <a:t>(رحالي،2012،ص12)</a:t>
            </a:r>
          </a:p>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     من الناحية الاصطلاحية تعددت وتنوعت تعاريف الصراع من بينها:</a:t>
            </a:r>
            <a:endParaRPr lang="fr-DZ" sz="16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     يعرف كوك و </a:t>
            </a:r>
            <a:r>
              <a:rPr lang="ar-DZ" sz="1600" kern="100" dirty="0" err="1">
                <a:effectLst/>
                <a:latin typeface="Aptos" panose="020B0004020202020204" pitchFamily="34" charset="0"/>
                <a:ea typeface="Aptos" panose="020B0004020202020204" pitchFamily="34" charset="0"/>
                <a:cs typeface="Simplified Arabic" panose="02020603050405020304" pitchFamily="18" charset="-78"/>
              </a:rPr>
              <a:t>جيمسيلر</a:t>
            </a:r>
            <a:r>
              <a:rPr lang="ar-DZ" sz="1600" kern="100" dirty="0">
                <a:effectLst/>
                <a:latin typeface="Aptos" panose="020B0004020202020204" pitchFamily="34" charset="0"/>
                <a:ea typeface="Aptos" panose="020B0004020202020204" pitchFamily="34" charset="0"/>
                <a:cs typeface="Simplified Arabic" panose="02020603050405020304" pitchFamily="18" charset="-78"/>
              </a:rPr>
              <a:t>  </a:t>
            </a:r>
            <a:r>
              <a:rPr lang="fr-DZ" sz="1400" b="1" kern="100" dirty="0">
                <a:effectLst/>
                <a:latin typeface="Times New Roman" panose="02020603050405020304" pitchFamily="18" charset="0"/>
                <a:ea typeface="Aptos" panose="020B0004020202020204" pitchFamily="34" charset="0"/>
                <a:cs typeface="Arial" panose="020B0604020202020204" pitchFamily="34" charset="0"/>
              </a:rPr>
              <a:t>(</a:t>
            </a:r>
            <a:r>
              <a:rPr lang="fr-DZ" sz="1400" b="1" kern="100" dirty="0" err="1">
                <a:effectLst/>
                <a:latin typeface="Times New Roman" panose="02020603050405020304" pitchFamily="18" charset="0"/>
                <a:ea typeface="Aptos" panose="020B0004020202020204" pitchFamily="34" charset="0"/>
                <a:cs typeface="Arial" panose="020B0604020202020204" pitchFamily="34" charset="0"/>
              </a:rPr>
              <a:t>Cock</a:t>
            </a:r>
            <a:r>
              <a:rPr lang="fr-DZ" sz="1400" b="1" kern="100" dirty="0">
                <a:effectLst/>
                <a:latin typeface="Times New Roman" panose="02020603050405020304" pitchFamily="18" charset="0"/>
                <a:ea typeface="Aptos" panose="020B0004020202020204" pitchFamily="34" charset="0"/>
                <a:cs typeface="Arial" panose="020B0604020202020204" pitchFamily="34" charset="0"/>
              </a:rPr>
              <a:t> &amp; Jimsaler,2001,p20)</a:t>
            </a:r>
            <a:r>
              <a:rPr lang="fr-DZ" sz="1400" kern="100" dirty="0">
                <a:effectLst/>
                <a:latin typeface="Simplified Arabic" panose="02020603050405020304" pitchFamily="18" charset="-78"/>
                <a:ea typeface="Aptos" panose="020B0004020202020204" pitchFamily="34" charset="0"/>
                <a:cs typeface="Arial" panose="020B0604020202020204" pitchFamily="34" charset="0"/>
              </a:rPr>
              <a:t> </a:t>
            </a:r>
            <a:r>
              <a:rPr lang="ar-DZ" sz="1600" kern="100" dirty="0">
                <a:effectLst/>
                <a:latin typeface="Aptos" panose="020B0004020202020204" pitchFamily="34" charset="0"/>
                <a:ea typeface="Aptos" panose="020B0004020202020204" pitchFamily="34" charset="0"/>
                <a:cs typeface="Simplified Arabic" panose="02020603050405020304" pitchFamily="18" charset="-78"/>
              </a:rPr>
              <a:t>الصراع بأنّه : "عدم اتفاق بين فردين أو أكثر مع إدراكهم بأنّ لديهم اهتمامات متعارضة</a:t>
            </a:r>
            <a:r>
              <a:rPr lang="ar-DZ" sz="1600" b="1" kern="100" dirty="0">
                <a:effectLst/>
                <a:latin typeface="Aptos" panose="020B0004020202020204" pitchFamily="34" charset="0"/>
                <a:ea typeface="Aptos" panose="020B0004020202020204" pitchFamily="34" charset="0"/>
                <a:cs typeface="Simplified Arabic" panose="02020603050405020304" pitchFamily="18" charset="-78"/>
              </a:rPr>
              <a:t> ".</a:t>
            </a:r>
            <a:endParaRPr lang="fr-DZ" sz="1600" kern="100" dirty="0">
              <a:effectLst/>
              <a:latin typeface="Aptos" panose="020B0004020202020204" pitchFamily="34" charset="0"/>
              <a:ea typeface="Aptos" panose="020B0004020202020204" pitchFamily="34" charset="0"/>
              <a:cs typeface="Arial" panose="020B0604020202020204" pitchFamily="34" charset="0"/>
            </a:endParaRPr>
          </a:p>
          <a:p>
            <a:pPr algn="just" rtl="1">
              <a:buNone/>
            </a:pPr>
            <a:r>
              <a:rPr lang="ar-DZ" sz="1600" dirty="0">
                <a:effectLst/>
                <a:ea typeface="Aptos" panose="020B0004020202020204" pitchFamily="34" charset="0"/>
                <a:cs typeface="Simplified Arabic" panose="02020603050405020304" pitchFamily="18" charset="-78"/>
              </a:rPr>
              <a:t>     ويرى كل من </a:t>
            </a:r>
            <a:r>
              <a:rPr lang="ar-DZ" sz="1600" dirty="0" err="1">
                <a:effectLst/>
                <a:ea typeface="Aptos" panose="020B0004020202020204" pitchFamily="34" charset="0"/>
                <a:cs typeface="Simplified Arabic" panose="02020603050405020304" pitchFamily="18" charset="-78"/>
              </a:rPr>
              <a:t>ستونر</a:t>
            </a:r>
            <a:r>
              <a:rPr lang="ar-DZ" sz="1600" dirty="0">
                <a:effectLst/>
                <a:ea typeface="Aptos" panose="020B0004020202020204" pitchFamily="34" charset="0"/>
                <a:cs typeface="Simplified Arabic" panose="02020603050405020304" pitchFamily="18" charset="-78"/>
              </a:rPr>
              <a:t> </a:t>
            </a:r>
            <a:r>
              <a:rPr lang="ar-DZ" sz="1600" dirty="0" err="1">
                <a:effectLst/>
                <a:ea typeface="Aptos" panose="020B0004020202020204" pitchFamily="34" charset="0"/>
                <a:cs typeface="Simplified Arabic" panose="02020603050405020304" pitchFamily="18" charset="-78"/>
              </a:rPr>
              <a:t>وفريمان</a:t>
            </a:r>
            <a:r>
              <a:rPr lang="ar-DZ" sz="1600" dirty="0">
                <a:effectLst/>
                <a:ea typeface="Aptos" panose="020B0004020202020204" pitchFamily="34" charset="0"/>
                <a:cs typeface="Simplified Arabic" panose="02020603050405020304" pitchFamily="18" charset="-78"/>
              </a:rPr>
              <a:t> </a:t>
            </a:r>
            <a:r>
              <a:rPr lang="ar-DZ" sz="1400" b="1" dirty="0">
                <a:effectLst/>
                <a:ea typeface="Aptos" panose="020B0004020202020204" pitchFamily="34" charset="0"/>
                <a:cs typeface="Simplified Arabic" panose="02020603050405020304" pitchFamily="18" charset="-78"/>
              </a:rPr>
              <a:t>(</a:t>
            </a:r>
            <a:r>
              <a:rPr lang="fr-FR" sz="1400" b="1" dirty="0">
                <a:effectLst/>
                <a:latin typeface="Simplified Arabic" panose="02020603050405020304" pitchFamily="18" charset="-78"/>
                <a:ea typeface="Aptos" panose="020B0004020202020204" pitchFamily="34" charset="0"/>
              </a:rPr>
              <a:t>Stoner &amp; </a:t>
            </a:r>
            <a:r>
              <a:rPr lang="fr-FR" sz="1400" b="1" dirty="0" err="1">
                <a:effectLst/>
                <a:latin typeface="Simplified Arabic" panose="02020603050405020304" pitchFamily="18" charset="-78"/>
                <a:ea typeface="Aptos" panose="020B0004020202020204" pitchFamily="34" charset="0"/>
              </a:rPr>
              <a:t>freeman</a:t>
            </a:r>
            <a:r>
              <a:rPr lang="ar-DZ" sz="1400" b="1" dirty="0">
                <a:effectLst/>
                <a:ea typeface="Aptos" panose="020B0004020202020204" pitchFamily="34" charset="0"/>
                <a:cs typeface="Simplified Arabic" panose="02020603050405020304" pitchFamily="18" charset="-78"/>
              </a:rPr>
              <a:t>)</a:t>
            </a:r>
            <a:r>
              <a:rPr lang="ar-DZ" sz="1400" dirty="0">
                <a:effectLst/>
                <a:ea typeface="Aptos" panose="020B0004020202020204" pitchFamily="34" charset="0"/>
                <a:cs typeface="Simplified Arabic" panose="02020603050405020304" pitchFamily="18" charset="-78"/>
              </a:rPr>
              <a:t> </a:t>
            </a:r>
            <a:r>
              <a:rPr lang="ar-DZ" sz="1600" dirty="0">
                <a:effectLst/>
                <a:ea typeface="Aptos" panose="020B0004020202020204" pitchFamily="34" charset="0"/>
                <a:cs typeface="Simplified Arabic" panose="02020603050405020304" pitchFamily="18" charset="-78"/>
              </a:rPr>
              <a:t>أن الصراع هو عدم اتفاق بين عضوين أو جماعتين أو أكثر داخل المنظمة وينشأ عن وجود اعتماد متبادل بينهما في أنشطة العمل أو نتيجة لاختلاف مراكزهما أو أهدافهما أو قيمهما أو مدركاتهما</a:t>
            </a:r>
            <a:endParaRPr lang="fr-DZ" sz="16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dirty="0"/>
          </a:p>
        </p:txBody>
      </p:sp>
      <p:grpSp>
        <p:nvGrpSpPr>
          <p:cNvPr id="631" name="Google Shape;631;p35"/>
          <p:cNvGrpSpPr/>
          <p:nvPr/>
        </p:nvGrpSpPr>
        <p:grpSpPr>
          <a:xfrm>
            <a:off x="8022814" y="448053"/>
            <a:ext cx="758102" cy="3990663"/>
            <a:chOff x="8022814" y="448053"/>
            <a:chExt cx="758102" cy="3990663"/>
          </a:xfrm>
        </p:grpSpPr>
        <p:grpSp>
          <p:nvGrpSpPr>
            <p:cNvPr id="632" name="Google Shape;632;p35"/>
            <p:cNvGrpSpPr/>
            <p:nvPr/>
          </p:nvGrpSpPr>
          <p:grpSpPr>
            <a:xfrm>
              <a:off x="8022814" y="448053"/>
              <a:ext cx="494543" cy="458072"/>
              <a:chOff x="8046389" y="606753"/>
              <a:chExt cx="494543" cy="458072"/>
            </a:xfrm>
          </p:grpSpPr>
          <p:sp>
            <p:nvSpPr>
              <p:cNvPr id="633" name="Google Shape;633;p35"/>
              <p:cNvSpPr/>
              <p:nvPr/>
            </p:nvSpPr>
            <p:spPr>
              <a:xfrm rot="1161856" flipH="1">
                <a:off x="8091972" y="663904"/>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5"/>
              <p:cNvSpPr/>
              <p:nvPr/>
            </p:nvSpPr>
            <p:spPr>
              <a:xfrm rot="1161856" flipH="1">
                <a:off x="8286689" y="744426"/>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5"/>
              <p:cNvSpPr/>
              <p:nvPr/>
            </p:nvSpPr>
            <p:spPr>
              <a:xfrm rot="1161856" flipH="1">
                <a:off x="8224489" y="784397"/>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5"/>
              <p:cNvSpPr/>
              <p:nvPr/>
            </p:nvSpPr>
            <p:spPr>
              <a:xfrm rot="1161856" flipH="1">
                <a:off x="8193000" y="831567"/>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35"/>
              <p:cNvSpPr/>
              <p:nvPr/>
            </p:nvSpPr>
            <p:spPr>
              <a:xfrm rot="1161856" flipH="1">
                <a:off x="8271177" y="935255"/>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8" name="Google Shape;638;p35"/>
            <p:cNvGrpSpPr/>
            <p:nvPr/>
          </p:nvGrpSpPr>
          <p:grpSpPr>
            <a:xfrm>
              <a:off x="8286364" y="3980636"/>
              <a:ext cx="494552" cy="458081"/>
              <a:chOff x="8183501" y="4274523"/>
              <a:chExt cx="494552" cy="458081"/>
            </a:xfrm>
          </p:grpSpPr>
          <p:sp>
            <p:nvSpPr>
              <p:cNvPr id="639" name="Google Shape;639;p35"/>
              <p:cNvSpPr/>
              <p:nvPr/>
            </p:nvSpPr>
            <p:spPr>
              <a:xfrm rot="1161880" flipH="1">
                <a:off x="8229085" y="4331676"/>
                <a:ext cx="403384" cy="343775"/>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35"/>
              <p:cNvSpPr/>
              <p:nvPr/>
            </p:nvSpPr>
            <p:spPr>
              <a:xfrm rot="1161880" flipH="1">
                <a:off x="8423808" y="4412201"/>
                <a:ext cx="146809"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35"/>
              <p:cNvSpPr/>
              <p:nvPr/>
            </p:nvSpPr>
            <p:spPr>
              <a:xfrm rot="1161880" flipH="1">
                <a:off x="8361607" y="4452171"/>
                <a:ext cx="193560"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35"/>
              <p:cNvSpPr/>
              <p:nvPr/>
            </p:nvSpPr>
            <p:spPr>
              <a:xfrm rot="1161880" flipH="1">
                <a:off x="8330119" y="4499340"/>
                <a:ext cx="208036"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35"/>
              <p:cNvSpPr/>
              <p:nvPr/>
            </p:nvSpPr>
            <p:spPr>
              <a:xfrm rot="1161880" flipH="1">
                <a:off x="8408297" y="4603030"/>
                <a:ext cx="96737"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44" name="Google Shape;644;p35"/>
          <p:cNvGrpSpPr/>
          <p:nvPr/>
        </p:nvGrpSpPr>
        <p:grpSpPr>
          <a:xfrm>
            <a:off x="753196" y="478575"/>
            <a:ext cx="331845" cy="324692"/>
            <a:chOff x="963339" y="2009657"/>
            <a:chExt cx="342179" cy="342937"/>
          </a:xfrm>
        </p:grpSpPr>
        <p:sp>
          <p:nvSpPr>
            <p:cNvPr id="645" name="Google Shape;645;p35"/>
            <p:cNvSpPr/>
            <p:nvPr/>
          </p:nvSpPr>
          <p:spPr>
            <a:xfrm>
              <a:off x="963339" y="2009657"/>
              <a:ext cx="341388" cy="88708"/>
            </a:xfrm>
            <a:custGeom>
              <a:avLst/>
              <a:gdLst/>
              <a:ahLst/>
              <a:cxnLst/>
              <a:rect l="l" t="t" r="r" b="b"/>
              <a:pathLst>
                <a:path w="10360" h="2692" extrusionOk="0">
                  <a:moveTo>
                    <a:pt x="905" y="0"/>
                  </a:moveTo>
                  <a:cubicBezTo>
                    <a:pt x="405" y="0"/>
                    <a:pt x="0" y="405"/>
                    <a:pt x="0" y="905"/>
                  </a:cubicBezTo>
                  <a:lnTo>
                    <a:pt x="0" y="2691"/>
                  </a:lnTo>
                  <a:lnTo>
                    <a:pt x="10359" y="2691"/>
                  </a:lnTo>
                  <a:lnTo>
                    <a:pt x="10359" y="1357"/>
                  </a:lnTo>
                  <a:cubicBezTo>
                    <a:pt x="10359" y="1191"/>
                    <a:pt x="10240" y="1048"/>
                    <a:pt x="10074" y="1048"/>
                  </a:cubicBezTo>
                  <a:lnTo>
                    <a:pt x="9621" y="1048"/>
                  </a:lnTo>
                  <a:lnTo>
                    <a:pt x="9621" y="1977"/>
                  </a:lnTo>
                  <a:cubicBezTo>
                    <a:pt x="9621" y="2143"/>
                    <a:pt x="9478" y="2286"/>
                    <a:pt x="9312" y="2286"/>
                  </a:cubicBezTo>
                  <a:cubicBezTo>
                    <a:pt x="9145" y="2286"/>
                    <a:pt x="9002" y="2143"/>
                    <a:pt x="9002" y="1977"/>
                  </a:cubicBezTo>
                  <a:lnTo>
                    <a:pt x="9002" y="1048"/>
                  </a:lnTo>
                  <a:lnTo>
                    <a:pt x="8383" y="1048"/>
                  </a:lnTo>
                  <a:lnTo>
                    <a:pt x="8383" y="905"/>
                  </a:lnTo>
                  <a:cubicBezTo>
                    <a:pt x="8383" y="738"/>
                    <a:pt x="8526" y="619"/>
                    <a:pt x="8692" y="619"/>
                  </a:cubicBezTo>
                  <a:cubicBezTo>
                    <a:pt x="8859" y="619"/>
                    <a:pt x="9002" y="738"/>
                    <a:pt x="9002" y="905"/>
                  </a:cubicBezTo>
                  <a:lnTo>
                    <a:pt x="9002" y="1048"/>
                  </a:lnTo>
                  <a:lnTo>
                    <a:pt x="9621" y="1048"/>
                  </a:lnTo>
                  <a:lnTo>
                    <a:pt x="9621" y="905"/>
                  </a:lnTo>
                  <a:cubicBezTo>
                    <a:pt x="9621" y="405"/>
                    <a:pt x="9216" y="0"/>
                    <a:pt x="8692" y="0"/>
                  </a:cubicBezTo>
                  <a:cubicBezTo>
                    <a:pt x="8192" y="0"/>
                    <a:pt x="7788" y="405"/>
                    <a:pt x="7788" y="905"/>
                  </a:cubicBezTo>
                  <a:lnTo>
                    <a:pt x="7788" y="1048"/>
                  </a:lnTo>
                  <a:lnTo>
                    <a:pt x="7025" y="1048"/>
                  </a:lnTo>
                  <a:lnTo>
                    <a:pt x="7025" y="1977"/>
                  </a:lnTo>
                  <a:cubicBezTo>
                    <a:pt x="7025" y="2143"/>
                    <a:pt x="6883" y="2286"/>
                    <a:pt x="6716" y="2286"/>
                  </a:cubicBezTo>
                  <a:cubicBezTo>
                    <a:pt x="6549" y="2286"/>
                    <a:pt x="6406" y="2143"/>
                    <a:pt x="6406" y="1977"/>
                  </a:cubicBezTo>
                  <a:lnTo>
                    <a:pt x="6406" y="1048"/>
                  </a:lnTo>
                  <a:lnTo>
                    <a:pt x="5787" y="1048"/>
                  </a:lnTo>
                  <a:lnTo>
                    <a:pt x="5787" y="905"/>
                  </a:lnTo>
                  <a:cubicBezTo>
                    <a:pt x="5787" y="738"/>
                    <a:pt x="5930" y="619"/>
                    <a:pt x="6097" y="619"/>
                  </a:cubicBezTo>
                  <a:cubicBezTo>
                    <a:pt x="6263" y="619"/>
                    <a:pt x="6406" y="738"/>
                    <a:pt x="6406" y="905"/>
                  </a:cubicBezTo>
                  <a:lnTo>
                    <a:pt x="6406" y="1048"/>
                  </a:lnTo>
                  <a:lnTo>
                    <a:pt x="7025" y="1048"/>
                  </a:lnTo>
                  <a:lnTo>
                    <a:pt x="7025" y="905"/>
                  </a:lnTo>
                  <a:cubicBezTo>
                    <a:pt x="7025" y="405"/>
                    <a:pt x="6597" y="0"/>
                    <a:pt x="6097" y="0"/>
                  </a:cubicBezTo>
                  <a:cubicBezTo>
                    <a:pt x="5597" y="0"/>
                    <a:pt x="5192" y="405"/>
                    <a:pt x="5192" y="905"/>
                  </a:cubicBezTo>
                  <a:lnTo>
                    <a:pt x="5192" y="1048"/>
                  </a:lnTo>
                  <a:lnTo>
                    <a:pt x="4430" y="1048"/>
                  </a:lnTo>
                  <a:lnTo>
                    <a:pt x="4430" y="1977"/>
                  </a:lnTo>
                  <a:cubicBezTo>
                    <a:pt x="4430" y="2143"/>
                    <a:pt x="4287" y="2286"/>
                    <a:pt x="4120" y="2286"/>
                  </a:cubicBezTo>
                  <a:cubicBezTo>
                    <a:pt x="3953" y="2286"/>
                    <a:pt x="3810" y="2143"/>
                    <a:pt x="3810" y="1977"/>
                  </a:cubicBezTo>
                  <a:lnTo>
                    <a:pt x="3810" y="1048"/>
                  </a:lnTo>
                  <a:lnTo>
                    <a:pt x="3191" y="1048"/>
                  </a:lnTo>
                  <a:lnTo>
                    <a:pt x="3191" y="905"/>
                  </a:lnTo>
                  <a:cubicBezTo>
                    <a:pt x="3191" y="738"/>
                    <a:pt x="3334" y="619"/>
                    <a:pt x="3501" y="619"/>
                  </a:cubicBezTo>
                  <a:cubicBezTo>
                    <a:pt x="3668" y="619"/>
                    <a:pt x="3810" y="738"/>
                    <a:pt x="3810" y="905"/>
                  </a:cubicBezTo>
                  <a:lnTo>
                    <a:pt x="3810" y="1048"/>
                  </a:lnTo>
                  <a:lnTo>
                    <a:pt x="4430" y="1048"/>
                  </a:lnTo>
                  <a:lnTo>
                    <a:pt x="4430" y="905"/>
                  </a:lnTo>
                  <a:cubicBezTo>
                    <a:pt x="4430" y="405"/>
                    <a:pt x="4001" y="0"/>
                    <a:pt x="3501" y="0"/>
                  </a:cubicBezTo>
                  <a:cubicBezTo>
                    <a:pt x="3001" y="0"/>
                    <a:pt x="2596" y="405"/>
                    <a:pt x="2596" y="905"/>
                  </a:cubicBezTo>
                  <a:lnTo>
                    <a:pt x="2596" y="1048"/>
                  </a:lnTo>
                  <a:lnTo>
                    <a:pt x="1834" y="1048"/>
                  </a:lnTo>
                  <a:lnTo>
                    <a:pt x="1834" y="1977"/>
                  </a:lnTo>
                  <a:cubicBezTo>
                    <a:pt x="1834" y="2143"/>
                    <a:pt x="1691" y="2286"/>
                    <a:pt x="1524" y="2286"/>
                  </a:cubicBezTo>
                  <a:cubicBezTo>
                    <a:pt x="1358" y="2286"/>
                    <a:pt x="1215" y="2143"/>
                    <a:pt x="1215" y="1977"/>
                  </a:cubicBezTo>
                  <a:lnTo>
                    <a:pt x="1215" y="1048"/>
                  </a:lnTo>
                  <a:lnTo>
                    <a:pt x="596" y="1048"/>
                  </a:lnTo>
                  <a:lnTo>
                    <a:pt x="596" y="905"/>
                  </a:lnTo>
                  <a:cubicBezTo>
                    <a:pt x="596" y="738"/>
                    <a:pt x="738" y="619"/>
                    <a:pt x="905" y="619"/>
                  </a:cubicBezTo>
                  <a:cubicBezTo>
                    <a:pt x="1072" y="619"/>
                    <a:pt x="1215" y="738"/>
                    <a:pt x="1215" y="905"/>
                  </a:cubicBezTo>
                  <a:lnTo>
                    <a:pt x="1215" y="1048"/>
                  </a:lnTo>
                  <a:lnTo>
                    <a:pt x="1834" y="1048"/>
                  </a:lnTo>
                  <a:lnTo>
                    <a:pt x="1834" y="905"/>
                  </a:lnTo>
                  <a:cubicBezTo>
                    <a:pt x="1834" y="405"/>
                    <a:pt x="1405" y="0"/>
                    <a:pt x="9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35"/>
            <p:cNvSpPr/>
            <p:nvPr/>
          </p:nvSpPr>
          <p:spPr>
            <a:xfrm>
              <a:off x="1224652" y="2203484"/>
              <a:ext cx="20431" cy="11006"/>
            </a:xfrm>
            <a:custGeom>
              <a:avLst/>
              <a:gdLst/>
              <a:ahLst/>
              <a:cxnLst/>
              <a:rect l="l" t="t" r="r" b="b"/>
              <a:pathLst>
                <a:path w="620" h="334" extrusionOk="0">
                  <a:moveTo>
                    <a:pt x="0" y="0"/>
                  </a:moveTo>
                  <a:lnTo>
                    <a:pt x="0" y="334"/>
                  </a:lnTo>
                  <a:cubicBezTo>
                    <a:pt x="191" y="286"/>
                    <a:pt x="405" y="262"/>
                    <a:pt x="620" y="262"/>
                  </a:cubicBez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35"/>
            <p:cNvSpPr/>
            <p:nvPr/>
          </p:nvSpPr>
          <p:spPr>
            <a:xfrm>
              <a:off x="963339" y="2117939"/>
              <a:ext cx="342179" cy="215048"/>
            </a:xfrm>
            <a:custGeom>
              <a:avLst/>
              <a:gdLst/>
              <a:ahLst/>
              <a:cxnLst/>
              <a:rect l="l" t="t" r="r" b="b"/>
              <a:pathLst>
                <a:path w="10384" h="6526" extrusionOk="0">
                  <a:moveTo>
                    <a:pt x="0" y="0"/>
                  </a:moveTo>
                  <a:lnTo>
                    <a:pt x="0" y="6216"/>
                  </a:lnTo>
                  <a:cubicBezTo>
                    <a:pt x="0" y="6383"/>
                    <a:pt x="143" y="6526"/>
                    <a:pt x="310" y="6526"/>
                  </a:cubicBezTo>
                  <a:lnTo>
                    <a:pt x="6430" y="6526"/>
                  </a:lnTo>
                  <a:cubicBezTo>
                    <a:pt x="6216" y="6168"/>
                    <a:pt x="6097" y="5740"/>
                    <a:pt x="6097" y="5311"/>
                  </a:cubicBezTo>
                  <a:lnTo>
                    <a:pt x="1524" y="5311"/>
                  </a:lnTo>
                  <a:cubicBezTo>
                    <a:pt x="1358" y="5311"/>
                    <a:pt x="1215" y="5168"/>
                    <a:pt x="1215" y="5001"/>
                  </a:cubicBezTo>
                  <a:lnTo>
                    <a:pt x="1215" y="929"/>
                  </a:lnTo>
                  <a:cubicBezTo>
                    <a:pt x="1215" y="762"/>
                    <a:pt x="1358" y="620"/>
                    <a:pt x="1524" y="620"/>
                  </a:cubicBezTo>
                  <a:lnTo>
                    <a:pt x="8859" y="620"/>
                  </a:lnTo>
                  <a:cubicBezTo>
                    <a:pt x="9026" y="620"/>
                    <a:pt x="9169" y="762"/>
                    <a:pt x="9169" y="929"/>
                  </a:cubicBezTo>
                  <a:lnTo>
                    <a:pt x="9169" y="2930"/>
                  </a:lnTo>
                  <a:cubicBezTo>
                    <a:pt x="9645" y="3072"/>
                    <a:pt x="10074" y="3334"/>
                    <a:pt x="10383" y="3692"/>
                  </a:cubicBezTo>
                  <a:lnTo>
                    <a:pt x="103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35"/>
            <p:cNvSpPr/>
            <p:nvPr/>
          </p:nvSpPr>
          <p:spPr>
            <a:xfrm>
              <a:off x="1184615" y="2158734"/>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35"/>
            <p:cNvSpPr/>
            <p:nvPr/>
          </p:nvSpPr>
          <p:spPr>
            <a:xfrm>
              <a:off x="1224652" y="2158734"/>
              <a:ext cx="20431" cy="24352"/>
            </a:xfrm>
            <a:custGeom>
              <a:avLst/>
              <a:gdLst/>
              <a:ahLst/>
              <a:cxnLst/>
              <a:rect l="l" t="t" r="r" b="b"/>
              <a:pathLst>
                <a:path w="620" h="739" extrusionOk="0">
                  <a:moveTo>
                    <a:pt x="0" y="1"/>
                  </a:moveTo>
                  <a:lnTo>
                    <a:pt x="0"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35"/>
            <p:cNvSpPr/>
            <p:nvPr/>
          </p:nvSpPr>
          <p:spPr>
            <a:xfrm>
              <a:off x="1144610" y="2203484"/>
              <a:ext cx="19640" cy="24352"/>
            </a:xfrm>
            <a:custGeom>
              <a:avLst/>
              <a:gdLst/>
              <a:ahLst/>
              <a:cxnLst/>
              <a:rect l="l" t="t" r="r" b="b"/>
              <a:pathLst>
                <a:path w="596" h="739" extrusionOk="0">
                  <a:moveTo>
                    <a:pt x="0" y="0"/>
                  </a:moveTo>
                  <a:lnTo>
                    <a:pt x="0" y="738"/>
                  </a:lnTo>
                  <a:lnTo>
                    <a:pt x="596" y="738"/>
                  </a:lnTo>
                  <a:lnTo>
                    <a:pt x="59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35"/>
            <p:cNvSpPr/>
            <p:nvPr/>
          </p:nvSpPr>
          <p:spPr>
            <a:xfrm>
              <a:off x="1144610" y="2158734"/>
              <a:ext cx="19640" cy="24352"/>
            </a:xfrm>
            <a:custGeom>
              <a:avLst/>
              <a:gdLst/>
              <a:ahLst/>
              <a:cxnLst/>
              <a:rect l="l" t="t" r="r" b="b"/>
              <a:pathLst>
                <a:path w="596" h="739" extrusionOk="0">
                  <a:moveTo>
                    <a:pt x="0" y="1"/>
                  </a:moveTo>
                  <a:lnTo>
                    <a:pt x="0" y="739"/>
                  </a:lnTo>
                  <a:lnTo>
                    <a:pt x="596" y="739"/>
                  </a:lnTo>
                  <a:lnTo>
                    <a:pt x="5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35"/>
            <p:cNvSpPr/>
            <p:nvPr/>
          </p:nvSpPr>
          <p:spPr>
            <a:xfrm>
              <a:off x="1144610" y="2248200"/>
              <a:ext cx="19640" cy="24352"/>
            </a:xfrm>
            <a:custGeom>
              <a:avLst/>
              <a:gdLst/>
              <a:ahLst/>
              <a:cxnLst/>
              <a:rect l="l" t="t" r="r" b="b"/>
              <a:pathLst>
                <a:path w="596" h="739" extrusionOk="0">
                  <a:moveTo>
                    <a:pt x="0" y="1"/>
                  </a:moveTo>
                  <a:lnTo>
                    <a:pt x="0" y="739"/>
                  </a:lnTo>
                  <a:lnTo>
                    <a:pt x="596" y="739"/>
                  </a:lnTo>
                  <a:lnTo>
                    <a:pt x="5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35"/>
            <p:cNvSpPr/>
            <p:nvPr/>
          </p:nvSpPr>
          <p:spPr>
            <a:xfrm>
              <a:off x="1023741" y="2203484"/>
              <a:ext cx="20464" cy="24352"/>
            </a:xfrm>
            <a:custGeom>
              <a:avLst/>
              <a:gdLst/>
              <a:ahLst/>
              <a:cxnLst/>
              <a:rect l="l" t="t" r="r" b="b"/>
              <a:pathLst>
                <a:path w="621" h="739" extrusionOk="0">
                  <a:moveTo>
                    <a:pt x="1" y="0"/>
                  </a:moveTo>
                  <a:lnTo>
                    <a:pt x="1" y="738"/>
                  </a:lnTo>
                  <a:lnTo>
                    <a:pt x="620" y="738"/>
                  </a:ln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35"/>
            <p:cNvSpPr/>
            <p:nvPr/>
          </p:nvSpPr>
          <p:spPr>
            <a:xfrm>
              <a:off x="1063778" y="2158734"/>
              <a:ext cx="20431" cy="24352"/>
            </a:xfrm>
            <a:custGeom>
              <a:avLst/>
              <a:gdLst/>
              <a:ahLst/>
              <a:cxnLst/>
              <a:rect l="l" t="t" r="r" b="b"/>
              <a:pathLst>
                <a:path w="620" h="739" extrusionOk="0">
                  <a:moveTo>
                    <a:pt x="0" y="1"/>
                  </a:moveTo>
                  <a:lnTo>
                    <a:pt x="0"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35"/>
            <p:cNvSpPr/>
            <p:nvPr/>
          </p:nvSpPr>
          <p:spPr>
            <a:xfrm>
              <a:off x="1023741" y="2158734"/>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35"/>
            <p:cNvSpPr/>
            <p:nvPr/>
          </p:nvSpPr>
          <p:spPr>
            <a:xfrm>
              <a:off x="1063778" y="2248200"/>
              <a:ext cx="20431" cy="24352"/>
            </a:xfrm>
            <a:custGeom>
              <a:avLst/>
              <a:gdLst/>
              <a:ahLst/>
              <a:cxnLst/>
              <a:rect l="l" t="t" r="r" b="b"/>
              <a:pathLst>
                <a:path w="620" h="739" extrusionOk="0">
                  <a:moveTo>
                    <a:pt x="0" y="1"/>
                  </a:moveTo>
                  <a:lnTo>
                    <a:pt x="0"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35"/>
            <p:cNvSpPr/>
            <p:nvPr/>
          </p:nvSpPr>
          <p:spPr>
            <a:xfrm>
              <a:off x="1023741" y="2248200"/>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35"/>
            <p:cNvSpPr/>
            <p:nvPr/>
          </p:nvSpPr>
          <p:spPr>
            <a:xfrm>
              <a:off x="1103782" y="2158734"/>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5"/>
            <p:cNvSpPr/>
            <p:nvPr/>
          </p:nvSpPr>
          <p:spPr>
            <a:xfrm>
              <a:off x="1103782" y="2248200"/>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5"/>
            <p:cNvSpPr/>
            <p:nvPr/>
          </p:nvSpPr>
          <p:spPr>
            <a:xfrm>
              <a:off x="1063778" y="2203484"/>
              <a:ext cx="20431" cy="24352"/>
            </a:xfrm>
            <a:custGeom>
              <a:avLst/>
              <a:gdLst/>
              <a:ahLst/>
              <a:cxnLst/>
              <a:rect l="l" t="t" r="r" b="b"/>
              <a:pathLst>
                <a:path w="620" h="739" extrusionOk="0">
                  <a:moveTo>
                    <a:pt x="0" y="0"/>
                  </a:moveTo>
                  <a:lnTo>
                    <a:pt x="0" y="738"/>
                  </a:lnTo>
                  <a:lnTo>
                    <a:pt x="620" y="738"/>
                  </a:ln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5"/>
            <p:cNvSpPr/>
            <p:nvPr/>
          </p:nvSpPr>
          <p:spPr>
            <a:xfrm>
              <a:off x="1103782" y="2203484"/>
              <a:ext cx="20464" cy="24352"/>
            </a:xfrm>
            <a:custGeom>
              <a:avLst/>
              <a:gdLst/>
              <a:ahLst/>
              <a:cxnLst/>
              <a:rect l="l" t="t" r="r" b="b"/>
              <a:pathLst>
                <a:path w="621" h="739" extrusionOk="0">
                  <a:moveTo>
                    <a:pt x="1" y="0"/>
                  </a:moveTo>
                  <a:lnTo>
                    <a:pt x="1" y="738"/>
                  </a:lnTo>
                  <a:lnTo>
                    <a:pt x="620" y="738"/>
                  </a:ln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5"/>
            <p:cNvSpPr/>
            <p:nvPr/>
          </p:nvSpPr>
          <p:spPr>
            <a:xfrm>
              <a:off x="1184615" y="2203484"/>
              <a:ext cx="20464" cy="24352"/>
            </a:xfrm>
            <a:custGeom>
              <a:avLst/>
              <a:gdLst/>
              <a:ahLst/>
              <a:cxnLst/>
              <a:rect l="l" t="t" r="r" b="b"/>
              <a:pathLst>
                <a:path w="621" h="739" extrusionOk="0">
                  <a:moveTo>
                    <a:pt x="1" y="0"/>
                  </a:moveTo>
                  <a:lnTo>
                    <a:pt x="1" y="738"/>
                  </a:lnTo>
                  <a:lnTo>
                    <a:pt x="382" y="738"/>
                  </a:lnTo>
                  <a:cubicBezTo>
                    <a:pt x="453" y="691"/>
                    <a:pt x="525" y="643"/>
                    <a:pt x="620" y="596"/>
                  </a:cubicBez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5"/>
            <p:cNvSpPr/>
            <p:nvPr/>
          </p:nvSpPr>
          <p:spPr>
            <a:xfrm>
              <a:off x="1184615" y="2232515"/>
              <a:ext cx="120903" cy="120079"/>
            </a:xfrm>
            <a:custGeom>
              <a:avLst/>
              <a:gdLst/>
              <a:ahLst/>
              <a:cxnLst/>
              <a:rect l="l" t="t" r="r" b="b"/>
              <a:pathLst>
                <a:path w="3669" h="3644" extrusionOk="0">
                  <a:moveTo>
                    <a:pt x="1835" y="715"/>
                  </a:moveTo>
                  <a:cubicBezTo>
                    <a:pt x="2001" y="715"/>
                    <a:pt x="2144" y="834"/>
                    <a:pt x="2144" y="1001"/>
                  </a:cubicBezTo>
                  <a:lnTo>
                    <a:pt x="2144" y="1834"/>
                  </a:lnTo>
                  <a:cubicBezTo>
                    <a:pt x="2144" y="1905"/>
                    <a:pt x="2097" y="1977"/>
                    <a:pt x="2049" y="2048"/>
                  </a:cubicBezTo>
                  <a:lnTo>
                    <a:pt x="1620" y="2477"/>
                  </a:lnTo>
                  <a:cubicBezTo>
                    <a:pt x="1549" y="2525"/>
                    <a:pt x="1477" y="2572"/>
                    <a:pt x="1406" y="2572"/>
                  </a:cubicBezTo>
                  <a:cubicBezTo>
                    <a:pt x="1334" y="2572"/>
                    <a:pt x="1239" y="2525"/>
                    <a:pt x="1192" y="2477"/>
                  </a:cubicBezTo>
                  <a:cubicBezTo>
                    <a:pt x="1073" y="2358"/>
                    <a:pt x="1073" y="2167"/>
                    <a:pt x="1192" y="2048"/>
                  </a:cubicBezTo>
                  <a:lnTo>
                    <a:pt x="1525" y="1691"/>
                  </a:lnTo>
                  <a:lnTo>
                    <a:pt x="1525" y="1001"/>
                  </a:lnTo>
                  <a:cubicBezTo>
                    <a:pt x="1525" y="834"/>
                    <a:pt x="1668" y="715"/>
                    <a:pt x="1835" y="715"/>
                  </a:cubicBezTo>
                  <a:close/>
                  <a:moveTo>
                    <a:pt x="1835" y="0"/>
                  </a:moveTo>
                  <a:cubicBezTo>
                    <a:pt x="811" y="0"/>
                    <a:pt x="1" y="810"/>
                    <a:pt x="1" y="1834"/>
                  </a:cubicBezTo>
                  <a:cubicBezTo>
                    <a:pt x="1" y="2834"/>
                    <a:pt x="811" y="3644"/>
                    <a:pt x="1835" y="3644"/>
                  </a:cubicBezTo>
                  <a:cubicBezTo>
                    <a:pt x="2835" y="3644"/>
                    <a:pt x="3668" y="2834"/>
                    <a:pt x="3668" y="1834"/>
                  </a:cubicBezTo>
                  <a:cubicBezTo>
                    <a:pt x="3668" y="810"/>
                    <a:pt x="2835" y="0"/>
                    <a:pt x="18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373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90" name="Google Shape;490;p33"/>
          <p:cNvGrpSpPr/>
          <p:nvPr/>
        </p:nvGrpSpPr>
        <p:grpSpPr>
          <a:xfrm>
            <a:off x="8046376" y="416648"/>
            <a:ext cx="768781" cy="4638179"/>
            <a:chOff x="8046376" y="416648"/>
            <a:chExt cx="768781" cy="4638179"/>
          </a:xfrm>
        </p:grpSpPr>
        <p:sp>
          <p:nvSpPr>
            <p:cNvPr id="491" name="Google Shape;491;p33"/>
            <p:cNvSpPr/>
            <p:nvPr/>
          </p:nvSpPr>
          <p:spPr>
            <a:xfrm rot="-1161856">
              <a:off x="8366197" y="4107479"/>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rot="-1161856">
              <a:off x="8428051" y="4188001"/>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rot="-1161856">
              <a:off x="8443501" y="4227972"/>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rot="-1161856">
              <a:off x="8460513" y="4275142"/>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rot="-1161856">
              <a:off x="8493634" y="4378830"/>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rot="417254">
              <a:off x="8069366" y="4629023"/>
              <a:ext cx="391798" cy="403570"/>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rot="417254">
              <a:off x="8343984" y="4905515"/>
              <a:ext cx="100383" cy="143761"/>
            </a:xfrm>
            <a:custGeom>
              <a:avLst/>
              <a:gdLst/>
              <a:ahLst/>
              <a:cxnLst/>
              <a:rect l="l" t="t" r="r" b="b"/>
              <a:pathLst>
                <a:path w="1083" h="1551" extrusionOk="0">
                  <a:moveTo>
                    <a:pt x="0" y="0"/>
                  </a:moveTo>
                  <a:lnTo>
                    <a:pt x="0" y="1551"/>
                  </a:lnTo>
                  <a:lnTo>
                    <a:pt x="1082" y="2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rot="417254">
              <a:off x="8148206" y="4710439"/>
              <a:ext cx="236358" cy="11864"/>
            </a:xfrm>
            <a:custGeom>
              <a:avLst/>
              <a:gdLst/>
              <a:ahLst/>
              <a:cxnLst/>
              <a:rect l="l" t="t" r="r" b="b"/>
              <a:pathLst>
                <a:path w="2550" h="128" extrusionOk="0">
                  <a:moveTo>
                    <a:pt x="1" y="0"/>
                  </a:moveTo>
                  <a:lnTo>
                    <a:pt x="1" y="128"/>
                  </a:lnTo>
                  <a:lnTo>
                    <a:pt x="2549" y="128"/>
                  </a:lnTo>
                  <a:lnTo>
                    <a:pt x="25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rot="417254">
              <a:off x="8138884" y="4786486"/>
              <a:ext cx="226533" cy="12050"/>
            </a:xfrm>
            <a:custGeom>
              <a:avLst/>
              <a:gdLst/>
              <a:ahLst/>
              <a:cxnLst/>
              <a:rect l="l" t="t" r="r" b="b"/>
              <a:pathLst>
                <a:path w="2444" h="130" extrusionOk="0">
                  <a:moveTo>
                    <a:pt x="1" y="1"/>
                  </a:moveTo>
                  <a:lnTo>
                    <a:pt x="1" y="129"/>
                  </a:lnTo>
                  <a:lnTo>
                    <a:pt x="2443" y="129"/>
                  </a:lnTo>
                  <a:lnTo>
                    <a:pt x="24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33"/>
            <p:cNvGrpSpPr/>
            <p:nvPr/>
          </p:nvGrpSpPr>
          <p:grpSpPr>
            <a:xfrm rot="1161880" flipH="1">
              <a:off x="8139085" y="473801"/>
              <a:ext cx="403384" cy="343775"/>
              <a:chOff x="-1132625" y="2469199"/>
              <a:chExt cx="784021" cy="668164"/>
            </a:xfrm>
          </p:grpSpPr>
          <p:sp>
            <p:nvSpPr>
              <p:cNvPr id="501" name="Google Shape;501;p33"/>
              <p:cNvSpPr/>
              <p:nvPr/>
            </p:nvSpPr>
            <p:spPr>
              <a:xfrm>
                <a:off x="-1132625" y="2469199"/>
                <a:ext cx="784021" cy="668164"/>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949735" y="2592339"/>
                <a:ext cx="285339" cy="21185"/>
              </a:xfrm>
              <a:custGeom>
                <a:avLst/>
                <a:gdLst/>
                <a:ahLst/>
                <a:cxnLst/>
                <a:rect l="l" t="t" r="r" b="b"/>
                <a:pathLst>
                  <a:path w="1724" h="128" extrusionOk="0">
                    <a:moveTo>
                      <a:pt x="0" y="0"/>
                    </a:moveTo>
                    <a:lnTo>
                      <a:pt x="0" y="128"/>
                    </a:lnTo>
                    <a:lnTo>
                      <a:pt x="1724" y="128"/>
                    </a:lnTo>
                    <a:lnTo>
                      <a:pt x="17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949735" y="2690653"/>
                <a:ext cx="376204" cy="21185"/>
              </a:xfrm>
              <a:custGeom>
                <a:avLst/>
                <a:gdLst/>
                <a:ahLst/>
                <a:cxnLst/>
                <a:rect l="l" t="t" r="r" b="b"/>
                <a:pathLst>
                  <a:path w="2273" h="128" extrusionOk="0">
                    <a:moveTo>
                      <a:pt x="0" y="1"/>
                    </a:moveTo>
                    <a:lnTo>
                      <a:pt x="0" y="128"/>
                    </a:lnTo>
                    <a:lnTo>
                      <a:pt x="2272" y="128"/>
                    </a:lnTo>
                    <a:lnTo>
                      <a:pt x="22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949735" y="2792773"/>
                <a:ext cx="404341" cy="21185"/>
              </a:xfrm>
              <a:custGeom>
                <a:avLst/>
                <a:gdLst/>
                <a:ahLst/>
                <a:cxnLst/>
                <a:rect l="l" t="t" r="r" b="b"/>
                <a:pathLst>
                  <a:path w="2443" h="128" extrusionOk="0">
                    <a:moveTo>
                      <a:pt x="0" y="0"/>
                    </a:moveTo>
                    <a:lnTo>
                      <a:pt x="0" y="127"/>
                    </a:lnTo>
                    <a:lnTo>
                      <a:pt x="2443" y="127"/>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949735" y="2968380"/>
                <a:ext cx="188019" cy="21351"/>
              </a:xfrm>
              <a:custGeom>
                <a:avLst/>
                <a:gdLst/>
                <a:ahLst/>
                <a:cxnLst/>
                <a:rect l="l" t="t" r="r" b="b"/>
                <a:pathLst>
                  <a:path w="1136" h="129" extrusionOk="0">
                    <a:moveTo>
                      <a:pt x="0" y="0"/>
                    </a:moveTo>
                    <a:lnTo>
                      <a:pt x="0" y="129"/>
                    </a:lnTo>
                    <a:lnTo>
                      <a:pt x="1136" y="129"/>
                    </a:lnTo>
                    <a:lnTo>
                      <a:pt x="11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ous-titre 2">
            <a:extLst>
              <a:ext uri="{FF2B5EF4-FFF2-40B4-BE49-F238E27FC236}">
                <a16:creationId xmlns:a16="http://schemas.microsoft.com/office/drawing/2014/main" id="{136A1A9F-BEC2-C338-D936-14E98F32F2C3}"/>
              </a:ext>
            </a:extLst>
          </p:cNvPr>
          <p:cNvSpPr>
            <a:spLocks noGrp="1"/>
          </p:cNvSpPr>
          <p:nvPr>
            <p:ph type="subTitle" idx="1"/>
          </p:nvPr>
        </p:nvSpPr>
        <p:spPr>
          <a:xfrm>
            <a:off x="713224" y="562514"/>
            <a:ext cx="7380275" cy="3371736"/>
          </a:xfrm>
        </p:spPr>
        <p:txBody>
          <a:bodyPr/>
          <a:lstStyle/>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إن الصراع بين الأفراد والجماعات يشتمل على ما يلي : اختلافات حول الأهداف  والهياكل والسياسات والممارسات واختلافات شخصية وعاطفية تظهر بين الأفراد.</a:t>
            </a:r>
            <a:r>
              <a:rPr lang="ar-DZ" sz="1400" b="1" kern="100" dirty="0">
                <a:effectLst/>
                <a:latin typeface="Aptos" panose="020B0004020202020204" pitchFamily="34" charset="0"/>
                <a:ea typeface="Aptos" panose="020B0004020202020204" pitchFamily="34" charset="0"/>
                <a:cs typeface="Times New Roman" panose="02020603050405020304" pitchFamily="18" charset="0"/>
              </a:rPr>
              <a:t> (</a:t>
            </a:r>
            <a:r>
              <a:rPr lang="fr-DZ" sz="1400" b="1" kern="100" dirty="0">
                <a:effectLst/>
                <a:latin typeface="Times New Roman" panose="02020603050405020304" pitchFamily="18" charset="0"/>
                <a:ea typeface="Aptos" panose="020B0004020202020204" pitchFamily="34" charset="0"/>
                <a:cs typeface="Arial" panose="020B0604020202020204" pitchFamily="34" charset="0"/>
              </a:rPr>
              <a:t>walton,1987,p4</a:t>
            </a:r>
            <a:r>
              <a:rPr lang="ar-DZ" sz="1400" b="1" kern="100" dirty="0">
                <a:effectLst/>
                <a:latin typeface="Aptos" panose="020B0004020202020204" pitchFamily="34" charset="0"/>
                <a:ea typeface="Aptos" panose="020B0004020202020204" pitchFamily="34" charset="0"/>
                <a:cs typeface="Times New Roman" panose="02020603050405020304" pitchFamily="18" charset="0"/>
              </a:rPr>
              <a:t>)</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وعرفه سميث (</a:t>
            </a:r>
            <a:r>
              <a:rPr lang="fr-FR" sz="1600" kern="100" dirty="0" err="1">
                <a:effectLst/>
                <a:latin typeface="Simplified Arabic" panose="02020603050405020304" pitchFamily="18" charset="-78"/>
                <a:ea typeface="Aptos" panose="020B0004020202020204" pitchFamily="34" charset="0"/>
                <a:cs typeface="Arial" panose="020B0604020202020204" pitchFamily="34" charset="0"/>
              </a:rPr>
              <a:t>smith</a:t>
            </a:r>
            <a:r>
              <a:rPr lang="ar-DZ" sz="1600" kern="100" dirty="0">
                <a:effectLst/>
                <a:latin typeface="Aptos" panose="020B0004020202020204" pitchFamily="34" charset="0"/>
                <a:ea typeface="Aptos" panose="020B0004020202020204" pitchFamily="34" charset="0"/>
                <a:cs typeface="Simplified Arabic" panose="02020603050405020304" pitchFamily="18" charset="-78"/>
              </a:rPr>
              <a:t>)</a:t>
            </a:r>
            <a:r>
              <a:rPr lang="ar-DZ" sz="1600" b="1" kern="100" dirty="0">
                <a:effectLst/>
                <a:latin typeface="Aptos" panose="020B0004020202020204" pitchFamily="34" charset="0"/>
                <a:ea typeface="Aptos" panose="020B0004020202020204" pitchFamily="34" charset="0"/>
                <a:cs typeface="Simplified Arabic" panose="02020603050405020304" pitchFamily="18" charset="-78"/>
              </a:rPr>
              <a:t> </a:t>
            </a:r>
            <a:r>
              <a:rPr lang="ar-DZ" sz="1600" kern="100" dirty="0">
                <a:effectLst/>
                <a:latin typeface="Aptos" panose="020B0004020202020204" pitchFamily="34" charset="0"/>
                <a:ea typeface="Aptos" panose="020B0004020202020204" pitchFamily="34" charset="0"/>
                <a:cs typeface="Simplified Arabic" panose="02020603050405020304" pitchFamily="18" charset="-78"/>
              </a:rPr>
              <a:t>بأنّه: "الموقف الذي تتعارض فيه بشكل أساسي الظروف والممارسات والأهداف المختلفة" </a:t>
            </a: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(عياصرة واحمد ،2008،ص19)</a:t>
            </a:r>
            <a:r>
              <a:rPr lang="ar-DZ" sz="1800" kern="100" dirty="0">
                <a:effectLst/>
                <a:latin typeface="Aptos" panose="020B0004020202020204" pitchFamily="34" charset="0"/>
                <a:ea typeface="Aptos" panose="020B0004020202020204" pitchFamily="34" charset="0"/>
                <a:cs typeface="Simplified Arabic" panose="02020603050405020304" pitchFamily="18" charset="-78"/>
              </a:rPr>
              <a:t>.</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ويعرف أيضا بأنّه: "إجراءات يتخذها أحد الأطراف أو سبيله إلى اتخاذها، وينظر إليها الطرف الأخر على أنّها تلحق ضررا بمصالحه الأساسية" </a:t>
            </a: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(القمحاوي ،2017، ص23).</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ويعرف القريوتي الصراع بأنّه: "إرباك أو تعطل لوسائل اتخاذ القرارات مما يصعب عملية المفاضلة والاختيار بين البدائل".</a:t>
            </a:r>
          </a:p>
          <a:p>
            <a:pPr marL="0" indent="0" algn="just" rtl="1">
              <a:lnSpc>
                <a:spcPct val="115000"/>
              </a:lnSpc>
              <a:spcAft>
                <a:spcPts val="800"/>
              </a:spcAft>
              <a:buNone/>
            </a:pP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endParaRPr lang="fr-D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5">
          <a:extLst>
            <a:ext uri="{FF2B5EF4-FFF2-40B4-BE49-F238E27FC236}">
              <a16:creationId xmlns:a16="http://schemas.microsoft.com/office/drawing/2014/main" id="{11FAD59F-444F-1C14-29F0-8C555EAD5A04}"/>
            </a:ext>
          </a:extLst>
        </p:cNvPr>
        <p:cNvGrpSpPr/>
        <p:nvPr/>
      </p:nvGrpSpPr>
      <p:grpSpPr>
        <a:xfrm>
          <a:off x="0" y="0"/>
          <a:ext cx="0" cy="0"/>
          <a:chOff x="0" y="0"/>
          <a:chExt cx="0" cy="0"/>
        </a:xfrm>
      </p:grpSpPr>
      <p:sp>
        <p:nvSpPr>
          <p:cNvPr id="628" name="Google Shape;628;p35">
            <a:extLst>
              <a:ext uri="{FF2B5EF4-FFF2-40B4-BE49-F238E27FC236}">
                <a16:creationId xmlns:a16="http://schemas.microsoft.com/office/drawing/2014/main" id="{3A3B3112-B2AD-B03F-2FC1-CDF85C157C6B}"/>
              </a:ext>
            </a:extLst>
          </p:cNvPr>
          <p:cNvSpPr txBox="1">
            <a:spLocks noGrp="1"/>
          </p:cNvSpPr>
          <p:nvPr>
            <p:ph type="subTitle" idx="1"/>
          </p:nvPr>
        </p:nvSpPr>
        <p:spPr>
          <a:xfrm>
            <a:off x="1789552" y="899908"/>
            <a:ext cx="6415029" cy="2380589"/>
          </a:xfrm>
          <a:prstGeom prst="rect">
            <a:avLst/>
          </a:prstGeom>
        </p:spPr>
        <p:txBody>
          <a:bodyPr spcFirstLastPara="1" wrap="square" lIns="91425" tIns="91425" rIns="91425" bIns="91425" anchor="t" anchorCtr="0">
            <a:noAutofit/>
          </a:bodyPr>
          <a:lstStyle/>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وهذا ما يتفق مع </a:t>
            </a:r>
            <a:r>
              <a:rPr lang="ar-DZ" sz="1400" b="1" kern="100" dirty="0">
                <a:effectLst/>
                <a:latin typeface="Aptos" panose="020B0004020202020204" pitchFamily="34" charset="0"/>
                <a:ea typeface="Aptos" panose="020B0004020202020204" pitchFamily="34" charset="0"/>
                <a:cs typeface="Times New Roman" panose="02020603050405020304" pitchFamily="18" charset="0"/>
              </a:rPr>
              <a:t>(</a:t>
            </a:r>
            <a:r>
              <a:rPr lang="fr-DZ" sz="1400" b="1" kern="100" dirty="0" err="1">
                <a:effectLst/>
                <a:latin typeface="Times New Roman" panose="02020603050405020304" pitchFamily="18" charset="0"/>
                <a:ea typeface="Aptos" panose="020B0004020202020204" pitchFamily="34" charset="0"/>
                <a:cs typeface="Arial" panose="020B0604020202020204" pitchFamily="34" charset="0"/>
              </a:rPr>
              <a:t>Siman</a:t>
            </a:r>
            <a:r>
              <a:rPr lang="fr-DZ" sz="1400" b="1" kern="100" dirty="0">
                <a:effectLst/>
                <a:latin typeface="Times New Roman" panose="02020603050405020304" pitchFamily="18" charset="0"/>
                <a:ea typeface="Aptos" panose="020B0004020202020204" pitchFamily="34" charset="0"/>
                <a:cs typeface="Arial" panose="020B0604020202020204" pitchFamily="34" charset="0"/>
              </a:rPr>
              <a:t> &amp; March,1958,p122</a:t>
            </a:r>
            <a:r>
              <a:rPr lang="ar-DZ" sz="1400" b="1" kern="100" dirty="0">
                <a:effectLst/>
                <a:latin typeface="Aptos" panose="020B0004020202020204" pitchFamily="34" charset="0"/>
                <a:ea typeface="Aptos" panose="020B0004020202020204" pitchFamily="34" charset="0"/>
                <a:cs typeface="Times New Roman" panose="02020603050405020304" pitchFamily="18" charset="0"/>
              </a:rPr>
              <a:t>) </a:t>
            </a:r>
            <a:r>
              <a:rPr lang="ar-DZ" sz="1600" kern="100" dirty="0">
                <a:effectLst/>
                <a:latin typeface="Aptos" panose="020B0004020202020204" pitchFamily="34" charset="0"/>
                <a:ea typeface="Aptos" panose="020B0004020202020204" pitchFamily="34" charset="0"/>
                <a:cs typeface="Simplified Arabic" panose="02020603050405020304" pitchFamily="18" charset="-78"/>
              </a:rPr>
              <a:t>حيث يعرفان الصراع بأنه اضطراب أو تعطيل في عملية اتخاذ القرار بحيث يجد الفرد أو الجماعة صعوبة في اختيار البديل.</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وقد عرفه روبنز</a:t>
            </a:r>
            <a:r>
              <a:rPr lang="fr-FR" sz="1600" kern="100" dirty="0">
                <a:effectLst/>
                <a:latin typeface="Simplified Arabic" panose="02020603050405020304" pitchFamily="18" charset="-78"/>
                <a:ea typeface="Aptos" panose="020B0004020202020204" pitchFamily="34" charset="0"/>
                <a:cs typeface="Arial" panose="020B0604020202020204" pitchFamily="34" charset="0"/>
              </a:rPr>
              <a:t>Robbins</a:t>
            </a:r>
            <a:r>
              <a:rPr lang="fr-FR" sz="1600" b="1" kern="100" dirty="0">
                <a:effectLst/>
                <a:latin typeface="Simplified Arabic" panose="02020603050405020304" pitchFamily="18" charset="-78"/>
                <a:ea typeface="Aptos" panose="020B0004020202020204" pitchFamily="34" charset="0"/>
                <a:cs typeface="Arial" panose="020B0604020202020204" pitchFamily="34" charset="0"/>
              </a:rPr>
              <a:t> </a:t>
            </a:r>
            <a:r>
              <a:rPr lang="ar-DZ" sz="1600" kern="100" dirty="0">
                <a:effectLst/>
                <a:latin typeface="Aptos" panose="020B0004020202020204" pitchFamily="34" charset="0"/>
                <a:ea typeface="Aptos" panose="020B0004020202020204" pitchFamily="34" charset="0"/>
                <a:cs typeface="Simplified Arabic" panose="02020603050405020304" pitchFamily="18" charset="-78"/>
              </a:rPr>
              <a:t>بأنّه: "ذلك النشاط المتعمد الذي يقوم به الشخص لإفساد جهود شخص آخر، بواسطة شكل من أشكال الإعاقة الذي يمكن أن تؤدي إلى إحباط الشخص والتي تتسبب في عدم قدرته على تحقيق أهدافه ومصالحه".</a:t>
            </a: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    (عياصرة واحمد،2008،ص34)</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أما </a:t>
            </a:r>
            <a:r>
              <a:rPr lang="ar-DZ" sz="1600" kern="100" dirty="0" err="1">
                <a:effectLst/>
                <a:latin typeface="Aptos" panose="020B0004020202020204" pitchFamily="34" charset="0"/>
                <a:ea typeface="Aptos" panose="020B0004020202020204" pitchFamily="34" charset="0"/>
                <a:cs typeface="Simplified Arabic" panose="02020603050405020304" pitchFamily="18" charset="-78"/>
              </a:rPr>
              <a:t>ليفيت</a:t>
            </a:r>
            <a:r>
              <a:rPr lang="ar-DZ" sz="1600" kern="100" dirty="0">
                <a:effectLst/>
                <a:latin typeface="Aptos" panose="020B0004020202020204" pitchFamily="34" charset="0"/>
                <a:ea typeface="Aptos" panose="020B0004020202020204" pitchFamily="34" charset="0"/>
                <a:cs typeface="Simplified Arabic" panose="02020603050405020304" pitchFamily="18" charset="-78"/>
              </a:rPr>
              <a:t> </a:t>
            </a:r>
            <a:r>
              <a:rPr lang="fr-FR" sz="1600" kern="100" dirty="0">
                <a:effectLst/>
                <a:latin typeface="Simplified Arabic" panose="02020603050405020304" pitchFamily="18" charset="-78"/>
                <a:ea typeface="Aptos" panose="020B0004020202020204" pitchFamily="34" charset="0"/>
                <a:cs typeface="Arial" panose="020B0604020202020204" pitchFamily="34" charset="0"/>
              </a:rPr>
              <a:t>Leavitt</a:t>
            </a:r>
            <a:r>
              <a:rPr lang="fr-FR" sz="1600" b="1" kern="100" dirty="0">
                <a:effectLst/>
                <a:latin typeface="Simplified Arabic" panose="02020603050405020304" pitchFamily="18" charset="-78"/>
                <a:ea typeface="Aptos" panose="020B0004020202020204" pitchFamily="34" charset="0"/>
                <a:cs typeface="Arial" panose="020B0604020202020204" pitchFamily="34" charset="0"/>
              </a:rPr>
              <a:t> </a:t>
            </a:r>
            <a:r>
              <a:rPr lang="ar-DZ" sz="1600" kern="100" dirty="0">
                <a:effectLst/>
                <a:latin typeface="Aptos" panose="020B0004020202020204" pitchFamily="34" charset="0"/>
                <a:ea typeface="Aptos" panose="020B0004020202020204" pitchFamily="34" charset="0"/>
                <a:cs typeface="Simplified Arabic" panose="02020603050405020304" pitchFamily="18" charset="-78"/>
              </a:rPr>
              <a:t>فقد عرف الصراع على أنّه: "نوع من الإحباط يتميز بالضغط في اتجاهين مختلفين في ذات الوقت أو وضع يتطلب اتخاذ قرار بين حاجتين متعارضتين" </a:t>
            </a: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(طه،2012،ص16).</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ويعرف أيضا بأنّه: "حالة تنشأ من الأنشطة غير المتكافئة للأفراد، وتؤدي إلى منع أو عرقلة أو التدخل بطريقة ما في نشاط الآخر، مما يؤدي بالتالي إلى التأثير سلبا على مستوى كفاءته".</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pPr algn="l" rtl="1">
              <a:lnSpc>
                <a:spcPct val="115000"/>
              </a:lnSpc>
              <a:spcAft>
                <a:spcPts val="800"/>
              </a:spcAft>
            </a:pPr>
            <a:r>
              <a:rPr lang="fr-DZ" sz="1400" b="1" kern="100" dirty="0">
                <a:effectLst/>
                <a:latin typeface="Times New Roman" panose="02020603050405020304" pitchFamily="18" charset="0"/>
                <a:ea typeface="Aptos" panose="020B0004020202020204" pitchFamily="34" charset="0"/>
                <a:cs typeface="Arial" panose="020B0604020202020204" pitchFamily="34" charset="0"/>
              </a:rPr>
              <a:t>(</a:t>
            </a:r>
            <a:r>
              <a:rPr lang="fr-DZ" sz="1400" b="1" kern="100" dirty="0" err="1">
                <a:effectLst/>
                <a:latin typeface="Times New Roman" panose="02020603050405020304" pitchFamily="18" charset="0"/>
                <a:ea typeface="Aptos" panose="020B0004020202020204" pitchFamily="34" charset="0"/>
                <a:cs typeface="Arial" panose="020B0604020202020204" pitchFamily="34" charset="0"/>
              </a:rPr>
              <a:t>Deborat</a:t>
            </a:r>
            <a:r>
              <a:rPr lang="fr-DZ" sz="1400" b="1" kern="100" dirty="0">
                <a:effectLst/>
                <a:latin typeface="Times New Roman" panose="02020603050405020304" pitchFamily="18" charset="0"/>
                <a:ea typeface="Aptos" panose="020B0004020202020204" pitchFamily="34" charset="0"/>
                <a:cs typeface="Arial" panose="020B0604020202020204" pitchFamily="34" charset="0"/>
              </a:rPr>
              <a:t> &amp; David,1998,p5)</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dirty="0"/>
          </a:p>
        </p:txBody>
      </p:sp>
      <p:grpSp>
        <p:nvGrpSpPr>
          <p:cNvPr id="631" name="Google Shape;631;p35">
            <a:extLst>
              <a:ext uri="{FF2B5EF4-FFF2-40B4-BE49-F238E27FC236}">
                <a16:creationId xmlns:a16="http://schemas.microsoft.com/office/drawing/2014/main" id="{D5F71691-DBA5-8E27-313C-C906D19139ED}"/>
              </a:ext>
            </a:extLst>
          </p:cNvPr>
          <p:cNvGrpSpPr/>
          <p:nvPr/>
        </p:nvGrpSpPr>
        <p:grpSpPr>
          <a:xfrm>
            <a:off x="8022814" y="448053"/>
            <a:ext cx="758102" cy="3990663"/>
            <a:chOff x="8022814" y="448053"/>
            <a:chExt cx="758102" cy="3990663"/>
          </a:xfrm>
        </p:grpSpPr>
        <p:grpSp>
          <p:nvGrpSpPr>
            <p:cNvPr id="632" name="Google Shape;632;p35">
              <a:extLst>
                <a:ext uri="{FF2B5EF4-FFF2-40B4-BE49-F238E27FC236}">
                  <a16:creationId xmlns:a16="http://schemas.microsoft.com/office/drawing/2014/main" id="{EF52D3C2-E9EF-1735-5974-D6014A54A6A4}"/>
                </a:ext>
              </a:extLst>
            </p:cNvPr>
            <p:cNvGrpSpPr/>
            <p:nvPr/>
          </p:nvGrpSpPr>
          <p:grpSpPr>
            <a:xfrm>
              <a:off x="8022814" y="448053"/>
              <a:ext cx="494543" cy="458072"/>
              <a:chOff x="8046389" y="606753"/>
              <a:chExt cx="494543" cy="458072"/>
            </a:xfrm>
          </p:grpSpPr>
          <p:sp>
            <p:nvSpPr>
              <p:cNvPr id="633" name="Google Shape;633;p35">
                <a:extLst>
                  <a:ext uri="{FF2B5EF4-FFF2-40B4-BE49-F238E27FC236}">
                    <a16:creationId xmlns:a16="http://schemas.microsoft.com/office/drawing/2014/main" id="{DC389559-3C15-A80E-5486-093C88C52C05}"/>
                  </a:ext>
                </a:extLst>
              </p:cNvPr>
              <p:cNvSpPr/>
              <p:nvPr/>
            </p:nvSpPr>
            <p:spPr>
              <a:xfrm rot="1161856" flipH="1">
                <a:off x="8091972" y="663904"/>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5">
                <a:extLst>
                  <a:ext uri="{FF2B5EF4-FFF2-40B4-BE49-F238E27FC236}">
                    <a16:creationId xmlns:a16="http://schemas.microsoft.com/office/drawing/2014/main" id="{396D3B15-4D49-DD23-7891-76F004B95CF7}"/>
                  </a:ext>
                </a:extLst>
              </p:cNvPr>
              <p:cNvSpPr/>
              <p:nvPr/>
            </p:nvSpPr>
            <p:spPr>
              <a:xfrm rot="1161856" flipH="1">
                <a:off x="8286689" y="744426"/>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5">
                <a:extLst>
                  <a:ext uri="{FF2B5EF4-FFF2-40B4-BE49-F238E27FC236}">
                    <a16:creationId xmlns:a16="http://schemas.microsoft.com/office/drawing/2014/main" id="{5738F8E4-F52D-E88A-B55F-52A8D4D374DF}"/>
                  </a:ext>
                </a:extLst>
              </p:cNvPr>
              <p:cNvSpPr/>
              <p:nvPr/>
            </p:nvSpPr>
            <p:spPr>
              <a:xfrm rot="1161856" flipH="1">
                <a:off x="8224489" y="784397"/>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5">
                <a:extLst>
                  <a:ext uri="{FF2B5EF4-FFF2-40B4-BE49-F238E27FC236}">
                    <a16:creationId xmlns:a16="http://schemas.microsoft.com/office/drawing/2014/main" id="{36AE5282-7F7F-A2A2-295B-23A19598517D}"/>
                  </a:ext>
                </a:extLst>
              </p:cNvPr>
              <p:cNvSpPr/>
              <p:nvPr/>
            </p:nvSpPr>
            <p:spPr>
              <a:xfrm rot="1161856" flipH="1">
                <a:off x="8193000" y="831567"/>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35">
                <a:extLst>
                  <a:ext uri="{FF2B5EF4-FFF2-40B4-BE49-F238E27FC236}">
                    <a16:creationId xmlns:a16="http://schemas.microsoft.com/office/drawing/2014/main" id="{0ED0E0B0-011E-D234-D5C2-D8B48B4D8D0E}"/>
                  </a:ext>
                </a:extLst>
              </p:cNvPr>
              <p:cNvSpPr/>
              <p:nvPr/>
            </p:nvSpPr>
            <p:spPr>
              <a:xfrm rot="1161856" flipH="1">
                <a:off x="8271177" y="935255"/>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8" name="Google Shape;638;p35">
              <a:extLst>
                <a:ext uri="{FF2B5EF4-FFF2-40B4-BE49-F238E27FC236}">
                  <a16:creationId xmlns:a16="http://schemas.microsoft.com/office/drawing/2014/main" id="{DDA06DF3-5084-11A5-4A48-F1F6F905D13B}"/>
                </a:ext>
              </a:extLst>
            </p:cNvPr>
            <p:cNvGrpSpPr/>
            <p:nvPr/>
          </p:nvGrpSpPr>
          <p:grpSpPr>
            <a:xfrm>
              <a:off x="8286364" y="3980636"/>
              <a:ext cx="494552" cy="458081"/>
              <a:chOff x="8183501" y="4274523"/>
              <a:chExt cx="494552" cy="458081"/>
            </a:xfrm>
          </p:grpSpPr>
          <p:sp>
            <p:nvSpPr>
              <p:cNvPr id="639" name="Google Shape;639;p35">
                <a:extLst>
                  <a:ext uri="{FF2B5EF4-FFF2-40B4-BE49-F238E27FC236}">
                    <a16:creationId xmlns:a16="http://schemas.microsoft.com/office/drawing/2014/main" id="{B5993F1B-4291-A2FB-1DFA-47D7AB779F46}"/>
                  </a:ext>
                </a:extLst>
              </p:cNvPr>
              <p:cNvSpPr/>
              <p:nvPr/>
            </p:nvSpPr>
            <p:spPr>
              <a:xfrm rot="1161880" flipH="1">
                <a:off x="8229085" y="4331676"/>
                <a:ext cx="403384" cy="343775"/>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35">
                <a:extLst>
                  <a:ext uri="{FF2B5EF4-FFF2-40B4-BE49-F238E27FC236}">
                    <a16:creationId xmlns:a16="http://schemas.microsoft.com/office/drawing/2014/main" id="{FD97C2B4-B22A-84BA-F0B8-0ADD7CDB35C7}"/>
                  </a:ext>
                </a:extLst>
              </p:cNvPr>
              <p:cNvSpPr/>
              <p:nvPr/>
            </p:nvSpPr>
            <p:spPr>
              <a:xfrm rot="1161880" flipH="1">
                <a:off x="8423808" y="4412201"/>
                <a:ext cx="146809"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35">
                <a:extLst>
                  <a:ext uri="{FF2B5EF4-FFF2-40B4-BE49-F238E27FC236}">
                    <a16:creationId xmlns:a16="http://schemas.microsoft.com/office/drawing/2014/main" id="{8F4D53C2-183E-70BB-7D5D-A428C708E182}"/>
                  </a:ext>
                </a:extLst>
              </p:cNvPr>
              <p:cNvSpPr/>
              <p:nvPr/>
            </p:nvSpPr>
            <p:spPr>
              <a:xfrm rot="1161880" flipH="1">
                <a:off x="8361607" y="4452171"/>
                <a:ext cx="193560"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35">
                <a:extLst>
                  <a:ext uri="{FF2B5EF4-FFF2-40B4-BE49-F238E27FC236}">
                    <a16:creationId xmlns:a16="http://schemas.microsoft.com/office/drawing/2014/main" id="{E01645EF-DD87-169B-2F14-B85FE9549424}"/>
                  </a:ext>
                </a:extLst>
              </p:cNvPr>
              <p:cNvSpPr/>
              <p:nvPr/>
            </p:nvSpPr>
            <p:spPr>
              <a:xfrm rot="1161880" flipH="1">
                <a:off x="8330119" y="4499340"/>
                <a:ext cx="208036"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35">
                <a:extLst>
                  <a:ext uri="{FF2B5EF4-FFF2-40B4-BE49-F238E27FC236}">
                    <a16:creationId xmlns:a16="http://schemas.microsoft.com/office/drawing/2014/main" id="{4C46F9B1-50B1-757B-4F71-14C58D72F8A1}"/>
                  </a:ext>
                </a:extLst>
              </p:cNvPr>
              <p:cNvSpPr/>
              <p:nvPr/>
            </p:nvSpPr>
            <p:spPr>
              <a:xfrm rot="1161880" flipH="1">
                <a:off x="8408297" y="4603030"/>
                <a:ext cx="96737"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44" name="Google Shape;644;p35">
            <a:extLst>
              <a:ext uri="{FF2B5EF4-FFF2-40B4-BE49-F238E27FC236}">
                <a16:creationId xmlns:a16="http://schemas.microsoft.com/office/drawing/2014/main" id="{2D1EC085-5B2A-542C-0C1A-DE7B88F820B0}"/>
              </a:ext>
            </a:extLst>
          </p:cNvPr>
          <p:cNvGrpSpPr/>
          <p:nvPr/>
        </p:nvGrpSpPr>
        <p:grpSpPr>
          <a:xfrm>
            <a:off x="753196" y="478575"/>
            <a:ext cx="331845" cy="324692"/>
            <a:chOff x="963339" y="2009657"/>
            <a:chExt cx="342179" cy="342937"/>
          </a:xfrm>
        </p:grpSpPr>
        <p:sp>
          <p:nvSpPr>
            <p:cNvPr id="645" name="Google Shape;645;p35">
              <a:extLst>
                <a:ext uri="{FF2B5EF4-FFF2-40B4-BE49-F238E27FC236}">
                  <a16:creationId xmlns:a16="http://schemas.microsoft.com/office/drawing/2014/main" id="{57F3CBB6-E5D6-44CA-0809-883808EB9A9D}"/>
                </a:ext>
              </a:extLst>
            </p:cNvPr>
            <p:cNvSpPr/>
            <p:nvPr/>
          </p:nvSpPr>
          <p:spPr>
            <a:xfrm>
              <a:off x="963339" y="2009657"/>
              <a:ext cx="341388" cy="88708"/>
            </a:xfrm>
            <a:custGeom>
              <a:avLst/>
              <a:gdLst/>
              <a:ahLst/>
              <a:cxnLst/>
              <a:rect l="l" t="t" r="r" b="b"/>
              <a:pathLst>
                <a:path w="10360" h="2692" extrusionOk="0">
                  <a:moveTo>
                    <a:pt x="905" y="0"/>
                  </a:moveTo>
                  <a:cubicBezTo>
                    <a:pt x="405" y="0"/>
                    <a:pt x="0" y="405"/>
                    <a:pt x="0" y="905"/>
                  </a:cubicBezTo>
                  <a:lnTo>
                    <a:pt x="0" y="2691"/>
                  </a:lnTo>
                  <a:lnTo>
                    <a:pt x="10359" y="2691"/>
                  </a:lnTo>
                  <a:lnTo>
                    <a:pt x="10359" y="1357"/>
                  </a:lnTo>
                  <a:cubicBezTo>
                    <a:pt x="10359" y="1191"/>
                    <a:pt x="10240" y="1048"/>
                    <a:pt x="10074" y="1048"/>
                  </a:cubicBezTo>
                  <a:lnTo>
                    <a:pt x="9621" y="1048"/>
                  </a:lnTo>
                  <a:lnTo>
                    <a:pt x="9621" y="1977"/>
                  </a:lnTo>
                  <a:cubicBezTo>
                    <a:pt x="9621" y="2143"/>
                    <a:pt x="9478" y="2286"/>
                    <a:pt x="9312" y="2286"/>
                  </a:cubicBezTo>
                  <a:cubicBezTo>
                    <a:pt x="9145" y="2286"/>
                    <a:pt x="9002" y="2143"/>
                    <a:pt x="9002" y="1977"/>
                  </a:cubicBezTo>
                  <a:lnTo>
                    <a:pt x="9002" y="1048"/>
                  </a:lnTo>
                  <a:lnTo>
                    <a:pt x="8383" y="1048"/>
                  </a:lnTo>
                  <a:lnTo>
                    <a:pt x="8383" y="905"/>
                  </a:lnTo>
                  <a:cubicBezTo>
                    <a:pt x="8383" y="738"/>
                    <a:pt x="8526" y="619"/>
                    <a:pt x="8692" y="619"/>
                  </a:cubicBezTo>
                  <a:cubicBezTo>
                    <a:pt x="8859" y="619"/>
                    <a:pt x="9002" y="738"/>
                    <a:pt x="9002" y="905"/>
                  </a:cubicBezTo>
                  <a:lnTo>
                    <a:pt x="9002" y="1048"/>
                  </a:lnTo>
                  <a:lnTo>
                    <a:pt x="9621" y="1048"/>
                  </a:lnTo>
                  <a:lnTo>
                    <a:pt x="9621" y="905"/>
                  </a:lnTo>
                  <a:cubicBezTo>
                    <a:pt x="9621" y="405"/>
                    <a:pt x="9216" y="0"/>
                    <a:pt x="8692" y="0"/>
                  </a:cubicBezTo>
                  <a:cubicBezTo>
                    <a:pt x="8192" y="0"/>
                    <a:pt x="7788" y="405"/>
                    <a:pt x="7788" y="905"/>
                  </a:cubicBezTo>
                  <a:lnTo>
                    <a:pt x="7788" y="1048"/>
                  </a:lnTo>
                  <a:lnTo>
                    <a:pt x="7025" y="1048"/>
                  </a:lnTo>
                  <a:lnTo>
                    <a:pt x="7025" y="1977"/>
                  </a:lnTo>
                  <a:cubicBezTo>
                    <a:pt x="7025" y="2143"/>
                    <a:pt x="6883" y="2286"/>
                    <a:pt x="6716" y="2286"/>
                  </a:cubicBezTo>
                  <a:cubicBezTo>
                    <a:pt x="6549" y="2286"/>
                    <a:pt x="6406" y="2143"/>
                    <a:pt x="6406" y="1977"/>
                  </a:cubicBezTo>
                  <a:lnTo>
                    <a:pt x="6406" y="1048"/>
                  </a:lnTo>
                  <a:lnTo>
                    <a:pt x="5787" y="1048"/>
                  </a:lnTo>
                  <a:lnTo>
                    <a:pt x="5787" y="905"/>
                  </a:lnTo>
                  <a:cubicBezTo>
                    <a:pt x="5787" y="738"/>
                    <a:pt x="5930" y="619"/>
                    <a:pt x="6097" y="619"/>
                  </a:cubicBezTo>
                  <a:cubicBezTo>
                    <a:pt x="6263" y="619"/>
                    <a:pt x="6406" y="738"/>
                    <a:pt x="6406" y="905"/>
                  </a:cubicBezTo>
                  <a:lnTo>
                    <a:pt x="6406" y="1048"/>
                  </a:lnTo>
                  <a:lnTo>
                    <a:pt x="7025" y="1048"/>
                  </a:lnTo>
                  <a:lnTo>
                    <a:pt x="7025" y="905"/>
                  </a:lnTo>
                  <a:cubicBezTo>
                    <a:pt x="7025" y="405"/>
                    <a:pt x="6597" y="0"/>
                    <a:pt x="6097" y="0"/>
                  </a:cubicBezTo>
                  <a:cubicBezTo>
                    <a:pt x="5597" y="0"/>
                    <a:pt x="5192" y="405"/>
                    <a:pt x="5192" y="905"/>
                  </a:cubicBezTo>
                  <a:lnTo>
                    <a:pt x="5192" y="1048"/>
                  </a:lnTo>
                  <a:lnTo>
                    <a:pt x="4430" y="1048"/>
                  </a:lnTo>
                  <a:lnTo>
                    <a:pt x="4430" y="1977"/>
                  </a:lnTo>
                  <a:cubicBezTo>
                    <a:pt x="4430" y="2143"/>
                    <a:pt x="4287" y="2286"/>
                    <a:pt x="4120" y="2286"/>
                  </a:cubicBezTo>
                  <a:cubicBezTo>
                    <a:pt x="3953" y="2286"/>
                    <a:pt x="3810" y="2143"/>
                    <a:pt x="3810" y="1977"/>
                  </a:cubicBezTo>
                  <a:lnTo>
                    <a:pt x="3810" y="1048"/>
                  </a:lnTo>
                  <a:lnTo>
                    <a:pt x="3191" y="1048"/>
                  </a:lnTo>
                  <a:lnTo>
                    <a:pt x="3191" y="905"/>
                  </a:lnTo>
                  <a:cubicBezTo>
                    <a:pt x="3191" y="738"/>
                    <a:pt x="3334" y="619"/>
                    <a:pt x="3501" y="619"/>
                  </a:cubicBezTo>
                  <a:cubicBezTo>
                    <a:pt x="3668" y="619"/>
                    <a:pt x="3810" y="738"/>
                    <a:pt x="3810" y="905"/>
                  </a:cubicBezTo>
                  <a:lnTo>
                    <a:pt x="3810" y="1048"/>
                  </a:lnTo>
                  <a:lnTo>
                    <a:pt x="4430" y="1048"/>
                  </a:lnTo>
                  <a:lnTo>
                    <a:pt x="4430" y="905"/>
                  </a:lnTo>
                  <a:cubicBezTo>
                    <a:pt x="4430" y="405"/>
                    <a:pt x="4001" y="0"/>
                    <a:pt x="3501" y="0"/>
                  </a:cubicBezTo>
                  <a:cubicBezTo>
                    <a:pt x="3001" y="0"/>
                    <a:pt x="2596" y="405"/>
                    <a:pt x="2596" y="905"/>
                  </a:cubicBezTo>
                  <a:lnTo>
                    <a:pt x="2596" y="1048"/>
                  </a:lnTo>
                  <a:lnTo>
                    <a:pt x="1834" y="1048"/>
                  </a:lnTo>
                  <a:lnTo>
                    <a:pt x="1834" y="1977"/>
                  </a:lnTo>
                  <a:cubicBezTo>
                    <a:pt x="1834" y="2143"/>
                    <a:pt x="1691" y="2286"/>
                    <a:pt x="1524" y="2286"/>
                  </a:cubicBezTo>
                  <a:cubicBezTo>
                    <a:pt x="1358" y="2286"/>
                    <a:pt x="1215" y="2143"/>
                    <a:pt x="1215" y="1977"/>
                  </a:cubicBezTo>
                  <a:lnTo>
                    <a:pt x="1215" y="1048"/>
                  </a:lnTo>
                  <a:lnTo>
                    <a:pt x="596" y="1048"/>
                  </a:lnTo>
                  <a:lnTo>
                    <a:pt x="596" y="905"/>
                  </a:lnTo>
                  <a:cubicBezTo>
                    <a:pt x="596" y="738"/>
                    <a:pt x="738" y="619"/>
                    <a:pt x="905" y="619"/>
                  </a:cubicBezTo>
                  <a:cubicBezTo>
                    <a:pt x="1072" y="619"/>
                    <a:pt x="1215" y="738"/>
                    <a:pt x="1215" y="905"/>
                  </a:cubicBezTo>
                  <a:lnTo>
                    <a:pt x="1215" y="1048"/>
                  </a:lnTo>
                  <a:lnTo>
                    <a:pt x="1834" y="1048"/>
                  </a:lnTo>
                  <a:lnTo>
                    <a:pt x="1834" y="905"/>
                  </a:lnTo>
                  <a:cubicBezTo>
                    <a:pt x="1834" y="405"/>
                    <a:pt x="1405" y="0"/>
                    <a:pt x="9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35">
              <a:extLst>
                <a:ext uri="{FF2B5EF4-FFF2-40B4-BE49-F238E27FC236}">
                  <a16:creationId xmlns:a16="http://schemas.microsoft.com/office/drawing/2014/main" id="{56A8ECD9-CDA4-B3B8-B8C1-68D9E3E426AC}"/>
                </a:ext>
              </a:extLst>
            </p:cNvPr>
            <p:cNvSpPr/>
            <p:nvPr/>
          </p:nvSpPr>
          <p:spPr>
            <a:xfrm>
              <a:off x="1224652" y="2203484"/>
              <a:ext cx="20431" cy="11006"/>
            </a:xfrm>
            <a:custGeom>
              <a:avLst/>
              <a:gdLst/>
              <a:ahLst/>
              <a:cxnLst/>
              <a:rect l="l" t="t" r="r" b="b"/>
              <a:pathLst>
                <a:path w="620" h="334" extrusionOk="0">
                  <a:moveTo>
                    <a:pt x="0" y="0"/>
                  </a:moveTo>
                  <a:lnTo>
                    <a:pt x="0" y="334"/>
                  </a:lnTo>
                  <a:cubicBezTo>
                    <a:pt x="191" y="286"/>
                    <a:pt x="405" y="262"/>
                    <a:pt x="620" y="262"/>
                  </a:cubicBez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35">
              <a:extLst>
                <a:ext uri="{FF2B5EF4-FFF2-40B4-BE49-F238E27FC236}">
                  <a16:creationId xmlns:a16="http://schemas.microsoft.com/office/drawing/2014/main" id="{70013155-E681-A805-47B4-5EAC599AF3A9}"/>
                </a:ext>
              </a:extLst>
            </p:cNvPr>
            <p:cNvSpPr/>
            <p:nvPr/>
          </p:nvSpPr>
          <p:spPr>
            <a:xfrm>
              <a:off x="963339" y="2117939"/>
              <a:ext cx="342179" cy="215048"/>
            </a:xfrm>
            <a:custGeom>
              <a:avLst/>
              <a:gdLst/>
              <a:ahLst/>
              <a:cxnLst/>
              <a:rect l="l" t="t" r="r" b="b"/>
              <a:pathLst>
                <a:path w="10384" h="6526" extrusionOk="0">
                  <a:moveTo>
                    <a:pt x="0" y="0"/>
                  </a:moveTo>
                  <a:lnTo>
                    <a:pt x="0" y="6216"/>
                  </a:lnTo>
                  <a:cubicBezTo>
                    <a:pt x="0" y="6383"/>
                    <a:pt x="143" y="6526"/>
                    <a:pt x="310" y="6526"/>
                  </a:cubicBezTo>
                  <a:lnTo>
                    <a:pt x="6430" y="6526"/>
                  </a:lnTo>
                  <a:cubicBezTo>
                    <a:pt x="6216" y="6168"/>
                    <a:pt x="6097" y="5740"/>
                    <a:pt x="6097" y="5311"/>
                  </a:cubicBezTo>
                  <a:lnTo>
                    <a:pt x="1524" y="5311"/>
                  </a:lnTo>
                  <a:cubicBezTo>
                    <a:pt x="1358" y="5311"/>
                    <a:pt x="1215" y="5168"/>
                    <a:pt x="1215" y="5001"/>
                  </a:cubicBezTo>
                  <a:lnTo>
                    <a:pt x="1215" y="929"/>
                  </a:lnTo>
                  <a:cubicBezTo>
                    <a:pt x="1215" y="762"/>
                    <a:pt x="1358" y="620"/>
                    <a:pt x="1524" y="620"/>
                  </a:cubicBezTo>
                  <a:lnTo>
                    <a:pt x="8859" y="620"/>
                  </a:lnTo>
                  <a:cubicBezTo>
                    <a:pt x="9026" y="620"/>
                    <a:pt x="9169" y="762"/>
                    <a:pt x="9169" y="929"/>
                  </a:cubicBezTo>
                  <a:lnTo>
                    <a:pt x="9169" y="2930"/>
                  </a:lnTo>
                  <a:cubicBezTo>
                    <a:pt x="9645" y="3072"/>
                    <a:pt x="10074" y="3334"/>
                    <a:pt x="10383" y="3692"/>
                  </a:cubicBezTo>
                  <a:lnTo>
                    <a:pt x="103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35">
              <a:extLst>
                <a:ext uri="{FF2B5EF4-FFF2-40B4-BE49-F238E27FC236}">
                  <a16:creationId xmlns:a16="http://schemas.microsoft.com/office/drawing/2014/main" id="{CA125B37-966B-E3E2-A1B5-3D32B7A89982}"/>
                </a:ext>
              </a:extLst>
            </p:cNvPr>
            <p:cNvSpPr/>
            <p:nvPr/>
          </p:nvSpPr>
          <p:spPr>
            <a:xfrm>
              <a:off x="1184615" y="2158734"/>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35">
              <a:extLst>
                <a:ext uri="{FF2B5EF4-FFF2-40B4-BE49-F238E27FC236}">
                  <a16:creationId xmlns:a16="http://schemas.microsoft.com/office/drawing/2014/main" id="{F39A5D05-2F8F-3E25-3FD6-EC50B29047B9}"/>
                </a:ext>
              </a:extLst>
            </p:cNvPr>
            <p:cNvSpPr/>
            <p:nvPr/>
          </p:nvSpPr>
          <p:spPr>
            <a:xfrm>
              <a:off x="1224652" y="2158734"/>
              <a:ext cx="20431" cy="24352"/>
            </a:xfrm>
            <a:custGeom>
              <a:avLst/>
              <a:gdLst/>
              <a:ahLst/>
              <a:cxnLst/>
              <a:rect l="l" t="t" r="r" b="b"/>
              <a:pathLst>
                <a:path w="620" h="739" extrusionOk="0">
                  <a:moveTo>
                    <a:pt x="0" y="1"/>
                  </a:moveTo>
                  <a:lnTo>
                    <a:pt x="0"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35">
              <a:extLst>
                <a:ext uri="{FF2B5EF4-FFF2-40B4-BE49-F238E27FC236}">
                  <a16:creationId xmlns:a16="http://schemas.microsoft.com/office/drawing/2014/main" id="{4CDDB704-5A83-6169-1050-8011848DD649}"/>
                </a:ext>
              </a:extLst>
            </p:cNvPr>
            <p:cNvSpPr/>
            <p:nvPr/>
          </p:nvSpPr>
          <p:spPr>
            <a:xfrm>
              <a:off x="1144610" y="2203484"/>
              <a:ext cx="19640" cy="24352"/>
            </a:xfrm>
            <a:custGeom>
              <a:avLst/>
              <a:gdLst/>
              <a:ahLst/>
              <a:cxnLst/>
              <a:rect l="l" t="t" r="r" b="b"/>
              <a:pathLst>
                <a:path w="596" h="739" extrusionOk="0">
                  <a:moveTo>
                    <a:pt x="0" y="0"/>
                  </a:moveTo>
                  <a:lnTo>
                    <a:pt x="0" y="738"/>
                  </a:lnTo>
                  <a:lnTo>
                    <a:pt x="596" y="738"/>
                  </a:lnTo>
                  <a:lnTo>
                    <a:pt x="59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35">
              <a:extLst>
                <a:ext uri="{FF2B5EF4-FFF2-40B4-BE49-F238E27FC236}">
                  <a16:creationId xmlns:a16="http://schemas.microsoft.com/office/drawing/2014/main" id="{C3E6F4F1-EEC6-5557-C68D-6A4066CADB2D}"/>
                </a:ext>
              </a:extLst>
            </p:cNvPr>
            <p:cNvSpPr/>
            <p:nvPr/>
          </p:nvSpPr>
          <p:spPr>
            <a:xfrm>
              <a:off x="1144610" y="2158734"/>
              <a:ext cx="19640" cy="24352"/>
            </a:xfrm>
            <a:custGeom>
              <a:avLst/>
              <a:gdLst/>
              <a:ahLst/>
              <a:cxnLst/>
              <a:rect l="l" t="t" r="r" b="b"/>
              <a:pathLst>
                <a:path w="596" h="739" extrusionOk="0">
                  <a:moveTo>
                    <a:pt x="0" y="1"/>
                  </a:moveTo>
                  <a:lnTo>
                    <a:pt x="0" y="739"/>
                  </a:lnTo>
                  <a:lnTo>
                    <a:pt x="596" y="739"/>
                  </a:lnTo>
                  <a:lnTo>
                    <a:pt x="5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35">
              <a:extLst>
                <a:ext uri="{FF2B5EF4-FFF2-40B4-BE49-F238E27FC236}">
                  <a16:creationId xmlns:a16="http://schemas.microsoft.com/office/drawing/2014/main" id="{705B8BAC-3060-6808-F103-D576CF72311E}"/>
                </a:ext>
              </a:extLst>
            </p:cNvPr>
            <p:cNvSpPr/>
            <p:nvPr/>
          </p:nvSpPr>
          <p:spPr>
            <a:xfrm>
              <a:off x="1144610" y="2248200"/>
              <a:ext cx="19640" cy="24352"/>
            </a:xfrm>
            <a:custGeom>
              <a:avLst/>
              <a:gdLst/>
              <a:ahLst/>
              <a:cxnLst/>
              <a:rect l="l" t="t" r="r" b="b"/>
              <a:pathLst>
                <a:path w="596" h="739" extrusionOk="0">
                  <a:moveTo>
                    <a:pt x="0" y="1"/>
                  </a:moveTo>
                  <a:lnTo>
                    <a:pt x="0" y="739"/>
                  </a:lnTo>
                  <a:lnTo>
                    <a:pt x="596" y="739"/>
                  </a:lnTo>
                  <a:lnTo>
                    <a:pt x="5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35">
              <a:extLst>
                <a:ext uri="{FF2B5EF4-FFF2-40B4-BE49-F238E27FC236}">
                  <a16:creationId xmlns:a16="http://schemas.microsoft.com/office/drawing/2014/main" id="{14EAF9B5-9D81-AF85-C9B9-E6BF8C8FDD2C}"/>
                </a:ext>
              </a:extLst>
            </p:cNvPr>
            <p:cNvSpPr/>
            <p:nvPr/>
          </p:nvSpPr>
          <p:spPr>
            <a:xfrm>
              <a:off x="1023741" y="2203484"/>
              <a:ext cx="20464" cy="24352"/>
            </a:xfrm>
            <a:custGeom>
              <a:avLst/>
              <a:gdLst/>
              <a:ahLst/>
              <a:cxnLst/>
              <a:rect l="l" t="t" r="r" b="b"/>
              <a:pathLst>
                <a:path w="621" h="739" extrusionOk="0">
                  <a:moveTo>
                    <a:pt x="1" y="0"/>
                  </a:moveTo>
                  <a:lnTo>
                    <a:pt x="1" y="738"/>
                  </a:lnTo>
                  <a:lnTo>
                    <a:pt x="620" y="738"/>
                  </a:ln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35">
              <a:extLst>
                <a:ext uri="{FF2B5EF4-FFF2-40B4-BE49-F238E27FC236}">
                  <a16:creationId xmlns:a16="http://schemas.microsoft.com/office/drawing/2014/main" id="{972194F7-4B86-BD64-C878-D8B8BC01FB7F}"/>
                </a:ext>
              </a:extLst>
            </p:cNvPr>
            <p:cNvSpPr/>
            <p:nvPr/>
          </p:nvSpPr>
          <p:spPr>
            <a:xfrm>
              <a:off x="1063778" y="2158734"/>
              <a:ext cx="20431" cy="24352"/>
            </a:xfrm>
            <a:custGeom>
              <a:avLst/>
              <a:gdLst/>
              <a:ahLst/>
              <a:cxnLst/>
              <a:rect l="l" t="t" r="r" b="b"/>
              <a:pathLst>
                <a:path w="620" h="739" extrusionOk="0">
                  <a:moveTo>
                    <a:pt x="0" y="1"/>
                  </a:moveTo>
                  <a:lnTo>
                    <a:pt x="0"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35">
              <a:extLst>
                <a:ext uri="{FF2B5EF4-FFF2-40B4-BE49-F238E27FC236}">
                  <a16:creationId xmlns:a16="http://schemas.microsoft.com/office/drawing/2014/main" id="{2CF5E35D-5F8A-2B04-FF6E-C12C4FF637BD}"/>
                </a:ext>
              </a:extLst>
            </p:cNvPr>
            <p:cNvSpPr/>
            <p:nvPr/>
          </p:nvSpPr>
          <p:spPr>
            <a:xfrm>
              <a:off x="1023741" y="2158734"/>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35">
              <a:extLst>
                <a:ext uri="{FF2B5EF4-FFF2-40B4-BE49-F238E27FC236}">
                  <a16:creationId xmlns:a16="http://schemas.microsoft.com/office/drawing/2014/main" id="{720075A9-E7C6-6C38-541A-458881D0B963}"/>
                </a:ext>
              </a:extLst>
            </p:cNvPr>
            <p:cNvSpPr/>
            <p:nvPr/>
          </p:nvSpPr>
          <p:spPr>
            <a:xfrm>
              <a:off x="1063778" y="2248200"/>
              <a:ext cx="20431" cy="24352"/>
            </a:xfrm>
            <a:custGeom>
              <a:avLst/>
              <a:gdLst/>
              <a:ahLst/>
              <a:cxnLst/>
              <a:rect l="l" t="t" r="r" b="b"/>
              <a:pathLst>
                <a:path w="620" h="739" extrusionOk="0">
                  <a:moveTo>
                    <a:pt x="0" y="1"/>
                  </a:moveTo>
                  <a:lnTo>
                    <a:pt x="0"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35">
              <a:extLst>
                <a:ext uri="{FF2B5EF4-FFF2-40B4-BE49-F238E27FC236}">
                  <a16:creationId xmlns:a16="http://schemas.microsoft.com/office/drawing/2014/main" id="{83A7CB57-0905-2E16-BD23-98F90A6547D1}"/>
                </a:ext>
              </a:extLst>
            </p:cNvPr>
            <p:cNvSpPr/>
            <p:nvPr/>
          </p:nvSpPr>
          <p:spPr>
            <a:xfrm>
              <a:off x="1023741" y="2248200"/>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35">
              <a:extLst>
                <a:ext uri="{FF2B5EF4-FFF2-40B4-BE49-F238E27FC236}">
                  <a16:creationId xmlns:a16="http://schemas.microsoft.com/office/drawing/2014/main" id="{DD807D68-8D7E-06E9-7723-32CDEB7F0C4A}"/>
                </a:ext>
              </a:extLst>
            </p:cNvPr>
            <p:cNvSpPr/>
            <p:nvPr/>
          </p:nvSpPr>
          <p:spPr>
            <a:xfrm>
              <a:off x="1103782" y="2158734"/>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5">
              <a:extLst>
                <a:ext uri="{FF2B5EF4-FFF2-40B4-BE49-F238E27FC236}">
                  <a16:creationId xmlns:a16="http://schemas.microsoft.com/office/drawing/2014/main" id="{E1490430-9A8E-017D-02A0-2173192A702F}"/>
                </a:ext>
              </a:extLst>
            </p:cNvPr>
            <p:cNvSpPr/>
            <p:nvPr/>
          </p:nvSpPr>
          <p:spPr>
            <a:xfrm>
              <a:off x="1103782" y="2248200"/>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5">
              <a:extLst>
                <a:ext uri="{FF2B5EF4-FFF2-40B4-BE49-F238E27FC236}">
                  <a16:creationId xmlns:a16="http://schemas.microsoft.com/office/drawing/2014/main" id="{E477D2E9-3F38-B28E-B52C-2B1C4131886D}"/>
                </a:ext>
              </a:extLst>
            </p:cNvPr>
            <p:cNvSpPr/>
            <p:nvPr/>
          </p:nvSpPr>
          <p:spPr>
            <a:xfrm>
              <a:off x="1063778" y="2203484"/>
              <a:ext cx="20431" cy="24352"/>
            </a:xfrm>
            <a:custGeom>
              <a:avLst/>
              <a:gdLst/>
              <a:ahLst/>
              <a:cxnLst/>
              <a:rect l="l" t="t" r="r" b="b"/>
              <a:pathLst>
                <a:path w="620" h="739" extrusionOk="0">
                  <a:moveTo>
                    <a:pt x="0" y="0"/>
                  </a:moveTo>
                  <a:lnTo>
                    <a:pt x="0" y="738"/>
                  </a:lnTo>
                  <a:lnTo>
                    <a:pt x="620" y="738"/>
                  </a:ln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5">
              <a:extLst>
                <a:ext uri="{FF2B5EF4-FFF2-40B4-BE49-F238E27FC236}">
                  <a16:creationId xmlns:a16="http://schemas.microsoft.com/office/drawing/2014/main" id="{D887B3E1-8879-81CB-8AA8-B3CE6B10F5C7}"/>
                </a:ext>
              </a:extLst>
            </p:cNvPr>
            <p:cNvSpPr/>
            <p:nvPr/>
          </p:nvSpPr>
          <p:spPr>
            <a:xfrm>
              <a:off x="1103782" y="2203484"/>
              <a:ext cx="20464" cy="24352"/>
            </a:xfrm>
            <a:custGeom>
              <a:avLst/>
              <a:gdLst/>
              <a:ahLst/>
              <a:cxnLst/>
              <a:rect l="l" t="t" r="r" b="b"/>
              <a:pathLst>
                <a:path w="621" h="739" extrusionOk="0">
                  <a:moveTo>
                    <a:pt x="1" y="0"/>
                  </a:moveTo>
                  <a:lnTo>
                    <a:pt x="1" y="738"/>
                  </a:lnTo>
                  <a:lnTo>
                    <a:pt x="620" y="738"/>
                  </a:ln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5">
              <a:extLst>
                <a:ext uri="{FF2B5EF4-FFF2-40B4-BE49-F238E27FC236}">
                  <a16:creationId xmlns:a16="http://schemas.microsoft.com/office/drawing/2014/main" id="{E1386B68-F02E-06ED-F3D0-D6682B4E411C}"/>
                </a:ext>
              </a:extLst>
            </p:cNvPr>
            <p:cNvSpPr/>
            <p:nvPr/>
          </p:nvSpPr>
          <p:spPr>
            <a:xfrm>
              <a:off x="1184615" y="2203484"/>
              <a:ext cx="20464" cy="24352"/>
            </a:xfrm>
            <a:custGeom>
              <a:avLst/>
              <a:gdLst/>
              <a:ahLst/>
              <a:cxnLst/>
              <a:rect l="l" t="t" r="r" b="b"/>
              <a:pathLst>
                <a:path w="621" h="739" extrusionOk="0">
                  <a:moveTo>
                    <a:pt x="1" y="0"/>
                  </a:moveTo>
                  <a:lnTo>
                    <a:pt x="1" y="738"/>
                  </a:lnTo>
                  <a:lnTo>
                    <a:pt x="382" y="738"/>
                  </a:lnTo>
                  <a:cubicBezTo>
                    <a:pt x="453" y="691"/>
                    <a:pt x="525" y="643"/>
                    <a:pt x="620" y="596"/>
                  </a:cubicBez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5">
              <a:extLst>
                <a:ext uri="{FF2B5EF4-FFF2-40B4-BE49-F238E27FC236}">
                  <a16:creationId xmlns:a16="http://schemas.microsoft.com/office/drawing/2014/main" id="{0B56653A-3930-3979-2F76-574213B7AAA0}"/>
                </a:ext>
              </a:extLst>
            </p:cNvPr>
            <p:cNvSpPr/>
            <p:nvPr/>
          </p:nvSpPr>
          <p:spPr>
            <a:xfrm>
              <a:off x="1184615" y="2232515"/>
              <a:ext cx="120903" cy="120079"/>
            </a:xfrm>
            <a:custGeom>
              <a:avLst/>
              <a:gdLst/>
              <a:ahLst/>
              <a:cxnLst/>
              <a:rect l="l" t="t" r="r" b="b"/>
              <a:pathLst>
                <a:path w="3669" h="3644" extrusionOk="0">
                  <a:moveTo>
                    <a:pt x="1835" y="715"/>
                  </a:moveTo>
                  <a:cubicBezTo>
                    <a:pt x="2001" y="715"/>
                    <a:pt x="2144" y="834"/>
                    <a:pt x="2144" y="1001"/>
                  </a:cubicBezTo>
                  <a:lnTo>
                    <a:pt x="2144" y="1834"/>
                  </a:lnTo>
                  <a:cubicBezTo>
                    <a:pt x="2144" y="1905"/>
                    <a:pt x="2097" y="1977"/>
                    <a:pt x="2049" y="2048"/>
                  </a:cubicBezTo>
                  <a:lnTo>
                    <a:pt x="1620" y="2477"/>
                  </a:lnTo>
                  <a:cubicBezTo>
                    <a:pt x="1549" y="2525"/>
                    <a:pt x="1477" y="2572"/>
                    <a:pt x="1406" y="2572"/>
                  </a:cubicBezTo>
                  <a:cubicBezTo>
                    <a:pt x="1334" y="2572"/>
                    <a:pt x="1239" y="2525"/>
                    <a:pt x="1192" y="2477"/>
                  </a:cubicBezTo>
                  <a:cubicBezTo>
                    <a:pt x="1073" y="2358"/>
                    <a:pt x="1073" y="2167"/>
                    <a:pt x="1192" y="2048"/>
                  </a:cubicBezTo>
                  <a:lnTo>
                    <a:pt x="1525" y="1691"/>
                  </a:lnTo>
                  <a:lnTo>
                    <a:pt x="1525" y="1001"/>
                  </a:lnTo>
                  <a:cubicBezTo>
                    <a:pt x="1525" y="834"/>
                    <a:pt x="1668" y="715"/>
                    <a:pt x="1835" y="715"/>
                  </a:cubicBezTo>
                  <a:close/>
                  <a:moveTo>
                    <a:pt x="1835" y="0"/>
                  </a:moveTo>
                  <a:cubicBezTo>
                    <a:pt x="811" y="0"/>
                    <a:pt x="1" y="810"/>
                    <a:pt x="1" y="1834"/>
                  </a:cubicBezTo>
                  <a:cubicBezTo>
                    <a:pt x="1" y="2834"/>
                    <a:pt x="811" y="3644"/>
                    <a:pt x="1835" y="3644"/>
                  </a:cubicBezTo>
                  <a:cubicBezTo>
                    <a:pt x="2835" y="3644"/>
                    <a:pt x="3668" y="2834"/>
                    <a:pt x="3668" y="1834"/>
                  </a:cubicBezTo>
                  <a:cubicBezTo>
                    <a:pt x="3668" y="810"/>
                    <a:pt x="2835" y="0"/>
                    <a:pt x="18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9331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6">
          <a:extLst>
            <a:ext uri="{FF2B5EF4-FFF2-40B4-BE49-F238E27FC236}">
              <a16:creationId xmlns:a16="http://schemas.microsoft.com/office/drawing/2014/main" id="{819397F0-E3ED-189A-220A-380D67521D76}"/>
            </a:ext>
          </a:extLst>
        </p:cNvPr>
        <p:cNvGrpSpPr/>
        <p:nvPr/>
      </p:nvGrpSpPr>
      <p:grpSpPr>
        <a:xfrm>
          <a:off x="0" y="0"/>
          <a:ext cx="0" cy="0"/>
          <a:chOff x="0" y="0"/>
          <a:chExt cx="0" cy="0"/>
        </a:xfrm>
      </p:grpSpPr>
      <p:grpSp>
        <p:nvGrpSpPr>
          <p:cNvPr id="490" name="Google Shape;490;p33">
            <a:extLst>
              <a:ext uri="{FF2B5EF4-FFF2-40B4-BE49-F238E27FC236}">
                <a16:creationId xmlns:a16="http://schemas.microsoft.com/office/drawing/2014/main" id="{7F327455-CA8C-E6C2-239E-EC213FED1BC0}"/>
              </a:ext>
            </a:extLst>
          </p:cNvPr>
          <p:cNvGrpSpPr/>
          <p:nvPr/>
        </p:nvGrpSpPr>
        <p:grpSpPr>
          <a:xfrm>
            <a:off x="8046376" y="416648"/>
            <a:ext cx="768781" cy="4638179"/>
            <a:chOff x="8046376" y="416648"/>
            <a:chExt cx="768781" cy="4638179"/>
          </a:xfrm>
        </p:grpSpPr>
        <p:sp>
          <p:nvSpPr>
            <p:cNvPr id="491" name="Google Shape;491;p33">
              <a:extLst>
                <a:ext uri="{FF2B5EF4-FFF2-40B4-BE49-F238E27FC236}">
                  <a16:creationId xmlns:a16="http://schemas.microsoft.com/office/drawing/2014/main" id="{45952CC8-423D-4BA9-21A3-6B13769E2EEF}"/>
                </a:ext>
              </a:extLst>
            </p:cNvPr>
            <p:cNvSpPr/>
            <p:nvPr/>
          </p:nvSpPr>
          <p:spPr>
            <a:xfrm rot="-1161856">
              <a:off x="8366197" y="4107479"/>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33">
              <a:extLst>
                <a:ext uri="{FF2B5EF4-FFF2-40B4-BE49-F238E27FC236}">
                  <a16:creationId xmlns:a16="http://schemas.microsoft.com/office/drawing/2014/main" id="{04A07899-DB8B-662E-E377-2186B632E34B}"/>
                </a:ext>
              </a:extLst>
            </p:cNvPr>
            <p:cNvSpPr/>
            <p:nvPr/>
          </p:nvSpPr>
          <p:spPr>
            <a:xfrm rot="-1161856">
              <a:off x="8428051" y="4188001"/>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33">
              <a:extLst>
                <a:ext uri="{FF2B5EF4-FFF2-40B4-BE49-F238E27FC236}">
                  <a16:creationId xmlns:a16="http://schemas.microsoft.com/office/drawing/2014/main" id="{694A4A01-1AB3-B2DB-6E86-D7FAD9B0FA33}"/>
                </a:ext>
              </a:extLst>
            </p:cNvPr>
            <p:cNvSpPr/>
            <p:nvPr/>
          </p:nvSpPr>
          <p:spPr>
            <a:xfrm rot="-1161856">
              <a:off x="8443501" y="4227972"/>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33">
              <a:extLst>
                <a:ext uri="{FF2B5EF4-FFF2-40B4-BE49-F238E27FC236}">
                  <a16:creationId xmlns:a16="http://schemas.microsoft.com/office/drawing/2014/main" id="{0A2929EC-7117-3A93-9B5C-7213B745D6AD}"/>
                </a:ext>
              </a:extLst>
            </p:cNvPr>
            <p:cNvSpPr/>
            <p:nvPr/>
          </p:nvSpPr>
          <p:spPr>
            <a:xfrm rot="-1161856">
              <a:off x="8460513" y="4275142"/>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33">
              <a:extLst>
                <a:ext uri="{FF2B5EF4-FFF2-40B4-BE49-F238E27FC236}">
                  <a16:creationId xmlns:a16="http://schemas.microsoft.com/office/drawing/2014/main" id="{7EDD6286-4DFB-F87A-8950-79B07200CBF3}"/>
                </a:ext>
              </a:extLst>
            </p:cNvPr>
            <p:cNvSpPr/>
            <p:nvPr/>
          </p:nvSpPr>
          <p:spPr>
            <a:xfrm rot="-1161856">
              <a:off x="8493634" y="4378830"/>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33">
              <a:extLst>
                <a:ext uri="{FF2B5EF4-FFF2-40B4-BE49-F238E27FC236}">
                  <a16:creationId xmlns:a16="http://schemas.microsoft.com/office/drawing/2014/main" id="{27B99718-3ED1-168B-48B3-F671DD16796C}"/>
                </a:ext>
              </a:extLst>
            </p:cNvPr>
            <p:cNvSpPr/>
            <p:nvPr/>
          </p:nvSpPr>
          <p:spPr>
            <a:xfrm rot="417254">
              <a:off x="8069366" y="4629023"/>
              <a:ext cx="391798" cy="403570"/>
            </a:xfrm>
            <a:custGeom>
              <a:avLst/>
              <a:gdLst/>
              <a:ahLst/>
              <a:cxnLst/>
              <a:rect l="l" t="t" r="r" b="b"/>
              <a:pathLst>
                <a:path w="4227" h="4354" extrusionOk="0">
                  <a:moveTo>
                    <a:pt x="0" y="0"/>
                  </a:moveTo>
                  <a:lnTo>
                    <a:pt x="0" y="4078"/>
                  </a:lnTo>
                  <a:lnTo>
                    <a:pt x="3144" y="4354"/>
                  </a:lnTo>
                  <a:lnTo>
                    <a:pt x="4226" y="3016"/>
                  </a:lnTo>
                  <a:lnTo>
                    <a:pt x="422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33">
              <a:extLst>
                <a:ext uri="{FF2B5EF4-FFF2-40B4-BE49-F238E27FC236}">
                  <a16:creationId xmlns:a16="http://schemas.microsoft.com/office/drawing/2014/main" id="{10E5BB72-0E5D-99FE-CBC9-D593236BC60B}"/>
                </a:ext>
              </a:extLst>
            </p:cNvPr>
            <p:cNvSpPr/>
            <p:nvPr/>
          </p:nvSpPr>
          <p:spPr>
            <a:xfrm rot="417254">
              <a:off x="8343984" y="4905515"/>
              <a:ext cx="100383" cy="143761"/>
            </a:xfrm>
            <a:custGeom>
              <a:avLst/>
              <a:gdLst/>
              <a:ahLst/>
              <a:cxnLst/>
              <a:rect l="l" t="t" r="r" b="b"/>
              <a:pathLst>
                <a:path w="1083" h="1551" extrusionOk="0">
                  <a:moveTo>
                    <a:pt x="0" y="0"/>
                  </a:moveTo>
                  <a:lnTo>
                    <a:pt x="0" y="1551"/>
                  </a:lnTo>
                  <a:lnTo>
                    <a:pt x="1082" y="213"/>
                  </a:lnTo>
                  <a:lnTo>
                    <a:pt x="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33">
              <a:extLst>
                <a:ext uri="{FF2B5EF4-FFF2-40B4-BE49-F238E27FC236}">
                  <a16:creationId xmlns:a16="http://schemas.microsoft.com/office/drawing/2014/main" id="{F0ED0BFB-83C4-AEAD-A2CC-B36C784B332E}"/>
                </a:ext>
              </a:extLst>
            </p:cNvPr>
            <p:cNvSpPr/>
            <p:nvPr/>
          </p:nvSpPr>
          <p:spPr>
            <a:xfrm rot="417254">
              <a:off x="8148206" y="4710439"/>
              <a:ext cx="236358" cy="11864"/>
            </a:xfrm>
            <a:custGeom>
              <a:avLst/>
              <a:gdLst/>
              <a:ahLst/>
              <a:cxnLst/>
              <a:rect l="l" t="t" r="r" b="b"/>
              <a:pathLst>
                <a:path w="2550" h="128" extrusionOk="0">
                  <a:moveTo>
                    <a:pt x="1" y="0"/>
                  </a:moveTo>
                  <a:lnTo>
                    <a:pt x="1" y="128"/>
                  </a:lnTo>
                  <a:lnTo>
                    <a:pt x="2549" y="128"/>
                  </a:lnTo>
                  <a:lnTo>
                    <a:pt x="254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33">
              <a:extLst>
                <a:ext uri="{FF2B5EF4-FFF2-40B4-BE49-F238E27FC236}">
                  <a16:creationId xmlns:a16="http://schemas.microsoft.com/office/drawing/2014/main" id="{2DD37504-A5AA-43C5-B1D6-98E180EBEA18}"/>
                </a:ext>
              </a:extLst>
            </p:cNvPr>
            <p:cNvSpPr/>
            <p:nvPr/>
          </p:nvSpPr>
          <p:spPr>
            <a:xfrm rot="417254">
              <a:off x="8138884" y="4786486"/>
              <a:ext cx="226533" cy="12050"/>
            </a:xfrm>
            <a:custGeom>
              <a:avLst/>
              <a:gdLst/>
              <a:ahLst/>
              <a:cxnLst/>
              <a:rect l="l" t="t" r="r" b="b"/>
              <a:pathLst>
                <a:path w="2444" h="130" extrusionOk="0">
                  <a:moveTo>
                    <a:pt x="1" y="1"/>
                  </a:moveTo>
                  <a:lnTo>
                    <a:pt x="1" y="129"/>
                  </a:lnTo>
                  <a:lnTo>
                    <a:pt x="2443" y="129"/>
                  </a:lnTo>
                  <a:lnTo>
                    <a:pt x="24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00" name="Google Shape;500;p33">
              <a:extLst>
                <a:ext uri="{FF2B5EF4-FFF2-40B4-BE49-F238E27FC236}">
                  <a16:creationId xmlns:a16="http://schemas.microsoft.com/office/drawing/2014/main" id="{D4AD696F-7064-3344-6C03-4C8DD29EB846}"/>
                </a:ext>
              </a:extLst>
            </p:cNvPr>
            <p:cNvGrpSpPr/>
            <p:nvPr/>
          </p:nvGrpSpPr>
          <p:grpSpPr>
            <a:xfrm rot="1161880" flipH="1">
              <a:off x="8139085" y="473801"/>
              <a:ext cx="403384" cy="343775"/>
              <a:chOff x="-1132625" y="2469199"/>
              <a:chExt cx="784021" cy="668164"/>
            </a:xfrm>
          </p:grpSpPr>
          <p:sp>
            <p:nvSpPr>
              <p:cNvPr id="501" name="Google Shape;501;p33">
                <a:extLst>
                  <a:ext uri="{FF2B5EF4-FFF2-40B4-BE49-F238E27FC236}">
                    <a16:creationId xmlns:a16="http://schemas.microsoft.com/office/drawing/2014/main" id="{8854D045-E1D6-A78E-5844-9EAC24E8A0C5}"/>
                  </a:ext>
                </a:extLst>
              </p:cNvPr>
              <p:cNvSpPr/>
              <p:nvPr/>
            </p:nvSpPr>
            <p:spPr>
              <a:xfrm>
                <a:off x="-1132625" y="2469199"/>
                <a:ext cx="784021" cy="668164"/>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33">
                <a:extLst>
                  <a:ext uri="{FF2B5EF4-FFF2-40B4-BE49-F238E27FC236}">
                    <a16:creationId xmlns:a16="http://schemas.microsoft.com/office/drawing/2014/main" id="{AC9B813D-6BF4-276E-D9AF-7E464B6102F5}"/>
                  </a:ext>
                </a:extLst>
              </p:cNvPr>
              <p:cNvSpPr/>
              <p:nvPr/>
            </p:nvSpPr>
            <p:spPr>
              <a:xfrm>
                <a:off x="-949735" y="2592339"/>
                <a:ext cx="285339" cy="21185"/>
              </a:xfrm>
              <a:custGeom>
                <a:avLst/>
                <a:gdLst/>
                <a:ahLst/>
                <a:cxnLst/>
                <a:rect l="l" t="t" r="r" b="b"/>
                <a:pathLst>
                  <a:path w="1724" h="128" extrusionOk="0">
                    <a:moveTo>
                      <a:pt x="0" y="0"/>
                    </a:moveTo>
                    <a:lnTo>
                      <a:pt x="0" y="128"/>
                    </a:lnTo>
                    <a:lnTo>
                      <a:pt x="1724" y="128"/>
                    </a:lnTo>
                    <a:lnTo>
                      <a:pt x="17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33">
                <a:extLst>
                  <a:ext uri="{FF2B5EF4-FFF2-40B4-BE49-F238E27FC236}">
                    <a16:creationId xmlns:a16="http://schemas.microsoft.com/office/drawing/2014/main" id="{32E26C3F-39ED-6694-F459-43DAEE28D8E2}"/>
                  </a:ext>
                </a:extLst>
              </p:cNvPr>
              <p:cNvSpPr/>
              <p:nvPr/>
            </p:nvSpPr>
            <p:spPr>
              <a:xfrm>
                <a:off x="-949735" y="2690653"/>
                <a:ext cx="376204" cy="21185"/>
              </a:xfrm>
              <a:custGeom>
                <a:avLst/>
                <a:gdLst/>
                <a:ahLst/>
                <a:cxnLst/>
                <a:rect l="l" t="t" r="r" b="b"/>
                <a:pathLst>
                  <a:path w="2273" h="128" extrusionOk="0">
                    <a:moveTo>
                      <a:pt x="0" y="1"/>
                    </a:moveTo>
                    <a:lnTo>
                      <a:pt x="0" y="128"/>
                    </a:lnTo>
                    <a:lnTo>
                      <a:pt x="2272" y="128"/>
                    </a:lnTo>
                    <a:lnTo>
                      <a:pt x="22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33">
                <a:extLst>
                  <a:ext uri="{FF2B5EF4-FFF2-40B4-BE49-F238E27FC236}">
                    <a16:creationId xmlns:a16="http://schemas.microsoft.com/office/drawing/2014/main" id="{4332636D-8189-169F-4A39-5BE91F5273B0}"/>
                  </a:ext>
                </a:extLst>
              </p:cNvPr>
              <p:cNvSpPr/>
              <p:nvPr/>
            </p:nvSpPr>
            <p:spPr>
              <a:xfrm>
                <a:off x="-949735" y="2792773"/>
                <a:ext cx="404341" cy="21185"/>
              </a:xfrm>
              <a:custGeom>
                <a:avLst/>
                <a:gdLst/>
                <a:ahLst/>
                <a:cxnLst/>
                <a:rect l="l" t="t" r="r" b="b"/>
                <a:pathLst>
                  <a:path w="2443" h="128" extrusionOk="0">
                    <a:moveTo>
                      <a:pt x="0" y="0"/>
                    </a:moveTo>
                    <a:lnTo>
                      <a:pt x="0" y="127"/>
                    </a:lnTo>
                    <a:lnTo>
                      <a:pt x="2443" y="127"/>
                    </a:lnTo>
                    <a:lnTo>
                      <a:pt x="244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33">
                <a:extLst>
                  <a:ext uri="{FF2B5EF4-FFF2-40B4-BE49-F238E27FC236}">
                    <a16:creationId xmlns:a16="http://schemas.microsoft.com/office/drawing/2014/main" id="{39D88B7A-3AFC-F523-1F53-288D425A42F1}"/>
                  </a:ext>
                </a:extLst>
              </p:cNvPr>
              <p:cNvSpPr/>
              <p:nvPr/>
            </p:nvSpPr>
            <p:spPr>
              <a:xfrm>
                <a:off x="-949735" y="2968380"/>
                <a:ext cx="188019" cy="21351"/>
              </a:xfrm>
              <a:custGeom>
                <a:avLst/>
                <a:gdLst/>
                <a:ahLst/>
                <a:cxnLst/>
                <a:rect l="l" t="t" r="r" b="b"/>
                <a:pathLst>
                  <a:path w="1136" h="129" extrusionOk="0">
                    <a:moveTo>
                      <a:pt x="0" y="0"/>
                    </a:moveTo>
                    <a:lnTo>
                      <a:pt x="0" y="129"/>
                    </a:lnTo>
                    <a:lnTo>
                      <a:pt x="1136" y="129"/>
                    </a:lnTo>
                    <a:lnTo>
                      <a:pt x="11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 name="Sous-titre 2">
            <a:extLst>
              <a:ext uri="{FF2B5EF4-FFF2-40B4-BE49-F238E27FC236}">
                <a16:creationId xmlns:a16="http://schemas.microsoft.com/office/drawing/2014/main" id="{78B09E8E-4175-DE5A-BB29-AEADD700ECBD}"/>
              </a:ext>
            </a:extLst>
          </p:cNvPr>
          <p:cNvSpPr>
            <a:spLocks noGrp="1"/>
          </p:cNvSpPr>
          <p:nvPr>
            <p:ph type="subTitle" idx="1"/>
          </p:nvPr>
        </p:nvSpPr>
        <p:spPr>
          <a:xfrm>
            <a:off x="713224" y="562514"/>
            <a:ext cx="7380275" cy="3371736"/>
          </a:xfrm>
        </p:spPr>
        <p:txBody>
          <a:bodyPr/>
          <a:lstStyle/>
          <a:p>
            <a:pPr algn="just" rtl="1">
              <a:lnSpc>
                <a:spcPct val="115000"/>
              </a:lnSpc>
              <a:spcAft>
                <a:spcPts val="800"/>
              </a:spcAft>
              <a:buNone/>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كما يعرف الصراع التنظيمي بأنّه: "التصادم المباشر بين الجماعات، وهو أشبه بالمنافسة إلاّ أنّه أشد منه قسوة، وهو السلوك الذي يظهر من خلال الجماعات في المنظمة عندما يشعر الشخص المنتمي لجماعة معينة بأنّ أحد الجماعات الأخرى تعمل على عرقلة جماعته لإنجاز أهدافها أو توقعاتها" </a:t>
            </a:r>
            <a:r>
              <a:rPr lang="en-US" sz="1400" b="1" kern="100" dirty="0">
                <a:effectLst/>
                <a:latin typeface="Times New Roman" panose="02020603050405020304" pitchFamily="18" charset="0"/>
                <a:ea typeface="Aptos" panose="020B0004020202020204" pitchFamily="34" charset="0"/>
                <a:cs typeface="Arial" panose="020B0604020202020204" pitchFamily="34" charset="0"/>
              </a:rPr>
              <a:t>Dr</a:t>
            </a:r>
            <a:r>
              <a:rPr lang="fr-DZ" sz="1400" b="1" kern="100" dirty="0">
                <a:effectLst/>
                <a:latin typeface="Times New Roman" panose="02020603050405020304" pitchFamily="18" charset="0"/>
                <a:ea typeface="Aptos" panose="020B0004020202020204" pitchFamily="34" charset="0"/>
                <a:cs typeface="Arial" panose="020B0604020202020204" pitchFamily="34" charset="0"/>
              </a:rPr>
              <a:t>aft,2001,p433)</a:t>
            </a:r>
            <a:r>
              <a:rPr lang="ar-DZ" sz="1400" b="1" kern="100" dirty="0">
                <a:effectLst/>
                <a:latin typeface="Aptos" panose="020B0004020202020204" pitchFamily="34" charset="0"/>
                <a:ea typeface="Aptos" panose="020B0004020202020204" pitchFamily="34" charset="0"/>
                <a:cs typeface="Times New Roman" panose="02020603050405020304" pitchFamily="18" charset="0"/>
              </a:rPr>
              <a:t>).</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pPr algn="just" rtl="1">
              <a:lnSpc>
                <a:spcPct val="115000"/>
              </a:lnSpc>
              <a:spcAft>
                <a:spcPts val="800"/>
              </a:spcAft>
            </a:pPr>
            <a:r>
              <a:rPr lang="ar-DZ" sz="1600" kern="100" dirty="0">
                <a:effectLst/>
                <a:latin typeface="Aptos" panose="020B0004020202020204" pitchFamily="34" charset="0"/>
                <a:ea typeface="Aptos" panose="020B0004020202020204" pitchFamily="34" charset="0"/>
                <a:cs typeface="Simplified Arabic" panose="02020603050405020304" pitchFamily="18" charset="-78"/>
              </a:rPr>
              <a:t>وهناك من يرى أن الصراع التنظيمي هو عبارة عن : "حالة من الاستياء أو عدم الرضا يشعر بها الفرد أو الجماعة جراء تصادم المصالح أو الأهداف أو الحاجات أو القيم ويتم التعبير عن هذه الحالة في شكل (شكاوى، تمرد، عزلة، عدم تعاون، تقصير في الأداء، خلاف مع الزملاء) مما يستلزم اتخاذ إجراء معين"</a:t>
            </a:r>
            <a:r>
              <a:rPr lang="ar-DZ" sz="1600" b="1" kern="100" dirty="0">
                <a:effectLst/>
                <a:latin typeface="Aptos" panose="020B0004020202020204" pitchFamily="34" charset="0"/>
                <a:ea typeface="Aptos" panose="020B0004020202020204" pitchFamily="34" charset="0"/>
                <a:cs typeface="Simplified Arabic" panose="02020603050405020304" pitchFamily="18" charset="-78"/>
              </a:rPr>
              <a:t>. </a:t>
            </a:r>
            <a:r>
              <a:rPr lang="ar-DZ" sz="1400" b="1" kern="100" dirty="0">
                <a:effectLst/>
                <a:latin typeface="Aptos" panose="020B0004020202020204" pitchFamily="34" charset="0"/>
                <a:ea typeface="Aptos" panose="020B0004020202020204" pitchFamily="34" charset="0"/>
                <a:cs typeface="Simplified Arabic" panose="02020603050405020304" pitchFamily="18" charset="-78"/>
              </a:rPr>
              <a:t>( كافي، 2015،ص53)</a:t>
            </a:r>
            <a:endParaRPr lang="fr-DZ" sz="1400" kern="100" dirty="0">
              <a:effectLst/>
              <a:latin typeface="Aptos" panose="020B0004020202020204" pitchFamily="34" charset="0"/>
              <a:ea typeface="Aptos" panose="020B0004020202020204" pitchFamily="34" charset="0"/>
              <a:cs typeface="Arial" panose="020B0604020202020204" pitchFamily="34" charset="0"/>
            </a:endParaRPr>
          </a:p>
          <a:p>
            <a:endParaRPr lang="fr-DZ" dirty="0"/>
          </a:p>
        </p:txBody>
      </p:sp>
    </p:spTree>
    <p:extLst>
      <p:ext uri="{BB962C8B-B14F-4D97-AF65-F5344CB8AC3E}">
        <p14:creationId xmlns:p14="http://schemas.microsoft.com/office/powerpoint/2010/main" val="244228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a:extLst>
            <a:ext uri="{FF2B5EF4-FFF2-40B4-BE49-F238E27FC236}">
              <a16:creationId xmlns:a16="http://schemas.microsoft.com/office/drawing/2014/main" id="{A36CB1CC-685A-D4AC-A845-CE36B61D7ED5}"/>
            </a:ext>
          </a:extLst>
        </p:cNvPr>
        <p:cNvGrpSpPr/>
        <p:nvPr/>
      </p:nvGrpSpPr>
      <p:grpSpPr>
        <a:xfrm>
          <a:off x="0" y="0"/>
          <a:ext cx="0" cy="0"/>
          <a:chOff x="0" y="0"/>
          <a:chExt cx="0" cy="0"/>
        </a:xfrm>
      </p:grpSpPr>
      <p:sp>
        <p:nvSpPr>
          <p:cNvPr id="628" name="Google Shape;628;p35">
            <a:extLst>
              <a:ext uri="{FF2B5EF4-FFF2-40B4-BE49-F238E27FC236}">
                <a16:creationId xmlns:a16="http://schemas.microsoft.com/office/drawing/2014/main" id="{15A0B0E5-8A90-C40A-4387-42F59E39E067}"/>
              </a:ext>
            </a:extLst>
          </p:cNvPr>
          <p:cNvSpPr txBox="1">
            <a:spLocks noGrp="1"/>
          </p:cNvSpPr>
          <p:nvPr>
            <p:ph type="subTitle" idx="1"/>
          </p:nvPr>
        </p:nvSpPr>
        <p:spPr>
          <a:xfrm>
            <a:off x="1789552" y="899908"/>
            <a:ext cx="6415029" cy="2380589"/>
          </a:xfrm>
          <a:prstGeom prst="rect">
            <a:avLst/>
          </a:prstGeom>
        </p:spPr>
        <p:txBody>
          <a:bodyPr spcFirstLastPara="1" wrap="square" lIns="91425" tIns="91425" rIns="91425" bIns="91425" anchor="t" anchorCtr="0">
            <a:noAutofit/>
          </a:bodyPr>
          <a:lstStyle/>
          <a:p>
            <a:pPr marL="0" lvl="0" indent="0" algn="justLow" rtl="1">
              <a:spcBef>
                <a:spcPts val="0"/>
              </a:spcBef>
              <a:spcAft>
                <a:spcPts val="0"/>
              </a:spcAft>
              <a:buNone/>
            </a:pPr>
            <a:r>
              <a:rPr lang="ar-DZ" sz="1800" kern="100" dirty="0">
                <a:effectLst/>
                <a:latin typeface="Aptos" panose="020B0004020202020204" pitchFamily="34" charset="0"/>
                <a:ea typeface="Aptos" panose="020B0004020202020204" pitchFamily="34" charset="0"/>
                <a:cs typeface="Simplified Arabic" panose="02020603050405020304" pitchFamily="18" charset="-78"/>
              </a:rPr>
              <a:t>         من خلال التعاريف السابقة، يمكن القول أنّ الصراع التنظيمي هو ظاهرة سلوكية وتنظيمية تحدث بين الأفراد والجماعات بالمنظمة، وتؤثر على طبيعة العلاقات بين العاملين نتيجة عدم الاتفاق في الأهداف والمصالح أو نتيجة لاختلاف الخصائص الشخصية للأفراد وطريقة إدراكهم، مما قد ينجم عنها نتائج سلبية قد تقف عائقا أمام تحقيق المنظمة لأهدافها، كما قد يكون الصراع سببا للإبداع والابتكار إذا تم توجيهه وإدارته باستخدام أساليب واستراتيجيات مناسبة وفعالة.</a:t>
            </a:r>
            <a:endParaRPr sz="1800" dirty="0"/>
          </a:p>
        </p:txBody>
      </p:sp>
      <p:grpSp>
        <p:nvGrpSpPr>
          <p:cNvPr id="631" name="Google Shape;631;p35">
            <a:extLst>
              <a:ext uri="{FF2B5EF4-FFF2-40B4-BE49-F238E27FC236}">
                <a16:creationId xmlns:a16="http://schemas.microsoft.com/office/drawing/2014/main" id="{46A72055-A786-E18E-F42A-EBD1189627D0}"/>
              </a:ext>
            </a:extLst>
          </p:cNvPr>
          <p:cNvGrpSpPr/>
          <p:nvPr/>
        </p:nvGrpSpPr>
        <p:grpSpPr>
          <a:xfrm>
            <a:off x="8022814" y="448053"/>
            <a:ext cx="758102" cy="3990663"/>
            <a:chOff x="8022814" y="448053"/>
            <a:chExt cx="758102" cy="3990663"/>
          </a:xfrm>
        </p:grpSpPr>
        <p:grpSp>
          <p:nvGrpSpPr>
            <p:cNvPr id="632" name="Google Shape;632;p35">
              <a:extLst>
                <a:ext uri="{FF2B5EF4-FFF2-40B4-BE49-F238E27FC236}">
                  <a16:creationId xmlns:a16="http://schemas.microsoft.com/office/drawing/2014/main" id="{05D6E5DF-449B-3868-C5C6-2B5EBF980867}"/>
                </a:ext>
              </a:extLst>
            </p:cNvPr>
            <p:cNvGrpSpPr/>
            <p:nvPr/>
          </p:nvGrpSpPr>
          <p:grpSpPr>
            <a:xfrm>
              <a:off x="8022814" y="448053"/>
              <a:ext cx="494543" cy="458072"/>
              <a:chOff x="8046389" y="606753"/>
              <a:chExt cx="494543" cy="458072"/>
            </a:xfrm>
          </p:grpSpPr>
          <p:sp>
            <p:nvSpPr>
              <p:cNvPr id="633" name="Google Shape;633;p35">
                <a:extLst>
                  <a:ext uri="{FF2B5EF4-FFF2-40B4-BE49-F238E27FC236}">
                    <a16:creationId xmlns:a16="http://schemas.microsoft.com/office/drawing/2014/main" id="{E69412F9-2D5C-0AF6-41EA-3C3B6A78ACAD}"/>
                  </a:ext>
                </a:extLst>
              </p:cNvPr>
              <p:cNvSpPr/>
              <p:nvPr/>
            </p:nvSpPr>
            <p:spPr>
              <a:xfrm rot="1161856" flipH="1">
                <a:off x="8091972" y="663904"/>
                <a:ext cx="403378" cy="343770"/>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5">
                <a:extLst>
                  <a:ext uri="{FF2B5EF4-FFF2-40B4-BE49-F238E27FC236}">
                    <a16:creationId xmlns:a16="http://schemas.microsoft.com/office/drawing/2014/main" id="{D3574F1B-7433-D689-FA1A-32E086C66094}"/>
                  </a:ext>
                </a:extLst>
              </p:cNvPr>
              <p:cNvSpPr/>
              <p:nvPr/>
            </p:nvSpPr>
            <p:spPr>
              <a:xfrm rot="1161856" flipH="1">
                <a:off x="8286689" y="744426"/>
                <a:ext cx="146807" cy="10900"/>
              </a:xfrm>
              <a:custGeom>
                <a:avLst/>
                <a:gdLst/>
                <a:ahLst/>
                <a:cxnLst/>
                <a:rect l="l" t="t" r="r" b="b"/>
                <a:pathLst>
                  <a:path w="1724" h="128" extrusionOk="0">
                    <a:moveTo>
                      <a:pt x="0" y="0"/>
                    </a:moveTo>
                    <a:lnTo>
                      <a:pt x="0" y="128"/>
                    </a:lnTo>
                    <a:lnTo>
                      <a:pt x="1724" y="128"/>
                    </a:lnTo>
                    <a:lnTo>
                      <a:pt x="17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5">
                <a:extLst>
                  <a:ext uri="{FF2B5EF4-FFF2-40B4-BE49-F238E27FC236}">
                    <a16:creationId xmlns:a16="http://schemas.microsoft.com/office/drawing/2014/main" id="{382B251A-AEFA-B2C3-399B-7D1D0CAE78BA}"/>
                  </a:ext>
                </a:extLst>
              </p:cNvPr>
              <p:cNvSpPr/>
              <p:nvPr/>
            </p:nvSpPr>
            <p:spPr>
              <a:xfrm rot="1161856" flipH="1">
                <a:off x="8224489" y="784397"/>
                <a:ext cx="193557" cy="10900"/>
              </a:xfrm>
              <a:custGeom>
                <a:avLst/>
                <a:gdLst/>
                <a:ahLst/>
                <a:cxnLst/>
                <a:rect l="l" t="t" r="r" b="b"/>
                <a:pathLst>
                  <a:path w="2273" h="128" extrusionOk="0">
                    <a:moveTo>
                      <a:pt x="0" y="1"/>
                    </a:moveTo>
                    <a:lnTo>
                      <a:pt x="0" y="128"/>
                    </a:lnTo>
                    <a:lnTo>
                      <a:pt x="2272" y="128"/>
                    </a:lnTo>
                    <a:lnTo>
                      <a:pt x="227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5">
                <a:extLst>
                  <a:ext uri="{FF2B5EF4-FFF2-40B4-BE49-F238E27FC236}">
                    <a16:creationId xmlns:a16="http://schemas.microsoft.com/office/drawing/2014/main" id="{8ACAB95F-B6AF-0996-0E77-A6771C10B06E}"/>
                  </a:ext>
                </a:extLst>
              </p:cNvPr>
              <p:cNvSpPr/>
              <p:nvPr/>
            </p:nvSpPr>
            <p:spPr>
              <a:xfrm rot="1161856" flipH="1">
                <a:off x="8193000" y="831567"/>
                <a:ext cx="208033" cy="10900"/>
              </a:xfrm>
              <a:custGeom>
                <a:avLst/>
                <a:gdLst/>
                <a:ahLst/>
                <a:cxnLst/>
                <a:rect l="l" t="t" r="r" b="b"/>
                <a:pathLst>
                  <a:path w="2443" h="128" extrusionOk="0">
                    <a:moveTo>
                      <a:pt x="0" y="0"/>
                    </a:moveTo>
                    <a:lnTo>
                      <a:pt x="0" y="127"/>
                    </a:lnTo>
                    <a:lnTo>
                      <a:pt x="2443" y="127"/>
                    </a:lnTo>
                    <a:lnTo>
                      <a:pt x="24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35">
                <a:extLst>
                  <a:ext uri="{FF2B5EF4-FFF2-40B4-BE49-F238E27FC236}">
                    <a16:creationId xmlns:a16="http://schemas.microsoft.com/office/drawing/2014/main" id="{CA0CBA30-39CE-C567-7288-B6D5B5272C59}"/>
                  </a:ext>
                </a:extLst>
              </p:cNvPr>
              <p:cNvSpPr/>
              <p:nvPr/>
            </p:nvSpPr>
            <p:spPr>
              <a:xfrm rot="1161856" flipH="1">
                <a:off x="8271177" y="935255"/>
                <a:ext cx="96736" cy="10985"/>
              </a:xfrm>
              <a:custGeom>
                <a:avLst/>
                <a:gdLst/>
                <a:ahLst/>
                <a:cxnLst/>
                <a:rect l="l" t="t" r="r" b="b"/>
                <a:pathLst>
                  <a:path w="1136" h="129" extrusionOk="0">
                    <a:moveTo>
                      <a:pt x="0" y="0"/>
                    </a:moveTo>
                    <a:lnTo>
                      <a:pt x="0" y="129"/>
                    </a:lnTo>
                    <a:lnTo>
                      <a:pt x="1136" y="129"/>
                    </a:lnTo>
                    <a:lnTo>
                      <a:pt x="113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8" name="Google Shape;638;p35">
              <a:extLst>
                <a:ext uri="{FF2B5EF4-FFF2-40B4-BE49-F238E27FC236}">
                  <a16:creationId xmlns:a16="http://schemas.microsoft.com/office/drawing/2014/main" id="{5A7564FD-65C2-F43E-5915-8229DF18634B}"/>
                </a:ext>
              </a:extLst>
            </p:cNvPr>
            <p:cNvGrpSpPr/>
            <p:nvPr/>
          </p:nvGrpSpPr>
          <p:grpSpPr>
            <a:xfrm>
              <a:off x="8286364" y="3980636"/>
              <a:ext cx="494552" cy="458081"/>
              <a:chOff x="8183501" y="4274523"/>
              <a:chExt cx="494552" cy="458081"/>
            </a:xfrm>
          </p:grpSpPr>
          <p:sp>
            <p:nvSpPr>
              <p:cNvPr id="639" name="Google Shape;639;p35">
                <a:extLst>
                  <a:ext uri="{FF2B5EF4-FFF2-40B4-BE49-F238E27FC236}">
                    <a16:creationId xmlns:a16="http://schemas.microsoft.com/office/drawing/2014/main" id="{4DFE9645-63E4-54EF-F8E0-6E0B233CADE7}"/>
                  </a:ext>
                </a:extLst>
              </p:cNvPr>
              <p:cNvSpPr/>
              <p:nvPr/>
            </p:nvSpPr>
            <p:spPr>
              <a:xfrm rot="1161880" flipH="1">
                <a:off x="8229085" y="4331676"/>
                <a:ext cx="403384" cy="343775"/>
              </a:xfrm>
              <a:custGeom>
                <a:avLst/>
                <a:gdLst/>
                <a:ahLst/>
                <a:cxnLst/>
                <a:rect l="l" t="t" r="r" b="b"/>
                <a:pathLst>
                  <a:path w="4737" h="4037" extrusionOk="0">
                    <a:moveTo>
                      <a:pt x="447" y="1"/>
                    </a:moveTo>
                    <a:cubicBezTo>
                      <a:pt x="1" y="2126"/>
                      <a:pt x="468" y="4037"/>
                      <a:pt x="468" y="4037"/>
                    </a:cubicBezTo>
                    <a:lnTo>
                      <a:pt x="4736" y="4037"/>
                    </a:lnTo>
                    <a:cubicBezTo>
                      <a:pt x="4334" y="3123"/>
                      <a:pt x="4546" y="1"/>
                      <a:pt x="45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35">
                <a:extLst>
                  <a:ext uri="{FF2B5EF4-FFF2-40B4-BE49-F238E27FC236}">
                    <a16:creationId xmlns:a16="http://schemas.microsoft.com/office/drawing/2014/main" id="{10469BBB-9BFB-5987-9B44-0C8640E1A570}"/>
                  </a:ext>
                </a:extLst>
              </p:cNvPr>
              <p:cNvSpPr/>
              <p:nvPr/>
            </p:nvSpPr>
            <p:spPr>
              <a:xfrm rot="1161880" flipH="1">
                <a:off x="8423808" y="4412201"/>
                <a:ext cx="146809" cy="10900"/>
              </a:xfrm>
              <a:custGeom>
                <a:avLst/>
                <a:gdLst/>
                <a:ahLst/>
                <a:cxnLst/>
                <a:rect l="l" t="t" r="r" b="b"/>
                <a:pathLst>
                  <a:path w="1724" h="128" extrusionOk="0">
                    <a:moveTo>
                      <a:pt x="0" y="0"/>
                    </a:moveTo>
                    <a:lnTo>
                      <a:pt x="0" y="128"/>
                    </a:lnTo>
                    <a:lnTo>
                      <a:pt x="1724" y="128"/>
                    </a:lnTo>
                    <a:lnTo>
                      <a:pt x="172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35">
                <a:extLst>
                  <a:ext uri="{FF2B5EF4-FFF2-40B4-BE49-F238E27FC236}">
                    <a16:creationId xmlns:a16="http://schemas.microsoft.com/office/drawing/2014/main" id="{7568A269-9D6C-8145-0F2C-FF09B2F517CB}"/>
                  </a:ext>
                </a:extLst>
              </p:cNvPr>
              <p:cNvSpPr/>
              <p:nvPr/>
            </p:nvSpPr>
            <p:spPr>
              <a:xfrm rot="1161880" flipH="1">
                <a:off x="8361607" y="4452171"/>
                <a:ext cx="193560" cy="10900"/>
              </a:xfrm>
              <a:custGeom>
                <a:avLst/>
                <a:gdLst/>
                <a:ahLst/>
                <a:cxnLst/>
                <a:rect l="l" t="t" r="r" b="b"/>
                <a:pathLst>
                  <a:path w="2273" h="128" extrusionOk="0">
                    <a:moveTo>
                      <a:pt x="0" y="1"/>
                    </a:moveTo>
                    <a:lnTo>
                      <a:pt x="0" y="128"/>
                    </a:lnTo>
                    <a:lnTo>
                      <a:pt x="2272" y="128"/>
                    </a:lnTo>
                    <a:lnTo>
                      <a:pt x="227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35">
                <a:extLst>
                  <a:ext uri="{FF2B5EF4-FFF2-40B4-BE49-F238E27FC236}">
                    <a16:creationId xmlns:a16="http://schemas.microsoft.com/office/drawing/2014/main" id="{02C601DE-B30B-73A9-3881-9B3168C399CD}"/>
                  </a:ext>
                </a:extLst>
              </p:cNvPr>
              <p:cNvSpPr/>
              <p:nvPr/>
            </p:nvSpPr>
            <p:spPr>
              <a:xfrm rot="1161880" flipH="1">
                <a:off x="8330119" y="4499340"/>
                <a:ext cx="208036" cy="10900"/>
              </a:xfrm>
              <a:custGeom>
                <a:avLst/>
                <a:gdLst/>
                <a:ahLst/>
                <a:cxnLst/>
                <a:rect l="l" t="t" r="r" b="b"/>
                <a:pathLst>
                  <a:path w="2443" h="128" extrusionOk="0">
                    <a:moveTo>
                      <a:pt x="0" y="0"/>
                    </a:moveTo>
                    <a:lnTo>
                      <a:pt x="0" y="127"/>
                    </a:lnTo>
                    <a:lnTo>
                      <a:pt x="2443" y="127"/>
                    </a:lnTo>
                    <a:lnTo>
                      <a:pt x="24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35">
                <a:extLst>
                  <a:ext uri="{FF2B5EF4-FFF2-40B4-BE49-F238E27FC236}">
                    <a16:creationId xmlns:a16="http://schemas.microsoft.com/office/drawing/2014/main" id="{42B6DFFA-6DAA-073F-B8A3-57AF984E793C}"/>
                  </a:ext>
                </a:extLst>
              </p:cNvPr>
              <p:cNvSpPr/>
              <p:nvPr/>
            </p:nvSpPr>
            <p:spPr>
              <a:xfrm rot="1161880" flipH="1">
                <a:off x="8408297" y="4603030"/>
                <a:ext cx="96737" cy="10985"/>
              </a:xfrm>
              <a:custGeom>
                <a:avLst/>
                <a:gdLst/>
                <a:ahLst/>
                <a:cxnLst/>
                <a:rect l="l" t="t" r="r" b="b"/>
                <a:pathLst>
                  <a:path w="1136" h="129" extrusionOk="0">
                    <a:moveTo>
                      <a:pt x="0" y="0"/>
                    </a:moveTo>
                    <a:lnTo>
                      <a:pt x="0" y="129"/>
                    </a:lnTo>
                    <a:lnTo>
                      <a:pt x="1136" y="129"/>
                    </a:lnTo>
                    <a:lnTo>
                      <a:pt x="11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44" name="Google Shape;644;p35">
            <a:extLst>
              <a:ext uri="{FF2B5EF4-FFF2-40B4-BE49-F238E27FC236}">
                <a16:creationId xmlns:a16="http://schemas.microsoft.com/office/drawing/2014/main" id="{DDF1801B-AFB3-BF73-0F28-87A9F84F7D6D}"/>
              </a:ext>
            </a:extLst>
          </p:cNvPr>
          <p:cNvGrpSpPr/>
          <p:nvPr/>
        </p:nvGrpSpPr>
        <p:grpSpPr>
          <a:xfrm>
            <a:off x="753196" y="478575"/>
            <a:ext cx="331845" cy="324692"/>
            <a:chOff x="963339" y="2009657"/>
            <a:chExt cx="342179" cy="342937"/>
          </a:xfrm>
        </p:grpSpPr>
        <p:sp>
          <p:nvSpPr>
            <p:cNvPr id="645" name="Google Shape;645;p35">
              <a:extLst>
                <a:ext uri="{FF2B5EF4-FFF2-40B4-BE49-F238E27FC236}">
                  <a16:creationId xmlns:a16="http://schemas.microsoft.com/office/drawing/2014/main" id="{47CAF978-E0FD-1782-21C3-BD10FF040B94}"/>
                </a:ext>
              </a:extLst>
            </p:cNvPr>
            <p:cNvSpPr/>
            <p:nvPr/>
          </p:nvSpPr>
          <p:spPr>
            <a:xfrm>
              <a:off x="963339" y="2009657"/>
              <a:ext cx="341388" cy="88708"/>
            </a:xfrm>
            <a:custGeom>
              <a:avLst/>
              <a:gdLst/>
              <a:ahLst/>
              <a:cxnLst/>
              <a:rect l="l" t="t" r="r" b="b"/>
              <a:pathLst>
                <a:path w="10360" h="2692" extrusionOk="0">
                  <a:moveTo>
                    <a:pt x="905" y="0"/>
                  </a:moveTo>
                  <a:cubicBezTo>
                    <a:pt x="405" y="0"/>
                    <a:pt x="0" y="405"/>
                    <a:pt x="0" y="905"/>
                  </a:cubicBezTo>
                  <a:lnTo>
                    <a:pt x="0" y="2691"/>
                  </a:lnTo>
                  <a:lnTo>
                    <a:pt x="10359" y="2691"/>
                  </a:lnTo>
                  <a:lnTo>
                    <a:pt x="10359" y="1357"/>
                  </a:lnTo>
                  <a:cubicBezTo>
                    <a:pt x="10359" y="1191"/>
                    <a:pt x="10240" y="1048"/>
                    <a:pt x="10074" y="1048"/>
                  </a:cubicBezTo>
                  <a:lnTo>
                    <a:pt x="9621" y="1048"/>
                  </a:lnTo>
                  <a:lnTo>
                    <a:pt x="9621" y="1977"/>
                  </a:lnTo>
                  <a:cubicBezTo>
                    <a:pt x="9621" y="2143"/>
                    <a:pt x="9478" y="2286"/>
                    <a:pt x="9312" y="2286"/>
                  </a:cubicBezTo>
                  <a:cubicBezTo>
                    <a:pt x="9145" y="2286"/>
                    <a:pt x="9002" y="2143"/>
                    <a:pt x="9002" y="1977"/>
                  </a:cubicBezTo>
                  <a:lnTo>
                    <a:pt x="9002" y="1048"/>
                  </a:lnTo>
                  <a:lnTo>
                    <a:pt x="8383" y="1048"/>
                  </a:lnTo>
                  <a:lnTo>
                    <a:pt x="8383" y="905"/>
                  </a:lnTo>
                  <a:cubicBezTo>
                    <a:pt x="8383" y="738"/>
                    <a:pt x="8526" y="619"/>
                    <a:pt x="8692" y="619"/>
                  </a:cubicBezTo>
                  <a:cubicBezTo>
                    <a:pt x="8859" y="619"/>
                    <a:pt x="9002" y="738"/>
                    <a:pt x="9002" y="905"/>
                  </a:cubicBezTo>
                  <a:lnTo>
                    <a:pt x="9002" y="1048"/>
                  </a:lnTo>
                  <a:lnTo>
                    <a:pt x="9621" y="1048"/>
                  </a:lnTo>
                  <a:lnTo>
                    <a:pt x="9621" y="905"/>
                  </a:lnTo>
                  <a:cubicBezTo>
                    <a:pt x="9621" y="405"/>
                    <a:pt x="9216" y="0"/>
                    <a:pt x="8692" y="0"/>
                  </a:cubicBezTo>
                  <a:cubicBezTo>
                    <a:pt x="8192" y="0"/>
                    <a:pt x="7788" y="405"/>
                    <a:pt x="7788" y="905"/>
                  </a:cubicBezTo>
                  <a:lnTo>
                    <a:pt x="7788" y="1048"/>
                  </a:lnTo>
                  <a:lnTo>
                    <a:pt x="7025" y="1048"/>
                  </a:lnTo>
                  <a:lnTo>
                    <a:pt x="7025" y="1977"/>
                  </a:lnTo>
                  <a:cubicBezTo>
                    <a:pt x="7025" y="2143"/>
                    <a:pt x="6883" y="2286"/>
                    <a:pt x="6716" y="2286"/>
                  </a:cubicBezTo>
                  <a:cubicBezTo>
                    <a:pt x="6549" y="2286"/>
                    <a:pt x="6406" y="2143"/>
                    <a:pt x="6406" y="1977"/>
                  </a:cubicBezTo>
                  <a:lnTo>
                    <a:pt x="6406" y="1048"/>
                  </a:lnTo>
                  <a:lnTo>
                    <a:pt x="5787" y="1048"/>
                  </a:lnTo>
                  <a:lnTo>
                    <a:pt x="5787" y="905"/>
                  </a:lnTo>
                  <a:cubicBezTo>
                    <a:pt x="5787" y="738"/>
                    <a:pt x="5930" y="619"/>
                    <a:pt x="6097" y="619"/>
                  </a:cubicBezTo>
                  <a:cubicBezTo>
                    <a:pt x="6263" y="619"/>
                    <a:pt x="6406" y="738"/>
                    <a:pt x="6406" y="905"/>
                  </a:cubicBezTo>
                  <a:lnTo>
                    <a:pt x="6406" y="1048"/>
                  </a:lnTo>
                  <a:lnTo>
                    <a:pt x="7025" y="1048"/>
                  </a:lnTo>
                  <a:lnTo>
                    <a:pt x="7025" y="905"/>
                  </a:lnTo>
                  <a:cubicBezTo>
                    <a:pt x="7025" y="405"/>
                    <a:pt x="6597" y="0"/>
                    <a:pt x="6097" y="0"/>
                  </a:cubicBezTo>
                  <a:cubicBezTo>
                    <a:pt x="5597" y="0"/>
                    <a:pt x="5192" y="405"/>
                    <a:pt x="5192" y="905"/>
                  </a:cubicBezTo>
                  <a:lnTo>
                    <a:pt x="5192" y="1048"/>
                  </a:lnTo>
                  <a:lnTo>
                    <a:pt x="4430" y="1048"/>
                  </a:lnTo>
                  <a:lnTo>
                    <a:pt x="4430" y="1977"/>
                  </a:lnTo>
                  <a:cubicBezTo>
                    <a:pt x="4430" y="2143"/>
                    <a:pt x="4287" y="2286"/>
                    <a:pt x="4120" y="2286"/>
                  </a:cubicBezTo>
                  <a:cubicBezTo>
                    <a:pt x="3953" y="2286"/>
                    <a:pt x="3810" y="2143"/>
                    <a:pt x="3810" y="1977"/>
                  </a:cubicBezTo>
                  <a:lnTo>
                    <a:pt x="3810" y="1048"/>
                  </a:lnTo>
                  <a:lnTo>
                    <a:pt x="3191" y="1048"/>
                  </a:lnTo>
                  <a:lnTo>
                    <a:pt x="3191" y="905"/>
                  </a:lnTo>
                  <a:cubicBezTo>
                    <a:pt x="3191" y="738"/>
                    <a:pt x="3334" y="619"/>
                    <a:pt x="3501" y="619"/>
                  </a:cubicBezTo>
                  <a:cubicBezTo>
                    <a:pt x="3668" y="619"/>
                    <a:pt x="3810" y="738"/>
                    <a:pt x="3810" y="905"/>
                  </a:cubicBezTo>
                  <a:lnTo>
                    <a:pt x="3810" y="1048"/>
                  </a:lnTo>
                  <a:lnTo>
                    <a:pt x="4430" y="1048"/>
                  </a:lnTo>
                  <a:lnTo>
                    <a:pt x="4430" y="905"/>
                  </a:lnTo>
                  <a:cubicBezTo>
                    <a:pt x="4430" y="405"/>
                    <a:pt x="4001" y="0"/>
                    <a:pt x="3501" y="0"/>
                  </a:cubicBezTo>
                  <a:cubicBezTo>
                    <a:pt x="3001" y="0"/>
                    <a:pt x="2596" y="405"/>
                    <a:pt x="2596" y="905"/>
                  </a:cubicBezTo>
                  <a:lnTo>
                    <a:pt x="2596" y="1048"/>
                  </a:lnTo>
                  <a:lnTo>
                    <a:pt x="1834" y="1048"/>
                  </a:lnTo>
                  <a:lnTo>
                    <a:pt x="1834" y="1977"/>
                  </a:lnTo>
                  <a:cubicBezTo>
                    <a:pt x="1834" y="2143"/>
                    <a:pt x="1691" y="2286"/>
                    <a:pt x="1524" y="2286"/>
                  </a:cubicBezTo>
                  <a:cubicBezTo>
                    <a:pt x="1358" y="2286"/>
                    <a:pt x="1215" y="2143"/>
                    <a:pt x="1215" y="1977"/>
                  </a:cubicBezTo>
                  <a:lnTo>
                    <a:pt x="1215" y="1048"/>
                  </a:lnTo>
                  <a:lnTo>
                    <a:pt x="596" y="1048"/>
                  </a:lnTo>
                  <a:lnTo>
                    <a:pt x="596" y="905"/>
                  </a:lnTo>
                  <a:cubicBezTo>
                    <a:pt x="596" y="738"/>
                    <a:pt x="738" y="619"/>
                    <a:pt x="905" y="619"/>
                  </a:cubicBezTo>
                  <a:cubicBezTo>
                    <a:pt x="1072" y="619"/>
                    <a:pt x="1215" y="738"/>
                    <a:pt x="1215" y="905"/>
                  </a:cubicBezTo>
                  <a:lnTo>
                    <a:pt x="1215" y="1048"/>
                  </a:lnTo>
                  <a:lnTo>
                    <a:pt x="1834" y="1048"/>
                  </a:lnTo>
                  <a:lnTo>
                    <a:pt x="1834" y="905"/>
                  </a:lnTo>
                  <a:cubicBezTo>
                    <a:pt x="1834" y="405"/>
                    <a:pt x="1405" y="0"/>
                    <a:pt x="9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35">
              <a:extLst>
                <a:ext uri="{FF2B5EF4-FFF2-40B4-BE49-F238E27FC236}">
                  <a16:creationId xmlns:a16="http://schemas.microsoft.com/office/drawing/2014/main" id="{92CAD357-254B-8109-7F6C-7F3C4BC41B4E}"/>
                </a:ext>
              </a:extLst>
            </p:cNvPr>
            <p:cNvSpPr/>
            <p:nvPr/>
          </p:nvSpPr>
          <p:spPr>
            <a:xfrm>
              <a:off x="1224652" y="2203484"/>
              <a:ext cx="20431" cy="11006"/>
            </a:xfrm>
            <a:custGeom>
              <a:avLst/>
              <a:gdLst/>
              <a:ahLst/>
              <a:cxnLst/>
              <a:rect l="l" t="t" r="r" b="b"/>
              <a:pathLst>
                <a:path w="620" h="334" extrusionOk="0">
                  <a:moveTo>
                    <a:pt x="0" y="0"/>
                  </a:moveTo>
                  <a:lnTo>
                    <a:pt x="0" y="334"/>
                  </a:lnTo>
                  <a:cubicBezTo>
                    <a:pt x="191" y="286"/>
                    <a:pt x="405" y="262"/>
                    <a:pt x="620" y="262"/>
                  </a:cubicBez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35">
              <a:extLst>
                <a:ext uri="{FF2B5EF4-FFF2-40B4-BE49-F238E27FC236}">
                  <a16:creationId xmlns:a16="http://schemas.microsoft.com/office/drawing/2014/main" id="{97C5F42A-E47D-0D3D-800A-103E8890D041}"/>
                </a:ext>
              </a:extLst>
            </p:cNvPr>
            <p:cNvSpPr/>
            <p:nvPr/>
          </p:nvSpPr>
          <p:spPr>
            <a:xfrm>
              <a:off x="963339" y="2117939"/>
              <a:ext cx="342179" cy="215048"/>
            </a:xfrm>
            <a:custGeom>
              <a:avLst/>
              <a:gdLst/>
              <a:ahLst/>
              <a:cxnLst/>
              <a:rect l="l" t="t" r="r" b="b"/>
              <a:pathLst>
                <a:path w="10384" h="6526" extrusionOk="0">
                  <a:moveTo>
                    <a:pt x="0" y="0"/>
                  </a:moveTo>
                  <a:lnTo>
                    <a:pt x="0" y="6216"/>
                  </a:lnTo>
                  <a:cubicBezTo>
                    <a:pt x="0" y="6383"/>
                    <a:pt x="143" y="6526"/>
                    <a:pt x="310" y="6526"/>
                  </a:cubicBezTo>
                  <a:lnTo>
                    <a:pt x="6430" y="6526"/>
                  </a:lnTo>
                  <a:cubicBezTo>
                    <a:pt x="6216" y="6168"/>
                    <a:pt x="6097" y="5740"/>
                    <a:pt x="6097" y="5311"/>
                  </a:cubicBezTo>
                  <a:lnTo>
                    <a:pt x="1524" y="5311"/>
                  </a:lnTo>
                  <a:cubicBezTo>
                    <a:pt x="1358" y="5311"/>
                    <a:pt x="1215" y="5168"/>
                    <a:pt x="1215" y="5001"/>
                  </a:cubicBezTo>
                  <a:lnTo>
                    <a:pt x="1215" y="929"/>
                  </a:lnTo>
                  <a:cubicBezTo>
                    <a:pt x="1215" y="762"/>
                    <a:pt x="1358" y="620"/>
                    <a:pt x="1524" y="620"/>
                  </a:cubicBezTo>
                  <a:lnTo>
                    <a:pt x="8859" y="620"/>
                  </a:lnTo>
                  <a:cubicBezTo>
                    <a:pt x="9026" y="620"/>
                    <a:pt x="9169" y="762"/>
                    <a:pt x="9169" y="929"/>
                  </a:cubicBezTo>
                  <a:lnTo>
                    <a:pt x="9169" y="2930"/>
                  </a:lnTo>
                  <a:cubicBezTo>
                    <a:pt x="9645" y="3072"/>
                    <a:pt x="10074" y="3334"/>
                    <a:pt x="10383" y="3692"/>
                  </a:cubicBezTo>
                  <a:lnTo>
                    <a:pt x="103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35">
              <a:extLst>
                <a:ext uri="{FF2B5EF4-FFF2-40B4-BE49-F238E27FC236}">
                  <a16:creationId xmlns:a16="http://schemas.microsoft.com/office/drawing/2014/main" id="{BC1CF7F6-99C5-250F-14BD-21594EF342AE}"/>
                </a:ext>
              </a:extLst>
            </p:cNvPr>
            <p:cNvSpPr/>
            <p:nvPr/>
          </p:nvSpPr>
          <p:spPr>
            <a:xfrm>
              <a:off x="1184615" y="2158734"/>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35">
              <a:extLst>
                <a:ext uri="{FF2B5EF4-FFF2-40B4-BE49-F238E27FC236}">
                  <a16:creationId xmlns:a16="http://schemas.microsoft.com/office/drawing/2014/main" id="{320FCF84-091D-61C3-9D09-4A4A13201CCB}"/>
                </a:ext>
              </a:extLst>
            </p:cNvPr>
            <p:cNvSpPr/>
            <p:nvPr/>
          </p:nvSpPr>
          <p:spPr>
            <a:xfrm>
              <a:off x="1224652" y="2158734"/>
              <a:ext cx="20431" cy="24352"/>
            </a:xfrm>
            <a:custGeom>
              <a:avLst/>
              <a:gdLst/>
              <a:ahLst/>
              <a:cxnLst/>
              <a:rect l="l" t="t" r="r" b="b"/>
              <a:pathLst>
                <a:path w="620" h="739" extrusionOk="0">
                  <a:moveTo>
                    <a:pt x="0" y="1"/>
                  </a:moveTo>
                  <a:lnTo>
                    <a:pt x="0"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35">
              <a:extLst>
                <a:ext uri="{FF2B5EF4-FFF2-40B4-BE49-F238E27FC236}">
                  <a16:creationId xmlns:a16="http://schemas.microsoft.com/office/drawing/2014/main" id="{101FA350-E518-4C8E-A78D-4594C2254AB4}"/>
                </a:ext>
              </a:extLst>
            </p:cNvPr>
            <p:cNvSpPr/>
            <p:nvPr/>
          </p:nvSpPr>
          <p:spPr>
            <a:xfrm>
              <a:off x="1144610" y="2203484"/>
              <a:ext cx="19640" cy="24352"/>
            </a:xfrm>
            <a:custGeom>
              <a:avLst/>
              <a:gdLst/>
              <a:ahLst/>
              <a:cxnLst/>
              <a:rect l="l" t="t" r="r" b="b"/>
              <a:pathLst>
                <a:path w="596" h="739" extrusionOk="0">
                  <a:moveTo>
                    <a:pt x="0" y="0"/>
                  </a:moveTo>
                  <a:lnTo>
                    <a:pt x="0" y="738"/>
                  </a:lnTo>
                  <a:lnTo>
                    <a:pt x="596" y="738"/>
                  </a:lnTo>
                  <a:lnTo>
                    <a:pt x="59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35">
              <a:extLst>
                <a:ext uri="{FF2B5EF4-FFF2-40B4-BE49-F238E27FC236}">
                  <a16:creationId xmlns:a16="http://schemas.microsoft.com/office/drawing/2014/main" id="{57C9EB52-65B3-07E8-4098-AD6B0A50E925}"/>
                </a:ext>
              </a:extLst>
            </p:cNvPr>
            <p:cNvSpPr/>
            <p:nvPr/>
          </p:nvSpPr>
          <p:spPr>
            <a:xfrm>
              <a:off x="1144610" y="2158734"/>
              <a:ext cx="19640" cy="24352"/>
            </a:xfrm>
            <a:custGeom>
              <a:avLst/>
              <a:gdLst/>
              <a:ahLst/>
              <a:cxnLst/>
              <a:rect l="l" t="t" r="r" b="b"/>
              <a:pathLst>
                <a:path w="596" h="739" extrusionOk="0">
                  <a:moveTo>
                    <a:pt x="0" y="1"/>
                  </a:moveTo>
                  <a:lnTo>
                    <a:pt x="0" y="739"/>
                  </a:lnTo>
                  <a:lnTo>
                    <a:pt x="596" y="739"/>
                  </a:lnTo>
                  <a:lnTo>
                    <a:pt x="5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35">
              <a:extLst>
                <a:ext uri="{FF2B5EF4-FFF2-40B4-BE49-F238E27FC236}">
                  <a16:creationId xmlns:a16="http://schemas.microsoft.com/office/drawing/2014/main" id="{DEA0D663-4313-73DF-53D6-C04EF16AA97D}"/>
                </a:ext>
              </a:extLst>
            </p:cNvPr>
            <p:cNvSpPr/>
            <p:nvPr/>
          </p:nvSpPr>
          <p:spPr>
            <a:xfrm>
              <a:off x="1144610" y="2248200"/>
              <a:ext cx="19640" cy="24352"/>
            </a:xfrm>
            <a:custGeom>
              <a:avLst/>
              <a:gdLst/>
              <a:ahLst/>
              <a:cxnLst/>
              <a:rect l="l" t="t" r="r" b="b"/>
              <a:pathLst>
                <a:path w="596" h="739" extrusionOk="0">
                  <a:moveTo>
                    <a:pt x="0" y="1"/>
                  </a:moveTo>
                  <a:lnTo>
                    <a:pt x="0" y="739"/>
                  </a:lnTo>
                  <a:lnTo>
                    <a:pt x="596" y="739"/>
                  </a:lnTo>
                  <a:lnTo>
                    <a:pt x="59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35">
              <a:extLst>
                <a:ext uri="{FF2B5EF4-FFF2-40B4-BE49-F238E27FC236}">
                  <a16:creationId xmlns:a16="http://schemas.microsoft.com/office/drawing/2014/main" id="{B142E1CF-C4EE-CEE5-E19C-DAA3A3F8ED7A}"/>
                </a:ext>
              </a:extLst>
            </p:cNvPr>
            <p:cNvSpPr/>
            <p:nvPr/>
          </p:nvSpPr>
          <p:spPr>
            <a:xfrm>
              <a:off x="1023741" y="2203484"/>
              <a:ext cx="20464" cy="24352"/>
            </a:xfrm>
            <a:custGeom>
              <a:avLst/>
              <a:gdLst/>
              <a:ahLst/>
              <a:cxnLst/>
              <a:rect l="l" t="t" r="r" b="b"/>
              <a:pathLst>
                <a:path w="621" h="739" extrusionOk="0">
                  <a:moveTo>
                    <a:pt x="1" y="0"/>
                  </a:moveTo>
                  <a:lnTo>
                    <a:pt x="1" y="738"/>
                  </a:lnTo>
                  <a:lnTo>
                    <a:pt x="620" y="738"/>
                  </a:ln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35">
              <a:extLst>
                <a:ext uri="{FF2B5EF4-FFF2-40B4-BE49-F238E27FC236}">
                  <a16:creationId xmlns:a16="http://schemas.microsoft.com/office/drawing/2014/main" id="{8805D3A0-BFB6-0892-2E1A-2C31CCD4E4F9}"/>
                </a:ext>
              </a:extLst>
            </p:cNvPr>
            <p:cNvSpPr/>
            <p:nvPr/>
          </p:nvSpPr>
          <p:spPr>
            <a:xfrm>
              <a:off x="1063778" y="2158734"/>
              <a:ext cx="20431" cy="24352"/>
            </a:xfrm>
            <a:custGeom>
              <a:avLst/>
              <a:gdLst/>
              <a:ahLst/>
              <a:cxnLst/>
              <a:rect l="l" t="t" r="r" b="b"/>
              <a:pathLst>
                <a:path w="620" h="739" extrusionOk="0">
                  <a:moveTo>
                    <a:pt x="0" y="1"/>
                  </a:moveTo>
                  <a:lnTo>
                    <a:pt x="0"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35">
              <a:extLst>
                <a:ext uri="{FF2B5EF4-FFF2-40B4-BE49-F238E27FC236}">
                  <a16:creationId xmlns:a16="http://schemas.microsoft.com/office/drawing/2014/main" id="{F7D16CF3-2A2D-68F8-C5FD-782DD0E10FF0}"/>
                </a:ext>
              </a:extLst>
            </p:cNvPr>
            <p:cNvSpPr/>
            <p:nvPr/>
          </p:nvSpPr>
          <p:spPr>
            <a:xfrm>
              <a:off x="1023741" y="2158734"/>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35">
              <a:extLst>
                <a:ext uri="{FF2B5EF4-FFF2-40B4-BE49-F238E27FC236}">
                  <a16:creationId xmlns:a16="http://schemas.microsoft.com/office/drawing/2014/main" id="{04D2F7AF-A9CC-C3B6-40AF-C51F804118D0}"/>
                </a:ext>
              </a:extLst>
            </p:cNvPr>
            <p:cNvSpPr/>
            <p:nvPr/>
          </p:nvSpPr>
          <p:spPr>
            <a:xfrm>
              <a:off x="1063778" y="2248200"/>
              <a:ext cx="20431" cy="24352"/>
            </a:xfrm>
            <a:custGeom>
              <a:avLst/>
              <a:gdLst/>
              <a:ahLst/>
              <a:cxnLst/>
              <a:rect l="l" t="t" r="r" b="b"/>
              <a:pathLst>
                <a:path w="620" h="739" extrusionOk="0">
                  <a:moveTo>
                    <a:pt x="0" y="1"/>
                  </a:moveTo>
                  <a:lnTo>
                    <a:pt x="0"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35">
              <a:extLst>
                <a:ext uri="{FF2B5EF4-FFF2-40B4-BE49-F238E27FC236}">
                  <a16:creationId xmlns:a16="http://schemas.microsoft.com/office/drawing/2014/main" id="{BBCD6CDF-CBB8-EE4E-72F0-55DD1B8F8AEB}"/>
                </a:ext>
              </a:extLst>
            </p:cNvPr>
            <p:cNvSpPr/>
            <p:nvPr/>
          </p:nvSpPr>
          <p:spPr>
            <a:xfrm>
              <a:off x="1023741" y="2248200"/>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35">
              <a:extLst>
                <a:ext uri="{FF2B5EF4-FFF2-40B4-BE49-F238E27FC236}">
                  <a16:creationId xmlns:a16="http://schemas.microsoft.com/office/drawing/2014/main" id="{A74C7DC4-DAE3-27A0-307B-8A3063BA7BC1}"/>
                </a:ext>
              </a:extLst>
            </p:cNvPr>
            <p:cNvSpPr/>
            <p:nvPr/>
          </p:nvSpPr>
          <p:spPr>
            <a:xfrm>
              <a:off x="1103782" y="2158734"/>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5">
              <a:extLst>
                <a:ext uri="{FF2B5EF4-FFF2-40B4-BE49-F238E27FC236}">
                  <a16:creationId xmlns:a16="http://schemas.microsoft.com/office/drawing/2014/main" id="{0AE9782C-36CE-70FD-D80B-37BF51950A69}"/>
                </a:ext>
              </a:extLst>
            </p:cNvPr>
            <p:cNvSpPr/>
            <p:nvPr/>
          </p:nvSpPr>
          <p:spPr>
            <a:xfrm>
              <a:off x="1103782" y="2248200"/>
              <a:ext cx="20464" cy="24352"/>
            </a:xfrm>
            <a:custGeom>
              <a:avLst/>
              <a:gdLst/>
              <a:ahLst/>
              <a:cxnLst/>
              <a:rect l="l" t="t" r="r" b="b"/>
              <a:pathLst>
                <a:path w="621" h="739" extrusionOk="0">
                  <a:moveTo>
                    <a:pt x="1" y="1"/>
                  </a:moveTo>
                  <a:lnTo>
                    <a:pt x="1" y="739"/>
                  </a:lnTo>
                  <a:lnTo>
                    <a:pt x="620" y="739"/>
                  </a:lnTo>
                  <a:lnTo>
                    <a:pt x="6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5">
              <a:extLst>
                <a:ext uri="{FF2B5EF4-FFF2-40B4-BE49-F238E27FC236}">
                  <a16:creationId xmlns:a16="http://schemas.microsoft.com/office/drawing/2014/main" id="{59A00993-F45D-31B3-A55A-E800077E417F}"/>
                </a:ext>
              </a:extLst>
            </p:cNvPr>
            <p:cNvSpPr/>
            <p:nvPr/>
          </p:nvSpPr>
          <p:spPr>
            <a:xfrm>
              <a:off x="1063778" y="2203484"/>
              <a:ext cx="20431" cy="24352"/>
            </a:xfrm>
            <a:custGeom>
              <a:avLst/>
              <a:gdLst/>
              <a:ahLst/>
              <a:cxnLst/>
              <a:rect l="l" t="t" r="r" b="b"/>
              <a:pathLst>
                <a:path w="620" h="739" extrusionOk="0">
                  <a:moveTo>
                    <a:pt x="0" y="0"/>
                  </a:moveTo>
                  <a:lnTo>
                    <a:pt x="0" y="738"/>
                  </a:lnTo>
                  <a:lnTo>
                    <a:pt x="620" y="738"/>
                  </a:ln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5">
              <a:extLst>
                <a:ext uri="{FF2B5EF4-FFF2-40B4-BE49-F238E27FC236}">
                  <a16:creationId xmlns:a16="http://schemas.microsoft.com/office/drawing/2014/main" id="{34080904-193E-1980-6DAA-0AFF4658C166}"/>
                </a:ext>
              </a:extLst>
            </p:cNvPr>
            <p:cNvSpPr/>
            <p:nvPr/>
          </p:nvSpPr>
          <p:spPr>
            <a:xfrm>
              <a:off x="1103782" y="2203484"/>
              <a:ext cx="20464" cy="24352"/>
            </a:xfrm>
            <a:custGeom>
              <a:avLst/>
              <a:gdLst/>
              <a:ahLst/>
              <a:cxnLst/>
              <a:rect l="l" t="t" r="r" b="b"/>
              <a:pathLst>
                <a:path w="621" h="739" extrusionOk="0">
                  <a:moveTo>
                    <a:pt x="1" y="0"/>
                  </a:moveTo>
                  <a:lnTo>
                    <a:pt x="1" y="738"/>
                  </a:lnTo>
                  <a:lnTo>
                    <a:pt x="620" y="738"/>
                  </a:ln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5">
              <a:extLst>
                <a:ext uri="{FF2B5EF4-FFF2-40B4-BE49-F238E27FC236}">
                  <a16:creationId xmlns:a16="http://schemas.microsoft.com/office/drawing/2014/main" id="{FC0B1C5D-9CFC-B58E-56AB-440A16E4C499}"/>
                </a:ext>
              </a:extLst>
            </p:cNvPr>
            <p:cNvSpPr/>
            <p:nvPr/>
          </p:nvSpPr>
          <p:spPr>
            <a:xfrm>
              <a:off x="1184615" y="2203484"/>
              <a:ext cx="20464" cy="24352"/>
            </a:xfrm>
            <a:custGeom>
              <a:avLst/>
              <a:gdLst/>
              <a:ahLst/>
              <a:cxnLst/>
              <a:rect l="l" t="t" r="r" b="b"/>
              <a:pathLst>
                <a:path w="621" h="739" extrusionOk="0">
                  <a:moveTo>
                    <a:pt x="1" y="0"/>
                  </a:moveTo>
                  <a:lnTo>
                    <a:pt x="1" y="738"/>
                  </a:lnTo>
                  <a:lnTo>
                    <a:pt x="382" y="738"/>
                  </a:lnTo>
                  <a:cubicBezTo>
                    <a:pt x="453" y="691"/>
                    <a:pt x="525" y="643"/>
                    <a:pt x="620" y="596"/>
                  </a:cubicBezTo>
                  <a:lnTo>
                    <a:pt x="6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5">
              <a:extLst>
                <a:ext uri="{FF2B5EF4-FFF2-40B4-BE49-F238E27FC236}">
                  <a16:creationId xmlns:a16="http://schemas.microsoft.com/office/drawing/2014/main" id="{4330ABAA-6033-0BFF-F586-A3ACCF43DCB9}"/>
                </a:ext>
              </a:extLst>
            </p:cNvPr>
            <p:cNvSpPr/>
            <p:nvPr/>
          </p:nvSpPr>
          <p:spPr>
            <a:xfrm>
              <a:off x="1184615" y="2232515"/>
              <a:ext cx="120903" cy="120079"/>
            </a:xfrm>
            <a:custGeom>
              <a:avLst/>
              <a:gdLst/>
              <a:ahLst/>
              <a:cxnLst/>
              <a:rect l="l" t="t" r="r" b="b"/>
              <a:pathLst>
                <a:path w="3669" h="3644" extrusionOk="0">
                  <a:moveTo>
                    <a:pt x="1835" y="715"/>
                  </a:moveTo>
                  <a:cubicBezTo>
                    <a:pt x="2001" y="715"/>
                    <a:pt x="2144" y="834"/>
                    <a:pt x="2144" y="1001"/>
                  </a:cubicBezTo>
                  <a:lnTo>
                    <a:pt x="2144" y="1834"/>
                  </a:lnTo>
                  <a:cubicBezTo>
                    <a:pt x="2144" y="1905"/>
                    <a:pt x="2097" y="1977"/>
                    <a:pt x="2049" y="2048"/>
                  </a:cubicBezTo>
                  <a:lnTo>
                    <a:pt x="1620" y="2477"/>
                  </a:lnTo>
                  <a:cubicBezTo>
                    <a:pt x="1549" y="2525"/>
                    <a:pt x="1477" y="2572"/>
                    <a:pt x="1406" y="2572"/>
                  </a:cubicBezTo>
                  <a:cubicBezTo>
                    <a:pt x="1334" y="2572"/>
                    <a:pt x="1239" y="2525"/>
                    <a:pt x="1192" y="2477"/>
                  </a:cubicBezTo>
                  <a:cubicBezTo>
                    <a:pt x="1073" y="2358"/>
                    <a:pt x="1073" y="2167"/>
                    <a:pt x="1192" y="2048"/>
                  </a:cubicBezTo>
                  <a:lnTo>
                    <a:pt x="1525" y="1691"/>
                  </a:lnTo>
                  <a:lnTo>
                    <a:pt x="1525" y="1001"/>
                  </a:lnTo>
                  <a:cubicBezTo>
                    <a:pt x="1525" y="834"/>
                    <a:pt x="1668" y="715"/>
                    <a:pt x="1835" y="715"/>
                  </a:cubicBezTo>
                  <a:close/>
                  <a:moveTo>
                    <a:pt x="1835" y="0"/>
                  </a:moveTo>
                  <a:cubicBezTo>
                    <a:pt x="811" y="0"/>
                    <a:pt x="1" y="810"/>
                    <a:pt x="1" y="1834"/>
                  </a:cubicBezTo>
                  <a:cubicBezTo>
                    <a:pt x="1" y="2834"/>
                    <a:pt x="811" y="3644"/>
                    <a:pt x="1835" y="3644"/>
                  </a:cubicBezTo>
                  <a:cubicBezTo>
                    <a:pt x="2835" y="3644"/>
                    <a:pt x="3668" y="2834"/>
                    <a:pt x="3668" y="1834"/>
                  </a:cubicBezTo>
                  <a:cubicBezTo>
                    <a:pt x="3668" y="810"/>
                    <a:pt x="2835" y="0"/>
                    <a:pt x="18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54354502"/>
      </p:ext>
    </p:extLst>
  </p:cSld>
  <p:clrMapOvr>
    <a:masterClrMapping/>
  </p:clrMapOvr>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rganization Development Meeting by Slidesgo">
  <a:themeElements>
    <a:clrScheme name="Simple Light">
      <a:dk1>
        <a:srgbClr val="151A2E"/>
      </a:dk1>
      <a:lt1>
        <a:srgbClr val="E8EBFA"/>
      </a:lt1>
      <a:dk2>
        <a:srgbClr val="8CBCC9"/>
      </a:dk2>
      <a:lt2>
        <a:srgbClr val="C5D0F5"/>
      </a:lt2>
      <a:accent1>
        <a:srgbClr val="6D7DD2"/>
      </a:accent1>
      <a:accent2>
        <a:srgbClr val="FFFFFF"/>
      </a:accent2>
      <a:accent3>
        <a:srgbClr val="293259"/>
      </a:accent3>
      <a:accent4>
        <a:srgbClr val="3D497B"/>
      </a:accent4>
      <a:accent5>
        <a:srgbClr val="24110D"/>
      </a:accent5>
      <a:accent6>
        <a:srgbClr val="FFFFFF"/>
      </a:accent6>
      <a:hlink>
        <a:srgbClr val="151A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Affichage à l'écran (16:9)</PresentationFormat>
  <Paragraphs>18</Paragraphs>
  <Slides>6</Slides>
  <Notes>6</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6</vt:i4>
      </vt:variant>
    </vt:vector>
  </HeadingPairs>
  <TitlesOfParts>
    <vt:vector size="20" baseType="lpstr">
      <vt:lpstr>Bebas Neue</vt:lpstr>
      <vt:lpstr>Figtree</vt:lpstr>
      <vt:lpstr>Andalus</vt:lpstr>
      <vt:lpstr>PT Sans</vt:lpstr>
      <vt:lpstr>Tw Cen MT</vt:lpstr>
      <vt:lpstr>Aptos</vt:lpstr>
      <vt:lpstr>Golos Text</vt:lpstr>
      <vt:lpstr>Arial</vt:lpstr>
      <vt:lpstr>Nunito Light</vt:lpstr>
      <vt:lpstr>Simplified Arabic</vt:lpstr>
      <vt:lpstr>Times New Roman</vt:lpstr>
      <vt:lpstr>Figtree Medium</vt:lpstr>
      <vt:lpstr>Ronds dans l’eau</vt:lpstr>
      <vt:lpstr>Organization Development Meeting by Slidesgo</vt:lpstr>
      <vt:lpstr>محاضرة 01 : مفهوم الصراع التنظيمي</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cp:revision>
  <dcterms:modified xsi:type="dcterms:W3CDTF">2025-05-23T11:52:17Z</dcterms:modified>
</cp:coreProperties>
</file>