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3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54C4-9ABE-409E-BD39-4F89150A6313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98E0-8547-491B-81FE-1C9477684B3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Presentations</a:t>
            </a:r>
            <a:r>
              <a:rPr lang="fr-FR" dirty="0" smtClean="0"/>
              <a:t> </a:t>
            </a:r>
            <a:r>
              <a:rPr lang="fr-FR" dirty="0" err="1" smtClean="0"/>
              <a:t>calendar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Mrs. </a:t>
            </a:r>
            <a:r>
              <a:rPr lang="fr-FR" dirty="0" err="1" smtClean="0"/>
              <a:t>Benloucif</a:t>
            </a:r>
            <a:r>
              <a:rPr lang="fr-FR" dirty="0" smtClean="0"/>
              <a:t> </a:t>
            </a:r>
            <a:r>
              <a:rPr lang="fr-FR" dirty="0" err="1" smtClean="0"/>
              <a:t>Nousseiba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fr-FR" dirty="0" err="1" smtClean="0"/>
              <a:t>Presentations</a:t>
            </a:r>
            <a:r>
              <a:rPr lang="fr-FR" dirty="0" smtClean="0"/>
              <a:t> </a:t>
            </a:r>
            <a:r>
              <a:rPr lang="fr-FR" dirty="0" err="1" smtClean="0"/>
              <a:t>calendar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186766" cy="548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257940"/>
              </a:tblGrid>
              <a:tr h="418625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date</a:t>
                      </a:r>
                      <a:endParaRPr lang="fr-FR" sz="3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Topic</a:t>
                      </a:r>
                      <a:endParaRPr lang="fr-FR" sz="3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</a:tr>
              <a:tr h="418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Oct22th 2024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Sakkal Majalla" pitchFamily="2" charset="-78"/>
                          <a:cs typeface="Sakkal Majalla" pitchFamily="2" charset="-78"/>
                        </a:rPr>
                        <a:t>Addiction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Oct29th</a:t>
                      </a: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2024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Nov</a:t>
                      </a: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5th 2024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Depression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Nov</a:t>
                      </a:r>
                      <a:r>
                        <a:rPr lang="fr-FR" sz="2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12th 2024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Autism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Nov</a:t>
                      </a:r>
                      <a:r>
                        <a:rPr lang="fr-FR" sz="2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19th 2024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Sakkal Majalla" pitchFamily="2" charset="-78"/>
                          <a:cs typeface="Sakkal Majalla" pitchFamily="2" charset="-78"/>
                        </a:rPr>
                        <a:t>PTSD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Nov</a:t>
                      </a:r>
                      <a:r>
                        <a:rPr lang="fr-FR" sz="2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26th 2024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latin typeface="Sakkal Majalla" pitchFamily="2" charset="-78"/>
                          <a:cs typeface="Sakkal Majalla" pitchFamily="2" charset="-78"/>
                        </a:rPr>
                        <a:t>Anxiety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Dec</a:t>
                      </a:r>
                      <a:r>
                        <a:rPr lang="fr-FR" sz="2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03rd 2024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Various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topics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(OCD; ADHD; SOCIAL ANXIETY)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Dec</a:t>
                      </a:r>
                      <a:r>
                        <a:rPr lang="fr-FR" sz="2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10th 2024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Various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topics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(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Bipolar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disorder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;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baseline="0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Schizophrenia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,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paranoia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; positive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psychology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;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food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disorders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</a:p>
                  </a:txBody>
                  <a:tcPr marL="68580" marR="68580"/>
                </a:tc>
              </a:tr>
              <a:tr h="41862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Dec17th 2024</a:t>
                      </a:r>
                      <a:endParaRPr lang="fr-FR" sz="24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Various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topics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(….)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67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Presentations calendar</vt:lpstr>
      <vt:lpstr>Presentations calendar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2024-11-12T00:11:16Z</dcterms:created>
  <dcterms:modified xsi:type="dcterms:W3CDTF">2024-11-12T01:12:32Z</dcterms:modified>
</cp:coreProperties>
</file>