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0EFBA-744C-40A3-9603-592E8DACE3C7}" type="datetimeFigureOut">
              <a:rPr lang="fr-FR" smtClean="0"/>
              <a:t>04/12/2025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BDF83-0B7B-4E68-AA0A-CC6855E678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41913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0EFBA-744C-40A3-9603-592E8DACE3C7}" type="datetimeFigureOut">
              <a:rPr lang="fr-FR" smtClean="0"/>
              <a:t>04/12/2025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BDF83-0B7B-4E68-AA0A-CC6855E678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06944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0EFBA-744C-40A3-9603-592E8DACE3C7}" type="datetimeFigureOut">
              <a:rPr lang="fr-FR" smtClean="0"/>
              <a:t>04/12/2025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BDF83-0B7B-4E68-AA0A-CC6855E678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30359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0EFBA-744C-40A3-9603-592E8DACE3C7}" type="datetimeFigureOut">
              <a:rPr lang="fr-FR" smtClean="0"/>
              <a:t>04/12/2025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BDF83-0B7B-4E68-AA0A-CC6855E678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76875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0EFBA-744C-40A3-9603-592E8DACE3C7}" type="datetimeFigureOut">
              <a:rPr lang="fr-FR" smtClean="0"/>
              <a:t>04/12/2025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BDF83-0B7B-4E68-AA0A-CC6855E678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30344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0EFBA-744C-40A3-9603-592E8DACE3C7}" type="datetimeFigureOut">
              <a:rPr lang="fr-FR" smtClean="0"/>
              <a:t>04/12/2025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BDF83-0B7B-4E68-AA0A-CC6855E678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904887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0EFBA-744C-40A3-9603-592E8DACE3C7}" type="datetimeFigureOut">
              <a:rPr lang="fr-FR" smtClean="0"/>
              <a:t>04/12/2025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BDF83-0B7B-4E68-AA0A-CC6855E678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13373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0EFBA-744C-40A3-9603-592E8DACE3C7}" type="datetimeFigureOut">
              <a:rPr lang="fr-FR" smtClean="0"/>
              <a:t>04/12/2025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BDF83-0B7B-4E68-AA0A-CC6855E678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443285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0EFBA-744C-40A3-9603-592E8DACE3C7}" type="datetimeFigureOut">
              <a:rPr lang="fr-FR" smtClean="0"/>
              <a:t>04/12/2025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BDF83-0B7B-4E68-AA0A-CC6855E678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58399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0EFBA-744C-40A3-9603-592E8DACE3C7}" type="datetimeFigureOut">
              <a:rPr lang="fr-FR" smtClean="0"/>
              <a:t>04/12/2025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BDF83-0B7B-4E68-AA0A-CC6855E678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6678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0EFBA-744C-40A3-9603-592E8DACE3C7}" type="datetimeFigureOut">
              <a:rPr lang="fr-FR" smtClean="0"/>
              <a:t>04/12/2025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BDF83-0B7B-4E68-AA0A-CC6855E678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584564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00EFBA-744C-40A3-9603-592E8DACE3C7}" type="datetimeFigureOut">
              <a:rPr lang="fr-FR" smtClean="0"/>
              <a:t>04/12/2025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9BDF83-0B7B-4E68-AA0A-CC6855E678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2140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05218" y="1975092"/>
            <a:ext cx="995564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Seed</a:t>
            </a:r>
            <a:r>
              <a:rPr lang="fr-FR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Formation (Reproduction &amp; </a:t>
            </a:r>
            <a:r>
              <a:rPr lang="fr-FR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Fertilization</a:t>
            </a:r>
            <a:r>
              <a:rPr lang="fr-FR" dirty="0" smtClean="0"/>
              <a:t>)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818107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cdn1.byjus.com/wp-content/uploads/2019/09/DOUBLE-FERTILIZATION.png?utm_source=chatgpt.com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786856"/>
            <a:ext cx="5181600" cy="2428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s://www.fs.usda.gov/sites/default/files/2022-12/parts-of-a-flower.jpg?utm_source=chatgpt.com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2580672"/>
            <a:ext cx="5181600" cy="2841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171131" y="549347"/>
            <a:ext cx="7697337" cy="203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fr-FR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Occurs</a:t>
            </a:r>
            <a:r>
              <a:rPr kumimoji="0" lang="fr-FR" alt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in </a:t>
            </a:r>
            <a:r>
              <a:rPr kumimoji="0" lang="fr-FR" altLang="fr-FR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flowering</a:t>
            </a:r>
            <a:r>
              <a:rPr kumimoji="0" lang="fr-FR" altLang="fr-F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plants (</a:t>
            </a:r>
            <a:r>
              <a:rPr kumimoji="0" lang="fr-FR" altLang="fr-FR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angiosperms</a:t>
            </a:r>
            <a:r>
              <a:rPr kumimoji="0" lang="fr-FR" altLang="fr-F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</a:t>
            </a:r>
            <a:r>
              <a:rPr kumimoji="0" lang="fr-FR" alt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fr-FR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Pollination</a:t>
            </a:r>
            <a:r>
              <a:rPr kumimoji="0" lang="fr-FR" alt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</a:t>
            </a:r>
            <a:r>
              <a:rPr kumimoji="0" lang="fr-FR" altLang="fr-FR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transfer</a:t>
            </a:r>
            <a:r>
              <a:rPr kumimoji="0" lang="fr-FR" alt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of pollen </a:t>
            </a:r>
            <a:r>
              <a:rPr kumimoji="0" lang="fr-FR" altLang="fr-FR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from</a:t>
            </a:r>
            <a:r>
              <a:rPr kumimoji="0" lang="fr-FR" alt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fr-FR" altLang="fr-FR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anther</a:t>
            </a:r>
            <a:r>
              <a:rPr kumimoji="0" lang="fr-FR" alt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(male) to stigma (</a:t>
            </a:r>
            <a:r>
              <a:rPr kumimoji="0" lang="fr-FR" altLang="fr-FR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female</a:t>
            </a:r>
            <a:r>
              <a:rPr kumimoji="0" lang="fr-FR" alt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fr-FR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Fertilization</a:t>
            </a:r>
            <a:r>
              <a:rPr kumimoji="0" lang="fr-FR" alt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fr-FR" altLang="fr-FR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involves</a:t>
            </a:r>
            <a:r>
              <a:rPr kumimoji="0" lang="fr-FR" alt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fr-FR" altLang="fr-F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double </a:t>
            </a:r>
            <a:r>
              <a:rPr kumimoji="0" lang="fr-FR" altLang="fr-FR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fertilization</a:t>
            </a:r>
            <a:r>
              <a:rPr kumimoji="0" lang="fr-FR" alt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a key </a:t>
            </a:r>
            <a:r>
              <a:rPr kumimoji="0" lang="fr-FR" altLang="fr-FR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feature</a:t>
            </a:r>
            <a:r>
              <a:rPr kumimoji="0" lang="fr-FR" alt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of </a:t>
            </a:r>
            <a:r>
              <a:rPr kumimoji="0" lang="fr-FR" altLang="fr-FR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angiosperms</a:t>
            </a:r>
            <a:r>
              <a:rPr kumimoji="0" lang="fr-FR" alt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One </a:t>
            </a:r>
            <a:r>
              <a:rPr kumimoji="0" lang="fr-FR" altLang="fr-FR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sperm</a:t>
            </a:r>
            <a:r>
              <a:rPr kumimoji="0" lang="fr-FR" alt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fr-FR" altLang="fr-FR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fertilizes</a:t>
            </a:r>
            <a:r>
              <a:rPr kumimoji="0" lang="fr-FR" alt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the </a:t>
            </a:r>
            <a:r>
              <a:rPr kumimoji="0" lang="fr-FR" altLang="fr-FR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egg</a:t>
            </a:r>
            <a:r>
              <a:rPr kumimoji="0" lang="fr-FR" alt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→ </a:t>
            </a:r>
            <a:r>
              <a:rPr kumimoji="0" lang="fr-FR" altLang="fr-FR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forms</a:t>
            </a:r>
            <a:r>
              <a:rPr kumimoji="0" lang="fr-FR" alt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the </a:t>
            </a:r>
            <a:r>
              <a:rPr kumimoji="0" lang="fr-FR" altLang="fr-FR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embryo</a:t>
            </a:r>
            <a:r>
              <a:rPr kumimoji="0" lang="fr-FR" alt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 </a:t>
            </a:r>
            <a:r>
              <a:rPr kumimoji="0" lang="fr-FR" altLang="fr-FR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other</a:t>
            </a:r>
            <a:r>
              <a:rPr kumimoji="0" lang="fr-FR" alt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fr-FR" altLang="fr-FR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fertilizes</a:t>
            </a:r>
            <a:r>
              <a:rPr kumimoji="0" lang="fr-FR" alt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central </a:t>
            </a:r>
            <a:r>
              <a:rPr kumimoji="0" lang="fr-FR" altLang="fr-FR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cell</a:t>
            </a:r>
            <a:r>
              <a:rPr kumimoji="0" lang="fr-FR" alt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→ </a:t>
            </a:r>
            <a:r>
              <a:rPr kumimoji="0" lang="fr-FR" altLang="fr-FR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forms</a:t>
            </a:r>
            <a:r>
              <a:rPr kumimoji="0" lang="fr-FR" alt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the </a:t>
            </a:r>
            <a:r>
              <a:rPr kumimoji="0" lang="fr-FR" altLang="fr-FR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endosperm</a:t>
            </a:r>
            <a:r>
              <a:rPr kumimoji="0" lang="fr-FR" alt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(nutritive tissue).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(</a:t>
            </a:r>
            <a:r>
              <a:rPr kumimoji="0" lang="fr-FR" altLang="fr-FR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scientific</a:t>
            </a:r>
            <a:r>
              <a:rPr kumimoji="0" lang="fr-FR" alt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concept: double </a:t>
            </a:r>
            <a:r>
              <a:rPr kumimoji="0" lang="fr-FR" altLang="fr-FR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fertilization</a:t>
            </a:r>
            <a:r>
              <a:rPr kumimoji="0" lang="fr-FR" alt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79873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569493" y="2487319"/>
            <a:ext cx="8639032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ovule </a:t>
            </a:r>
            <a:r>
              <a:rPr kumimoji="0" lang="fr-FR" altLang="fr-FR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becomes</a:t>
            </a:r>
            <a:r>
              <a:rPr kumimoji="0" lang="fr-FR" alt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kumimoji="0" lang="fr-FR" altLang="fr-FR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seed</a:t>
            </a:r>
            <a:r>
              <a:rPr kumimoji="0" lang="fr-FR" alt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and the </a:t>
            </a:r>
            <a:r>
              <a:rPr kumimoji="0" lang="fr-FR" altLang="fr-FR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ovary</a:t>
            </a:r>
            <a:r>
              <a:rPr kumimoji="0" lang="fr-FR" alt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fr-FR" altLang="fr-FR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becomes</a:t>
            </a:r>
            <a:r>
              <a:rPr kumimoji="0" lang="fr-FR" alt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kumimoji="0" lang="fr-FR" altLang="fr-F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fruit</a:t>
            </a:r>
            <a:r>
              <a:rPr kumimoji="0" lang="fr-FR" alt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kumimoji="0" lang="fr-FR" altLang="fr-FR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seed</a:t>
            </a:r>
            <a:r>
              <a:rPr kumimoji="0" lang="fr-FR" alt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fr-FR" altLang="fr-FR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contains</a:t>
            </a:r>
            <a:r>
              <a:rPr kumimoji="0" lang="fr-FR" alt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fr-FR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Embryo</a:t>
            </a:r>
            <a:r>
              <a:rPr kumimoji="0" lang="fr-FR" alt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(future plant)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fr-FR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Endosperm</a:t>
            </a:r>
            <a:r>
              <a:rPr kumimoji="0" lang="fr-FR" altLang="fr-F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or </a:t>
            </a:r>
            <a:r>
              <a:rPr kumimoji="0" lang="fr-FR" altLang="fr-FR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cotyledons</a:t>
            </a:r>
            <a:r>
              <a:rPr kumimoji="0" lang="fr-FR" alt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kumimoji="0" lang="fr-FR" altLang="fr-FR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food</a:t>
            </a:r>
            <a:r>
              <a:rPr kumimoji="0" lang="fr-FR" alt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fr-FR" altLang="fr-FR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supply</a:t>
            </a:r>
            <a:r>
              <a:rPr kumimoji="0" lang="fr-FR" alt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fr-FR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Seed</a:t>
            </a:r>
            <a:r>
              <a:rPr kumimoji="0" lang="fr-FR" altLang="fr-F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fr-FR" altLang="fr-FR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coat</a:t>
            </a:r>
            <a:r>
              <a:rPr kumimoji="0" lang="fr-FR" alt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(protection)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211520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104</Words>
  <Application>Microsoft Office PowerPoint</Application>
  <PresentationFormat>Grand écran</PresentationFormat>
  <Paragraphs>12</Paragraphs>
  <Slides>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Times New Roman</vt:lpstr>
      <vt:lpstr>Thème Office</vt:lpstr>
      <vt:lpstr>Présentation PowerPoint</vt:lpstr>
      <vt:lpstr>Occurs in flowering plants (angiosperms). Pollination: transfer of pollen from anther (male) to stigma (female). Fertilization involves double fertilization, a key feature of angiosperms: One sperm fertilizes the egg → forms the embryo. The other fertilizes central cell → forms the endosperm (nutritive tissue). (scientific concept: double fertilization) </vt:lpstr>
      <vt:lpstr>The ovule becomes the seed, and the ovary becomes the fruit. A seed contains: Embryo (future plant) Endosperm or cotyledons (food supply) Seed coat (protection)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dell</dc:creator>
  <cp:lastModifiedBy>dell</cp:lastModifiedBy>
  <cp:revision>3</cp:revision>
  <dcterms:created xsi:type="dcterms:W3CDTF">2025-12-04T07:58:00Z</dcterms:created>
  <dcterms:modified xsi:type="dcterms:W3CDTF">2025-12-04T08:04:15Z</dcterms:modified>
</cp:coreProperties>
</file>