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913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069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03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7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034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488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33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3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39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67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45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EFBA-744C-40A3-9603-592E8DACE3C7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BDF83-0B7B-4E68-AA0A-CC6855E678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14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05218" y="1975092"/>
            <a:ext cx="99556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lang="fr-FR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Formation (Reproduction &amp; </a:t>
            </a:r>
            <a:r>
              <a:rPr lang="fr-FR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Fertilization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1810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dn1.byjus.com/wp-content/uploads/2019/09/DOUBLE-FERTILIZATION.png?utm_source=chatgpt.com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786856"/>
            <a:ext cx="51816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www.fs.usda.gov/sites/default/files/2022-12/parts-of-a-flower.jpg?utm_source=chatgpt.com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580672"/>
            <a:ext cx="5181600" cy="284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171131" y="549347"/>
            <a:ext cx="769733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Occurs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flowering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plants (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angiosperms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Pollination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transfer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pollen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from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anther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(male) to stigma (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female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Fertilization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involves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double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fertilization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 key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feature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angiosperms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sperm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fertilizes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egg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embryo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fertilizes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central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cell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forms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endosperm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(nutritive tissue).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scientific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concept: double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fertilization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987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69493" y="2487319"/>
            <a:ext cx="863903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ovule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the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ovary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fruit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Embryo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(future plant)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Endosperm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cotyledons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supply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kumimoji="0" lang="fr-FR" altLang="fr-F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coat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(protection)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1152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104</Words>
  <Application>Microsoft Office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Thème Office</vt:lpstr>
      <vt:lpstr>Présentation PowerPoint</vt:lpstr>
      <vt:lpstr>Occurs in flowering plants (angiosperms). Pollination: transfer of pollen from anther (male) to stigma (female). Fertilization involves double fertilization, a key feature of angiosperms: One sperm fertilizes the egg → forms the embryo. The other fertilizes central cell → forms the endosperm (nutritive tissue). (scientific concept: double fertilization) </vt:lpstr>
      <vt:lpstr>The ovule becomes the seed, and the ovary becomes the fruit. A seed contains: Embryo (future plant) Endosperm or cotyledons (food supply) Seed coat (protection)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3</cp:revision>
  <dcterms:created xsi:type="dcterms:W3CDTF">2025-12-04T07:58:00Z</dcterms:created>
  <dcterms:modified xsi:type="dcterms:W3CDTF">2025-12-04T08:04:15Z</dcterms:modified>
</cp:coreProperties>
</file>