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69" r:id="rId4"/>
    <p:sldId id="274" r:id="rId5"/>
    <p:sldId id="275" r:id="rId6"/>
    <p:sldId id="270" r:id="rId7"/>
    <p:sldId id="271" r:id="rId8"/>
    <p:sldId id="272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6"/>
            <a:ext cx="7315200" cy="1475535"/>
          </a:xfrm>
        </p:spPr>
        <p:txBody>
          <a:bodyPr>
            <a:normAutofit/>
          </a:bodyPr>
          <a:lstStyle/>
          <a:p>
            <a:pPr algn="ctr"/>
            <a: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THE BUSINESS CYCLE</a:t>
            </a:r>
            <a:b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February, </a:t>
            </a:r>
            <a:r>
              <a:rPr lang="fr-FR" dirty="0" smtClean="0">
                <a:latin typeface="Lucida Bright" panose="02040602050505020304" pitchFamily="18" charset="0"/>
              </a:rPr>
              <a:t>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378823"/>
            <a:ext cx="8621485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A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391886"/>
            <a:ext cx="8704217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1" y="378823"/>
            <a:ext cx="8717280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365760"/>
            <a:ext cx="8678091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1" y="169817"/>
            <a:ext cx="8556170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22" y="365759"/>
            <a:ext cx="8612777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22" y="574766"/>
            <a:ext cx="8612777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663" y="1593669"/>
            <a:ext cx="8085908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702</TotalTime>
  <Words>35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THE BUSINESS CYCLE </vt:lpstr>
      <vt:lpstr>A</vt:lpstr>
      <vt:lpstr>A</vt:lpstr>
      <vt:lpstr>B</vt:lpstr>
      <vt:lpstr>c</vt:lpstr>
      <vt:lpstr>EX 1</vt:lpstr>
      <vt:lpstr>EX 2</vt:lpstr>
      <vt:lpstr>EX 3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38</cp:revision>
  <dcterms:created xsi:type="dcterms:W3CDTF">2023-03-05T16:18:00Z</dcterms:created>
  <dcterms:modified xsi:type="dcterms:W3CDTF">2025-02-13T14:28:17Z</dcterms:modified>
</cp:coreProperties>
</file>