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675" r:id="rId2"/>
    <p:sldId id="680" r:id="rId3"/>
    <p:sldId id="677" r:id="rId4"/>
    <p:sldId id="678" r:id="rId5"/>
    <p:sldId id="681" r:id="rId6"/>
    <p:sldId id="679" r:id="rId7"/>
    <p:sldId id="682" r:id="rId8"/>
    <p:sldId id="684" r:id="rId9"/>
    <p:sldId id="685" r:id="rId10"/>
    <p:sldId id="686" r:id="rId11"/>
    <p:sldId id="687" r:id="rId12"/>
    <p:sldId id="688" r:id="rId13"/>
    <p:sldId id="689" r:id="rId14"/>
    <p:sldId id="690" r:id="rId15"/>
    <p:sldId id="691" r:id="rId16"/>
    <p:sldId id="692" r:id="rId17"/>
    <p:sldId id="693" r:id="rId18"/>
    <p:sldId id="694" r:id="rId19"/>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2" pos="3840" userDrawn="1">
          <p15:clr>
            <a:srgbClr val="A4A3A4"/>
          </p15:clr>
        </p15:guide>
        <p15:guide id="3" orient="horz" pos="370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E05"/>
    <a:srgbClr val="FF6600"/>
    <a:srgbClr val="FFC000"/>
    <a:srgbClr val="92D050"/>
    <a:srgbClr val="7A34AE"/>
    <a:srgbClr val="FCD55D"/>
    <a:srgbClr val="F6660D"/>
    <a:srgbClr val="00B0F0"/>
    <a:srgbClr val="6CA749"/>
    <a:srgbClr val="F2873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544" autoAdjust="0"/>
    <p:restoredTop sz="94660"/>
  </p:normalViewPr>
  <p:slideViewPr>
    <p:cSldViewPr snapToGrid="0">
      <p:cViewPr varScale="1">
        <p:scale>
          <a:sx n="55" d="100"/>
          <a:sy n="55" d="100"/>
        </p:scale>
        <p:origin x="859" y="53"/>
      </p:cViewPr>
      <p:guideLst>
        <p:guide pos="3840"/>
        <p:guide orient="horz" pos="370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rouk abu hassanain" userId="319a4f4791f24b01" providerId="LiveId" clId="{64F614F9-92A7-4FAF-9BE9-66C93DEA911E}"/>
    <pc:docChg chg="undo custSel modSld">
      <pc:chgData name="farouk abu hassanain" userId="319a4f4791f24b01" providerId="LiveId" clId="{64F614F9-92A7-4FAF-9BE9-66C93DEA911E}" dt="2020-03-23T11:56:47.841" v="78" actId="1076"/>
      <pc:docMkLst>
        <pc:docMk/>
      </pc:docMkLst>
      <pc:sldChg chg="addSp modSp">
        <pc:chgData name="farouk abu hassanain" userId="319a4f4791f24b01" providerId="LiveId" clId="{64F614F9-92A7-4FAF-9BE9-66C93DEA911E}" dt="2020-03-23T11:56:47.841" v="78" actId="1076"/>
        <pc:sldMkLst>
          <pc:docMk/>
          <pc:sldMk cId="447835101" sldId="675"/>
        </pc:sldMkLst>
        <pc:spChg chg="add mod">
          <ac:chgData name="farouk abu hassanain" userId="319a4f4791f24b01" providerId="LiveId" clId="{64F614F9-92A7-4FAF-9BE9-66C93DEA911E}" dt="2020-03-23T11:56:20.036" v="70" actId="948"/>
          <ac:spMkLst>
            <pc:docMk/>
            <pc:sldMk cId="447835101" sldId="675"/>
            <ac:spMk id="15" creationId="{50BE331D-5A74-4543-91B7-9A870181BDB4}"/>
          </ac:spMkLst>
        </pc:spChg>
        <pc:spChg chg="add mod">
          <ac:chgData name="farouk abu hassanain" userId="319a4f4791f24b01" providerId="LiveId" clId="{64F614F9-92A7-4FAF-9BE9-66C93DEA911E}" dt="2020-03-23T11:56:20.036" v="70" actId="948"/>
          <ac:spMkLst>
            <pc:docMk/>
            <pc:sldMk cId="447835101" sldId="675"/>
            <ac:spMk id="16" creationId="{406C90DC-CC68-429A-AEE7-D9C8A16DF3C2}"/>
          </ac:spMkLst>
        </pc:spChg>
        <pc:spChg chg="add mod">
          <ac:chgData name="farouk abu hassanain" userId="319a4f4791f24b01" providerId="LiveId" clId="{64F614F9-92A7-4FAF-9BE9-66C93DEA911E}" dt="2020-03-23T11:56:20.036" v="70" actId="948"/>
          <ac:spMkLst>
            <pc:docMk/>
            <pc:sldMk cId="447835101" sldId="675"/>
            <ac:spMk id="17" creationId="{9598DDAD-8F3A-4799-A09C-B2B8102012DE}"/>
          </ac:spMkLst>
        </pc:spChg>
        <pc:spChg chg="add mod">
          <ac:chgData name="farouk abu hassanain" userId="319a4f4791f24b01" providerId="LiveId" clId="{64F614F9-92A7-4FAF-9BE9-66C93DEA911E}" dt="2020-03-23T11:56:24.015" v="75" actId="404"/>
          <ac:spMkLst>
            <pc:docMk/>
            <pc:sldMk cId="447835101" sldId="675"/>
            <ac:spMk id="18" creationId="{A738C94B-B4D8-47ED-A99E-A98C726B6552}"/>
          </ac:spMkLst>
        </pc:spChg>
        <pc:spChg chg="add mod">
          <ac:chgData name="farouk abu hassanain" userId="319a4f4791f24b01" providerId="LiveId" clId="{64F614F9-92A7-4FAF-9BE9-66C93DEA911E}" dt="2020-03-23T11:56:16.779" v="68" actId="1076"/>
          <ac:spMkLst>
            <pc:docMk/>
            <pc:sldMk cId="447835101" sldId="675"/>
            <ac:spMk id="20" creationId="{732ADA47-AE06-4003-A8D6-2A3F444B3686}"/>
          </ac:spMkLst>
        </pc:spChg>
        <pc:spChg chg="add mod">
          <ac:chgData name="farouk abu hassanain" userId="319a4f4791f24b01" providerId="LiveId" clId="{64F614F9-92A7-4FAF-9BE9-66C93DEA911E}" dt="2020-03-23T11:56:16.779" v="68" actId="1076"/>
          <ac:spMkLst>
            <pc:docMk/>
            <pc:sldMk cId="447835101" sldId="675"/>
            <ac:spMk id="21" creationId="{6715FFF5-62BE-40BD-A9C0-05DD113B844E}"/>
          </ac:spMkLst>
        </pc:spChg>
        <pc:grpChg chg="add mod">
          <ac:chgData name="farouk abu hassanain" userId="319a4f4791f24b01" providerId="LiveId" clId="{64F614F9-92A7-4FAF-9BE9-66C93DEA911E}" dt="2020-03-23T11:56:47.841" v="78" actId="1076"/>
          <ac:grpSpMkLst>
            <pc:docMk/>
            <pc:sldMk cId="447835101" sldId="675"/>
            <ac:grpSpMk id="2" creationId="{EE04C15D-6F10-4404-ABC6-44981D29F948}"/>
          </ac:grpSpMkLst>
        </pc:grpChg>
        <pc:grpChg chg="mod">
          <ac:chgData name="farouk abu hassanain" userId="319a4f4791f24b01" providerId="LiveId" clId="{64F614F9-92A7-4FAF-9BE9-66C93DEA911E}" dt="2020-03-23T11:50:51.588" v="3" actId="1076"/>
          <ac:grpSpMkLst>
            <pc:docMk/>
            <pc:sldMk cId="447835101" sldId="675"/>
            <ac:grpSpMk id="4" creationId="{D691E185-F686-49FD-9636-D4D0853A5887}"/>
          </ac:grpSpMkLst>
        </pc:grpChg>
      </pc:sldChg>
    </pc:docChg>
  </pc:docChgLst>
  <pc:docChgLst>
    <pc:chgData name="farouk abu hassanain" userId="319a4f4791f24b01" providerId="LiveId" clId="{DDB562F2-38FC-46AA-82CC-FF4668D45CD6}"/>
    <pc:docChg chg="custSel delSld modSld">
      <pc:chgData name="farouk abu hassanain" userId="319a4f4791f24b01" providerId="LiveId" clId="{DDB562F2-38FC-46AA-82CC-FF4668D45CD6}" dt="2020-03-23T00:39:45.941" v="1" actId="478"/>
      <pc:docMkLst>
        <pc:docMk/>
      </pc:docMkLst>
      <pc:sldChg chg="del">
        <pc:chgData name="farouk abu hassanain" userId="319a4f4791f24b01" providerId="LiveId" clId="{DDB562F2-38FC-46AA-82CC-FF4668D45CD6}" dt="2020-03-23T00:39:36.947" v="0" actId="47"/>
        <pc:sldMkLst>
          <pc:docMk/>
          <pc:sldMk cId="1093188650" sldId="683"/>
        </pc:sldMkLst>
      </pc:sldChg>
      <pc:sldChg chg="delSp">
        <pc:chgData name="farouk abu hassanain" userId="319a4f4791f24b01" providerId="LiveId" clId="{DDB562F2-38FC-46AA-82CC-FF4668D45CD6}" dt="2020-03-23T00:39:45.941" v="1" actId="478"/>
        <pc:sldMkLst>
          <pc:docMk/>
          <pc:sldMk cId="2965019278" sldId="691"/>
        </pc:sldMkLst>
        <pc:spChg chg="del">
          <ac:chgData name="farouk abu hassanain" userId="319a4f4791f24b01" providerId="LiveId" clId="{DDB562F2-38FC-46AA-82CC-FF4668D45CD6}" dt="2020-03-23T00:39:45.941" v="1" actId="478"/>
          <ac:spMkLst>
            <pc:docMk/>
            <pc:sldMk cId="2965019278" sldId="691"/>
            <ac:spMk id="10" creationId="{1258598D-CADD-4125-84E3-31CDDEC884F1}"/>
          </ac:spMkLst>
        </pc:spChg>
        <pc:spChg chg="del">
          <ac:chgData name="farouk abu hassanain" userId="319a4f4791f24b01" providerId="LiveId" clId="{DDB562F2-38FC-46AA-82CC-FF4668D45CD6}" dt="2020-03-23T00:39:45.941" v="1" actId="478"/>
          <ac:spMkLst>
            <pc:docMk/>
            <pc:sldMk cId="2965019278" sldId="691"/>
            <ac:spMk id="87" creationId="{C065DB11-DF5F-45CD-800B-FE120ED1AD32}"/>
          </ac:spMkLst>
        </pc:spChg>
        <pc:spChg chg="del">
          <ac:chgData name="farouk abu hassanain" userId="319a4f4791f24b01" providerId="LiveId" clId="{DDB562F2-38FC-46AA-82CC-FF4668D45CD6}" dt="2020-03-23T00:39:45.941" v="1" actId="478"/>
          <ac:spMkLst>
            <pc:docMk/>
            <pc:sldMk cId="2965019278" sldId="691"/>
            <ac:spMk id="88" creationId="{132CD4C9-598B-4138-8422-6E7631CEC5D3}"/>
          </ac:spMkLst>
        </pc:spChg>
        <pc:spChg chg="del">
          <ac:chgData name="farouk abu hassanain" userId="319a4f4791f24b01" providerId="LiveId" clId="{DDB562F2-38FC-46AA-82CC-FF4668D45CD6}" dt="2020-03-23T00:39:45.941" v="1" actId="478"/>
          <ac:spMkLst>
            <pc:docMk/>
            <pc:sldMk cId="2965019278" sldId="691"/>
            <ac:spMk id="89" creationId="{55A3C15F-5918-4789-B0BB-1957B79EA166}"/>
          </ac:spMkLst>
        </pc:spChg>
        <pc:grpChg chg="del">
          <ac:chgData name="farouk abu hassanain" userId="319a4f4791f24b01" providerId="LiveId" clId="{DDB562F2-38FC-46AA-82CC-FF4668D45CD6}" dt="2020-03-23T00:39:45.941" v="1" actId="478"/>
          <ac:grpSpMkLst>
            <pc:docMk/>
            <pc:sldMk cId="2965019278" sldId="691"/>
            <ac:grpSpMk id="9" creationId="{7C52CF34-C47A-4DEB-A4FE-DCF39F2CE517}"/>
          </ac:grpSpMkLst>
        </pc:grpChg>
        <pc:grpChg chg="del">
          <ac:chgData name="farouk abu hassanain" userId="319a4f4791f24b01" providerId="LiveId" clId="{DDB562F2-38FC-46AA-82CC-FF4668D45CD6}" dt="2020-03-23T00:39:45.941" v="1" actId="478"/>
          <ac:grpSpMkLst>
            <pc:docMk/>
            <pc:sldMk cId="2965019278" sldId="691"/>
            <ac:grpSpMk id="95" creationId="{3574B498-9FD9-4FE5-A17D-6A49E59BFC7D}"/>
          </ac:grpSpMkLst>
        </pc:gr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94C29669-838C-4A57-88E2-D4EAAF873BD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 xmlns:a16="http://schemas.microsoft.com/office/drawing/2014/main" id="{461953D7-377E-4278-84C2-BA0698697752}"/>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BC1513F2-D893-4F84-969F-6709536FEB07}" type="datetimeFigureOut">
              <a:rPr lang="en-US"/>
              <a:pPr>
                <a:defRPr/>
              </a:pPr>
              <a:t>10/1/2025</a:t>
            </a:fld>
            <a:endParaRPr lang="en-US"/>
          </a:p>
        </p:txBody>
      </p:sp>
      <p:sp>
        <p:nvSpPr>
          <p:cNvPr id="4" name="Slide Image Placeholder 3">
            <a:extLst>
              <a:ext uri="{FF2B5EF4-FFF2-40B4-BE49-F238E27FC236}">
                <a16:creationId xmlns="" xmlns:a16="http://schemas.microsoft.com/office/drawing/2014/main" id="{D447463D-E76F-42BE-8A16-E33BE8187901}"/>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 xmlns:a16="http://schemas.microsoft.com/office/drawing/2014/main" id="{8989A0B5-4D2C-42BC-B3A1-992F8B6F1C77}"/>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 xmlns:a16="http://schemas.microsoft.com/office/drawing/2014/main" id="{0F83E689-6ED4-43BA-80AA-FA53CDB322B4}"/>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 xmlns:a16="http://schemas.microsoft.com/office/drawing/2014/main" id="{A5B680A3-0DA5-468E-BB28-B91ECDC74F0D}"/>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D25DD69B-3230-4E1A-860B-8E246E5EE71F}" type="slidenum">
              <a:rPr lang="en-US" altLang="en-US"/>
              <a:pPr>
                <a:defRPr/>
              </a:pPr>
              <a:t>‹N°›</a:t>
            </a:fld>
            <a:endParaRPr lang="en-US" altLang="en-US"/>
          </a:p>
        </p:txBody>
      </p:sp>
    </p:spTree>
    <p:extLst>
      <p:ext uri="{BB962C8B-B14F-4D97-AF65-F5344CB8AC3E}">
        <p14:creationId xmlns:p14="http://schemas.microsoft.com/office/powerpoint/2010/main" val="277033634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0" y="0"/>
            <a:ext cx="12192000" cy="6858000"/>
          </a:xfrm>
        </p:spPr>
        <p:txBody>
          <a:bodyPr rtlCol="0">
            <a:normAutofit/>
          </a:bodyPr>
          <a:lstStyle/>
          <a:p>
            <a:pPr lvl="0"/>
            <a:endParaRPr lang="en-US" noProof="0"/>
          </a:p>
        </p:txBody>
      </p:sp>
    </p:spTree>
    <p:extLst>
      <p:ext uri="{BB962C8B-B14F-4D97-AF65-F5344CB8AC3E}">
        <p14:creationId xmlns:p14="http://schemas.microsoft.com/office/powerpoint/2010/main" val="4239460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39_Title Slide">
    <p:spTree>
      <p:nvGrpSpPr>
        <p:cNvPr id="1" name=""/>
        <p:cNvGrpSpPr/>
        <p:nvPr/>
      </p:nvGrpSpPr>
      <p:grpSpPr>
        <a:xfrm>
          <a:off x="0" y="0"/>
          <a:ext cx="0" cy="0"/>
          <a:chOff x="0" y="0"/>
          <a:chExt cx="0" cy="0"/>
        </a:xfrm>
      </p:grpSpPr>
      <p:sp>
        <p:nvSpPr>
          <p:cNvPr id="18" name="Picture Placeholder 17"/>
          <p:cNvSpPr>
            <a:spLocks noGrp="1"/>
          </p:cNvSpPr>
          <p:nvPr>
            <p:ph type="pic" sz="quarter" idx="13"/>
          </p:nvPr>
        </p:nvSpPr>
        <p:spPr>
          <a:xfrm>
            <a:off x="4270986" y="2012372"/>
            <a:ext cx="3802428" cy="4101004"/>
          </a:xfrm>
          <a:custGeom>
            <a:avLst/>
            <a:gdLst>
              <a:gd name="connsiteX0" fmla="*/ 0 w 2057400"/>
              <a:gd name="connsiteY0" fmla="*/ 0 h 1543050"/>
              <a:gd name="connsiteX1" fmla="*/ 2057400 w 2057400"/>
              <a:gd name="connsiteY1" fmla="*/ 0 h 1543050"/>
              <a:gd name="connsiteX2" fmla="*/ 2057400 w 2057400"/>
              <a:gd name="connsiteY2" fmla="*/ 1543050 h 1543050"/>
              <a:gd name="connsiteX3" fmla="*/ 0 w 2057400"/>
              <a:gd name="connsiteY3" fmla="*/ 1543050 h 1543050"/>
            </a:gdLst>
            <a:ahLst/>
            <a:cxnLst>
              <a:cxn ang="0">
                <a:pos x="connsiteX0" y="connsiteY0"/>
              </a:cxn>
              <a:cxn ang="0">
                <a:pos x="connsiteX1" y="connsiteY1"/>
              </a:cxn>
              <a:cxn ang="0">
                <a:pos x="connsiteX2" y="connsiteY2"/>
              </a:cxn>
              <a:cxn ang="0">
                <a:pos x="connsiteX3" y="connsiteY3"/>
              </a:cxn>
            </a:cxnLst>
            <a:rect l="l" t="t" r="r" b="b"/>
            <a:pathLst>
              <a:path w="2057400" h="1543050">
                <a:moveTo>
                  <a:pt x="0" y="0"/>
                </a:moveTo>
                <a:lnTo>
                  <a:pt x="2057400" y="0"/>
                </a:lnTo>
                <a:lnTo>
                  <a:pt x="2057400" y="1543050"/>
                </a:lnTo>
                <a:lnTo>
                  <a:pt x="0" y="1543050"/>
                </a:ln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1729153522"/>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44_Title Slide">
    <p:spTree>
      <p:nvGrpSpPr>
        <p:cNvPr id="1" name=""/>
        <p:cNvGrpSpPr/>
        <p:nvPr/>
      </p:nvGrpSpPr>
      <p:grpSpPr>
        <a:xfrm>
          <a:off x="0" y="0"/>
          <a:ext cx="0" cy="0"/>
          <a:chOff x="0" y="0"/>
          <a:chExt cx="0" cy="0"/>
        </a:xfrm>
      </p:grpSpPr>
      <p:sp>
        <p:nvSpPr>
          <p:cNvPr id="10" name="Picture Placeholder 9"/>
          <p:cNvSpPr>
            <a:spLocks noGrp="1"/>
          </p:cNvSpPr>
          <p:nvPr>
            <p:ph type="pic" sz="quarter" idx="10"/>
          </p:nvPr>
        </p:nvSpPr>
        <p:spPr>
          <a:xfrm>
            <a:off x="6132572" y="0"/>
            <a:ext cx="6059428" cy="6858000"/>
          </a:xfrm>
          <a:custGeom>
            <a:avLst/>
            <a:gdLst>
              <a:gd name="connsiteX0" fmla="*/ 0 w 6059428"/>
              <a:gd name="connsiteY0" fmla="*/ 0 h 6858000"/>
              <a:gd name="connsiteX1" fmla="*/ 6059428 w 6059428"/>
              <a:gd name="connsiteY1" fmla="*/ 0 h 6858000"/>
              <a:gd name="connsiteX2" fmla="*/ 6059428 w 6059428"/>
              <a:gd name="connsiteY2" fmla="*/ 6858000 h 6858000"/>
              <a:gd name="connsiteX3" fmla="*/ 0 w 6059428"/>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6059428" h="6858000">
                <a:moveTo>
                  <a:pt x="0" y="0"/>
                </a:moveTo>
                <a:lnTo>
                  <a:pt x="6059428" y="0"/>
                </a:lnTo>
                <a:lnTo>
                  <a:pt x="6059428" y="6858000"/>
                </a:lnTo>
                <a:lnTo>
                  <a:pt x="0" y="6858000"/>
                </a:ln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3448691414"/>
      </p:ext>
    </p:extLst>
  </p:cSld>
  <p:clrMapOvr>
    <a:masterClrMapping/>
  </p:clrMapOvr>
  <p:transition spd="slow">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3_Title Slide">
    <p:spTree>
      <p:nvGrpSpPr>
        <p:cNvPr id="1" name=""/>
        <p:cNvGrpSpPr/>
        <p:nvPr/>
      </p:nvGrpSpPr>
      <p:grpSpPr>
        <a:xfrm>
          <a:off x="0" y="0"/>
          <a:ext cx="0" cy="0"/>
          <a:chOff x="0" y="0"/>
          <a:chExt cx="0" cy="0"/>
        </a:xfrm>
      </p:grpSpPr>
      <p:sp>
        <p:nvSpPr>
          <p:cNvPr id="10" name="Picture Placeholder 9"/>
          <p:cNvSpPr>
            <a:spLocks noGrp="1"/>
          </p:cNvSpPr>
          <p:nvPr>
            <p:ph type="pic" sz="quarter" idx="10"/>
          </p:nvPr>
        </p:nvSpPr>
        <p:spPr>
          <a:xfrm>
            <a:off x="0" y="3435178"/>
            <a:ext cx="12192000" cy="3422822"/>
          </a:xfrm>
          <a:custGeom>
            <a:avLst/>
            <a:gdLst>
              <a:gd name="connsiteX0" fmla="*/ 0 w 12192000"/>
              <a:gd name="connsiteY0" fmla="*/ 0 h 3422822"/>
              <a:gd name="connsiteX1" fmla="*/ 12192000 w 12192000"/>
              <a:gd name="connsiteY1" fmla="*/ 0 h 3422822"/>
              <a:gd name="connsiteX2" fmla="*/ 12192000 w 12192000"/>
              <a:gd name="connsiteY2" fmla="*/ 3422822 h 3422822"/>
              <a:gd name="connsiteX3" fmla="*/ 0 w 12192000"/>
              <a:gd name="connsiteY3" fmla="*/ 3422822 h 3422822"/>
            </a:gdLst>
            <a:ahLst/>
            <a:cxnLst>
              <a:cxn ang="0">
                <a:pos x="connsiteX0" y="connsiteY0"/>
              </a:cxn>
              <a:cxn ang="0">
                <a:pos x="connsiteX1" y="connsiteY1"/>
              </a:cxn>
              <a:cxn ang="0">
                <a:pos x="connsiteX2" y="connsiteY2"/>
              </a:cxn>
              <a:cxn ang="0">
                <a:pos x="connsiteX3" y="connsiteY3"/>
              </a:cxn>
            </a:cxnLst>
            <a:rect l="l" t="t" r="r" b="b"/>
            <a:pathLst>
              <a:path w="12192000" h="3422822">
                <a:moveTo>
                  <a:pt x="0" y="0"/>
                </a:moveTo>
                <a:lnTo>
                  <a:pt x="12192000" y="0"/>
                </a:lnTo>
                <a:lnTo>
                  <a:pt x="12192000" y="3422822"/>
                </a:lnTo>
                <a:lnTo>
                  <a:pt x="0" y="3422822"/>
                </a:ln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1835734736"/>
      </p:ext>
    </p:extLst>
  </p:cSld>
  <p:clrMapOvr>
    <a:masterClrMapping/>
  </p:clrMapOvr>
  <p:transition spd="slow">
    <p:wip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7_Title Slide">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0" y="609600"/>
            <a:ext cx="4876800" cy="6248400"/>
          </a:xfrm>
          <a:custGeom>
            <a:avLst/>
            <a:gdLst>
              <a:gd name="connsiteX0" fmla="*/ 0 w 4876800"/>
              <a:gd name="connsiteY0" fmla="*/ 0 h 6248400"/>
              <a:gd name="connsiteX1" fmla="*/ 4876800 w 4876800"/>
              <a:gd name="connsiteY1" fmla="*/ 0 h 6248400"/>
              <a:gd name="connsiteX2" fmla="*/ 4876800 w 4876800"/>
              <a:gd name="connsiteY2" fmla="*/ 6248400 h 6248400"/>
              <a:gd name="connsiteX3" fmla="*/ 0 w 4876800"/>
              <a:gd name="connsiteY3" fmla="*/ 6248400 h 6248400"/>
            </a:gdLst>
            <a:ahLst/>
            <a:cxnLst>
              <a:cxn ang="0">
                <a:pos x="connsiteX0" y="connsiteY0"/>
              </a:cxn>
              <a:cxn ang="0">
                <a:pos x="connsiteX1" y="connsiteY1"/>
              </a:cxn>
              <a:cxn ang="0">
                <a:pos x="connsiteX2" y="connsiteY2"/>
              </a:cxn>
              <a:cxn ang="0">
                <a:pos x="connsiteX3" y="connsiteY3"/>
              </a:cxn>
            </a:cxnLst>
            <a:rect l="l" t="t" r="r" b="b"/>
            <a:pathLst>
              <a:path w="4876800" h="6248400">
                <a:moveTo>
                  <a:pt x="0" y="0"/>
                </a:moveTo>
                <a:lnTo>
                  <a:pt x="4876800" y="0"/>
                </a:lnTo>
                <a:lnTo>
                  <a:pt x="4876800" y="6248400"/>
                </a:lnTo>
                <a:lnTo>
                  <a:pt x="0" y="6248400"/>
                </a:ln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2006601582"/>
      </p:ext>
    </p:extLst>
  </p:cSld>
  <p:clrMapOvr>
    <a:masterClrMapping/>
  </p:clrMapOvr>
  <p:transition spd="slow">
    <p:wip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84_Title Slide">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1" y="2769326"/>
            <a:ext cx="12192000" cy="4088674"/>
          </a:xfrm>
          <a:custGeom>
            <a:avLst/>
            <a:gdLst>
              <a:gd name="connsiteX0" fmla="*/ 0 w 12192000"/>
              <a:gd name="connsiteY0" fmla="*/ 0 h 4088674"/>
              <a:gd name="connsiteX1" fmla="*/ 12192000 w 12192000"/>
              <a:gd name="connsiteY1" fmla="*/ 0 h 4088674"/>
              <a:gd name="connsiteX2" fmla="*/ 12192000 w 12192000"/>
              <a:gd name="connsiteY2" fmla="*/ 4088674 h 4088674"/>
              <a:gd name="connsiteX3" fmla="*/ 0 w 12192000"/>
              <a:gd name="connsiteY3" fmla="*/ 4088674 h 4088674"/>
            </a:gdLst>
            <a:ahLst/>
            <a:cxnLst>
              <a:cxn ang="0">
                <a:pos x="connsiteX0" y="connsiteY0"/>
              </a:cxn>
              <a:cxn ang="0">
                <a:pos x="connsiteX1" y="connsiteY1"/>
              </a:cxn>
              <a:cxn ang="0">
                <a:pos x="connsiteX2" y="connsiteY2"/>
              </a:cxn>
              <a:cxn ang="0">
                <a:pos x="connsiteX3" y="connsiteY3"/>
              </a:cxn>
            </a:cxnLst>
            <a:rect l="l" t="t" r="r" b="b"/>
            <a:pathLst>
              <a:path w="12192000" h="4088674">
                <a:moveTo>
                  <a:pt x="0" y="0"/>
                </a:moveTo>
                <a:lnTo>
                  <a:pt x="12192000" y="0"/>
                </a:lnTo>
                <a:lnTo>
                  <a:pt x="12192000" y="4088674"/>
                </a:lnTo>
                <a:lnTo>
                  <a:pt x="0" y="4088674"/>
                </a:ln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1110765406"/>
      </p:ext>
    </p:extLst>
  </p:cSld>
  <p:clrMapOvr>
    <a:masterClrMapping/>
  </p:clrMapOvr>
  <p:transition spd="slow">
    <p:wip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85_Title Slide">
    <p:spTree>
      <p:nvGrpSpPr>
        <p:cNvPr id="1" name=""/>
        <p:cNvGrpSpPr/>
        <p:nvPr/>
      </p:nvGrpSpPr>
      <p:grpSpPr>
        <a:xfrm>
          <a:off x="0" y="0"/>
          <a:ext cx="0" cy="0"/>
          <a:chOff x="0" y="0"/>
          <a:chExt cx="0" cy="0"/>
        </a:xfrm>
      </p:grpSpPr>
      <p:sp>
        <p:nvSpPr>
          <p:cNvPr id="18" name="Picture Placeholder 17"/>
          <p:cNvSpPr>
            <a:spLocks noGrp="1"/>
          </p:cNvSpPr>
          <p:nvPr>
            <p:ph type="pic" sz="quarter" idx="13"/>
          </p:nvPr>
        </p:nvSpPr>
        <p:spPr>
          <a:xfrm>
            <a:off x="6219090" y="1793628"/>
            <a:ext cx="1225064" cy="1225064"/>
          </a:xfrm>
          <a:custGeom>
            <a:avLst/>
            <a:gdLst>
              <a:gd name="connsiteX0" fmla="*/ 612532 w 1225064"/>
              <a:gd name="connsiteY0" fmla="*/ 0 h 1225064"/>
              <a:gd name="connsiteX1" fmla="*/ 1225064 w 1225064"/>
              <a:gd name="connsiteY1" fmla="*/ 612532 h 1225064"/>
              <a:gd name="connsiteX2" fmla="*/ 612532 w 1225064"/>
              <a:gd name="connsiteY2" fmla="*/ 1225064 h 1225064"/>
              <a:gd name="connsiteX3" fmla="*/ 0 w 1225064"/>
              <a:gd name="connsiteY3" fmla="*/ 612532 h 1225064"/>
              <a:gd name="connsiteX4" fmla="*/ 612532 w 1225064"/>
              <a:gd name="connsiteY4" fmla="*/ 0 h 1225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5064" h="1225064">
                <a:moveTo>
                  <a:pt x="612532" y="0"/>
                </a:moveTo>
                <a:cubicBezTo>
                  <a:pt x="950824" y="0"/>
                  <a:pt x="1225064" y="274240"/>
                  <a:pt x="1225064" y="612532"/>
                </a:cubicBezTo>
                <a:cubicBezTo>
                  <a:pt x="1225064" y="950824"/>
                  <a:pt x="950824" y="1225064"/>
                  <a:pt x="612532" y="1225064"/>
                </a:cubicBezTo>
                <a:cubicBezTo>
                  <a:pt x="274240" y="1225064"/>
                  <a:pt x="0" y="950824"/>
                  <a:pt x="0" y="612532"/>
                </a:cubicBezTo>
                <a:cubicBezTo>
                  <a:pt x="0" y="274240"/>
                  <a:pt x="274240" y="0"/>
                  <a:pt x="612532" y="0"/>
                </a:cubicBezTo>
                <a:close/>
              </a:path>
            </a:pathLst>
          </a:custGeom>
        </p:spPr>
        <p:txBody>
          <a:bodyPr rtlCol="0">
            <a:noAutofit/>
          </a:bodyPr>
          <a:lstStyle/>
          <a:p>
            <a:pPr lvl="0"/>
            <a:endParaRPr lang="en-US" noProof="0"/>
          </a:p>
        </p:txBody>
      </p:sp>
      <p:sp>
        <p:nvSpPr>
          <p:cNvPr id="19" name="Picture Placeholder 18"/>
          <p:cNvSpPr>
            <a:spLocks noGrp="1"/>
          </p:cNvSpPr>
          <p:nvPr>
            <p:ph type="pic" sz="quarter" idx="14"/>
          </p:nvPr>
        </p:nvSpPr>
        <p:spPr>
          <a:xfrm>
            <a:off x="6219088" y="3387967"/>
            <a:ext cx="1225064" cy="1225064"/>
          </a:xfrm>
          <a:custGeom>
            <a:avLst/>
            <a:gdLst>
              <a:gd name="connsiteX0" fmla="*/ 612532 w 1225064"/>
              <a:gd name="connsiteY0" fmla="*/ 0 h 1225064"/>
              <a:gd name="connsiteX1" fmla="*/ 1225064 w 1225064"/>
              <a:gd name="connsiteY1" fmla="*/ 612532 h 1225064"/>
              <a:gd name="connsiteX2" fmla="*/ 612532 w 1225064"/>
              <a:gd name="connsiteY2" fmla="*/ 1225064 h 1225064"/>
              <a:gd name="connsiteX3" fmla="*/ 0 w 1225064"/>
              <a:gd name="connsiteY3" fmla="*/ 612532 h 1225064"/>
              <a:gd name="connsiteX4" fmla="*/ 612532 w 1225064"/>
              <a:gd name="connsiteY4" fmla="*/ 0 h 1225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5064" h="1225064">
                <a:moveTo>
                  <a:pt x="612532" y="0"/>
                </a:moveTo>
                <a:cubicBezTo>
                  <a:pt x="950824" y="0"/>
                  <a:pt x="1225064" y="274240"/>
                  <a:pt x="1225064" y="612532"/>
                </a:cubicBezTo>
                <a:cubicBezTo>
                  <a:pt x="1225064" y="950824"/>
                  <a:pt x="950824" y="1225064"/>
                  <a:pt x="612532" y="1225064"/>
                </a:cubicBezTo>
                <a:cubicBezTo>
                  <a:pt x="274240" y="1225064"/>
                  <a:pt x="0" y="950824"/>
                  <a:pt x="0" y="612532"/>
                </a:cubicBezTo>
                <a:cubicBezTo>
                  <a:pt x="0" y="274240"/>
                  <a:pt x="274240" y="0"/>
                  <a:pt x="612532" y="0"/>
                </a:cubicBezTo>
                <a:close/>
              </a:path>
            </a:pathLst>
          </a:custGeom>
        </p:spPr>
        <p:txBody>
          <a:bodyPr rtlCol="0">
            <a:noAutofit/>
          </a:bodyPr>
          <a:lstStyle/>
          <a:p>
            <a:pPr lvl="0"/>
            <a:endParaRPr lang="en-US" noProof="0"/>
          </a:p>
        </p:txBody>
      </p:sp>
      <p:sp>
        <p:nvSpPr>
          <p:cNvPr id="20" name="Picture Placeholder 19"/>
          <p:cNvSpPr>
            <a:spLocks noGrp="1"/>
          </p:cNvSpPr>
          <p:nvPr>
            <p:ph type="pic" sz="quarter" idx="15"/>
          </p:nvPr>
        </p:nvSpPr>
        <p:spPr>
          <a:xfrm>
            <a:off x="6219089" y="4982305"/>
            <a:ext cx="1225064" cy="1225064"/>
          </a:xfrm>
          <a:custGeom>
            <a:avLst/>
            <a:gdLst>
              <a:gd name="connsiteX0" fmla="*/ 612532 w 1225064"/>
              <a:gd name="connsiteY0" fmla="*/ 0 h 1225064"/>
              <a:gd name="connsiteX1" fmla="*/ 1225064 w 1225064"/>
              <a:gd name="connsiteY1" fmla="*/ 612532 h 1225064"/>
              <a:gd name="connsiteX2" fmla="*/ 612532 w 1225064"/>
              <a:gd name="connsiteY2" fmla="*/ 1225064 h 1225064"/>
              <a:gd name="connsiteX3" fmla="*/ 0 w 1225064"/>
              <a:gd name="connsiteY3" fmla="*/ 612532 h 1225064"/>
              <a:gd name="connsiteX4" fmla="*/ 612532 w 1225064"/>
              <a:gd name="connsiteY4" fmla="*/ 0 h 1225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5064" h="1225064">
                <a:moveTo>
                  <a:pt x="612532" y="0"/>
                </a:moveTo>
                <a:cubicBezTo>
                  <a:pt x="950824" y="0"/>
                  <a:pt x="1225064" y="274240"/>
                  <a:pt x="1225064" y="612532"/>
                </a:cubicBezTo>
                <a:cubicBezTo>
                  <a:pt x="1225064" y="950824"/>
                  <a:pt x="950824" y="1225064"/>
                  <a:pt x="612532" y="1225064"/>
                </a:cubicBezTo>
                <a:cubicBezTo>
                  <a:pt x="274240" y="1225064"/>
                  <a:pt x="0" y="950824"/>
                  <a:pt x="0" y="612532"/>
                </a:cubicBezTo>
                <a:cubicBezTo>
                  <a:pt x="0" y="274240"/>
                  <a:pt x="274240" y="0"/>
                  <a:pt x="612532" y="0"/>
                </a:cubicBezTo>
                <a:close/>
              </a:path>
            </a:pathLst>
          </a:custGeom>
        </p:spPr>
        <p:txBody>
          <a:bodyPr rtlCol="0">
            <a:noAutofit/>
          </a:bodyPr>
          <a:lstStyle/>
          <a:p>
            <a:pPr lvl="0"/>
            <a:endParaRPr lang="en-US" noProof="0"/>
          </a:p>
        </p:txBody>
      </p:sp>
      <p:sp>
        <p:nvSpPr>
          <p:cNvPr id="11" name="Picture Placeholder 10"/>
          <p:cNvSpPr>
            <a:spLocks noGrp="1"/>
          </p:cNvSpPr>
          <p:nvPr>
            <p:ph type="pic" sz="quarter" idx="10"/>
          </p:nvPr>
        </p:nvSpPr>
        <p:spPr>
          <a:xfrm>
            <a:off x="1037491" y="1793629"/>
            <a:ext cx="1225064" cy="1225064"/>
          </a:xfrm>
          <a:custGeom>
            <a:avLst/>
            <a:gdLst>
              <a:gd name="connsiteX0" fmla="*/ 612532 w 1225064"/>
              <a:gd name="connsiteY0" fmla="*/ 0 h 1225064"/>
              <a:gd name="connsiteX1" fmla="*/ 1225064 w 1225064"/>
              <a:gd name="connsiteY1" fmla="*/ 612532 h 1225064"/>
              <a:gd name="connsiteX2" fmla="*/ 612532 w 1225064"/>
              <a:gd name="connsiteY2" fmla="*/ 1225064 h 1225064"/>
              <a:gd name="connsiteX3" fmla="*/ 0 w 1225064"/>
              <a:gd name="connsiteY3" fmla="*/ 612532 h 1225064"/>
              <a:gd name="connsiteX4" fmla="*/ 612532 w 1225064"/>
              <a:gd name="connsiteY4" fmla="*/ 0 h 1225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5064" h="1225064">
                <a:moveTo>
                  <a:pt x="612532" y="0"/>
                </a:moveTo>
                <a:cubicBezTo>
                  <a:pt x="950824" y="0"/>
                  <a:pt x="1225064" y="274240"/>
                  <a:pt x="1225064" y="612532"/>
                </a:cubicBezTo>
                <a:cubicBezTo>
                  <a:pt x="1225064" y="950824"/>
                  <a:pt x="950824" y="1225064"/>
                  <a:pt x="612532" y="1225064"/>
                </a:cubicBezTo>
                <a:cubicBezTo>
                  <a:pt x="274240" y="1225064"/>
                  <a:pt x="0" y="950824"/>
                  <a:pt x="0" y="612532"/>
                </a:cubicBezTo>
                <a:cubicBezTo>
                  <a:pt x="0" y="274240"/>
                  <a:pt x="274240" y="0"/>
                  <a:pt x="612532" y="0"/>
                </a:cubicBezTo>
                <a:close/>
              </a:path>
            </a:pathLst>
          </a:custGeom>
        </p:spPr>
        <p:txBody>
          <a:bodyPr rtlCol="0">
            <a:noAutofit/>
          </a:bodyPr>
          <a:lstStyle/>
          <a:p>
            <a:pPr lvl="0"/>
            <a:endParaRPr lang="en-US" noProof="0"/>
          </a:p>
        </p:txBody>
      </p:sp>
      <p:sp>
        <p:nvSpPr>
          <p:cNvPr id="14" name="Picture Placeholder 13"/>
          <p:cNvSpPr>
            <a:spLocks noGrp="1"/>
          </p:cNvSpPr>
          <p:nvPr>
            <p:ph type="pic" sz="quarter" idx="11"/>
          </p:nvPr>
        </p:nvSpPr>
        <p:spPr>
          <a:xfrm>
            <a:off x="1037489" y="3387968"/>
            <a:ext cx="1225064" cy="1225064"/>
          </a:xfrm>
          <a:custGeom>
            <a:avLst/>
            <a:gdLst>
              <a:gd name="connsiteX0" fmla="*/ 612532 w 1225064"/>
              <a:gd name="connsiteY0" fmla="*/ 0 h 1225064"/>
              <a:gd name="connsiteX1" fmla="*/ 1225064 w 1225064"/>
              <a:gd name="connsiteY1" fmla="*/ 612532 h 1225064"/>
              <a:gd name="connsiteX2" fmla="*/ 612532 w 1225064"/>
              <a:gd name="connsiteY2" fmla="*/ 1225064 h 1225064"/>
              <a:gd name="connsiteX3" fmla="*/ 0 w 1225064"/>
              <a:gd name="connsiteY3" fmla="*/ 612532 h 1225064"/>
              <a:gd name="connsiteX4" fmla="*/ 612532 w 1225064"/>
              <a:gd name="connsiteY4" fmla="*/ 0 h 1225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5064" h="1225064">
                <a:moveTo>
                  <a:pt x="612532" y="0"/>
                </a:moveTo>
                <a:cubicBezTo>
                  <a:pt x="950824" y="0"/>
                  <a:pt x="1225064" y="274240"/>
                  <a:pt x="1225064" y="612532"/>
                </a:cubicBezTo>
                <a:cubicBezTo>
                  <a:pt x="1225064" y="950824"/>
                  <a:pt x="950824" y="1225064"/>
                  <a:pt x="612532" y="1225064"/>
                </a:cubicBezTo>
                <a:cubicBezTo>
                  <a:pt x="274240" y="1225064"/>
                  <a:pt x="0" y="950824"/>
                  <a:pt x="0" y="612532"/>
                </a:cubicBezTo>
                <a:cubicBezTo>
                  <a:pt x="0" y="274240"/>
                  <a:pt x="274240" y="0"/>
                  <a:pt x="612532" y="0"/>
                </a:cubicBezTo>
                <a:close/>
              </a:path>
            </a:pathLst>
          </a:custGeom>
        </p:spPr>
        <p:txBody>
          <a:bodyPr rtlCol="0">
            <a:noAutofit/>
          </a:bodyPr>
          <a:lstStyle/>
          <a:p>
            <a:pPr lvl="0"/>
            <a:endParaRPr lang="en-US" noProof="0"/>
          </a:p>
        </p:txBody>
      </p:sp>
      <p:sp>
        <p:nvSpPr>
          <p:cNvPr id="17" name="Picture Placeholder 16"/>
          <p:cNvSpPr>
            <a:spLocks noGrp="1"/>
          </p:cNvSpPr>
          <p:nvPr>
            <p:ph type="pic" sz="quarter" idx="12"/>
          </p:nvPr>
        </p:nvSpPr>
        <p:spPr>
          <a:xfrm>
            <a:off x="1037490" y="4982306"/>
            <a:ext cx="1225064" cy="1225064"/>
          </a:xfrm>
          <a:custGeom>
            <a:avLst/>
            <a:gdLst>
              <a:gd name="connsiteX0" fmla="*/ 612532 w 1225064"/>
              <a:gd name="connsiteY0" fmla="*/ 0 h 1225064"/>
              <a:gd name="connsiteX1" fmla="*/ 1225064 w 1225064"/>
              <a:gd name="connsiteY1" fmla="*/ 612532 h 1225064"/>
              <a:gd name="connsiteX2" fmla="*/ 612532 w 1225064"/>
              <a:gd name="connsiteY2" fmla="*/ 1225064 h 1225064"/>
              <a:gd name="connsiteX3" fmla="*/ 0 w 1225064"/>
              <a:gd name="connsiteY3" fmla="*/ 612532 h 1225064"/>
              <a:gd name="connsiteX4" fmla="*/ 612532 w 1225064"/>
              <a:gd name="connsiteY4" fmla="*/ 0 h 1225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5064" h="1225064">
                <a:moveTo>
                  <a:pt x="612532" y="0"/>
                </a:moveTo>
                <a:cubicBezTo>
                  <a:pt x="950824" y="0"/>
                  <a:pt x="1225064" y="274240"/>
                  <a:pt x="1225064" y="612532"/>
                </a:cubicBezTo>
                <a:cubicBezTo>
                  <a:pt x="1225064" y="950824"/>
                  <a:pt x="950824" y="1225064"/>
                  <a:pt x="612532" y="1225064"/>
                </a:cubicBezTo>
                <a:cubicBezTo>
                  <a:pt x="274240" y="1225064"/>
                  <a:pt x="0" y="950824"/>
                  <a:pt x="0" y="612532"/>
                </a:cubicBezTo>
                <a:cubicBezTo>
                  <a:pt x="0" y="274240"/>
                  <a:pt x="274240" y="0"/>
                  <a:pt x="612532" y="0"/>
                </a:cubicBez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150981582"/>
      </p:ext>
    </p:extLst>
  </p:cSld>
  <p:clrMapOvr>
    <a:masterClrMapping/>
  </p:clrMapOvr>
  <p:transition spd="slow">
    <p:wip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82_Title Slide">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964627" y="2422359"/>
            <a:ext cx="2297841" cy="3304674"/>
          </a:xfrm>
          <a:custGeom>
            <a:avLst/>
            <a:gdLst>
              <a:gd name="connsiteX0" fmla="*/ 0 w 2297841"/>
              <a:gd name="connsiteY0" fmla="*/ 0 h 3304674"/>
              <a:gd name="connsiteX1" fmla="*/ 2297841 w 2297841"/>
              <a:gd name="connsiteY1" fmla="*/ 0 h 3304674"/>
              <a:gd name="connsiteX2" fmla="*/ 2297841 w 2297841"/>
              <a:gd name="connsiteY2" fmla="*/ 3304674 h 3304674"/>
              <a:gd name="connsiteX3" fmla="*/ 0 w 2297841"/>
              <a:gd name="connsiteY3" fmla="*/ 3304674 h 3304674"/>
            </a:gdLst>
            <a:ahLst/>
            <a:cxnLst>
              <a:cxn ang="0">
                <a:pos x="connsiteX0" y="connsiteY0"/>
              </a:cxn>
              <a:cxn ang="0">
                <a:pos x="connsiteX1" y="connsiteY1"/>
              </a:cxn>
              <a:cxn ang="0">
                <a:pos x="connsiteX2" y="connsiteY2"/>
              </a:cxn>
              <a:cxn ang="0">
                <a:pos x="connsiteX3" y="connsiteY3"/>
              </a:cxn>
            </a:cxnLst>
            <a:rect l="l" t="t" r="r" b="b"/>
            <a:pathLst>
              <a:path w="2297841" h="3304674">
                <a:moveTo>
                  <a:pt x="0" y="0"/>
                </a:moveTo>
                <a:lnTo>
                  <a:pt x="2297841" y="0"/>
                </a:lnTo>
                <a:lnTo>
                  <a:pt x="2297841" y="3304674"/>
                </a:lnTo>
                <a:lnTo>
                  <a:pt x="0" y="3304674"/>
                </a:lnTo>
                <a:close/>
              </a:path>
            </a:pathLst>
          </a:custGeom>
        </p:spPr>
        <p:txBody>
          <a:bodyPr rtlCol="0">
            <a:noAutofit/>
          </a:bodyPr>
          <a:lstStyle/>
          <a:p>
            <a:pPr lvl="0"/>
            <a:endParaRPr lang="en-US" noProof="0"/>
          </a:p>
        </p:txBody>
      </p:sp>
      <p:sp>
        <p:nvSpPr>
          <p:cNvPr id="10" name="Picture Placeholder 9"/>
          <p:cNvSpPr>
            <a:spLocks noGrp="1"/>
          </p:cNvSpPr>
          <p:nvPr>
            <p:ph type="pic" sz="quarter" idx="11"/>
          </p:nvPr>
        </p:nvSpPr>
        <p:spPr>
          <a:xfrm>
            <a:off x="8929532" y="2422359"/>
            <a:ext cx="2297841" cy="3304674"/>
          </a:xfrm>
          <a:custGeom>
            <a:avLst/>
            <a:gdLst>
              <a:gd name="connsiteX0" fmla="*/ 0 w 2297841"/>
              <a:gd name="connsiteY0" fmla="*/ 0 h 3304674"/>
              <a:gd name="connsiteX1" fmla="*/ 2297841 w 2297841"/>
              <a:gd name="connsiteY1" fmla="*/ 0 h 3304674"/>
              <a:gd name="connsiteX2" fmla="*/ 2297841 w 2297841"/>
              <a:gd name="connsiteY2" fmla="*/ 3304674 h 3304674"/>
              <a:gd name="connsiteX3" fmla="*/ 0 w 2297841"/>
              <a:gd name="connsiteY3" fmla="*/ 3304674 h 3304674"/>
            </a:gdLst>
            <a:ahLst/>
            <a:cxnLst>
              <a:cxn ang="0">
                <a:pos x="connsiteX0" y="connsiteY0"/>
              </a:cxn>
              <a:cxn ang="0">
                <a:pos x="connsiteX1" y="connsiteY1"/>
              </a:cxn>
              <a:cxn ang="0">
                <a:pos x="connsiteX2" y="connsiteY2"/>
              </a:cxn>
              <a:cxn ang="0">
                <a:pos x="connsiteX3" y="connsiteY3"/>
              </a:cxn>
            </a:cxnLst>
            <a:rect l="l" t="t" r="r" b="b"/>
            <a:pathLst>
              <a:path w="2297841" h="3304674">
                <a:moveTo>
                  <a:pt x="0" y="0"/>
                </a:moveTo>
                <a:lnTo>
                  <a:pt x="2297841" y="0"/>
                </a:lnTo>
                <a:lnTo>
                  <a:pt x="2297841" y="3304674"/>
                </a:lnTo>
                <a:lnTo>
                  <a:pt x="0" y="3304674"/>
                </a:ln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62152868"/>
      </p:ext>
    </p:extLst>
  </p:cSld>
  <p:clrMapOvr>
    <a:masterClrMapping/>
  </p:clrMapOvr>
  <p:transition spd="slow">
    <p:wip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40_Title Slide">
    <p:spTree>
      <p:nvGrpSpPr>
        <p:cNvPr id="1" name=""/>
        <p:cNvGrpSpPr/>
        <p:nvPr/>
      </p:nvGrpSpPr>
      <p:grpSpPr>
        <a:xfrm>
          <a:off x="0" y="0"/>
          <a:ext cx="0" cy="0"/>
          <a:chOff x="0" y="0"/>
          <a:chExt cx="0" cy="0"/>
        </a:xfrm>
      </p:grpSpPr>
      <p:sp>
        <p:nvSpPr>
          <p:cNvPr id="6" name="Picture Placeholder 5"/>
          <p:cNvSpPr>
            <a:spLocks noGrp="1"/>
          </p:cNvSpPr>
          <p:nvPr>
            <p:ph type="pic" sz="quarter" idx="10"/>
          </p:nvPr>
        </p:nvSpPr>
        <p:spPr>
          <a:xfrm>
            <a:off x="1839963" y="1300981"/>
            <a:ext cx="4256036" cy="4256036"/>
          </a:xfrm>
          <a:custGeom>
            <a:avLst/>
            <a:gdLst>
              <a:gd name="connsiteX0" fmla="*/ 2128018 w 4256036"/>
              <a:gd name="connsiteY0" fmla="*/ 1424240 h 4256036"/>
              <a:gd name="connsiteX1" fmla="*/ 1424240 w 4256036"/>
              <a:gd name="connsiteY1" fmla="*/ 2128018 h 4256036"/>
              <a:gd name="connsiteX2" fmla="*/ 2128018 w 4256036"/>
              <a:gd name="connsiteY2" fmla="*/ 2831796 h 4256036"/>
              <a:gd name="connsiteX3" fmla="*/ 2831796 w 4256036"/>
              <a:gd name="connsiteY3" fmla="*/ 2128018 h 4256036"/>
              <a:gd name="connsiteX4" fmla="*/ 2128018 w 4256036"/>
              <a:gd name="connsiteY4" fmla="*/ 1424240 h 4256036"/>
              <a:gd name="connsiteX5" fmla="*/ 2128018 w 4256036"/>
              <a:gd name="connsiteY5" fmla="*/ 0 h 4256036"/>
              <a:gd name="connsiteX6" fmla="*/ 4256036 w 4256036"/>
              <a:gd name="connsiteY6" fmla="*/ 2128018 h 4256036"/>
              <a:gd name="connsiteX7" fmla="*/ 2128018 w 4256036"/>
              <a:gd name="connsiteY7" fmla="*/ 4256036 h 4256036"/>
              <a:gd name="connsiteX8" fmla="*/ 0 w 4256036"/>
              <a:gd name="connsiteY8" fmla="*/ 2128018 h 4256036"/>
              <a:gd name="connsiteX9" fmla="*/ 2128018 w 4256036"/>
              <a:gd name="connsiteY9" fmla="*/ 0 h 42560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56036" h="4256036">
                <a:moveTo>
                  <a:pt x="2128018" y="1424240"/>
                </a:moveTo>
                <a:cubicBezTo>
                  <a:pt x="1739332" y="1424240"/>
                  <a:pt x="1424240" y="1739332"/>
                  <a:pt x="1424240" y="2128018"/>
                </a:cubicBezTo>
                <a:cubicBezTo>
                  <a:pt x="1424240" y="2516704"/>
                  <a:pt x="1739332" y="2831796"/>
                  <a:pt x="2128018" y="2831796"/>
                </a:cubicBezTo>
                <a:cubicBezTo>
                  <a:pt x="2516704" y="2831796"/>
                  <a:pt x="2831796" y="2516704"/>
                  <a:pt x="2831796" y="2128018"/>
                </a:cubicBezTo>
                <a:cubicBezTo>
                  <a:pt x="2831796" y="1739332"/>
                  <a:pt x="2516704" y="1424240"/>
                  <a:pt x="2128018" y="1424240"/>
                </a:cubicBezTo>
                <a:close/>
                <a:moveTo>
                  <a:pt x="2128018" y="0"/>
                </a:moveTo>
                <a:cubicBezTo>
                  <a:pt x="3303290" y="0"/>
                  <a:pt x="4256036" y="952746"/>
                  <a:pt x="4256036" y="2128018"/>
                </a:cubicBezTo>
                <a:cubicBezTo>
                  <a:pt x="4256036" y="3303290"/>
                  <a:pt x="3303290" y="4256036"/>
                  <a:pt x="2128018" y="4256036"/>
                </a:cubicBezTo>
                <a:cubicBezTo>
                  <a:pt x="952746" y="4256036"/>
                  <a:pt x="0" y="3303290"/>
                  <a:pt x="0" y="2128018"/>
                </a:cubicBezTo>
                <a:cubicBezTo>
                  <a:pt x="0" y="952746"/>
                  <a:pt x="952746" y="0"/>
                  <a:pt x="2128018" y="0"/>
                </a:cubicBez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1967361350"/>
      </p:ext>
    </p:extLst>
  </p:cSld>
  <p:clrMapOvr>
    <a:masterClrMapping/>
  </p:clrMapOvr>
  <p:transition spd="slow">
    <p:wip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41_Blank">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95523E3-3DF5-4D4D-B75E-CE7AB043BA66}"/>
              </a:ext>
            </a:extLst>
          </p:cNvPr>
          <p:cNvSpPr txBox="1"/>
          <p:nvPr userDrawn="1"/>
        </p:nvSpPr>
        <p:spPr>
          <a:xfrm>
            <a:off x="11430000" y="6394450"/>
            <a:ext cx="374650" cy="276225"/>
          </a:xfrm>
          <a:prstGeom prst="rect">
            <a:avLst/>
          </a:prstGeom>
          <a:noFill/>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defRPr/>
            </a:pPr>
            <a:fld id="{0D372C02-9E11-4D90-9812-718FF4D458D9}" type="slidenum">
              <a:rPr lang="id-ID" altLang="en-US" sz="1200" b="1" smtClean="0">
                <a:solidFill>
                  <a:schemeClr val="bg1"/>
                </a:solidFill>
                <a:cs typeface="Calibri" panose="020F0502020204030204" pitchFamily="34" charset="0"/>
              </a:rPr>
              <a:pPr algn="r" eaLnBrk="1" hangingPunct="1">
                <a:defRPr/>
              </a:pPr>
              <a:t>‹N°›</a:t>
            </a:fld>
            <a:endParaRPr lang="id-ID" altLang="en-US" sz="1200" b="1">
              <a:solidFill>
                <a:schemeClr val="bg1"/>
              </a:solidFill>
              <a:cs typeface="Calibri" panose="020F0502020204030204" pitchFamily="34" charset="0"/>
            </a:endParaRPr>
          </a:p>
        </p:txBody>
      </p:sp>
      <p:sp>
        <p:nvSpPr>
          <p:cNvPr id="50" name="Picture Placeholder 47"/>
          <p:cNvSpPr>
            <a:spLocks noGrp="1"/>
          </p:cNvSpPr>
          <p:nvPr>
            <p:ph type="pic" sz="quarter" idx="12"/>
          </p:nvPr>
        </p:nvSpPr>
        <p:spPr>
          <a:xfrm>
            <a:off x="7275667" y="2571927"/>
            <a:ext cx="3987977" cy="2340797"/>
          </a:xfrm>
          <a:solidFill>
            <a:schemeClr val="bg1">
              <a:alpha val="70000"/>
            </a:schemeClr>
          </a:solidFill>
        </p:spPr>
        <p:txBody>
          <a:bodyPr rtlCol="0">
            <a:normAutofit/>
          </a:bodyPr>
          <a:lstStyle>
            <a:lvl1pPr>
              <a:defRPr lang="en-US" sz="1800" dirty="0"/>
            </a:lvl1pPr>
          </a:lstStyle>
          <a:p>
            <a:pPr lvl="0"/>
            <a:endParaRPr lang="en-US" noProof="0" dirty="0"/>
          </a:p>
        </p:txBody>
      </p:sp>
    </p:spTree>
    <p:extLst>
      <p:ext uri="{BB962C8B-B14F-4D97-AF65-F5344CB8AC3E}">
        <p14:creationId xmlns:p14="http://schemas.microsoft.com/office/powerpoint/2010/main" val="1366098753"/>
      </p:ext>
    </p:extLst>
  </p:cSld>
  <p:clrMapOvr>
    <a:masterClrMapping/>
  </p:clrMapOvr>
  <p:transition spd="slow">
    <p:wip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42_Blank">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11104611-CCF6-4D22-A266-4DD684B478F2}"/>
              </a:ext>
            </a:extLst>
          </p:cNvPr>
          <p:cNvSpPr txBox="1"/>
          <p:nvPr userDrawn="1"/>
        </p:nvSpPr>
        <p:spPr>
          <a:xfrm>
            <a:off x="11430000" y="6394450"/>
            <a:ext cx="374650" cy="276225"/>
          </a:xfrm>
          <a:prstGeom prst="rect">
            <a:avLst/>
          </a:prstGeom>
          <a:solidFill>
            <a:schemeClr val="bg1"/>
          </a:solidFill>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defRPr/>
            </a:pPr>
            <a:fld id="{85EF88FE-A215-4DC2-A6CF-8420F195B9AC}" type="slidenum">
              <a:rPr lang="id-ID" altLang="en-US" sz="1200" b="1" smtClean="0">
                <a:solidFill>
                  <a:schemeClr val="bg1"/>
                </a:solidFill>
                <a:cs typeface="Calibri" panose="020F0502020204030204" pitchFamily="34" charset="0"/>
              </a:rPr>
              <a:pPr algn="r" eaLnBrk="1" hangingPunct="1">
                <a:defRPr/>
              </a:pPr>
              <a:t>‹N°›</a:t>
            </a:fld>
            <a:endParaRPr lang="id-ID" altLang="en-US" sz="1200" b="1">
              <a:solidFill>
                <a:schemeClr val="bg1"/>
              </a:solidFill>
              <a:cs typeface="Calibri" panose="020F0502020204030204" pitchFamily="34" charset="0"/>
            </a:endParaRPr>
          </a:p>
        </p:txBody>
      </p:sp>
      <p:sp>
        <p:nvSpPr>
          <p:cNvPr id="50" name="Picture Placeholder 47"/>
          <p:cNvSpPr>
            <a:spLocks noGrp="1"/>
          </p:cNvSpPr>
          <p:nvPr>
            <p:ph type="pic" sz="quarter" idx="12"/>
          </p:nvPr>
        </p:nvSpPr>
        <p:spPr>
          <a:xfrm>
            <a:off x="7294427" y="3652687"/>
            <a:ext cx="3987977" cy="2340797"/>
          </a:xfrm>
          <a:solidFill>
            <a:schemeClr val="bg1"/>
          </a:solidFill>
        </p:spPr>
        <p:txBody>
          <a:bodyPr rtlCol="0">
            <a:normAutofit/>
          </a:bodyPr>
          <a:lstStyle>
            <a:lvl1pPr>
              <a:defRPr lang="en-US" sz="1800" dirty="0"/>
            </a:lvl1pPr>
          </a:lstStyle>
          <a:p>
            <a:pPr lvl="0"/>
            <a:endParaRPr lang="en-US" noProof="0" dirty="0"/>
          </a:p>
        </p:txBody>
      </p:sp>
      <p:sp>
        <p:nvSpPr>
          <p:cNvPr id="13" name="Picture Placeholder 47"/>
          <p:cNvSpPr>
            <a:spLocks noGrp="1"/>
          </p:cNvSpPr>
          <p:nvPr>
            <p:ph type="pic" sz="quarter" idx="13"/>
          </p:nvPr>
        </p:nvSpPr>
        <p:spPr>
          <a:xfrm>
            <a:off x="928355" y="864517"/>
            <a:ext cx="3987977" cy="2340797"/>
          </a:xfrm>
          <a:solidFill>
            <a:schemeClr val="bg1"/>
          </a:solidFill>
        </p:spPr>
        <p:txBody>
          <a:bodyPr rtlCol="0">
            <a:normAutofit/>
          </a:bodyPr>
          <a:lstStyle>
            <a:lvl1pPr>
              <a:defRPr lang="en-US" sz="1800" dirty="0"/>
            </a:lvl1pPr>
          </a:lstStyle>
          <a:p>
            <a:pPr lvl="0"/>
            <a:endParaRPr lang="en-US" noProof="0" dirty="0"/>
          </a:p>
        </p:txBody>
      </p:sp>
    </p:spTree>
    <p:extLst>
      <p:ext uri="{BB962C8B-B14F-4D97-AF65-F5344CB8AC3E}">
        <p14:creationId xmlns:p14="http://schemas.microsoft.com/office/powerpoint/2010/main" val="3516444898"/>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0" y="0"/>
            <a:ext cx="12192000" cy="6858000"/>
          </a:xfrm>
        </p:spPr>
        <p:txBody>
          <a:bodyPr rtlCol="0">
            <a:normAutofit/>
          </a:bodyPr>
          <a:lstStyle/>
          <a:p>
            <a:pPr lvl="0"/>
            <a:endParaRPr lang="en-US" noProof="0"/>
          </a:p>
        </p:txBody>
      </p:sp>
      <p:sp>
        <p:nvSpPr>
          <p:cNvPr id="3" name="Picture Placeholder 2"/>
          <p:cNvSpPr>
            <a:spLocks noGrp="1"/>
          </p:cNvSpPr>
          <p:nvPr>
            <p:ph type="pic" sz="quarter" idx="11"/>
          </p:nvPr>
        </p:nvSpPr>
        <p:spPr>
          <a:xfrm>
            <a:off x="1019175" y="738188"/>
            <a:ext cx="5205413" cy="6119812"/>
          </a:xfrm>
        </p:spPr>
        <p:txBody>
          <a:bodyPr rtlCol="0">
            <a:normAutofit/>
          </a:bodyPr>
          <a:lstStyle/>
          <a:p>
            <a:pPr lvl="0"/>
            <a:endParaRPr lang="en-US" noProof="0"/>
          </a:p>
        </p:txBody>
      </p:sp>
    </p:spTree>
    <p:extLst>
      <p:ext uri="{BB962C8B-B14F-4D97-AF65-F5344CB8AC3E}">
        <p14:creationId xmlns:p14="http://schemas.microsoft.com/office/powerpoint/2010/main" val="32178824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43_Blank">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4CBE66E4-0E58-4B83-8CB5-3972CD25F5C5}"/>
              </a:ext>
            </a:extLst>
          </p:cNvPr>
          <p:cNvSpPr txBox="1"/>
          <p:nvPr userDrawn="1"/>
        </p:nvSpPr>
        <p:spPr>
          <a:xfrm>
            <a:off x="11430000" y="6394450"/>
            <a:ext cx="374650" cy="276225"/>
          </a:xfrm>
          <a:prstGeom prst="rect">
            <a:avLst/>
          </a:prstGeom>
          <a:noFill/>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defRPr/>
            </a:pPr>
            <a:fld id="{F4F01DBB-1EF4-4AAD-9E54-651D1E126002}" type="slidenum">
              <a:rPr lang="id-ID" altLang="en-US" sz="1200" b="1" smtClean="0">
                <a:solidFill>
                  <a:schemeClr val="bg1"/>
                </a:solidFill>
                <a:cs typeface="Calibri" panose="020F0502020204030204" pitchFamily="34" charset="0"/>
              </a:rPr>
              <a:pPr algn="r" eaLnBrk="1" hangingPunct="1">
                <a:defRPr/>
              </a:pPr>
              <a:t>‹N°›</a:t>
            </a:fld>
            <a:endParaRPr lang="id-ID" altLang="en-US" sz="1200" b="1">
              <a:solidFill>
                <a:schemeClr val="bg1"/>
              </a:solidFill>
              <a:cs typeface="Calibri" panose="020F0502020204030204" pitchFamily="34" charset="0"/>
            </a:endParaRPr>
          </a:p>
        </p:txBody>
      </p:sp>
      <p:sp>
        <p:nvSpPr>
          <p:cNvPr id="50" name="Picture Placeholder 47"/>
          <p:cNvSpPr>
            <a:spLocks noGrp="1"/>
          </p:cNvSpPr>
          <p:nvPr>
            <p:ph type="pic" sz="quarter" idx="12"/>
          </p:nvPr>
        </p:nvSpPr>
        <p:spPr>
          <a:xfrm>
            <a:off x="7275667" y="1837141"/>
            <a:ext cx="3987977" cy="2340797"/>
          </a:xfrm>
          <a:solidFill>
            <a:schemeClr val="bg1">
              <a:alpha val="70000"/>
            </a:schemeClr>
          </a:solidFill>
        </p:spPr>
        <p:txBody>
          <a:bodyPr rtlCol="0">
            <a:normAutofit/>
          </a:bodyPr>
          <a:lstStyle>
            <a:lvl1pPr>
              <a:defRPr lang="en-US" sz="1800" dirty="0"/>
            </a:lvl1pPr>
          </a:lstStyle>
          <a:p>
            <a:pPr lvl="0"/>
            <a:endParaRPr lang="en-US" noProof="0" dirty="0"/>
          </a:p>
        </p:txBody>
      </p:sp>
    </p:spTree>
    <p:extLst>
      <p:ext uri="{BB962C8B-B14F-4D97-AF65-F5344CB8AC3E}">
        <p14:creationId xmlns:p14="http://schemas.microsoft.com/office/powerpoint/2010/main" val="2870400702"/>
      </p:ext>
    </p:extLst>
  </p:cSld>
  <p:clrMapOvr>
    <a:masterClrMapping/>
  </p:clrMapOvr>
  <p:transition spd="slow">
    <p:wip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26_Title Slide">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3176333" y="1738163"/>
            <a:ext cx="1395664" cy="1395664"/>
          </a:xfrm>
          <a:custGeom>
            <a:avLst/>
            <a:gdLst>
              <a:gd name="connsiteX0" fmla="*/ 697832 w 1395664"/>
              <a:gd name="connsiteY0" fmla="*/ 0 h 1395664"/>
              <a:gd name="connsiteX1" fmla="*/ 1395664 w 1395664"/>
              <a:gd name="connsiteY1" fmla="*/ 697832 h 1395664"/>
              <a:gd name="connsiteX2" fmla="*/ 697832 w 1395664"/>
              <a:gd name="connsiteY2" fmla="*/ 1395664 h 1395664"/>
              <a:gd name="connsiteX3" fmla="*/ 0 w 1395664"/>
              <a:gd name="connsiteY3" fmla="*/ 697832 h 1395664"/>
              <a:gd name="connsiteX4" fmla="*/ 697832 w 1395664"/>
              <a:gd name="connsiteY4" fmla="*/ 0 h 13956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5664" h="1395664">
                <a:moveTo>
                  <a:pt x="697832" y="0"/>
                </a:moveTo>
                <a:cubicBezTo>
                  <a:pt x="1083234" y="0"/>
                  <a:pt x="1395664" y="312430"/>
                  <a:pt x="1395664" y="697832"/>
                </a:cubicBezTo>
                <a:cubicBezTo>
                  <a:pt x="1395664" y="1083234"/>
                  <a:pt x="1083234" y="1395664"/>
                  <a:pt x="697832" y="1395664"/>
                </a:cubicBezTo>
                <a:cubicBezTo>
                  <a:pt x="312430" y="1395664"/>
                  <a:pt x="0" y="1083234"/>
                  <a:pt x="0" y="697832"/>
                </a:cubicBezTo>
                <a:cubicBezTo>
                  <a:pt x="0" y="312430"/>
                  <a:pt x="312430" y="0"/>
                  <a:pt x="697832" y="0"/>
                </a:cubicBezTo>
                <a:close/>
              </a:path>
            </a:pathLst>
          </a:custGeom>
        </p:spPr>
        <p:txBody>
          <a:bodyPr rtlCol="0">
            <a:noAutofit/>
          </a:bodyPr>
          <a:lstStyle/>
          <a:p>
            <a:pPr lvl="0"/>
            <a:endParaRPr lang="en-US" noProof="0"/>
          </a:p>
        </p:txBody>
      </p:sp>
      <p:sp>
        <p:nvSpPr>
          <p:cNvPr id="11" name="Picture Placeholder 10"/>
          <p:cNvSpPr>
            <a:spLocks noGrp="1"/>
          </p:cNvSpPr>
          <p:nvPr>
            <p:ph type="pic" sz="quarter" idx="11"/>
          </p:nvPr>
        </p:nvSpPr>
        <p:spPr>
          <a:xfrm>
            <a:off x="5789387" y="4272814"/>
            <a:ext cx="1395664" cy="1395664"/>
          </a:xfrm>
          <a:custGeom>
            <a:avLst/>
            <a:gdLst>
              <a:gd name="connsiteX0" fmla="*/ 697832 w 1395664"/>
              <a:gd name="connsiteY0" fmla="*/ 0 h 1395664"/>
              <a:gd name="connsiteX1" fmla="*/ 1395664 w 1395664"/>
              <a:gd name="connsiteY1" fmla="*/ 697832 h 1395664"/>
              <a:gd name="connsiteX2" fmla="*/ 697832 w 1395664"/>
              <a:gd name="connsiteY2" fmla="*/ 1395664 h 1395664"/>
              <a:gd name="connsiteX3" fmla="*/ 0 w 1395664"/>
              <a:gd name="connsiteY3" fmla="*/ 697832 h 1395664"/>
              <a:gd name="connsiteX4" fmla="*/ 697832 w 1395664"/>
              <a:gd name="connsiteY4" fmla="*/ 0 h 13956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5664" h="1395664">
                <a:moveTo>
                  <a:pt x="697832" y="0"/>
                </a:moveTo>
                <a:cubicBezTo>
                  <a:pt x="1083234" y="0"/>
                  <a:pt x="1395664" y="312430"/>
                  <a:pt x="1395664" y="697832"/>
                </a:cubicBezTo>
                <a:cubicBezTo>
                  <a:pt x="1395664" y="1083234"/>
                  <a:pt x="1083234" y="1395664"/>
                  <a:pt x="697832" y="1395664"/>
                </a:cubicBezTo>
                <a:cubicBezTo>
                  <a:pt x="312430" y="1395664"/>
                  <a:pt x="0" y="1083234"/>
                  <a:pt x="0" y="697832"/>
                </a:cubicBezTo>
                <a:cubicBezTo>
                  <a:pt x="0" y="312430"/>
                  <a:pt x="312430" y="0"/>
                  <a:pt x="697832" y="0"/>
                </a:cubicBezTo>
                <a:close/>
              </a:path>
            </a:pathLst>
          </a:custGeom>
        </p:spPr>
        <p:txBody>
          <a:bodyPr rtlCol="0">
            <a:noAutofit/>
          </a:bodyPr>
          <a:lstStyle/>
          <a:p>
            <a:pPr lvl="0"/>
            <a:endParaRPr lang="en-US" noProof="0"/>
          </a:p>
        </p:txBody>
      </p:sp>
      <p:sp>
        <p:nvSpPr>
          <p:cNvPr id="14" name="Picture Placeholder 13"/>
          <p:cNvSpPr>
            <a:spLocks noGrp="1"/>
          </p:cNvSpPr>
          <p:nvPr>
            <p:ph type="pic" sz="quarter" idx="12"/>
          </p:nvPr>
        </p:nvSpPr>
        <p:spPr>
          <a:xfrm>
            <a:off x="8402443" y="1738163"/>
            <a:ext cx="1395664" cy="1395664"/>
          </a:xfrm>
          <a:custGeom>
            <a:avLst/>
            <a:gdLst>
              <a:gd name="connsiteX0" fmla="*/ 697832 w 1395664"/>
              <a:gd name="connsiteY0" fmla="*/ 0 h 1395664"/>
              <a:gd name="connsiteX1" fmla="*/ 1395664 w 1395664"/>
              <a:gd name="connsiteY1" fmla="*/ 697832 h 1395664"/>
              <a:gd name="connsiteX2" fmla="*/ 697832 w 1395664"/>
              <a:gd name="connsiteY2" fmla="*/ 1395664 h 1395664"/>
              <a:gd name="connsiteX3" fmla="*/ 0 w 1395664"/>
              <a:gd name="connsiteY3" fmla="*/ 697832 h 1395664"/>
              <a:gd name="connsiteX4" fmla="*/ 697832 w 1395664"/>
              <a:gd name="connsiteY4" fmla="*/ 0 h 13956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5664" h="1395664">
                <a:moveTo>
                  <a:pt x="697832" y="0"/>
                </a:moveTo>
                <a:cubicBezTo>
                  <a:pt x="1083234" y="0"/>
                  <a:pt x="1395664" y="312430"/>
                  <a:pt x="1395664" y="697832"/>
                </a:cubicBezTo>
                <a:cubicBezTo>
                  <a:pt x="1395664" y="1083234"/>
                  <a:pt x="1083234" y="1395664"/>
                  <a:pt x="697832" y="1395664"/>
                </a:cubicBezTo>
                <a:cubicBezTo>
                  <a:pt x="312430" y="1395664"/>
                  <a:pt x="0" y="1083234"/>
                  <a:pt x="0" y="697832"/>
                </a:cubicBezTo>
                <a:cubicBezTo>
                  <a:pt x="0" y="312430"/>
                  <a:pt x="312430" y="0"/>
                  <a:pt x="697832" y="0"/>
                </a:cubicBez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2156385566"/>
      </p:ext>
    </p:extLst>
  </p:cSld>
  <p:clrMapOvr>
    <a:masterClrMapping/>
  </p:clrMapOvr>
  <p:transition spd="slow">
    <p:wip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27_Title Slide">
    <p:spTree>
      <p:nvGrpSpPr>
        <p:cNvPr id="1" name=""/>
        <p:cNvGrpSpPr/>
        <p:nvPr/>
      </p:nvGrpSpPr>
      <p:grpSpPr>
        <a:xfrm>
          <a:off x="0" y="0"/>
          <a:ext cx="0" cy="0"/>
          <a:chOff x="0" y="0"/>
          <a:chExt cx="0" cy="0"/>
        </a:xfrm>
      </p:grpSpPr>
      <p:sp>
        <p:nvSpPr>
          <p:cNvPr id="16" name="Picture Placeholder 15"/>
          <p:cNvSpPr>
            <a:spLocks noGrp="1"/>
          </p:cNvSpPr>
          <p:nvPr>
            <p:ph type="pic" sz="quarter" idx="10"/>
          </p:nvPr>
        </p:nvSpPr>
        <p:spPr>
          <a:xfrm>
            <a:off x="2281989" y="1738163"/>
            <a:ext cx="1395664" cy="1395664"/>
          </a:xfrm>
          <a:custGeom>
            <a:avLst/>
            <a:gdLst>
              <a:gd name="connsiteX0" fmla="*/ 697832 w 1395664"/>
              <a:gd name="connsiteY0" fmla="*/ 0 h 1395664"/>
              <a:gd name="connsiteX1" fmla="*/ 1395664 w 1395664"/>
              <a:gd name="connsiteY1" fmla="*/ 697832 h 1395664"/>
              <a:gd name="connsiteX2" fmla="*/ 697832 w 1395664"/>
              <a:gd name="connsiteY2" fmla="*/ 1395664 h 1395664"/>
              <a:gd name="connsiteX3" fmla="*/ 0 w 1395664"/>
              <a:gd name="connsiteY3" fmla="*/ 697832 h 1395664"/>
              <a:gd name="connsiteX4" fmla="*/ 697832 w 1395664"/>
              <a:gd name="connsiteY4" fmla="*/ 0 h 13956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5664" h="1395664">
                <a:moveTo>
                  <a:pt x="697832" y="0"/>
                </a:moveTo>
                <a:cubicBezTo>
                  <a:pt x="1083234" y="0"/>
                  <a:pt x="1395664" y="312430"/>
                  <a:pt x="1395664" y="697832"/>
                </a:cubicBezTo>
                <a:cubicBezTo>
                  <a:pt x="1395664" y="1083234"/>
                  <a:pt x="1083234" y="1395664"/>
                  <a:pt x="697832" y="1395664"/>
                </a:cubicBezTo>
                <a:cubicBezTo>
                  <a:pt x="312430" y="1395664"/>
                  <a:pt x="0" y="1083234"/>
                  <a:pt x="0" y="697832"/>
                </a:cubicBezTo>
                <a:cubicBezTo>
                  <a:pt x="0" y="312430"/>
                  <a:pt x="312430" y="0"/>
                  <a:pt x="697832" y="0"/>
                </a:cubicBezTo>
                <a:close/>
              </a:path>
            </a:pathLst>
          </a:custGeom>
        </p:spPr>
        <p:txBody>
          <a:bodyPr rtlCol="0">
            <a:noAutofit/>
          </a:bodyPr>
          <a:lstStyle/>
          <a:p>
            <a:pPr lvl="0"/>
            <a:endParaRPr lang="en-US" noProof="0"/>
          </a:p>
        </p:txBody>
      </p:sp>
      <p:sp>
        <p:nvSpPr>
          <p:cNvPr id="15" name="Picture Placeholder 14"/>
          <p:cNvSpPr>
            <a:spLocks noGrp="1"/>
          </p:cNvSpPr>
          <p:nvPr>
            <p:ph type="pic" sz="quarter" idx="11"/>
          </p:nvPr>
        </p:nvSpPr>
        <p:spPr>
          <a:xfrm>
            <a:off x="5398168" y="4272815"/>
            <a:ext cx="1395664" cy="1395664"/>
          </a:xfrm>
          <a:custGeom>
            <a:avLst/>
            <a:gdLst>
              <a:gd name="connsiteX0" fmla="*/ 697832 w 1395664"/>
              <a:gd name="connsiteY0" fmla="*/ 0 h 1395664"/>
              <a:gd name="connsiteX1" fmla="*/ 1395664 w 1395664"/>
              <a:gd name="connsiteY1" fmla="*/ 697832 h 1395664"/>
              <a:gd name="connsiteX2" fmla="*/ 697832 w 1395664"/>
              <a:gd name="connsiteY2" fmla="*/ 1395664 h 1395664"/>
              <a:gd name="connsiteX3" fmla="*/ 0 w 1395664"/>
              <a:gd name="connsiteY3" fmla="*/ 697832 h 1395664"/>
              <a:gd name="connsiteX4" fmla="*/ 697832 w 1395664"/>
              <a:gd name="connsiteY4" fmla="*/ 0 h 13956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5664" h="1395664">
                <a:moveTo>
                  <a:pt x="697832" y="0"/>
                </a:moveTo>
                <a:cubicBezTo>
                  <a:pt x="1083234" y="0"/>
                  <a:pt x="1395664" y="312430"/>
                  <a:pt x="1395664" y="697832"/>
                </a:cubicBezTo>
                <a:cubicBezTo>
                  <a:pt x="1395664" y="1083234"/>
                  <a:pt x="1083234" y="1395664"/>
                  <a:pt x="697832" y="1395664"/>
                </a:cubicBezTo>
                <a:cubicBezTo>
                  <a:pt x="312430" y="1395664"/>
                  <a:pt x="0" y="1083234"/>
                  <a:pt x="0" y="697832"/>
                </a:cubicBezTo>
                <a:cubicBezTo>
                  <a:pt x="0" y="312430"/>
                  <a:pt x="312430" y="0"/>
                  <a:pt x="697832" y="0"/>
                </a:cubicBezTo>
                <a:close/>
              </a:path>
            </a:pathLst>
          </a:custGeom>
        </p:spPr>
        <p:txBody>
          <a:bodyPr rtlCol="0">
            <a:noAutofit/>
          </a:bodyPr>
          <a:lstStyle/>
          <a:p>
            <a:pPr lvl="0"/>
            <a:endParaRPr lang="en-US" noProof="0"/>
          </a:p>
        </p:txBody>
      </p:sp>
      <p:sp>
        <p:nvSpPr>
          <p:cNvPr id="13" name="Picture Placeholder 12"/>
          <p:cNvSpPr>
            <a:spLocks noGrp="1"/>
          </p:cNvSpPr>
          <p:nvPr>
            <p:ph type="pic" sz="quarter" idx="12"/>
          </p:nvPr>
        </p:nvSpPr>
        <p:spPr>
          <a:xfrm>
            <a:off x="8514347" y="1738163"/>
            <a:ext cx="1395664" cy="1395664"/>
          </a:xfrm>
          <a:custGeom>
            <a:avLst/>
            <a:gdLst>
              <a:gd name="connsiteX0" fmla="*/ 697832 w 1395664"/>
              <a:gd name="connsiteY0" fmla="*/ 0 h 1395664"/>
              <a:gd name="connsiteX1" fmla="*/ 1395664 w 1395664"/>
              <a:gd name="connsiteY1" fmla="*/ 697832 h 1395664"/>
              <a:gd name="connsiteX2" fmla="*/ 697832 w 1395664"/>
              <a:gd name="connsiteY2" fmla="*/ 1395664 h 1395664"/>
              <a:gd name="connsiteX3" fmla="*/ 0 w 1395664"/>
              <a:gd name="connsiteY3" fmla="*/ 697832 h 1395664"/>
              <a:gd name="connsiteX4" fmla="*/ 697832 w 1395664"/>
              <a:gd name="connsiteY4" fmla="*/ 0 h 13956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5664" h="1395664">
                <a:moveTo>
                  <a:pt x="697832" y="0"/>
                </a:moveTo>
                <a:cubicBezTo>
                  <a:pt x="1083234" y="0"/>
                  <a:pt x="1395664" y="312430"/>
                  <a:pt x="1395664" y="697832"/>
                </a:cubicBezTo>
                <a:cubicBezTo>
                  <a:pt x="1395664" y="1083234"/>
                  <a:pt x="1083234" y="1395664"/>
                  <a:pt x="697832" y="1395664"/>
                </a:cubicBezTo>
                <a:cubicBezTo>
                  <a:pt x="312430" y="1395664"/>
                  <a:pt x="0" y="1083234"/>
                  <a:pt x="0" y="697832"/>
                </a:cubicBezTo>
                <a:cubicBezTo>
                  <a:pt x="0" y="312430"/>
                  <a:pt x="312430" y="0"/>
                  <a:pt x="697832" y="0"/>
                </a:cubicBez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3279795029"/>
      </p:ext>
    </p:extLst>
  </p:cSld>
  <p:clrMapOvr>
    <a:masterClrMapping/>
  </p:clrMapOvr>
  <p:transition spd="slow">
    <p:wip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sp>
        <p:nvSpPr>
          <p:cNvPr id="10" name="Picture Placeholder 9"/>
          <p:cNvSpPr>
            <a:spLocks noGrp="1"/>
          </p:cNvSpPr>
          <p:nvPr>
            <p:ph type="pic" sz="quarter" idx="10"/>
          </p:nvPr>
        </p:nvSpPr>
        <p:spPr>
          <a:xfrm>
            <a:off x="1413248" y="2054837"/>
            <a:ext cx="2461446" cy="2461444"/>
          </a:xfrm>
          <a:custGeom>
            <a:avLst/>
            <a:gdLst>
              <a:gd name="connsiteX0" fmla="*/ 1230723 w 2461446"/>
              <a:gd name="connsiteY0" fmla="*/ 0 h 2461444"/>
              <a:gd name="connsiteX1" fmla="*/ 2461446 w 2461446"/>
              <a:gd name="connsiteY1" fmla="*/ 1230722 h 2461444"/>
              <a:gd name="connsiteX2" fmla="*/ 1230723 w 2461446"/>
              <a:gd name="connsiteY2" fmla="*/ 2461444 h 2461444"/>
              <a:gd name="connsiteX3" fmla="*/ 0 w 2461446"/>
              <a:gd name="connsiteY3" fmla="*/ 1230722 h 2461444"/>
              <a:gd name="connsiteX4" fmla="*/ 1230723 w 2461446"/>
              <a:gd name="connsiteY4" fmla="*/ 0 h 24614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1446" h="2461444">
                <a:moveTo>
                  <a:pt x="1230723" y="0"/>
                </a:moveTo>
                <a:cubicBezTo>
                  <a:pt x="1910433" y="0"/>
                  <a:pt x="2461446" y="551013"/>
                  <a:pt x="2461446" y="1230722"/>
                </a:cubicBezTo>
                <a:cubicBezTo>
                  <a:pt x="2461446" y="1910431"/>
                  <a:pt x="1910433" y="2461444"/>
                  <a:pt x="1230723" y="2461444"/>
                </a:cubicBezTo>
                <a:cubicBezTo>
                  <a:pt x="551013" y="2461444"/>
                  <a:pt x="0" y="1910431"/>
                  <a:pt x="0" y="1230722"/>
                </a:cubicBezTo>
                <a:cubicBezTo>
                  <a:pt x="0" y="551013"/>
                  <a:pt x="551013" y="0"/>
                  <a:pt x="1230723" y="0"/>
                </a:cubicBez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392870363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28_Title Slide">
    <p:spTree>
      <p:nvGrpSpPr>
        <p:cNvPr id="1" name=""/>
        <p:cNvGrpSpPr/>
        <p:nvPr/>
      </p:nvGrpSpPr>
      <p:grpSpPr>
        <a:xfrm>
          <a:off x="0" y="0"/>
          <a:ext cx="0" cy="0"/>
          <a:chOff x="0" y="0"/>
          <a:chExt cx="0" cy="0"/>
        </a:xfrm>
      </p:grpSpPr>
      <p:sp>
        <p:nvSpPr>
          <p:cNvPr id="6" name="Picture Placeholder 5"/>
          <p:cNvSpPr>
            <a:spLocks noGrp="1"/>
          </p:cNvSpPr>
          <p:nvPr>
            <p:ph type="pic" sz="quarter" idx="10"/>
          </p:nvPr>
        </p:nvSpPr>
        <p:spPr>
          <a:xfrm>
            <a:off x="4853984" y="2039336"/>
            <a:ext cx="2491796" cy="2491796"/>
          </a:xfrm>
          <a:custGeom>
            <a:avLst/>
            <a:gdLst>
              <a:gd name="connsiteX0" fmla="*/ 1245898 w 2491796"/>
              <a:gd name="connsiteY0" fmla="*/ 0 h 2491796"/>
              <a:gd name="connsiteX1" fmla="*/ 2491796 w 2491796"/>
              <a:gd name="connsiteY1" fmla="*/ 1245898 h 2491796"/>
              <a:gd name="connsiteX2" fmla="*/ 1245898 w 2491796"/>
              <a:gd name="connsiteY2" fmla="*/ 2491796 h 2491796"/>
              <a:gd name="connsiteX3" fmla="*/ 0 w 2491796"/>
              <a:gd name="connsiteY3" fmla="*/ 1245898 h 2491796"/>
              <a:gd name="connsiteX4" fmla="*/ 1245898 w 2491796"/>
              <a:gd name="connsiteY4" fmla="*/ 0 h 24917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91796" h="2491796">
                <a:moveTo>
                  <a:pt x="1245898" y="0"/>
                </a:moveTo>
                <a:cubicBezTo>
                  <a:pt x="1933988" y="0"/>
                  <a:pt x="2491796" y="557808"/>
                  <a:pt x="2491796" y="1245898"/>
                </a:cubicBezTo>
                <a:cubicBezTo>
                  <a:pt x="2491796" y="1933988"/>
                  <a:pt x="1933988" y="2491796"/>
                  <a:pt x="1245898" y="2491796"/>
                </a:cubicBezTo>
                <a:cubicBezTo>
                  <a:pt x="557808" y="2491796"/>
                  <a:pt x="0" y="1933988"/>
                  <a:pt x="0" y="1245898"/>
                </a:cubicBezTo>
                <a:cubicBezTo>
                  <a:pt x="0" y="557808"/>
                  <a:pt x="557808" y="0"/>
                  <a:pt x="1245898" y="0"/>
                </a:cubicBez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31948991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69_Blank">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94CC8457-443A-4612-A82A-261150BB1633}"/>
              </a:ext>
            </a:extLst>
          </p:cNvPr>
          <p:cNvSpPr txBox="1"/>
          <p:nvPr userDrawn="1"/>
        </p:nvSpPr>
        <p:spPr>
          <a:xfrm>
            <a:off x="11430000" y="6394450"/>
            <a:ext cx="374650" cy="276225"/>
          </a:xfrm>
          <a:prstGeom prst="rect">
            <a:avLst/>
          </a:prstGeom>
          <a:noFill/>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defRPr/>
            </a:pPr>
            <a:fld id="{1A188CE5-6246-4120-9F5D-621E2BD38C35}" type="slidenum">
              <a:rPr lang="id-ID" altLang="en-US" sz="1200" b="1" smtClean="0">
                <a:solidFill>
                  <a:schemeClr val="bg1"/>
                </a:solidFill>
                <a:cs typeface="Calibri" panose="020F0502020204030204" pitchFamily="34" charset="0"/>
              </a:rPr>
              <a:pPr algn="r" eaLnBrk="1" hangingPunct="1">
                <a:defRPr/>
              </a:pPr>
              <a:t>‹N°›</a:t>
            </a:fld>
            <a:endParaRPr lang="id-ID" altLang="en-US" sz="1200" b="1">
              <a:solidFill>
                <a:schemeClr val="bg1"/>
              </a:solidFill>
              <a:cs typeface="Calibri" panose="020F0502020204030204" pitchFamily="34" charset="0"/>
            </a:endParaRPr>
          </a:p>
        </p:txBody>
      </p:sp>
      <p:sp>
        <p:nvSpPr>
          <p:cNvPr id="6" name="Picture Placeholder 10"/>
          <p:cNvSpPr>
            <a:spLocks noGrp="1"/>
          </p:cNvSpPr>
          <p:nvPr>
            <p:ph type="pic" sz="quarter" idx="18"/>
          </p:nvPr>
        </p:nvSpPr>
        <p:spPr>
          <a:xfrm>
            <a:off x="955209" y="2081279"/>
            <a:ext cx="2118902" cy="2118904"/>
          </a:xfrm>
          <a:prstGeom prst="ellipse">
            <a:avLst/>
          </a:prstGeom>
          <a:solidFill>
            <a:schemeClr val="bg1">
              <a:alpha val="70000"/>
            </a:schemeClr>
          </a:solidFill>
        </p:spPr>
        <p:txBody>
          <a:bodyPr rtlCol="0">
            <a:normAutofit/>
          </a:bodyPr>
          <a:lstStyle>
            <a:lvl1pPr marL="0" indent="0">
              <a:buNone/>
              <a:defRPr lang="en-US" sz="1800"/>
            </a:lvl1pPr>
          </a:lstStyle>
          <a:p>
            <a:pPr lvl="0"/>
            <a:r>
              <a:rPr lang="en-US" noProof="0"/>
              <a:t>Click icon to add picture</a:t>
            </a:r>
            <a:endParaRPr lang="en-US" noProof="0" dirty="0"/>
          </a:p>
        </p:txBody>
      </p:sp>
    </p:spTree>
    <p:extLst>
      <p:ext uri="{BB962C8B-B14F-4D97-AF65-F5344CB8AC3E}">
        <p14:creationId xmlns:p14="http://schemas.microsoft.com/office/powerpoint/2010/main" val="91371250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30_Title Slide">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1040290" y="2084713"/>
            <a:ext cx="1379353" cy="1600049"/>
          </a:xfrm>
          <a:custGeom>
            <a:avLst/>
            <a:gdLst>
              <a:gd name="connsiteX0" fmla="*/ 689677 w 1379353"/>
              <a:gd name="connsiteY0" fmla="*/ 0 h 1600049"/>
              <a:gd name="connsiteX1" fmla="*/ 1379353 w 1379353"/>
              <a:gd name="connsiteY1" fmla="*/ 344838 h 1600049"/>
              <a:gd name="connsiteX2" fmla="*/ 1379353 w 1379353"/>
              <a:gd name="connsiteY2" fmla="*/ 1255211 h 1600049"/>
              <a:gd name="connsiteX3" fmla="*/ 689677 w 1379353"/>
              <a:gd name="connsiteY3" fmla="*/ 1600049 h 1600049"/>
              <a:gd name="connsiteX4" fmla="*/ 0 w 1379353"/>
              <a:gd name="connsiteY4" fmla="*/ 1255211 h 1600049"/>
              <a:gd name="connsiteX5" fmla="*/ 0 w 1379353"/>
              <a:gd name="connsiteY5" fmla="*/ 344838 h 1600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79353" h="1600049">
                <a:moveTo>
                  <a:pt x="689677" y="0"/>
                </a:moveTo>
                <a:lnTo>
                  <a:pt x="1379353" y="344838"/>
                </a:lnTo>
                <a:lnTo>
                  <a:pt x="1379353" y="1255211"/>
                </a:lnTo>
                <a:lnTo>
                  <a:pt x="689677" y="1600049"/>
                </a:lnTo>
                <a:lnTo>
                  <a:pt x="0" y="1255211"/>
                </a:lnTo>
                <a:lnTo>
                  <a:pt x="0" y="344838"/>
                </a:lnTo>
                <a:close/>
              </a:path>
            </a:pathLst>
          </a:custGeom>
        </p:spPr>
        <p:txBody>
          <a:bodyPr rtlCol="0">
            <a:noAutofit/>
          </a:bodyPr>
          <a:lstStyle/>
          <a:p>
            <a:pPr lvl="0"/>
            <a:endParaRPr lang="en-US" noProof="0"/>
          </a:p>
        </p:txBody>
      </p:sp>
      <p:sp>
        <p:nvSpPr>
          <p:cNvPr id="10" name="Picture Placeholder 9"/>
          <p:cNvSpPr>
            <a:spLocks noGrp="1"/>
          </p:cNvSpPr>
          <p:nvPr>
            <p:ph type="pic" sz="quarter" idx="11"/>
          </p:nvPr>
        </p:nvSpPr>
        <p:spPr>
          <a:xfrm>
            <a:off x="5958618" y="2084712"/>
            <a:ext cx="1379353" cy="1600049"/>
          </a:xfrm>
          <a:custGeom>
            <a:avLst/>
            <a:gdLst>
              <a:gd name="connsiteX0" fmla="*/ 689677 w 1379353"/>
              <a:gd name="connsiteY0" fmla="*/ 0 h 1600049"/>
              <a:gd name="connsiteX1" fmla="*/ 1379353 w 1379353"/>
              <a:gd name="connsiteY1" fmla="*/ 344838 h 1600049"/>
              <a:gd name="connsiteX2" fmla="*/ 1379353 w 1379353"/>
              <a:gd name="connsiteY2" fmla="*/ 1255211 h 1600049"/>
              <a:gd name="connsiteX3" fmla="*/ 689677 w 1379353"/>
              <a:gd name="connsiteY3" fmla="*/ 1600049 h 1600049"/>
              <a:gd name="connsiteX4" fmla="*/ 0 w 1379353"/>
              <a:gd name="connsiteY4" fmla="*/ 1255211 h 1600049"/>
              <a:gd name="connsiteX5" fmla="*/ 0 w 1379353"/>
              <a:gd name="connsiteY5" fmla="*/ 344838 h 1600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79353" h="1600049">
                <a:moveTo>
                  <a:pt x="689677" y="0"/>
                </a:moveTo>
                <a:lnTo>
                  <a:pt x="1379353" y="344838"/>
                </a:lnTo>
                <a:lnTo>
                  <a:pt x="1379353" y="1255211"/>
                </a:lnTo>
                <a:lnTo>
                  <a:pt x="689677" y="1600049"/>
                </a:lnTo>
                <a:lnTo>
                  <a:pt x="0" y="1255211"/>
                </a:lnTo>
                <a:lnTo>
                  <a:pt x="0" y="344838"/>
                </a:ln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3491987511"/>
      </p:ext>
    </p:extLst>
  </p:cSld>
  <p:clrMapOvr>
    <a:masterClrMapping/>
  </p:clrMapOvr>
  <p:transition spd="slow">
    <p:wip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32_Title Slide">
    <p:spTree>
      <p:nvGrpSpPr>
        <p:cNvPr id="1" name=""/>
        <p:cNvGrpSpPr/>
        <p:nvPr/>
      </p:nvGrpSpPr>
      <p:grpSpPr>
        <a:xfrm>
          <a:off x="0" y="0"/>
          <a:ext cx="0" cy="0"/>
          <a:chOff x="0" y="0"/>
          <a:chExt cx="0" cy="0"/>
        </a:xfrm>
      </p:grpSpPr>
      <p:sp>
        <p:nvSpPr>
          <p:cNvPr id="10" name="Picture Placeholder 9"/>
          <p:cNvSpPr>
            <a:spLocks noGrp="1"/>
          </p:cNvSpPr>
          <p:nvPr>
            <p:ph type="pic" sz="quarter" idx="10"/>
          </p:nvPr>
        </p:nvSpPr>
        <p:spPr>
          <a:xfrm>
            <a:off x="1748762" y="2241607"/>
            <a:ext cx="1615902" cy="1615902"/>
          </a:xfrm>
          <a:custGeom>
            <a:avLst/>
            <a:gdLst>
              <a:gd name="connsiteX0" fmla="*/ 807951 w 1615902"/>
              <a:gd name="connsiteY0" fmla="*/ 0 h 1615902"/>
              <a:gd name="connsiteX1" fmla="*/ 1615902 w 1615902"/>
              <a:gd name="connsiteY1" fmla="*/ 807951 h 1615902"/>
              <a:gd name="connsiteX2" fmla="*/ 807951 w 1615902"/>
              <a:gd name="connsiteY2" fmla="*/ 1615902 h 1615902"/>
              <a:gd name="connsiteX3" fmla="*/ 0 w 1615902"/>
              <a:gd name="connsiteY3" fmla="*/ 807951 h 1615902"/>
              <a:gd name="connsiteX4" fmla="*/ 807951 w 1615902"/>
              <a:gd name="connsiteY4" fmla="*/ 0 h 16159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902" h="1615902">
                <a:moveTo>
                  <a:pt x="807951" y="0"/>
                </a:moveTo>
                <a:cubicBezTo>
                  <a:pt x="1254170" y="0"/>
                  <a:pt x="1615902" y="361732"/>
                  <a:pt x="1615902" y="807951"/>
                </a:cubicBezTo>
                <a:cubicBezTo>
                  <a:pt x="1615902" y="1254170"/>
                  <a:pt x="1254170" y="1615902"/>
                  <a:pt x="807951" y="1615902"/>
                </a:cubicBezTo>
                <a:cubicBezTo>
                  <a:pt x="361732" y="1615902"/>
                  <a:pt x="0" y="1254170"/>
                  <a:pt x="0" y="807951"/>
                </a:cubicBezTo>
                <a:cubicBezTo>
                  <a:pt x="0" y="361732"/>
                  <a:pt x="361732" y="0"/>
                  <a:pt x="807951" y="0"/>
                </a:cubicBezTo>
                <a:close/>
              </a:path>
            </a:pathLst>
          </a:custGeom>
        </p:spPr>
        <p:txBody>
          <a:bodyPr rtlCol="0">
            <a:noAutofit/>
          </a:bodyPr>
          <a:lstStyle/>
          <a:p>
            <a:pPr lvl="0"/>
            <a:endParaRPr lang="en-US" noProof="0"/>
          </a:p>
        </p:txBody>
      </p:sp>
      <p:sp>
        <p:nvSpPr>
          <p:cNvPr id="13" name="Picture Placeholder 12"/>
          <p:cNvSpPr>
            <a:spLocks noGrp="1"/>
          </p:cNvSpPr>
          <p:nvPr>
            <p:ph type="pic" sz="quarter" idx="11"/>
          </p:nvPr>
        </p:nvSpPr>
        <p:spPr>
          <a:xfrm>
            <a:off x="5288047" y="2241608"/>
            <a:ext cx="1615902" cy="1615902"/>
          </a:xfrm>
          <a:custGeom>
            <a:avLst/>
            <a:gdLst>
              <a:gd name="connsiteX0" fmla="*/ 807951 w 1615902"/>
              <a:gd name="connsiteY0" fmla="*/ 0 h 1615902"/>
              <a:gd name="connsiteX1" fmla="*/ 1615902 w 1615902"/>
              <a:gd name="connsiteY1" fmla="*/ 807951 h 1615902"/>
              <a:gd name="connsiteX2" fmla="*/ 807951 w 1615902"/>
              <a:gd name="connsiteY2" fmla="*/ 1615902 h 1615902"/>
              <a:gd name="connsiteX3" fmla="*/ 0 w 1615902"/>
              <a:gd name="connsiteY3" fmla="*/ 807951 h 1615902"/>
              <a:gd name="connsiteX4" fmla="*/ 807951 w 1615902"/>
              <a:gd name="connsiteY4" fmla="*/ 0 h 16159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902" h="1615902">
                <a:moveTo>
                  <a:pt x="807951" y="0"/>
                </a:moveTo>
                <a:cubicBezTo>
                  <a:pt x="1254170" y="0"/>
                  <a:pt x="1615902" y="361732"/>
                  <a:pt x="1615902" y="807951"/>
                </a:cubicBezTo>
                <a:cubicBezTo>
                  <a:pt x="1615902" y="1254170"/>
                  <a:pt x="1254170" y="1615902"/>
                  <a:pt x="807951" y="1615902"/>
                </a:cubicBezTo>
                <a:cubicBezTo>
                  <a:pt x="361732" y="1615902"/>
                  <a:pt x="0" y="1254170"/>
                  <a:pt x="0" y="807951"/>
                </a:cubicBezTo>
                <a:cubicBezTo>
                  <a:pt x="0" y="361732"/>
                  <a:pt x="361732" y="0"/>
                  <a:pt x="807951" y="0"/>
                </a:cubicBezTo>
                <a:close/>
              </a:path>
            </a:pathLst>
          </a:custGeom>
        </p:spPr>
        <p:txBody>
          <a:bodyPr rtlCol="0">
            <a:noAutofit/>
          </a:bodyPr>
          <a:lstStyle/>
          <a:p>
            <a:pPr lvl="0"/>
            <a:endParaRPr lang="en-US" noProof="0"/>
          </a:p>
        </p:txBody>
      </p:sp>
      <p:sp>
        <p:nvSpPr>
          <p:cNvPr id="16" name="Picture Placeholder 15"/>
          <p:cNvSpPr>
            <a:spLocks noGrp="1"/>
          </p:cNvSpPr>
          <p:nvPr>
            <p:ph type="pic" sz="quarter" idx="12"/>
          </p:nvPr>
        </p:nvSpPr>
        <p:spPr>
          <a:xfrm>
            <a:off x="8825513" y="2241608"/>
            <a:ext cx="1615902" cy="1615902"/>
          </a:xfrm>
          <a:custGeom>
            <a:avLst/>
            <a:gdLst>
              <a:gd name="connsiteX0" fmla="*/ 807951 w 1615902"/>
              <a:gd name="connsiteY0" fmla="*/ 0 h 1615902"/>
              <a:gd name="connsiteX1" fmla="*/ 1615902 w 1615902"/>
              <a:gd name="connsiteY1" fmla="*/ 807951 h 1615902"/>
              <a:gd name="connsiteX2" fmla="*/ 807951 w 1615902"/>
              <a:gd name="connsiteY2" fmla="*/ 1615902 h 1615902"/>
              <a:gd name="connsiteX3" fmla="*/ 0 w 1615902"/>
              <a:gd name="connsiteY3" fmla="*/ 807951 h 1615902"/>
              <a:gd name="connsiteX4" fmla="*/ 807951 w 1615902"/>
              <a:gd name="connsiteY4" fmla="*/ 0 h 16159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902" h="1615902">
                <a:moveTo>
                  <a:pt x="807951" y="0"/>
                </a:moveTo>
                <a:cubicBezTo>
                  <a:pt x="1254170" y="0"/>
                  <a:pt x="1615902" y="361732"/>
                  <a:pt x="1615902" y="807951"/>
                </a:cubicBezTo>
                <a:cubicBezTo>
                  <a:pt x="1615902" y="1254170"/>
                  <a:pt x="1254170" y="1615902"/>
                  <a:pt x="807951" y="1615902"/>
                </a:cubicBezTo>
                <a:cubicBezTo>
                  <a:pt x="361732" y="1615902"/>
                  <a:pt x="0" y="1254170"/>
                  <a:pt x="0" y="807951"/>
                </a:cubicBezTo>
                <a:cubicBezTo>
                  <a:pt x="0" y="361732"/>
                  <a:pt x="361732" y="0"/>
                  <a:pt x="807951" y="0"/>
                </a:cubicBez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417802354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33_Title Slide">
    <p:spTree>
      <p:nvGrpSpPr>
        <p:cNvPr id="1" name=""/>
        <p:cNvGrpSpPr/>
        <p:nvPr/>
      </p:nvGrpSpPr>
      <p:grpSpPr>
        <a:xfrm>
          <a:off x="0" y="0"/>
          <a:ext cx="0" cy="0"/>
          <a:chOff x="0" y="0"/>
          <a:chExt cx="0" cy="0"/>
        </a:xfrm>
      </p:grpSpPr>
      <p:sp>
        <p:nvSpPr>
          <p:cNvPr id="11" name="Picture Placeholder 10"/>
          <p:cNvSpPr>
            <a:spLocks noGrp="1"/>
          </p:cNvSpPr>
          <p:nvPr>
            <p:ph type="pic" sz="quarter" idx="10"/>
          </p:nvPr>
        </p:nvSpPr>
        <p:spPr>
          <a:xfrm>
            <a:off x="1254674" y="2081138"/>
            <a:ext cx="1741199" cy="2019790"/>
          </a:xfrm>
          <a:custGeom>
            <a:avLst/>
            <a:gdLst>
              <a:gd name="connsiteX0" fmla="*/ 870600 w 1741199"/>
              <a:gd name="connsiteY0" fmla="*/ 0 h 2019790"/>
              <a:gd name="connsiteX1" fmla="*/ 1741199 w 1741199"/>
              <a:gd name="connsiteY1" fmla="*/ 435299 h 2019790"/>
              <a:gd name="connsiteX2" fmla="*/ 1741199 w 1741199"/>
              <a:gd name="connsiteY2" fmla="*/ 1584490 h 2019790"/>
              <a:gd name="connsiteX3" fmla="*/ 870600 w 1741199"/>
              <a:gd name="connsiteY3" fmla="*/ 2019790 h 2019790"/>
              <a:gd name="connsiteX4" fmla="*/ 0 w 1741199"/>
              <a:gd name="connsiteY4" fmla="*/ 1584490 h 2019790"/>
              <a:gd name="connsiteX5" fmla="*/ 0 w 1741199"/>
              <a:gd name="connsiteY5" fmla="*/ 435299 h 2019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41199" h="2019790">
                <a:moveTo>
                  <a:pt x="870600" y="0"/>
                </a:moveTo>
                <a:lnTo>
                  <a:pt x="1741199" y="435299"/>
                </a:lnTo>
                <a:lnTo>
                  <a:pt x="1741199" y="1584490"/>
                </a:lnTo>
                <a:lnTo>
                  <a:pt x="870600" y="2019790"/>
                </a:lnTo>
                <a:lnTo>
                  <a:pt x="0" y="1584490"/>
                </a:lnTo>
                <a:lnTo>
                  <a:pt x="0" y="435299"/>
                </a:lnTo>
                <a:close/>
              </a:path>
            </a:pathLst>
          </a:custGeom>
        </p:spPr>
        <p:txBody>
          <a:bodyPr rtlCol="0">
            <a:noAutofit/>
          </a:bodyPr>
          <a:lstStyle/>
          <a:p>
            <a:pPr lvl="0"/>
            <a:endParaRPr lang="en-US" noProof="0"/>
          </a:p>
        </p:txBody>
      </p:sp>
      <p:sp>
        <p:nvSpPr>
          <p:cNvPr id="13" name="Picture Placeholder 12"/>
          <p:cNvSpPr>
            <a:spLocks noGrp="1"/>
          </p:cNvSpPr>
          <p:nvPr>
            <p:ph type="pic" sz="quarter" idx="11"/>
          </p:nvPr>
        </p:nvSpPr>
        <p:spPr>
          <a:xfrm>
            <a:off x="3901825" y="2081137"/>
            <a:ext cx="1741199" cy="2019790"/>
          </a:xfrm>
          <a:custGeom>
            <a:avLst/>
            <a:gdLst>
              <a:gd name="connsiteX0" fmla="*/ 870600 w 1741199"/>
              <a:gd name="connsiteY0" fmla="*/ 0 h 2019790"/>
              <a:gd name="connsiteX1" fmla="*/ 1741199 w 1741199"/>
              <a:gd name="connsiteY1" fmla="*/ 435299 h 2019790"/>
              <a:gd name="connsiteX2" fmla="*/ 1741199 w 1741199"/>
              <a:gd name="connsiteY2" fmla="*/ 1584490 h 2019790"/>
              <a:gd name="connsiteX3" fmla="*/ 870600 w 1741199"/>
              <a:gd name="connsiteY3" fmla="*/ 2019790 h 2019790"/>
              <a:gd name="connsiteX4" fmla="*/ 0 w 1741199"/>
              <a:gd name="connsiteY4" fmla="*/ 1584490 h 2019790"/>
              <a:gd name="connsiteX5" fmla="*/ 0 w 1741199"/>
              <a:gd name="connsiteY5" fmla="*/ 435299 h 2019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41199" h="2019790">
                <a:moveTo>
                  <a:pt x="870600" y="0"/>
                </a:moveTo>
                <a:lnTo>
                  <a:pt x="1741199" y="435299"/>
                </a:lnTo>
                <a:lnTo>
                  <a:pt x="1741199" y="1584490"/>
                </a:lnTo>
                <a:lnTo>
                  <a:pt x="870600" y="2019790"/>
                </a:lnTo>
                <a:lnTo>
                  <a:pt x="0" y="1584490"/>
                </a:lnTo>
                <a:lnTo>
                  <a:pt x="0" y="435299"/>
                </a:lnTo>
                <a:close/>
              </a:path>
            </a:pathLst>
          </a:custGeom>
        </p:spPr>
        <p:txBody>
          <a:bodyPr rtlCol="0">
            <a:noAutofit/>
          </a:bodyPr>
          <a:lstStyle/>
          <a:p>
            <a:pPr lvl="0"/>
            <a:endParaRPr lang="en-US" noProof="0"/>
          </a:p>
        </p:txBody>
      </p:sp>
      <p:sp>
        <p:nvSpPr>
          <p:cNvPr id="16" name="Picture Placeholder 15"/>
          <p:cNvSpPr>
            <a:spLocks noGrp="1"/>
          </p:cNvSpPr>
          <p:nvPr>
            <p:ph type="pic" sz="quarter" idx="12"/>
          </p:nvPr>
        </p:nvSpPr>
        <p:spPr>
          <a:xfrm>
            <a:off x="6548976" y="2081137"/>
            <a:ext cx="1741199" cy="2019790"/>
          </a:xfrm>
          <a:custGeom>
            <a:avLst/>
            <a:gdLst>
              <a:gd name="connsiteX0" fmla="*/ 870600 w 1741199"/>
              <a:gd name="connsiteY0" fmla="*/ 0 h 2019790"/>
              <a:gd name="connsiteX1" fmla="*/ 1741199 w 1741199"/>
              <a:gd name="connsiteY1" fmla="*/ 435299 h 2019790"/>
              <a:gd name="connsiteX2" fmla="*/ 1741199 w 1741199"/>
              <a:gd name="connsiteY2" fmla="*/ 1584490 h 2019790"/>
              <a:gd name="connsiteX3" fmla="*/ 870600 w 1741199"/>
              <a:gd name="connsiteY3" fmla="*/ 2019790 h 2019790"/>
              <a:gd name="connsiteX4" fmla="*/ 0 w 1741199"/>
              <a:gd name="connsiteY4" fmla="*/ 1584490 h 2019790"/>
              <a:gd name="connsiteX5" fmla="*/ 0 w 1741199"/>
              <a:gd name="connsiteY5" fmla="*/ 435299 h 2019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41199" h="2019790">
                <a:moveTo>
                  <a:pt x="870600" y="0"/>
                </a:moveTo>
                <a:lnTo>
                  <a:pt x="1741199" y="435299"/>
                </a:lnTo>
                <a:lnTo>
                  <a:pt x="1741199" y="1584490"/>
                </a:lnTo>
                <a:lnTo>
                  <a:pt x="870600" y="2019790"/>
                </a:lnTo>
                <a:lnTo>
                  <a:pt x="0" y="1584490"/>
                </a:lnTo>
                <a:lnTo>
                  <a:pt x="0" y="435299"/>
                </a:lnTo>
                <a:close/>
              </a:path>
            </a:pathLst>
          </a:custGeom>
        </p:spPr>
        <p:txBody>
          <a:bodyPr rtlCol="0">
            <a:noAutofit/>
          </a:bodyPr>
          <a:lstStyle/>
          <a:p>
            <a:pPr lvl="0"/>
            <a:endParaRPr lang="en-US" noProof="0"/>
          </a:p>
        </p:txBody>
      </p:sp>
      <p:sp>
        <p:nvSpPr>
          <p:cNvPr id="19" name="Picture Placeholder 18"/>
          <p:cNvSpPr>
            <a:spLocks noGrp="1"/>
          </p:cNvSpPr>
          <p:nvPr>
            <p:ph type="pic" sz="quarter" idx="13"/>
          </p:nvPr>
        </p:nvSpPr>
        <p:spPr>
          <a:xfrm>
            <a:off x="9196128" y="2081136"/>
            <a:ext cx="1741198" cy="2019790"/>
          </a:xfrm>
          <a:custGeom>
            <a:avLst/>
            <a:gdLst>
              <a:gd name="connsiteX0" fmla="*/ 870598 w 1741198"/>
              <a:gd name="connsiteY0" fmla="*/ 0 h 2019790"/>
              <a:gd name="connsiteX1" fmla="*/ 1741198 w 1741198"/>
              <a:gd name="connsiteY1" fmla="*/ 435299 h 2019790"/>
              <a:gd name="connsiteX2" fmla="*/ 1741198 w 1741198"/>
              <a:gd name="connsiteY2" fmla="*/ 1584490 h 2019790"/>
              <a:gd name="connsiteX3" fmla="*/ 870598 w 1741198"/>
              <a:gd name="connsiteY3" fmla="*/ 2019790 h 2019790"/>
              <a:gd name="connsiteX4" fmla="*/ 0 w 1741198"/>
              <a:gd name="connsiteY4" fmla="*/ 1584490 h 2019790"/>
              <a:gd name="connsiteX5" fmla="*/ 0 w 1741198"/>
              <a:gd name="connsiteY5" fmla="*/ 435299 h 2019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41198" h="2019790">
                <a:moveTo>
                  <a:pt x="870598" y="0"/>
                </a:moveTo>
                <a:lnTo>
                  <a:pt x="1741198" y="435299"/>
                </a:lnTo>
                <a:lnTo>
                  <a:pt x="1741198" y="1584490"/>
                </a:lnTo>
                <a:lnTo>
                  <a:pt x="870598" y="2019790"/>
                </a:lnTo>
                <a:lnTo>
                  <a:pt x="0" y="1584490"/>
                </a:lnTo>
                <a:lnTo>
                  <a:pt x="0" y="435299"/>
                </a:ln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125934014"/>
      </p:ext>
    </p:extLst>
  </p:cSld>
  <p:clrMapOvr>
    <a:masterClrMapping/>
  </p:clrMapOvr>
  <p:transition spd="slow">
    <p:wip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7_Custom Layou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1061449" y="2132721"/>
            <a:ext cx="1892138" cy="1892136"/>
          </a:xfrm>
          <a:custGeom>
            <a:avLst/>
            <a:gdLst>
              <a:gd name="connsiteX0" fmla="*/ 946069 w 1892138"/>
              <a:gd name="connsiteY0" fmla="*/ 0 h 1892136"/>
              <a:gd name="connsiteX1" fmla="*/ 1892138 w 1892138"/>
              <a:gd name="connsiteY1" fmla="*/ 946068 h 1892136"/>
              <a:gd name="connsiteX2" fmla="*/ 946069 w 1892138"/>
              <a:gd name="connsiteY2" fmla="*/ 1892136 h 1892136"/>
              <a:gd name="connsiteX3" fmla="*/ 0 w 1892138"/>
              <a:gd name="connsiteY3" fmla="*/ 946068 h 1892136"/>
              <a:gd name="connsiteX4" fmla="*/ 946069 w 1892138"/>
              <a:gd name="connsiteY4" fmla="*/ 0 h 1892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2138" h="1892136">
                <a:moveTo>
                  <a:pt x="946069" y="0"/>
                </a:moveTo>
                <a:cubicBezTo>
                  <a:pt x="1468568" y="0"/>
                  <a:pt x="1892138" y="423569"/>
                  <a:pt x="1892138" y="946068"/>
                </a:cubicBezTo>
                <a:cubicBezTo>
                  <a:pt x="1892138" y="1468567"/>
                  <a:pt x="1468568" y="1892136"/>
                  <a:pt x="946069" y="1892136"/>
                </a:cubicBezTo>
                <a:cubicBezTo>
                  <a:pt x="423570" y="1892136"/>
                  <a:pt x="0" y="1468567"/>
                  <a:pt x="0" y="946068"/>
                </a:cubicBezTo>
                <a:cubicBezTo>
                  <a:pt x="0" y="423569"/>
                  <a:pt x="423570" y="0"/>
                  <a:pt x="946069" y="0"/>
                </a:cubicBezTo>
                <a:close/>
              </a:path>
            </a:pathLst>
          </a:custGeom>
        </p:spPr>
        <p:txBody>
          <a:bodyPr rtlCol="0">
            <a:noAutofit/>
          </a:bodyPr>
          <a:lstStyle/>
          <a:p>
            <a:pPr lvl="0"/>
            <a:endParaRPr lang="en-US" noProof="0"/>
          </a:p>
        </p:txBody>
      </p:sp>
      <p:sp>
        <p:nvSpPr>
          <p:cNvPr id="14" name="Picture Placeholder 13"/>
          <p:cNvSpPr>
            <a:spLocks noGrp="1"/>
          </p:cNvSpPr>
          <p:nvPr>
            <p:ph type="pic" sz="quarter" idx="11"/>
          </p:nvPr>
        </p:nvSpPr>
        <p:spPr>
          <a:xfrm>
            <a:off x="3813260" y="2137220"/>
            <a:ext cx="1892138" cy="1892136"/>
          </a:xfrm>
          <a:custGeom>
            <a:avLst/>
            <a:gdLst>
              <a:gd name="connsiteX0" fmla="*/ 946069 w 1892138"/>
              <a:gd name="connsiteY0" fmla="*/ 0 h 1892136"/>
              <a:gd name="connsiteX1" fmla="*/ 1892138 w 1892138"/>
              <a:gd name="connsiteY1" fmla="*/ 946068 h 1892136"/>
              <a:gd name="connsiteX2" fmla="*/ 946069 w 1892138"/>
              <a:gd name="connsiteY2" fmla="*/ 1892136 h 1892136"/>
              <a:gd name="connsiteX3" fmla="*/ 0 w 1892138"/>
              <a:gd name="connsiteY3" fmla="*/ 946068 h 1892136"/>
              <a:gd name="connsiteX4" fmla="*/ 946069 w 1892138"/>
              <a:gd name="connsiteY4" fmla="*/ 0 h 1892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2138" h="1892136">
                <a:moveTo>
                  <a:pt x="946069" y="0"/>
                </a:moveTo>
                <a:cubicBezTo>
                  <a:pt x="1468568" y="0"/>
                  <a:pt x="1892138" y="423569"/>
                  <a:pt x="1892138" y="946068"/>
                </a:cubicBezTo>
                <a:cubicBezTo>
                  <a:pt x="1892138" y="1468567"/>
                  <a:pt x="1468568" y="1892136"/>
                  <a:pt x="946069" y="1892136"/>
                </a:cubicBezTo>
                <a:cubicBezTo>
                  <a:pt x="423570" y="1892136"/>
                  <a:pt x="0" y="1468567"/>
                  <a:pt x="0" y="946068"/>
                </a:cubicBezTo>
                <a:cubicBezTo>
                  <a:pt x="0" y="423569"/>
                  <a:pt x="423570" y="0"/>
                  <a:pt x="946069" y="0"/>
                </a:cubicBezTo>
                <a:close/>
              </a:path>
            </a:pathLst>
          </a:custGeom>
        </p:spPr>
        <p:txBody>
          <a:bodyPr rtlCol="0">
            <a:noAutofit/>
          </a:bodyPr>
          <a:lstStyle/>
          <a:p>
            <a:pPr lvl="0"/>
            <a:endParaRPr lang="en-US" noProof="0"/>
          </a:p>
        </p:txBody>
      </p:sp>
      <p:sp>
        <p:nvSpPr>
          <p:cNvPr id="17" name="Picture Placeholder 16"/>
          <p:cNvSpPr>
            <a:spLocks noGrp="1"/>
          </p:cNvSpPr>
          <p:nvPr>
            <p:ph type="pic" sz="quarter" idx="12"/>
          </p:nvPr>
        </p:nvSpPr>
        <p:spPr>
          <a:xfrm>
            <a:off x="6480168" y="2137220"/>
            <a:ext cx="1892138" cy="1892136"/>
          </a:xfrm>
          <a:custGeom>
            <a:avLst/>
            <a:gdLst>
              <a:gd name="connsiteX0" fmla="*/ 946069 w 1892138"/>
              <a:gd name="connsiteY0" fmla="*/ 0 h 1892136"/>
              <a:gd name="connsiteX1" fmla="*/ 1892138 w 1892138"/>
              <a:gd name="connsiteY1" fmla="*/ 946068 h 1892136"/>
              <a:gd name="connsiteX2" fmla="*/ 946069 w 1892138"/>
              <a:gd name="connsiteY2" fmla="*/ 1892136 h 1892136"/>
              <a:gd name="connsiteX3" fmla="*/ 0 w 1892138"/>
              <a:gd name="connsiteY3" fmla="*/ 946068 h 1892136"/>
              <a:gd name="connsiteX4" fmla="*/ 946069 w 1892138"/>
              <a:gd name="connsiteY4" fmla="*/ 0 h 1892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2138" h="1892136">
                <a:moveTo>
                  <a:pt x="946069" y="0"/>
                </a:moveTo>
                <a:cubicBezTo>
                  <a:pt x="1468568" y="0"/>
                  <a:pt x="1892138" y="423569"/>
                  <a:pt x="1892138" y="946068"/>
                </a:cubicBezTo>
                <a:cubicBezTo>
                  <a:pt x="1892138" y="1468567"/>
                  <a:pt x="1468568" y="1892136"/>
                  <a:pt x="946069" y="1892136"/>
                </a:cubicBezTo>
                <a:cubicBezTo>
                  <a:pt x="423570" y="1892136"/>
                  <a:pt x="0" y="1468567"/>
                  <a:pt x="0" y="946068"/>
                </a:cubicBezTo>
                <a:cubicBezTo>
                  <a:pt x="0" y="423569"/>
                  <a:pt x="423570" y="0"/>
                  <a:pt x="946069" y="0"/>
                </a:cubicBezTo>
                <a:close/>
              </a:path>
            </a:pathLst>
          </a:custGeom>
        </p:spPr>
        <p:txBody>
          <a:bodyPr rtlCol="0">
            <a:noAutofit/>
          </a:bodyPr>
          <a:lstStyle/>
          <a:p>
            <a:pPr lvl="0"/>
            <a:endParaRPr lang="en-US" noProof="0"/>
          </a:p>
        </p:txBody>
      </p:sp>
      <p:sp>
        <p:nvSpPr>
          <p:cNvPr id="20" name="Picture Placeholder 19"/>
          <p:cNvSpPr>
            <a:spLocks noGrp="1"/>
          </p:cNvSpPr>
          <p:nvPr>
            <p:ph type="pic" sz="quarter" idx="13"/>
          </p:nvPr>
        </p:nvSpPr>
        <p:spPr>
          <a:xfrm>
            <a:off x="9231978" y="2141719"/>
            <a:ext cx="1892138" cy="1892136"/>
          </a:xfrm>
          <a:custGeom>
            <a:avLst/>
            <a:gdLst>
              <a:gd name="connsiteX0" fmla="*/ 946069 w 1892138"/>
              <a:gd name="connsiteY0" fmla="*/ 0 h 1892136"/>
              <a:gd name="connsiteX1" fmla="*/ 1892138 w 1892138"/>
              <a:gd name="connsiteY1" fmla="*/ 946068 h 1892136"/>
              <a:gd name="connsiteX2" fmla="*/ 946069 w 1892138"/>
              <a:gd name="connsiteY2" fmla="*/ 1892136 h 1892136"/>
              <a:gd name="connsiteX3" fmla="*/ 0 w 1892138"/>
              <a:gd name="connsiteY3" fmla="*/ 946068 h 1892136"/>
              <a:gd name="connsiteX4" fmla="*/ 946069 w 1892138"/>
              <a:gd name="connsiteY4" fmla="*/ 0 h 1892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2138" h="1892136">
                <a:moveTo>
                  <a:pt x="946069" y="0"/>
                </a:moveTo>
                <a:cubicBezTo>
                  <a:pt x="1468568" y="0"/>
                  <a:pt x="1892138" y="423569"/>
                  <a:pt x="1892138" y="946068"/>
                </a:cubicBezTo>
                <a:cubicBezTo>
                  <a:pt x="1892138" y="1468567"/>
                  <a:pt x="1468568" y="1892136"/>
                  <a:pt x="946069" y="1892136"/>
                </a:cubicBezTo>
                <a:cubicBezTo>
                  <a:pt x="423570" y="1892136"/>
                  <a:pt x="0" y="1468567"/>
                  <a:pt x="0" y="946068"/>
                </a:cubicBezTo>
                <a:cubicBezTo>
                  <a:pt x="0" y="423569"/>
                  <a:pt x="423570" y="0"/>
                  <a:pt x="946069" y="0"/>
                </a:cubicBez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3430914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6456485" y="1122483"/>
            <a:ext cx="5735514" cy="5735517"/>
          </a:xfrm>
          <a:custGeom>
            <a:avLst/>
            <a:gdLst>
              <a:gd name="connsiteX0" fmla="*/ 5735514 w 5735514"/>
              <a:gd name="connsiteY0" fmla="*/ 0 h 5735517"/>
              <a:gd name="connsiteX1" fmla="*/ 5735514 w 5735514"/>
              <a:gd name="connsiteY1" fmla="*/ 5735517 h 5735517"/>
              <a:gd name="connsiteX2" fmla="*/ 0 w 5735514"/>
              <a:gd name="connsiteY2" fmla="*/ 5730416 h 5735517"/>
              <a:gd name="connsiteX3" fmla="*/ 5735514 w 5735514"/>
              <a:gd name="connsiteY3" fmla="*/ 0 h 5735517"/>
            </a:gdLst>
            <a:ahLst/>
            <a:cxnLst>
              <a:cxn ang="0">
                <a:pos x="connsiteX0" y="connsiteY0"/>
              </a:cxn>
              <a:cxn ang="0">
                <a:pos x="connsiteX1" y="connsiteY1"/>
              </a:cxn>
              <a:cxn ang="0">
                <a:pos x="connsiteX2" y="connsiteY2"/>
              </a:cxn>
              <a:cxn ang="0">
                <a:pos x="connsiteX3" y="connsiteY3"/>
              </a:cxn>
            </a:cxnLst>
            <a:rect l="l" t="t" r="r" b="b"/>
            <a:pathLst>
              <a:path w="5735514" h="5735517">
                <a:moveTo>
                  <a:pt x="5735514" y="0"/>
                </a:moveTo>
                <a:lnTo>
                  <a:pt x="5735514" y="5735517"/>
                </a:lnTo>
                <a:lnTo>
                  <a:pt x="0" y="5730416"/>
                </a:lnTo>
                <a:cubicBezTo>
                  <a:pt x="2815" y="2564771"/>
                  <a:pt x="2569867" y="0"/>
                  <a:pt x="5735514" y="0"/>
                </a:cubicBez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403140225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71_Blank">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46BFFB81-D589-4806-B69F-DF7D505029FC}"/>
              </a:ext>
            </a:extLst>
          </p:cNvPr>
          <p:cNvSpPr txBox="1"/>
          <p:nvPr userDrawn="1"/>
        </p:nvSpPr>
        <p:spPr>
          <a:xfrm>
            <a:off x="11430000" y="6394450"/>
            <a:ext cx="374650" cy="276225"/>
          </a:xfrm>
          <a:prstGeom prst="rect">
            <a:avLst/>
          </a:prstGeom>
          <a:noFill/>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defRPr/>
            </a:pPr>
            <a:fld id="{C258369D-B944-4031-9F60-9BF694107DEE}" type="slidenum">
              <a:rPr lang="id-ID" altLang="en-US" sz="1200" b="1" smtClean="0">
                <a:solidFill>
                  <a:schemeClr val="bg1"/>
                </a:solidFill>
                <a:cs typeface="Calibri" panose="020F0502020204030204" pitchFamily="34" charset="0"/>
              </a:rPr>
              <a:pPr algn="r" eaLnBrk="1" hangingPunct="1">
                <a:defRPr/>
              </a:pPr>
              <a:t>‹N°›</a:t>
            </a:fld>
            <a:endParaRPr lang="id-ID" altLang="en-US" sz="1200" b="1">
              <a:solidFill>
                <a:schemeClr val="bg1"/>
              </a:solidFill>
              <a:cs typeface="Calibri" panose="020F0502020204030204" pitchFamily="34" charset="0"/>
            </a:endParaRPr>
          </a:p>
        </p:txBody>
      </p:sp>
      <p:sp>
        <p:nvSpPr>
          <p:cNvPr id="8" name="Picture Placeholder 7"/>
          <p:cNvSpPr>
            <a:spLocks noGrp="1"/>
          </p:cNvSpPr>
          <p:nvPr>
            <p:ph type="pic" sz="quarter" idx="10"/>
          </p:nvPr>
        </p:nvSpPr>
        <p:spPr>
          <a:xfrm>
            <a:off x="1798594" y="893617"/>
            <a:ext cx="2535382" cy="2535382"/>
          </a:xfrm>
          <a:custGeom>
            <a:avLst/>
            <a:gdLst>
              <a:gd name="connsiteX0" fmla="*/ 1267691 w 2535382"/>
              <a:gd name="connsiteY0" fmla="*/ 0 h 2535382"/>
              <a:gd name="connsiteX1" fmla="*/ 2535382 w 2535382"/>
              <a:gd name="connsiteY1" fmla="*/ 1267691 h 2535382"/>
              <a:gd name="connsiteX2" fmla="*/ 1267691 w 2535382"/>
              <a:gd name="connsiteY2" fmla="*/ 2535382 h 2535382"/>
              <a:gd name="connsiteX3" fmla="*/ 0 w 2535382"/>
              <a:gd name="connsiteY3" fmla="*/ 1267691 h 2535382"/>
              <a:gd name="connsiteX4" fmla="*/ 1267691 w 2535382"/>
              <a:gd name="connsiteY4" fmla="*/ 0 h 25353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35382" h="2535382">
                <a:moveTo>
                  <a:pt x="1267691" y="0"/>
                </a:moveTo>
                <a:cubicBezTo>
                  <a:pt x="1967817" y="0"/>
                  <a:pt x="2535382" y="567565"/>
                  <a:pt x="2535382" y="1267691"/>
                </a:cubicBezTo>
                <a:cubicBezTo>
                  <a:pt x="2535382" y="1967817"/>
                  <a:pt x="1967817" y="2535382"/>
                  <a:pt x="1267691" y="2535382"/>
                </a:cubicBezTo>
                <a:cubicBezTo>
                  <a:pt x="567565" y="2535382"/>
                  <a:pt x="0" y="1967817"/>
                  <a:pt x="0" y="1267691"/>
                </a:cubicBezTo>
                <a:cubicBezTo>
                  <a:pt x="0" y="567565"/>
                  <a:pt x="567565" y="0"/>
                  <a:pt x="1267691" y="0"/>
                </a:cubicBezTo>
                <a:close/>
              </a:path>
            </a:pathLst>
          </a:custGeom>
        </p:spPr>
        <p:txBody>
          <a:bodyPr rtlCol="0">
            <a:noAutofit/>
          </a:bodyPr>
          <a:lstStyle/>
          <a:p>
            <a:pPr lvl="0"/>
            <a:endParaRPr lang="en-US" noProof="0"/>
          </a:p>
        </p:txBody>
      </p:sp>
      <p:sp>
        <p:nvSpPr>
          <p:cNvPr id="11" name="Picture Placeholder 10"/>
          <p:cNvSpPr>
            <a:spLocks noGrp="1"/>
          </p:cNvSpPr>
          <p:nvPr>
            <p:ph type="pic" sz="quarter" idx="11"/>
          </p:nvPr>
        </p:nvSpPr>
        <p:spPr>
          <a:xfrm>
            <a:off x="7834185" y="893617"/>
            <a:ext cx="2535382" cy="2535382"/>
          </a:xfrm>
          <a:custGeom>
            <a:avLst/>
            <a:gdLst>
              <a:gd name="connsiteX0" fmla="*/ 1267691 w 2535382"/>
              <a:gd name="connsiteY0" fmla="*/ 0 h 2535382"/>
              <a:gd name="connsiteX1" fmla="*/ 2535382 w 2535382"/>
              <a:gd name="connsiteY1" fmla="*/ 1267691 h 2535382"/>
              <a:gd name="connsiteX2" fmla="*/ 1267691 w 2535382"/>
              <a:gd name="connsiteY2" fmla="*/ 2535382 h 2535382"/>
              <a:gd name="connsiteX3" fmla="*/ 0 w 2535382"/>
              <a:gd name="connsiteY3" fmla="*/ 1267691 h 2535382"/>
              <a:gd name="connsiteX4" fmla="*/ 1267691 w 2535382"/>
              <a:gd name="connsiteY4" fmla="*/ 0 h 25353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35382" h="2535382">
                <a:moveTo>
                  <a:pt x="1267691" y="0"/>
                </a:moveTo>
                <a:cubicBezTo>
                  <a:pt x="1967817" y="0"/>
                  <a:pt x="2535382" y="567565"/>
                  <a:pt x="2535382" y="1267691"/>
                </a:cubicBezTo>
                <a:cubicBezTo>
                  <a:pt x="2535382" y="1967817"/>
                  <a:pt x="1967817" y="2535382"/>
                  <a:pt x="1267691" y="2535382"/>
                </a:cubicBezTo>
                <a:cubicBezTo>
                  <a:pt x="567565" y="2535382"/>
                  <a:pt x="0" y="1967817"/>
                  <a:pt x="0" y="1267691"/>
                </a:cubicBezTo>
                <a:cubicBezTo>
                  <a:pt x="0" y="567565"/>
                  <a:pt x="567565" y="0"/>
                  <a:pt x="1267691" y="0"/>
                </a:cubicBezTo>
                <a:close/>
              </a:path>
            </a:pathLst>
          </a:custGeom>
        </p:spPr>
        <p:txBody>
          <a:bodyPr rtlCol="0">
            <a:noAutofit/>
          </a:bodyPr>
          <a:lstStyle/>
          <a:p>
            <a:pPr lvl="0"/>
            <a:endParaRPr lang="en-US" noProof="0"/>
          </a:p>
        </p:txBody>
      </p:sp>
      <p:sp>
        <p:nvSpPr>
          <p:cNvPr id="12" name="Picture Placeholder 7"/>
          <p:cNvSpPr>
            <a:spLocks noGrp="1"/>
          </p:cNvSpPr>
          <p:nvPr>
            <p:ph type="pic" sz="quarter" idx="12"/>
          </p:nvPr>
        </p:nvSpPr>
        <p:spPr>
          <a:xfrm>
            <a:off x="0" y="0"/>
            <a:ext cx="12192000" cy="6858000"/>
          </a:xfrm>
        </p:spPr>
        <p:txBody>
          <a:bodyPr rtlCol="0">
            <a:normAutofit/>
          </a:bodyPr>
          <a:lstStyle/>
          <a:p>
            <a:pPr lvl="0"/>
            <a:endParaRPr lang="en-US" noProof="0"/>
          </a:p>
        </p:txBody>
      </p:sp>
    </p:spTree>
    <p:extLst>
      <p:ext uri="{BB962C8B-B14F-4D97-AF65-F5344CB8AC3E}">
        <p14:creationId xmlns:p14="http://schemas.microsoft.com/office/powerpoint/2010/main" val="502281212"/>
      </p:ext>
    </p:extLst>
  </p:cSld>
  <p:clrMapOvr>
    <a:masterClrMapping/>
  </p:clrMapOvr>
  <p:transition spd="slow">
    <p:wip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Left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540901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5_Custom Layout">
    <p:spTree>
      <p:nvGrpSpPr>
        <p:cNvPr id="1" name=""/>
        <p:cNvGrpSpPr/>
        <p:nvPr/>
      </p:nvGrpSpPr>
      <p:grpSpPr>
        <a:xfrm>
          <a:off x="0" y="0"/>
          <a:ext cx="0" cy="0"/>
          <a:chOff x="0" y="0"/>
          <a:chExt cx="0" cy="0"/>
        </a:xfrm>
      </p:grpSpPr>
      <p:sp>
        <p:nvSpPr>
          <p:cNvPr id="12" name="Picture Placeholder 11"/>
          <p:cNvSpPr>
            <a:spLocks noGrp="1"/>
          </p:cNvSpPr>
          <p:nvPr>
            <p:ph type="pic" sz="quarter" idx="10"/>
          </p:nvPr>
        </p:nvSpPr>
        <p:spPr>
          <a:xfrm>
            <a:off x="569729" y="2317618"/>
            <a:ext cx="1214746" cy="1214744"/>
          </a:xfrm>
          <a:custGeom>
            <a:avLst/>
            <a:gdLst>
              <a:gd name="connsiteX0" fmla="*/ 607373 w 1214746"/>
              <a:gd name="connsiteY0" fmla="*/ 0 h 1214744"/>
              <a:gd name="connsiteX1" fmla="*/ 1214746 w 1214746"/>
              <a:gd name="connsiteY1" fmla="*/ 607372 h 1214744"/>
              <a:gd name="connsiteX2" fmla="*/ 607373 w 1214746"/>
              <a:gd name="connsiteY2" fmla="*/ 1214744 h 1214744"/>
              <a:gd name="connsiteX3" fmla="*/ 0 w 1214746"/>
              <a:gd name="connsiteY3" fmla="*/ 607372 h 1214744"/>
              <a:gd name="connsiteX4" fmla="*/ 607373 w 1214746"/>
              <a:gd name="connsiteY4" fmla="*/ 0 h 12147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4746" h="1214744">
                <a:moveTo>
                  <a:pt x="607373" y="0"/>
                </a:moveTo>
                <a:cubicBezTo>
                  <a:pt x="942816" y="0"/>
                  <a:pt x="1214746" y="271930"/>
                  <a:pt x="1214746" y="607372"/>
                </a:cubicBezTo>
                <a:cubicBezTo>
                  <a:pt x="1214746" y="942814"/>
                  <a:pt x="942816" y="1214744"/>
                  <a:pt x="607373" y="1214744"/>
                </a:cubicBezTo>
                <a:cubicBezTo>
                  <a:pt x="271930" y="1214744"/>
                  <a:pt x="0" y="942814"/>
                  <a:pt x="0" y="607372"/>
                </a:cubicBezTo>
                <a:cubicBezTo>
                  <a:pt x="0" y="271930"/>
                  <a:pt x="271930" y="0"/>
                  <a:pt x="607373" y="0"/>
                </a:cubicBezTo>
                <a:close/>
              </a:path>
            </a:pathLst>
          </a:custGeom>
        </p:spPr>
        <p:txBody>
          <a:bodyPr rtlCol="0">
            <a:noAutofit/>
          </a:bodyPr>
          <a:lstStyle/>
          <a:p>
            <a:pPr lvl="0"/>
            <a:endParaRPr lang="en-US" noProof="0"/>
          </a:p>
        </p:txBody>
      </p:sp>
      <p:sp>
        <p:nvSpPr>
          <p:cNvPr id="15" name="Picture Placeholder 14"/>
          <p:cNvSpPr>
            <a:spLocks noGrp="1"/>
          </p:cNvSpPr>
          <p:nvPr>
            <p:ph type="pic" sz="quarter" idx="11"/>
          </p:nvPr>
        </p:nvSpPr>
        <p:spPr>
          <a:xfrm>
            <a:off x="3814179" y="2317619"/>
            <a:ext cx="1214746" cy="1214744"/>
          </a:xfrm>
          <a:custGeom>
            <a:avLst/>
            <a:gdLst>
              <a:gd name="connsiteX0" fmla="*/ 607373 w 1214746"/>
              <a:gd name="connsiteY0" fmla="*/ 0 h 1214744"/>
              <a:gd name="connsiteX1" fmla="*/ 1214746 w 1214746"/>
              <a:gd name="connsiteY1" fmla="*/ 607372 h 1214744"/>
              <a:gd name="connsiteX2" fmla="*/ 607373 w 1214746"/>
              <a:gd name="connsiteY2" fmla="*/ 1214744 h 1214744"/>
              <a:gd name="connsiteX3" fmla="*/ 0 w 1214746"/>
              <a:gd name="connsiteY3" fmla="*/ 607372 h 1214744"/>
              <a:gd name="connsiteX4" fmla="*/ 607373 w 1214746"/>
              <a:gd name="connsiteY4" fmla="*/ 0 h 12147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4746" h="1214744">
                <a:moveTo>
                  <a:pt x="607373" y="0"/>
                </a:moveTo>
                <a:cubicBezTo>
                  <a:pt x="942816" y="0"/>
                  <a:pt x="1214746" y="271930"/>
                  <a:pt x="1214746" y="607372"/>
                </a:cubicBezTo>
                <a:cubicBezTo>
                  <a:pt x="1214746" y="942814"/>
                  <a:pt x="942816" y="1214744"/>
                  <a:pt x="607373" y="1214744"/>
                </a:cubicBezTo>
                <a:cubicBezTo>
                  <a:pt x="271930" y="1214744"/>
                  <a:pt x="0" y="942814"/>
                  <a:pt x="0" y="607372"/>
                </a:cubicBezTo>
                <a:cubicBezTo>
                  <a:pt x="0" y="271930"/>
                  <a:pt x="271930" y="0"/>
                  <a:pt x="607373" y="0"/>
                </a:cubicBezTo>
                <a:close/>
              </a:path>
            </a:pathLst>
          </a:custGeom>
        </p:spPr>
        <p:txBody>
          <a:bodyPr rtlCol="0">
            <a:noAutofit/>
          </a:bodyPr>
          <a:lstStyle/>
          <a:p>
            <a:pPr lvl="0"/>
            <a:endParaRPr lang="en-US" noProof="0"/>
          </a:p>
        </p:txBody>
      </p:sp>
      <p:sp>
        <p:nvSpPr>
          <p:cNvPr id="18" name="Picture Placeholder 17"/>
          <p:cNvSpPr>
            <a:spLocks noGrp="1"/>
          </p:cNvSpPr>
          <p:nvPr>
            <p:ph type="pic" sz="quarter" idx="12"/>
          </p:nvPr>
        </p:nvSpPr>
        <p:spPr>
          <a:xfrm>
            <a:off x="7058631" y="2321767"/>
            <a:ext cx="1214746" cy="1214744"/>
          </a:xfrm>
          <a:custGeom>
            <a:avLst/>
            <a:gdLst>
              <a:gd name="connsiteX0" fmla="*/ 607373 w 1214746"/>
              <a:gd name="connsiteY0" fmla="*/ 0 h 1214744"/>
              <a:gd name="connsiteX1" fmla="*/ 1214746 w 1214746"/>
              <a:gd name="connsiteY1" fmla="*/ 607372 h 1214744"/>
              <a:gd name="connsiteX2" fmla="*/ 607373 w 1214746"/>
              <a:gd name="connsiteY2" fmla="*/ 1214744 h 1214744"/>
              <a:gd name="connsiteX3" fmla="*/ 0 w 1214746"/>
              <a:gd name="connsiteY3" fmla="*/ 607372 h 1214744"/>
              <a:gd name="connsiteX4" fmla="*/ 607373 w 1214746"/>
              <a:gd name="connsiteY4" fmla="*/ 0 h 12147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4746" h="1214744">
                <a:moveTo>
                  <a:pt x="607373" y="0"/>
                </a:moveTo>
                <a:cubicBezTo>
                  <a:pt x="942816" y="0"/>
                  <a:pt x="1214746" y="271930"/>
                  <a:pt x="1214746" y="607372"/>
                </a:cubicBezTo>
                <a:cubicBezTo>
                  <a:pt x="1214746" y="942814"/>
                  <a:pt x="942816" y="1214744"/>
                  <a:pt x="607373" y="1214744"/>
                </a:cubicBezTo>
                <a:cubicBezTo>
                  <a:pt x="271930" y="1214744"/>
                  <a:pt x="0" y="942814"/>
                  <a:pt x="0" y="607372"/>
                </a:cubicBezTo>
                <a:cubicBezTo>
                  <a:pt x="0" y="271930"/>
                  <a:pt x="271930" y="0"/>
                  <a:pt x="607373" y="0"/>
                </a:cubicBezTo>
                <a:close/>
              </a:path>
            </a:pathLst>
          </a:custGeom>
        </p:spPr>
        <p:txBody>
          <a:bodyPr rtlCol="0">
            <a:noAutofit/>
          </a:bodyPr>
          <a:lstStyle/>
          <a:p>
            <a:pPr lvl="0"/>
            <a:endParaRPr lang="en-US" noProof="0"/>
          </a:p>
        </p:txBody>
      </p:sp>
      <p:sp>
        <p:nvSpPr>
          <p:cNvPr id="21" name="Picture Placeholder 20"/>
          <p:cNvSpPr>
            <a:spLocks noGrp="1"/>
          </p:cNvSpPr>
          <p:nvPr>
            <p:ph type="pic" sz="quarter" idx="13"/>
          </p:nvPr>
        </p:nvSpPr>
        <p:spPr>
          <a:xfrm>
            <a:off x="10303082" y="2321768"/>
            <a:ext cx="1214746" cy="1214744"/>
          </a:xfrm>
          <a:custGeom>
            <a:avLst/>
            <a:gdLst>
              <a:gd name="connsiteX0" fmla="*/ 607373 w 1214746"/>
              <a:gd name="connsiteY0" fmla="*/ 0 h 1214744"/>
              <a:gd name="connsiteX1" fmla="*/ 1214746 w 1214746"/>
              <a:gd name="connsiteY1" fmla="*/ 607372 h 1214744"/>
              <a:gd name="connsiteX2" fmla="*/ 607373 w 1214746"/>
              <a:gd name="connsiteY2" fmla="*/ 1214744 h 1214744"/>
              <a:gd name="connsiteX3" fmla="*/ 0 w 1214746"/>
              <a:gd name="connsiteY3" fmla="*/ 607372 h 1214744"/>
              <a:gd name="connsiteX4" fmla="*/ 607373 w 1214746"/>
              <a:gd name="connsiteY4" fmla="*/ 0 h 12147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4746" h="1214744">
                <a:moveTo>
                  <a:pt x="607373" y="0"/>
                </a:moveTo>
                <a:cubicBezTo>
                  <a:pt x="942816" y="0"/>
                  <a:pt x="1214746" y="271930"/>
                  <a:pt x="1214746" y="607372"/>
                </a:cubicBezTo>
                <a:cubicBezTo>
                  <a:pt x="1214746" y="942814"/>
                  <a:pt x="942816" y="1214744"/>
                  <a:pt x="607373" y="1214744"/>
                </a:cubicBezTo>
                <a:cubicBezTo>
                  <a:pt x="271930" y="1214744"/>
                  <a:pt x="0" y="942814"/>
                  <a:pt x="0" y="607372"/>
                </a:cubicBezTo>
                <a:cubicBezTo>
                  <a:pt x="0" y="271930"/>
                  <a:pt x="271930" y="0"/>
                  <a:pt x="607373" y="0"/>
                </a:cubicBezTo>
                <a:close/>
              </a:path>
            </a:pathLst>
          </a:custGeom>
        </p:spPr>
        <p:txBody>
          <a:bodyPr rtlCol="0">
            <a:noAutofit/>
          </a:bodyPr>
          <a:lstStyle/>
          <a:p>
            <a:pPr lvl="0"/>
            <a:endParaRPr lang="en-US" noProof="0"/>
          </a:p>
        </p:txBody>
      </p:sp>
      <p:sp>
        <p:nvSpPr>
          <p:cNvPr id="24" name="Picture Placeholder 23"/>
          <p:cNvSpPr>
            <a:spLocks noGrp="1"/>
          </p:cNvSpPr>
          <p:nvPr>
            <p:ph type="pic" sz="quarter" idx="14"/>
          </p:nvPr>
        </p:nvSpPr>
        <p:spPr>
          <a:xfrm>
            <a:off x="2187207" y="4606137"/>
            <a:ext cx="1214746" cy="1214744"/>
          </a:xfrm>
          <a:custGeom>
            <a:avLst/>
            <a:gdLst>
              <a:gd name="connsiteX0" fmla="*/ 607373 w 1214746"/>
              <a:gd name="connsiteY0" fmla="*/ 0 h 1214744"/>
              <a:gd name="connsiteX1" fmla="*/ 1214746 w 1214746"/>
              <a:gd name="connsiteY1" fmla="*/ 607372 h 1214744"/>
              <a:gd name="connsiteX2" fmla="*/ 607373 w 1214746"/>
              <a:gd name="connsiteY2" fmla="*/ 1214744 h 1214744"/>
              <a:gd name="connsiteX3" fmla="*/ 0 w 1214746"/>
              <a:gd name="connsiteY3" fmla="*/ 607372 h 1214744"/>
              <a:gd name="connsiteX4" fmla="*/ 607373 w 1214746"/>
              <a:gd name="connsiteY4" fmla="*/ 0 h 12147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4746" h="1214744">
                <a:moveTo>
                  <a:pt x="607373" y="0"/>
                </a:moveTo>
                <a:cubicBezTo>
                  <a:pt x="942816" y="0"/>
                  <a:pt x="1214746" y="271930"/>
                  <a:pt x="1214746" y="607372"/>
                </a:cubicBezTo>
                <a:cubicBezTo>
                  <a:pt x="1214746" y="942814"/>
                  <a:pt x="942816" y="1214744"/>
                  <a:pt x="607373" y="1214744"/>
                </a:cubicBezTo>
                <a:cubicBezTo>
                  <a:pt x="271930" y="1214744"/>
                  <a:pt x="0" y="942814"/>
                  <a:pt x="0" y="607372"/>
                </a:cubicBezTo>
                <a:cubicBezTo>
                  <a:pt x="0" y="271930"/>
                  <a:pt x="271930" y="0"/>
                  <a:pt x="607373" y="0"/>
                </a:cubicBezTo>
                <a:close/>
              </a:path>
            </a:pathLst>
          </a:custGeom>
        </p:spPr>
        <p:txBody>
          <a:bodyPr rtlCol="0">
            <a:noAutofit/>
          </a:bodyPr>
          <a:lstStyle/>
          <a:p>
            <a:pPr lvl="0"/>
            <a:endParaRPr lang="en-US" noProof="0"/>
          </a:p>
        </p:txBody>
      </p:sp>
      <p:sp>
        <p:nvSpPr>
          <p:cNvPr id="27" name="Picture Placeholder 26"/>
          <p:cNvSpPr>
            <a:spLocks noGrp="1"/>
          </p:cNvSpPr>
          <p:nvPr>
            <p:ph type="pic" sz="quarter" idx="15"/>
          </p:nvPr>
        </p:nvSpPr>
        <p:spPr>
          <a:xfrm>
            <a:off x="5431657" y="4610286"/>
            <a:ext cx="1214746" cy="1214744"/>
          </a:xfrm>
          <a:custGeom>
            <a:avLst/>
            <a:gdLst>
              <a:gd name="connsiteX0" fmla="*/ 607373 w 1214746"/>
              <a:gd name="connsiteY0" fmla="*/ 0 h 1214744"/>
              <a:gd name="connsiteX1" fmla="*/ 1214746 w 1214746"/>
              <a:gd name="connsiteY1" fmla="*/ 607372 h 1214744"/>
              <a:gd name="connsiteX2" fmla="*/ 607373 w 1214746"/>
              <a:gd name="connsiteY2" fmla="*/ 1214744 h 1214744"/>
              <a:gd name="connsiteX3" fmla="*/ 0 w 1214746"/>
              <a:gd name="connsiteY3" fmla="*/ 607372 h 1214744"/>
              <a:gd name="connsiteX4" fmla="*/ 607373 w 1214746"/>
              <a:gd name="connsiteY4" fmla="*/ 0 h 12147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4746" h="1214744">
                <a:moveTo>
                  <a:pt x="607373" y="0"/>
                </a:moveTo>
                <a:cubicBezTo>
                  <a:pt x="942816" y="0"/>
                  <a:pt x="1214746" y="271930"/>
                  <a:pt x="1214746" y="607372"/>
                </a:cubicBezTo>
                <a:cubicBezTo>
                  <a:pt x="1214746" y="942814"/>
                  <a:pt x="942816" y="1214744"/>
                  <a:pt x="607373" y="1214744"/>
                </a:cubicBezTo>
                <a:cubicBezTo>
                  <a:pt x="271930" y="1214744"/>
                  <a:pt x="0" y="942814"/>
                  <a:pt x="0" y="607372"/>
                </a:cubicBezTo>
                <a:cubicBezTo>
                  <a:pt x="0" y="271930"/>
                  <a:pt x="271930" y="0"/>
                  <a:pt x="607373" y="0"/>
                </a:cubicBezTo>
                <a:close/>
              </a:path>
            </a:pathLst>
          </a:custGeom>
        </p:spPr>
        <p:txBody>
          <a:bodyPr rtlCol="0">
            <a:noAutofit/>
          </a:bodyPr>
          <a:lstStyle/>
          <a:p>
            <a:pPr lvl="0"/>
            <a:endParaRPr lang="en-US" noProof="0"/>
          </a:p>
        </p:txBody>
      </p:sp>
      <p:sp>
        <p:nvSpPr>
          <p:cNvPr id="30" name="Picture Placeholder 29"/>
          <p:cNvSpPr>
            <a:spLocks noGrp="1"/>
          </p:cNvSpPr>
          <p:nvPr>
            <p:ph type="pic" sz="quarter" idx="16"/>
          </p:nvPr>
        </p:nvSpPr>
        <p:spPr>
          <a:xfrm>
            <a:off x="8676109" y="4610287"/>
            <a:ext cx="1214746" cy="1214744"/>
          </a:xfrm>
          <a:custGeom>
            <a:avLst/>
            <a:gdLst>
              <a:gd name="connsiteX0" fmla="*/ 607373 w 1214746"/>
              <a:gd name="connsiteY0" fmla="*/ 0 h 1214744"/>
              <a:gd name="connsiteX1" fmla="*/ 1214746 w 1214746"/>
              <a:gd name="connsiteY1" fmla="*/ 607372 h 1214744"/>
              <a:gd name="connsiteX2" fmla="*/ 607373 w 1214746"/>
              <a:gd name="connsiteY2" fmla="*/ 1214744 h 1214744"/>
              <a:gd name="connsiteX3" fmla="*/ 0 w 1214746"/>
              <a:gd name="connsiteY3" fmla="*/ 607372 h 1214744"/>
              <a:gd name="connsiteX4" fmla="*/ 607373 w 1214746"/>
              <a:gd name="connsiteY4" fmla="*/ 0 h 12147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4746" h="1214744">
                <a:moveTo>
                  <a:pt x="607373" y="0"/>
                </a:moveTo>
                <a:cubicBezTo>
                  <a:pt x="942816" y="0"/>
                  <a:pt x="1214746" y="271930"/>
                  <a:pt x="1214746" y="607372"/>
                </a:cubicBezTo>
                <a:cubicBezTo>
                  <a:pt x="1214746" y="942814"/>
                  <a:pt x="942816" y="1214744"/>
                  <a:pt x="607373" y="1214744"/>
                </a:cubicBezTo>
                <a:cubicBezTo>
                  <a:pt x="271930" y="1214744"/>
                  <a:pt x="0" y="942814"/>
                  <a:pt x="0" y="607372"/>
                </a:cubicBezTo>
                <a:cubicBezTo>
                  <a:pt x="0" y="271930"/>
                  <a:pt x="271930" y="0"/>
                  <a:pt x="607373" y="0"/>
                </a:cubicBez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276930113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14_Custom Layout">
    <p:spTree>
      <p:nvGrpSpPr>
        <p:cNvPr id="1" name=""/>
        <p:cNvGrpSpPr/>
        <p:nvPr/>
      </p:nvGrpSpPr>
      <p:grpSpPr>
        <a:xfrm>
          <a:off x="0" y="0"/>
          <a:ext cx="0" cy="0"/>
          <a:chOff x="0" y="0"/>
          <a:chExt cx="0" cy="0"/>
        </a:xfrm>
      </p:grpSpPr>
      <p:sp>
        <p:nvSpPr>
          <p:cNvPr id="15" name="Picture Placeholder 14"/>
          <p:cNvSpPr>
            <a:spLocks noGrp="1"/>
          </p:cNvSpPr>
          <p:nvPr>
            <p:ph type="pic" sz="quarter" idx="11"/>
          </p:nvPr>
        </p:nvSpPr>
        <p:spPr>
          <a:xfrm>
            <a:off x="2911805" y="3571471"/>
            <a:ext cx="974361" cy="974361"/>
          </a:xfrm>
          <a:custGeom>
            <a:avLst/>
            <a:gdLst>
              <a:gd name="connsiteX0" fmla="*/ 0 w 974361"/>
              <a:gd name="connsiteY0" fmla="*/ 0 h 974361"/>
              <a:gd name="connsiteX1" fmla="*/ 974361 w 974361"/>
              <a:gd name="connsiteY1" fmla="*/ 0 h 974361"/>
              <a:gd name="connsiteX2" fmla="*/ 974361 w 974361"/>
              <a:gd name="connsiteY2" fmla="*/ 974361 h 974361"/>
              <a:gd name="connsiteX3" fmla="*/ 0 w 974361"/>
              <a:gd name="connsiteY3" fmla="*/ 974361 h 974361"/>
            </a:gdLst>
            <a:ahLst/>
            <a:cxnLst>
              <a:cxn ang="0">
                <a:pos x="connsiteX0" y="connsiteY0"/>
              </a:cxn>
              <a:cxn ang="0">
                <a:pos x="connsiteX1" y="connsiteY1"/>
              </a:cxn>
              <a:cxn ang="0">
                <a:pos x="connsiteX2" y="connsiteY2"/>
              </a:cxn>
              <a:cxn ang="0">
                <a:pos x="connsiteX3" y="connsiteY3"/>
              </a:cxn>
            </a:cxnLst>
            <a:rect l="l" t="t" r="r" b="b"/>
            <a:pathLst>
              <a:path w="974361" h="974361">
                <a:moveTo>
                  <a:pt x="0" y="0"/>
                </a:moveTo>
                <a:lnTo>
                  <a:pt x="974361" y="0"/>
                </a:lnTo>
                <a:lnTo>
                  <a:pt x="974361" y="974361"/>
                </a:lnTo>
                <a:lnTo>
                  <a:pt x="0" y="974361"/>
                </a:lnTo>
                <a:close/>
              </a:path>
            </a:pathLst>
          </a:custGeom>
        </p:spPr>
        <p:txBody>
          <a:bodyPr rtlCol="0">
            <a:noAutofit/>
          </a:bodyPr>
          <a:lstStyle/>
          <a:p>
            <a:pPr lvl="0"/>
            <a:endParaRPr lang="en-US" noProof="0"/>
          </a:p>
        </p:txBody>
      </p:sp>
      <p:sp>
        <p:nvSpPr>
          <p:cNvPr id="16" name="Picture Placeholder 15"/>
          <p:cNvSpPr>
            <a:spLocks noGrp="1"/>
          </p:cNvSpPr>
          <p:nvPr>
            <p:ph type="pic" sz="quarter" idx="12"/>
          </p:nvPr>
        </p:nvSpPr>
        <p:spPr>
          <a:xfrm>
            <a:off x="4758093" y="3571471"/>
            <a:ext cx="974361" cy="974361"/>
          </a:xfrm>
          <a:custGeom>
            <a:avLst/>
            <a:gdLst>
              <a:gd name="connsiteX0" fmla="*/ 0 w 974361"/>
              <a:gd name="connsiteY0" fmla="*/ 0 h 974361"/>
              <a:gd name="connsiteX1" fmla="*/ 974361 w 974361"/>
              <a:gd name="connsiteY1" fmla="*/ 0 h 974361"/>
              <a:gd name="connsiteX2" fmla="*/ 974361 w 974361"/>
              <a:gd name="connsiteY2" fmla="*/ 974361 h 974361"/>
              <a:gd name="connsiteX3" fmla="*/ 0 w 974361"/>
              <a:gd name="connsiteY3" fmla="*/ 974361 h 974361"/>
            </a:gdLst>
            <a:ahLst/>
            <a:cxnLst>
              <a:cxn ang="0">
                <a:pos x="connsiteX0" y="connsiteY0"/>
              </a:cxn>
              <a:cxn ang="0">
                <a:pos x="connsiteX1" y="connsiteY1"/>
              </a:cxn>
              <a:cxn ang="0">
                <a:pos x="connsiteX2" y="connsiteY2"/>
              </a:cxn>
              <a:cxn ang="0">
                <a:pos x="connsiteX3" y="connsiteY3"/>
              </a:cxn>
            </a:cxnLst>
            <a:rect l="l" t="t" r="r" b="b"/>
            <a:pathLst>
              <a:path w="974361" h="974361">
                <a:moveTo>
                  <a:pt x="0" y="0"/>
                </a:moveTo>
                <a:lnTo>
                  <a:pt x="974361" y="0"/>
                </a:lnTo>
                <a:lnTo>
                  <a:pt x="974361" y="974361"/>
                </a:lnTo>
                <a:lnTo>
                  <a:pt x="0" y="974361"/>
                </a:lnTo>
                <a:close/>
              </a:path>
            </a:pathLst>
          </a:custGeom>
        </p:spPr>
        <p:txBody>
          <a:bodyPr rtlCol="0">
            <a:noAutofit/>
          </a:bodyPr>
          <a:lstStyle/>
          <a:p>
            <a:pPr lvl="0"/>
            <a:endParaRPr lang="en-US" noProof="0"/>
          </a:p>
        </p:txBody>
      </p:sp>
      <p:sp>
        <p:nvSpPr>
          <p:cNvPr id="17" name="Picture Placeholder 16"/>
          <p:cNvSpPr>
            <a:spLocks noGrp="1"/>
          </p:cNvSpPr>
          <p:nvPr>
            <p:ph type="pic" sz="quarter" idx="13"/>
          </p:nvPr>
        </p:nvSpPr>
        <p:spPr>
          <a:xfrm>
            <a:off x="6447510" y="3571471"/>
            <a:ext cx="974361" cy="974361"/>
          </a:xfrm>
          <a:custGeom>
            <a:avLst/>
            <a:gdLst>
              <a:gd name="connsiteX0" fmla="*/ 0 w 974361"/>
              <a:gd name="connsiteY0" fmla="*/ 0 h 974361"/>
              <a:gd name="connsiteX1" fmla="*/ 974361 w 974361"/>
              <a:gd name="connsiteY1" fmla="*/ 0 h 974361"/>
              <a:gd name="connsiteX2" fmla="*/ 974361 w 974361"/>
              <a:gd name="connsiteY2" fmla="*/ 974361 h 974361"/>
              <a:gd name="connsiteX3" fmla="*/ 0 w 974361"/>
              <a:gd name="connsiteY3" fmla="*/ 974361 h 974361"/>
            </a:gdLst>
            <a:ahLst/>
            <a:cxnLst>
              <a:cxn ang="0">
                <a:pos x="connsiteX0" y="connsiteY0"/>
              </a:cxn>
              <a:cxn ang="0">
                <a:pos x="connsiteX1" y="connsiteY1"/>
              </a:cxn>
              <a:cxn ang="0">
                <a:pos x="connsiteX2" y="connsiteY2"/>
              </a:cxn>
              <a:cxn ang="0">
                <a:pos x="connsiteX3" y="connsiteY3"/>
              </a:cxn>
            </a:cxnLst>
            <a:rect l="l" t="t" r="r" b="b"/>
            <a:pathLst>
              <a:path w="974361" h="974361">
                <a:moveTo>
                  <a:pt x="0" y="0"/>
                </a:moveTo>
                <a:lnTo>
                  <a:pt x="974361" y="0"/>
                </a:lnTo>
                <a:lnTo>
                  <a:pt x="974361" y="974361"/>
                </a:lnTo>
                <a:lnTo>
                  <a:pt x="0" y="974361"/>
                </a:lnTo>
                <a:close/>
              </a:path>
            </a:pathLst>
          </a:custGeom>
        </p:spPr>
        <p:txBody>
          <a:bodyPr rtlCol="0">
            <a:noAutofit/>
          </a:bodyPr>
          <a:lstStyle/>
          <a:p>
            <a:pPr lvl="0"/>
            <a:endParaRPr lang="en-US" noProof="0"/>
          </a:p>
        </p:txBody>
      </p:sp>
      <p:sp>
        <p:nvSpPr>
          <p:cNvPr id="18" name="Picture Placeholder 17"/>
          <p:cNvSpPr>
            <a:spLocks noGrp="1"/>
          </p:cNvSpPr>
          <p:nvPr>
            <p:ph type="pic" sz="quarter" idx="14"/>
          </p:nvPr>
        </p:nvSpPr>
        <p:spPr>
          <a:xfrm>
            <a:off x="8293798" y="3571471"/>
            <a:ext cx="974361" cy="974361"/>
          </a:xfrm>
          <a:custGeom>
            <a:avLst/>
            <a:gdLst>
              <a:gd name="connsiteX0" fmla="*/ 0 w 974361"/>
              <a:gd name="connsiteY0" fmla="*/ 0 h 974361"/>
              <a:gd name="connsiteX1" fmla="*/ 974361 w 974361"/>
              <a:gd name="connsiteY1" fmla="*/ 0 h 974361"/>
              <a:gd name="connsiteX2" fmla="*/ 974361 w 974361"/>
              <a:gd name="connsiteY2" fmla="*/ 974361 h 974361"/>
              <a:gd name="connsiteX3" fmla="*/ 0 w 974361"/>
              <a:gd name="connsiteY3" fmla="*/ 974361 h 974361"/>
            </a:gdLst>
            <a:ahLst/>
            <a:cxnLst>
              <a:cxn ang="0">
                <a:pos x="connsiteX0" y="connsiteY0"/>
              </a:cxn>
              <a:cxn ang="0">
                <a:pos x="connsiteX1" y="connsiteY1"/>
              </a:cxn>
              <a:cxn ang="0">
                <a:pos x="connsiteX2" y="connsiteY2"/>
              </a:cxn>
              <a:cxn ang="0">
                <a:pos x="connsiteX3" y="connsiteY3"/>
              </a:cxn>
            </a:cxnLst>
            <a:rect l="l" t="t" r="r" b="b"/>
            <a:pathLst>
              <a:path w="974361" h="974361">
                <a:moveTo>
                  <a:pt x="0" y="0"/>
                </a:moveTo>
                <a:lnTo>
                  <a:pt x="974361" y="0"/>
                </a:lnTo>
                <a:lnTo>
                  <a:pt x="974361" y="974361"/>
                </a:lnTo>
                <a:lnTo>
                  <a:pt x="0" y="974361"/>
                </a:lnTo>
                <a:close/>
              </a:path>
            </a:pathLst>
          </a:custGeom>
        </p:spPr>
        <p:txBody>
          <a:bodyPr rtlCol="0">
            <a:noAutofit/>
          </a:bodyPr>
          <a:lstStyle/>
          <a:p>
            <a:pPr lvl="0"/>
            <a:endParaRPr lang="en-US" noProof="0"/>
          </a:p>
        </p:txBody>
      </p:sp>
      <p:sp>
        <p:nvSpPr>
          <p:cNvPr id="19" name="Picture Placeholder 18"/>
          <p:cNvSpPr>
            <a:spLocks noGrp="1"/>
          </p:cNvSpPr>
          <p:nvPr>
            <p:ph type="pic" sz="quarter" idx="15"/>
          </p:nvPr>
        </p:nvSpPr>
        <p:spPr>
          <a:xfrm>
            <a:off x="7423910" y="5087973"/>
            <a:ext cx="974361" cy="974361"/>
          </a:xfrm>
          <a:custGeom>
            <a:avLst/>
            <a:gdLst>
              <a:gd name="connsiteX0" fmla="*/ 0 w 974361"/>
              <a:gd name="connsiteY0" fmla="*/ 0 h 974361"/>
              <a:gd name="connsiteX1" fmla="*/ 974361 w 974361"/>
              <a:gd name="connsiteY1" fmla="*/ 0 h 974361"/>
              <a:gd name="connsiteX2" fmla="*/ 974361 w 974361"/>
              <a:gd name="connsiteY2" fmla="*/ 974361 h 974361"/>
              <a:gd name="connsiteX3" fmla="*/ 0 w 974361"/>
              <a:gd name="connsiteY3" fmla="*/ 974361 h 974361"/>
            </a:gdLst>
            <a:ahLst/>
            <a:cxnLst>
              <a:cxn ang="0">
                <a:pos x="connsiteX0" y="connsiteY0"/>
              </a:cxn>
              <a:cxn ang="0">
                <a:pos x="connsiteX1" y="connsiteY1"/>
              </a:cxn>
              <a:cxn ang="0">
                <a:pos x="connsiteX2" y="connsiteY2"/>
              </a:cxn>
              <a:cxn ang="0">
                <a:pos x="connsiteX3" y="connsiteY3"/>
              </a:cxn>
            </a:cxnLst>
            <a:rect l="l" t="t" r="r" b="b"/>
            <a:pathLst>
              <a:path w="974361" h="974361">
                <a:moveTo>
                  <a:pt x="0" y="0"/>
                </a:moveTo>
                <a:lnTo>
                  <a:pt x="974361" y="0"/>
                </a:lnTo>
                <a:lnTo>
                  <a:pt x="974361" y="974361"/>
                </a:lnTo>
                <a:lnTo>
                  <a:pt x="0" y="974361"/>
                </a:lnTo>
                <a:close/>
              </a:path>
            </a:pathLst>
          </a:custGeom>
        </p:spPr>
        <p:txBody>
          <a:bodyPr rtlCol="0">
            <a:noAutofit/>
          </a:bodyPr>
          <a:lstStyle/>
          <a:p>
            <a:pPr lvl="0"/>
            <a:endParaRPr lang="en-US" noProof="0"/>
          </a:p>
        </p:txBody>
      </p:sp>
      <p:sp>
        <p:nvSpPr>
          <p:cNvPr id="20" name="Picture Placeholder 19"/>
          <p:cNvSpPr>
            <a:spLocks noGrp="1"/>
          </p:cNvSpPr>
          <p:nvPr>
            <p:ph type="pic" sz="quarter" idx="16"/>
          </p:nvPr>
        </p:nvSpPr>
        <p:spPr>
          <a:xfrm>
            <a:off x="9159816" y="5101420"/>
            <a:ext cx="974361" cy="974361"/>
          </a:xfrm>
          <a:custGeom>
            <a:avLst/>
            <a:gdLst>
              <a:gd name="connsiteX0" fmla="*/ 0 w 974361"/>
              <a:gd name="connsiteY0" fmla="*/ 0 h 974361"/>
              <a:gd name="connsiteX1" fmla="*/ 974361 w 974361"/>
              <a:gd name="connsiteY1" fmla="*/ 0 h 974361"/>
              <a:gd name="connsiteX2" fmla="*/ 974361 w 974361"/>
              <a:gd name="connsiteY2" fmla="*/ 974361 h 974361"/>
              <a:gd name="connsiteX3" fmla="*/ 0 w 974361"/>
              <a:gd name="connsiteY3" fmla="*/ 974361 h 974361"/>
            </a:gdLst>
            <a:ahLst/>
            <a:cxnLst>
              <a:cxn ang="0">
                <a:pos x="connsiteX0" y="connsiteY0"/>
              </a:cxn>
              <a:cxn ang="0">
                <a:pos x="connsiteX1" y="connsiteY1"/>
              </a:cxn>
              <a:cxn ang="0">
                <a:pos x="connsiteX2" y="connsiteY2"/>
              </a:cxn>
              <a:cxn ang="0">
                <a:pos x="connsiteX3" y="connsiteY3"/>
              </a:cxn>
            </a:cxnLst>
            <a:rect l="l" t="t" r="r" b="b"/>
            <a:pathLst>
              <a:path w="974361" h="974361">
                <a:moveTo>
                  <a:pt x="0" y="0"/>
                </a:moveTo>
                <a:lnTo>
                  <a:pt x="974361" y="0"/>
                </a:lnTo>
                <a:lnTo>
                  <a:pt x="974361" y="974361"/>
                </a:lnTo>
                <a:lnTo>
                  <a:pt x="0" y="974361"/>
                </a:lnTo>
                <a:close/>
              </a:path>
            </a:pathLst>
          </a:custGeom>
        </p:spPr>
        <p:txBody>
          <a:bodyPr rtlCol="0">
            <a:noAutofit/>
          </a:bodyPr>
          <a:lstStyle/>
          <a:p>
            <a:pPr lvl="0"/>
            <a:endParaRPr lang="en-US" noProof="0"/>
          </a:p>
        </p:txBody>
      </p:sp>
      <p:sp>
        <p:nvSpPr>
          <p:cNvPr id="21" name="Picture Placeholder 20"/>
          <p:cNvSpPr>
            <a:spLocks noGrp="1"/>
          </p:cNvSpPr>
          <p:nvPr>
            <p:ph type="pic" sz="quarter" idx="17"/>
          </p:nvPr>
        </p:nvSpPr>
        <p:spPr>
          <a:xfrm>
            <a:off x="2077697" y="5093807"/>
            <a:ext cx="974361" cy="974361"/>
          </a:xfrm>
          <a:custGeom>
            <a:avLst/>
            <a:gdLst>
              <a:gd name="connsiteX0" fmla="*/ 0 w 974361"/>
              <a:gd name="connsiteY0" fmla="*/ 0 h 974361"/>
              <a:gd name="connsiteX1" fmla="*/ 974361 w 974361"/>
              <a:gd name="connsiteY1" fmla="*/ 0 h 974361"/>
              <a:gd name="connsiteX2" fmla="*/ 974361 w 974361"/>
              <a:gd name="connsiteY2" fmla="*/ 974361 h 974361"/>
              <a:gd name="connsiteX3" fmla="*/ 0 w 974361"/>
              <a:gd name="connsiteY3" fmla="*/ 974361 h 974361"/>
            </a:gdLst>
            <a:ahLst/>
            <a:cxnLst>
              <a:cxn ang="0">
                <a:pos x="connsiteX0" y="connsiteY0"/>
              </a:cxn>
              <a:cxn ang="0">
                <a:pos x="connsiteX1" y="connsiteY1"/>
              </a:cxn>
              <a:cxn ang="0">
                <a:pos x="connsiteX2" y="connsiteY2"/>
              </a:cxn>
              <a:cxn ang="0">
                <a:pos x="connsiteX3" y="connsiteY3"/>
              </a:cxn>
            </a:cxnLst>
            <a:rect l="l" t="t" r="r" b="b"/>
            <a:pathLst>
              <a:path w="974361" h="974361">
                <a:moveTo>
                  <a:pt x="0" y="0"/>
                </a:moveTo>
                <a:lnTo>
                  <a:pt x="974361" y="0"/>
                </a:lnTo>
                <a:lnTo>
                  <a:pt x="974361" y="974361"/>
                </a:lnTo>
                <a:lnTo>
                  <a:pt x="0" y="974361"/>
                </a:lnTo>
                <a:close/>
              </a:path>
            </a:pathLst>
          </a:custGeom>
        </p:spPr>
        <p:txBody>
          <a:bodyPr rtlCol="0">
            <a:noAutofit/>
          </a:bodyPr>
          <a:lstStyle/>
          <a:p>
            <a:pPr lvl="0"/>
            <a:endParaRPr lang="en-US" noProof="0"/>
          </a:p>
        </p:txBody>
      </p:sp>
      <p:sp>
        <p:nvSpPr>
          <p:cNvPr id="22" name="Picture Placeholder 21"/>
          <p:cNvSpPr>
            <a:spLocks noGrp="1"/>
          </p:cNvSpPr>
          <p:nvPr>
            <p:ph type="pic" sz="quarter" idx="18"/>
          </p:nvPr>
        </p:nvSpPr>
        <p:spPr>
          <a:xfrm>
            <a:off x="3746368" y="5093807"/>
            <a:ext cx="974361" cy="974361"/>
          </a:xfrm>
          <a:custGeom>
            <a:avLst/>
            <a:gdLst>
              <a:gd name="connsiteX0" fmla="*/ 0 w 974361"/>
              <a:gd name="connsiteY0" fmla="*/ 0 h 974361"/>
              <a:gd name="connsiteX1" fmla="*/ 974361 w 974361"/>
              <a:gd name="connsiteY1" fmla="*/ 0 h 974361"/>
              <a:gd name="connsiteX2" fmla="*/ 974361 w 974361"/>
              <a:gd name="connsiteY2" fmla="*/ 974361 h 974361"/>
              <a:gd name="connsiteX3" fmla="*/ 0 w 974361"/>
              <a:gd name="connsiteY3" fmla="*/ 974361 h 974361"/>
            </a:gdLst>
            <a:ahLst/>
            <a:cxnLst>
              <a:cxn ang="0">
                <a:pos x="connsiteX0" y="connsiteY0"/>
              </a:cxn>
              <a:cxn ang="0">
                <a:pos x="connsiteX1" y="connsiteY1"/>
              </a:cxn>
              <a:cxn ang="0">
                <a:pos x="connsiteX2" y="connsiteY2"/>
              </a:cxn>
              <a:cxn ang="0">
                <a:pos x="connsiteX3" y="connsiteY3"/>
              </a:cxn>
            </a:cxnLst>
            <a:rect l="l" t="t" r="r" b="b"/>
            <a:pathLst>
              <a:path w="974361" h="974361">
                <a:moveTo>
                  <a:pt x="0" y="0"/>
                </a:moveTo>
                <a:lnTo>
                  <a:pt x="974361" y="0"/>
                </a:lnTo>
                <a:lnTo>
                  <a:pt x="974361" y="974361"/>
                </a:lnTo>
                <a:lnTo>
                  <a:pt x="0" y="974361"/>
                </a:lnTo>
                <a:close/>
              </a:path>
            </a:pathLst>
          </a:custGeom>
        </p:spPr>
        <p:txBody>
          <a:bodyPr rtlCol="0">
            <a:noAutofit/>
          </a:bodyPr>
          <a:lstStyle/>
          <a:p>
            <a:pPr lvl="0"/>
            <a:endParaRPr lang="en-US" noProof="0"/>
          </a:p>
        </p:txBody>
      </p:sp>
      <p:sp>
        <p:nvSpPr>
          <p:cNvPr id="14" name="Picture Placeholder 13"/>
          <p:cNvSpPr>
            <a:spLocks noGrp="1"/>
          </p:cNvSpPr>
          <p:nvPr>
            <p:ph type="pic" sz="quarter" idx="10"/>
          </p:nvPr>
        </p:nvSpPr>
        <p:spPr>
          <a:xfrm>
            <a:off x="5602802" y="2054969"/>
            <a:ext cx="974361" cy="974361"/>
          </a:xfrm>
          <a:custGeom>
            <a:avLst/>
            <a:gdLst>
              <a:gd name="connsiteX0" fmla="*/ 0 w 974361"/>
              <a:gd name="connsiteY0" fmla="*/ 0 h 974361"/>
              <a:gd name="connsiteX1" fmla="*/ 974361 w 974361"/>
              <a:gd name="connsiteY1" fmla="*/ 0 h 974361"/>
              <a:gd name="connsiteX2" fmla="*/ 974361 w 974361"/>
              <a:gd name="connsiteY2" fmla="*/ 974361 h 974361"/>
              <a:gd name="connsiteX3" fmla="*/ 0 w 974361"/>
              <a:gd name="connsiteY3" fmla="*/ 974361 h 974361"/>
            </a:gdLst>
            <a:ahLst/>
            <a:cxnLst>
              <a:cxn ang="0">
                <a:pos x="connsiteX0" y="connsiteY0"/>
              </a:cxn>
              <a:cxn ang="0">
                <a:pos x="connsiteX1" y="connsiteY1"/>
              </a:cxn>
              <a:cxn ang="0">
                <a:pos x="connsiteX2" y="connsiteY2"/>
              </a:cxn>
              <a:cxn ang="0">
                <a:pos x="connsiteX3" y="connsiteY3"/>
              </a:cxn>
            </a:cxnLst>
            <a:rect l="l" t="t" r="r" b="b"/>
            <a:pathLst>
              <a:path w="974361" h="974361">
                <a:moveTo>
                  <a:pt x="0" y="0"/>
                </a:moveTo>
                <a:lnTo>
                  <a:pt x="974361" y="0"/>
                </a:lnTo>
                <a:lnTo>
                  <a:pt x="974361" y="974361"/>
                </a:lnTo>
                <a:lnTo>
                  <a:pt x="0" y="974361"/>
                </a:ln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52507259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16_Custom Layout">
    <p:spTree>
      <p:nvGrpSpPr>
        <p:cNvPr id="1" name=""/>
        <p:cNvGrpSpPr/>
        <p:nvPr/>
      </p:nvGrpSpPr>
      <p:grpSpPr>
        <a:xfrm>
          <a:off x="0" y="0"/>
          <a:ext cx="0" cy="0"/>
          <a:chOff x="0" y="0"/>
          <a:chExt cx="0" cy="0"/>
        </a:xfrm>
      </p:grpSpPr>
      <p:sp>
        <p:nvSpPr>
          <p:cNvPr id="21" name="Picture Placeholder 20"/>
          <p:cNvSpPr>
            <a:spLocks noGrp="1"/>
          </p:cNvSpPr>
          <p:nvPr>
            <p:ph type="pic" sz="quarter" idx="12"/>
          </p:nvPr>
        </p:nvSpPr>
        <p:spPr>
          <a:xfrm>
            <a:off x="1968202" y="2877670"/>
            <a:ext cx="1119688" cy="1119688"/>
          </a:xfrm>
          <a:custGeom>
            <a:avLst/>
            <a:gdLst>
              <a:gd name="connsiteX0" fmla="*/ 559844 w 1119688"/>
              <a:gd name="connsiteY0" fmla="*/ 0 h 1119688"/>
              <a:gd name="connsiteX1" fmla="*/ 1119688 w 1119688"/>
              <a:gd name="connsiteY1" fmla="*/ 559844 h 1119688"/>
              <a:gd name="connsiteX2" fmla="*/ 559844 w 1119688"/>
              <a:gd name="connsiteY2" fmla="*/ 1119688 h 1119688"/>
              <a:gd name="connsiteX3" fmla="*/ 0 w 1119688"/>
              <a:gd name="connsiteY3" fmla="*/ 559844 h 1119688"/>
              <a:gd name="connsiteX4" fmla="*/ 559844 w 1119688"/>
              <a:gd name="connsiteY4" fmla="*/ 0 h 11196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9688" h="1119688">
                <a:moveTo>
                  <a:pt x="559844" y="0"/>
                </a:moveTo>
                <a:cubicBezTo>
                  <a:pt x="869037" y="0"/>
                  <a:pt x="1119688" y="250651"/>
                  <a:pt x="1119688" y="559844"/>
                </a:cubicBezTo>
                <a:cubicBezTo>
                  <a:pt x="1119688" y="869037"/>
                  <a:pt x="869037" y="1119688"/>
                  <a:pt x="559844" y="1119688"/>
                </a:cubicBezTo>
                <a:cubicBezTo>
                  <a:pt x="250651" y="1119688"/>
                  <a:pt x="0" y="869037"/>
                  <a:pt x="0" y="559844"/>
                </a:cubicBezTo>
                <a:cubicBezTo>
                  <a:pt x="0" y="250651"/>
                  <a:pt x="250651" y="0"/>
                  <a:pt x="559844" y="0"/>
                </a:cubicBezTo>
                <a:close/>
              </a:path>
            </a:pathLst>
          </a:custGeom>
        </p:spPr>
        <p:txBody>
          <a:bodyPr rtlCol="0">
            <a:noAutofit/>
          </a:bodyPr>
          <a:lstStyle/>
          <a:p>
            <a:pPr lvl="0"/>
            <a:endParaRPr lang="en-US" noProof="0"/>
          </a:p>
        </p:txBody>
      </p:sp>
      <p:sp>
        <p:nvSpPr>
          <p:cNvPr id="22" name="Picture Placeholder 21"/>
          <p:cNvSpPr>
            <a:spLocks noGrp="1"/>
          </p:cNvSpPr>
          <p:nvPr>
            <p:ph type="pic" sz="quarter" idx="13"/>
          </p:nvPr>
        </p:nvSpPr>
        <p:spPr>
          <a:xfrm>
            <a:off x="9092903" y="2877670"/>
            <a:ext cx="1119688" cy="1119688"/>
          </a:xfrm>
          <a:custGeom>
            <a:avLst/>
            <a:gdLst>
              <a:gd name="connsiteX0" fmla="*/ 559844 w 1119688"/>
              <a:gd name="connsiteY0" fmla="*/ 0 h 1119688"/>
              <a:gd name="connsiteX1" fmla="*/ 1119688 w 1119688"/>
              <a:gd name="connsiteY1" fmla="*/ 559844 h 1119688"/>
              <a:gd name="connsiteX2" fmla="*/ 559844 w 1119688"/>
              <a:gd name="connsiteY2" fmla="*/ 1119688 h 1119688"/>
              <a:gd name="connsiteX3" fmla="*/ 0 w 1119688"/>
              <a:gd name="connsiteY3" fmla="*/ 559844 h 1119688"/>
              <a:gd name="connsiteX4" fmla="*/ 559844 w 1119688"/>
              <a:gd name="connsiteY4" fmla="*/ 0 h 11196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9688" h="1119688">
                <a:moveTo>
                  <a:pt x="559844" y="0"/>
                </a:moveTo>
                <a:cubicBezTo>
                  <a:pt x="869037" y="0"/>
                  <a:pt x="1119688" y="250651"/>
                  <a:pt x="1119688" y="559844"/>
                </a:cubicBezTo>
                <a:cubicBezTo>
                  <a:pt x="1119688" y="869037"/>
                  <a:pt x="869037" y="1119688"/>
                  <a:pt x="559844" y="1119688"/>
                </a:cubicBezTo>
                <a:cubicBezTo>
                  <a:pt x="250651" y="1119688"/>
                  <a:pt x="0" y="869037"/>
                  <a:pt x="0" y="559844"/>
                </a:cubicBezTo>
                <a:cubicBezTo>
                  <a:pt x="0" y="250651"/>
                  <a:pt x="250651" y="0"/>
                  <a:pt x="559844" y="0"/>
                </a:cubicBezTo>
                <a:close/>
              </a:path>
            </a:pathLst>
          </a:custGeom>
        </p:spPr>
        <p:txBody>
          <a:bodyPr rtlCol="0">
            <a:noAutofit/>
          </a:bodyPr>
          <a:lstStyle/>
          <a:p>
            <a:pPr lvl="0"/>
            <a:endParaRPr lang="en-US" noProof="0"/>
          </a:p>
        </p:txBody>
      </p:sp>
      <p:sp>
        <p:nvSpPr>
          <p:cNvPr id="23" name="Picture Placeholder 22"/>
          <p:cNvSpPr>
            <a:spLocks noGrp="1"/>
          </p:cNvSpPr>
          <p:nvPr>
            <p:ph type="pic" sz="quarter" idx="14"/>
          </p:nvPr>
        </p:nvSpPr>
        <p:spPr>
          <a:xfrm>
            <a:off x="7382886" y="2877670"/>
            <a:ext cx="1119688" cy="1119688"/>
          </a:xfrm>
          <a:custGeom>
            <a:avLst/>
            <a:gdLst>
              <a:gd name="connsiteX0" fmla="*/ 559844 w 1119688"/>
              <a:gd name="connsiteY0" fmla="*/ 0 h 1119688"/>
              <a:gd name="connsiteX1" fmla="*/ 1119688 w 1119688"/>
              <a:gd name="connsiteY1" fmla="*/ 559844 h 1119688"/>
              <a:gd name="connsiteX2" fmla="*/ 559844 w 1119688"/>
              <a:gd name="connsiteY2" fmla="*/ 1119688 h 1119688"/>
              <a:gd name="connsiteX3" fmla="*/ 0 w 1119688"/>
              <a:gd name="connsiteY3" fmla="*/ 559844 h 1119688"/>
              <a:gd name="connsiteX4" fmla="*/ 559844 w 1119688"/>
              <a:gd name="connsiteY4" fmla="*/ 0 h 11196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9688" h="1119688">
                <a:moveTo>
                  <a:pt x="559844" y="0"/>
                </a:moveTo>
                <a:cubicBezTo>
                  <a:pt x="869037" y="0"/>
                  <a:pt x="1119688" y="250651"/>
                  <a:pt x="1119688" y="559844"/>
                </a:cubicBezTo>
                <a:cubicBezTo>
                  <a:pt x="1119688" y="869037"/>
                  <a:pt x="869037" y="1119688"/>
                  <a:pt x="559844" y="1119688"/>
                </a:cubicBezTo>
                <a:cubicBezTo>
                  <a:pt x="250651" y="1119688"/>
                  <a:pt x="0" y="869037"/>
                  <a:pt x="0" y="559844"/>
                </a:cubicBezTo>
                <a:cubicBezTo>
                  <a:pt x="0" y="250651"/>
                  <a:pt x="250651" y="0"/>
                  <a:pt x="559844" y="0"/>
                </a:cubicBezTo>
                <a:close/>
              </a:path>
            </a:pathLst>
          </a:custGeom>
        </p:spPr>
        <p:txBody>
          <a:bodyPr rtlCol="0">
            <a:noAutofit/>
          </a:bodyPr>
          <a:lstStyle/>
          <a:p>
            <a:pPr lvl="0"/>
            <a:endParaRPr lang="en-US" noProof="0"/>
          </a:p>
        </p:txBody>
      </p:sp>
      <p:sp>
        <p:nvSpPr>
          <p:cNvPr id="24" name="Picture Placeholder 23"/>
          <p:cNvSpPr>
            <a:spLocks noGrp="1"/>
          </p:cNvSpPr>
          <p:nvPr>
            <p:ph type="pic" sz="quarter" idx="15"/>
          </p:nvPr>
        </p:nvSpPr>
        <p:spPr>
          <a:xfrm>
            <a:off x="5545541" y="4165862"/>
            <a:ext cx="1119688" cy="1119688"/>
          </a:xfrm>
          <a:custGeom>
            <a:avLst/>
            <a:gdLst>
              <a:gd name="connsiteX0" fmla="*/ 559844 w 1119688"/>
              <a:gd name="connsiteY0" fmla="*/ 0 h 1119688"/>
              <a:gd name="connsiteX1" fmla="*/ 1119688 w 1119688"/>
              <a:gd name="connsiteY1" fmla="*/ 559844 h 1119688"/>
              <a:gd name="connsiteX2" fmla="*/ 559844 w 1119688"/>
              <a:gd name="connsiteY2" fmla="*/ 1119688 h 1119688"/>
              <a:gd name="connsiteX3" fmla="*/ 0 w 1119688"/>
              <a:gd name="connsiteY3" fmla="*/ 559844 h 1119688"/>
              <a:gd name="connsiteX4" fmla="*/ 559844 w 1119688"/>
              <a:gd name="connsiteY4" fmla="*/ 0 h 11196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9688" h="1119688">
                <a:moveTo>
                  <a:pt x="559844" y="0"/>
                </a:moveTo>
                <a:cubicBezTo>
                  <a:pt x="869037" y="0"/>
                  <a:pt x="1119688" y="250651"/>
                  <a:pt x="1119688" y="559844"/>
                </a:cubicBezTo>
                <a:cubicBezTo>
                  <a:pt x="1119688" y="869037"/>
                  <a:pt x="869037" y="1119688"/>
                  <a:pt x="559844" y="1119688"/>
                </a:cubicBezTo>
                <a:cubicBezTo>
                  <a:pt x="250651" y="1119688"/>
                  <a:pt x="0" y="869037"/>
                  <a:pt x="0" y="559844"/>
                </a:cubicBezTo>
                <a:cubicBezTo>
                  <a:pt x="0" y="250651"/>
                  <a:pt x="250651" y="0"/>
                  <a:pt x="559844" y="0"/>
                </a:cubicBezTo>
                <a:close/>
              </a:path>
            </a:pathLst>
          </a:custGeom>
        </p:spPr>
        <p:txBody>
          <a:bodyPr rtlCol="0">
            <a:noAutofit/>
          </a:bodyPr>
          <a:lstStyle/>
          <a:p>
            <a:pPr lvl="0"/>
            <a:endParaRPr lang="en-US" noProof="0"/>
          </a:p>
        </p:txBody>
      </p:sp>
      <p:sp>
        <p:nvSpPr>
          <p:cNvPr id="25" name="Picture Placeholder 24"/>
          <p:cNvSpPr>
            <a:spLocks noGrp="1"/>
          </p:cNvSpPr>
          <p:nvPr>
            <p:ph type="pic" sz="quarter" idx="16"/>
          </p:nvPr>
        </p:nvSpPr>
        <p:spPr>
          <a:xfrm>
            <a:off x="7794302" y="4696129"/>
            <a:ext cx="989700" cy="989700"/>
          </a:xfrm>
          <a:custGeom>
            <a:avLst/>
            <a:gdLst>
              <a:gd name="connsiteX0" fmla="*/ 559844 w 1119688"/>
              <a:gd name="connsiteY0" fmla="*/ 0 h 1119688"/>
              <a:gd name="connsiteX1" fmla="*/ 1119688 w 1119688"/>
              <a:gd name="connsiteY1" fmla="*/ 559844 h 1119688"/>
              <a:gd name="connsiteX2" fmla="*/ 559844 w 1119688"/>
              <a:gd name="connsiteY2" fmla="*/ 1119688 h 1119688"/>
              <a:gd name="connsiteX3" fmla="*/ 0 w 1119688"/>
              <a:gd name="connsiteY3" fmla="*/ 559844 h 1119688"/>
              <a:gd name="connsiteX4" fmla="*/ 559844 w 1119688"/>
              <a:gd name="connsiteY4" fmla="*/ 0 h 11196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9688" h="1119688">
                <a:moveTo>
                  <a:pt x="559844" y="0"/>
                </a:moveTo>
                <a:cubicBezTo>
                  <a:pt x="869037" y="0"/>
                  <a:pt x="1119688" y="250651"/>
                  <a:pt x="1119688" y="559844"/>
                </a:cubicBezTo>
                <a:cubicBezTo>
                  <a:pt x="1119688" y="869037"/>
                  <a:pt x="869037" y="1119688"/>
                  <a:pt x="559844" y="1119688"/>
                </a:cubicBezTo>
                <a:cubicBezTo>
                  <a:pt x="250651" y="1119688"/>
                  <a:pt x="0" y="869037"/>
                  <a:pt x="0" y="559844"/>
                </a:cubicBezTo>
                <a:cubicBezTo>
                  <a:pt x="0" y="250651"/>
                  <a:pt x="250651" y="0"/>
                  <a:pt x="559844" y="0"/>
                </a:cubicBezTo>
                <a:close/>
              </a:path>
            </a:pathLst>
          </a:custGeom>
        </p:spPr>
        <p:txBody>
          <a:bodyPr rtlCol="0">
            <a:noAutofit/>
          </a:bodyPr>
          <a:lstStyle/>
          <a:p>
            <a:pPr lvl="0"/>
            <a:endParaRPr lang="en-US" noProof="0"/>
          </a:p>
        </p:txBody>
      </p:sp>
      <p:sp>
        <p:nvSpPr>
          <p:cNvPr id="26" name="Picture Placeholder 25"/>
          <p:cNvSpPr>
            <a:spLocks noGrp="1"/>
          </p:cNvSpPr>
          <p:nvPr>
            <p:ph type="pic" sz="quarter" idx="17"/>
          </p:nvPr>
        </p:nvSpPr>
        <p:spPr>
          <a:xfrm>
            <a:off x="9138557" y="4696129"/>
            <a:ext cx="989700" cy="989700"/>
          </a:xfrm>
          <a:custGeom>
            <a:avLst/>
            <a:gdLst>
              <a:gd name="connsiteX0" fmla="*/ 559844 w 1119688"/>
              <a:gd name="connsiteY0" fmla="*/ 0 h 1119688"/>
              <a:gd name="connsiteX1" fmla="*/ 1119688 w 1119688"/>
              <a:gd name="connsiteY1" fmla="*/ 559844 h 1119688"/>
              <a:gd name="connsiteX2" fmla="*/ 559844 w 1119688"/>
              <a:gd name="connsiteY2" fmla="*/ 1119688 h 1119688"/>
              <a:gd name="connsiteX3" fmla="*/ 0 w 1119688"/>
              <a:gd name="connsiteY3" fmla="*/ 559844 h 1119688"/>
              <a:gd name="connsiteX4" fmla="*/ 559844 w 1119688"/>
              <a:gd name="connsiteY4" fmla="*/ 0 h 11196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9688" h="1119688">
                <a:moveTo>
                  <a:pt x="559844" y="0"/>
                </a:moveTo>
                <a:cubicBezTo>
                  <a:pt x="869037" y="0"/>
                  <a:pt x="1119688" y="250651"/>
                  <a:pt x="1119688" y="559844"/>
                </a:cubicBezTo>
                <a:cubicBezTo>
                  <a:pt x="1119688" y="869037"/>
                  <a:pt x="869037" y="1119688"/>
                  <a:pt x="559844" y="1119688"/>
                </a:cubicBezTo>
                <a:cubicBezTo>
                  <a:pt x="250651" y="1119688"/>
                  <a:pt x="0" y="869037"/>
                  <a:pt x="0" y="559844"/>
                </a:cubicBezTo>
                <a:cubicBezTo>
                  <a:pt x="0" y="250651"/>
                  <a:pt x="250651" y="0"/>
                  <a:pt x="559844" y="0"/>
                </a:cubicBezTo>
                <a:close/>
              </a:path>
            </a:pathLst>
          </a:custGeom>
        </p:spPr>
        <p:txBody>
          <a:bodyPr rtlCol="0">
            <a:noAutofit/>
          </a:bodyPr>
          <a:lstStyle/>
          <a:p>
            <a:pPr lvl="0"/>
            <a:endParaRPr lang="en-US" noProof="0"/>
          </a:p>
        </p:txBody>
      </p:sp>
      <p:sp>
        <p:nvSpPr>
          <p:cNvPr id="27" name="Picture Placeholder 26"/>
          <p:cNvSpPr>
            <a:spLocks noGrp="1"/>
          </p:cNvSpPr>
          <p:nvPr>
            <p:ph type="pic" sz="quarter" idx="18"/>
          </p:nvPr>
        </p:nvSpPr>
        <p:spPr>
          <a:xfrm>
            <a:off x="10482812" y="4696129"/>
            <a:ext cx="989700" cy="989700"/>
          </a:xfrm>
          <a:custGeom>
            <a:avLst/>
            <a:gdLst>
              <a:gd name="connsiteX0" fmla="*/ 559844 w 1119688"/>
              <a:gd name="connsiteY0" fmla="*/ 0 h 1119688"/>
              <a:gd name="connsiteX1" fmla="*/ 1119688 w 1119688"/>
              <a:gd name="connsiteY1" fmla="*/ 559844 h 1119688"/>
              <a:gd name="connsiteX2" fmla="*/ 559844 w 1119688"/>
              <a:gd name="connsiteY2" fmla="*/ 1119688 h 1119688"/>
              <a:gd name="connsiteX3" fmla="*/ 0 w 1119688"/>
              <a:gd name="connsiteY3" fmla="*/ 559844 h 1119688"/>
              <a:gd name="connsiteX4" fmla="*/ 559844 w 1119688"/>
              <a:gd name="connsiteY4" fmla="*/ 0 h 11196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9688" h="1119688">
                <a:moveTo>
                  <a:pt x="559844" y="0"/>
                </a:moveTo>
                <a:cubicBezTo>
                  <a:pt x="869037" y="0"/>
                  <a:pt x="1119688" y="250651"/>
                  <a:pt x="1119688" y="559844"/>
                </a:cubicBezTo>
                <a:cubicBezTo>
                  <a:pt x="1119688" y="869037"/>
                  <a:pt x="869037" y="1119688"/>
                  <a:pt x="559844" y="1119688"/>
                </a:cubicBezTo>
                <a:cubicBezTo>
                  <a:pt x="250651" y="1119688"/>
                  <a:pt x="0" y="869037"/>
                  <a:pt x="0" y="559844"/>
                </a:cubicBezTo>
                <a:cubicBezTo>
                  <a:pt x="0" y="250651"/>
                  <a:pt x="250651" y="0"/>
                  <a:pt x="559844" y="0"/>
                </a:cubicBezTo>
                <a:close/>
              </a:path>
            </a:pathLst>
          </a:custGeom>
        </p:spPr>
        <p:txBody>
          <a:bodyPr rtlCol="0">
            <a:noAutofit/>
          </a:bodyPr>
          <a:lstStyle/>
          <a:p>
            <a:pPr lvl="0"/>
            <a:endParaRPr lang="en-US" noProof="0" dirty="0"/>
          </a:p>
        </p:txBody>
      </p:sp>
      <p:sp>
        <p:nvSpPr>
          <p:cNvPr id="28" name="Picture Placeholder 27"/>
          <p:cNvSpPr>
            <a:spLocks noGrp="1"/>
          </p:cNvSpPr>
          <p:nvPr>
            <p:ph type="pic" sz="quarter" idx="19"/>
          </p:nvPr>
        </p:nvSpPr>
        <p:spPr>
          <a:xfrm>
            <a:off x="698326" y="4696129"/>
            <a:ext cx="989700" cy="989700"/>
          </a:xfrm>
          <a:custGeom>
            <a:avLst/>
            <a:gdLst>
              <a:gd name="connsiteX0" fmla="*/ 559844 w 1119688"/>
              <a:gd name="connsiteY0" fmla="*/ 0 h 1119688"/>
              <a:gd name="connsiteX1" fmla="*/ 1119688 w 1119688"/>
              <a:gd name="connsiteY1" fmla="*/ 559844 h 1119688"/>
              <a:gd name="connsiteX2" fmla="*/ 559844 w 1119688"/>
              <a:gd name="connsiteY2" fmla="*/ 1119688 h 1119688"/>
              <a:gd name="connsiteX3" fmla="*/ 0 w 1119688"/>
              <a:gd name="connsiteY3" fmla="*/ 559844 h 1119688"/>
              <a:gd name="connsiteX4" fmla="*/ 559844 w 1119688"/>
              <a:gd name="connsiteY4" fmla="*/ 0 h 11196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9688" h="1119688">
                <a:moveTo>
                  <a:pt x="559844" y="0"/>
                </a:moveTo>
                <a:cubicBezTo>
                  <a:pt x="869037" y="0"/>
                  <a:pt x="1119688" y="250651"/>
                  <a:pt x="1119688" y="559844"/>
                </a:cubicBezTo>
                <a:cubicBezTo>
                  <a:pt x="1119688" y="869037"/>
                  <a:pt x="869037" y="1119688"/>
                  <a:pt x="559844" y="1119688"/>
                </a:cubicBezTo>
                <a:cubicBezTo>
                  <a:pt x="250651" y="1119688"/>
                  <a:pt x="0" y="869037"/>
                  <a:pt x="0" y="559844"/>
                </a:cubicBezTo>
                <a:cubicBezTo>
                  <a:pt x="0" y="250651"/>
                  <a:pt x="250651" y="0"/>
                  <a:pt x="559844" y="0"/>
                </a:cubicBezTo>
                <a:close/>
              </a:path>
            </a:pathLst>
          </a:custGeom>
        </p:spPr>
        <p:txBody>
          <a:bodyPr rtlCol="0">
            <a:noAutofit/>
          </a:bodyPr>
          <a:lstStyle/>
          <a:p>
            <a:pPr lvl="0"/>
            <a:endParaRPr lang="en-US" noProof="0"/>
          </a:p>
        </p:txBody>
      </p:sp>
      <p:sp>
        <p:nvSpPr>
          <p:cNvPr id="29" name="Picture Placeholder 28"/>
          <p:cNvSpPr>
            <a:spLocks noGrp="1"/>
          </p:cNvSpPr>
          <p:nvPr>
            <p:ph type="pic" sz="quarter" idx="20"/>
          </p:nvPr>
        </p:nvSpPr>
        <p:spPr>
          <a:xfrm>
            <a:off x="2042581" y="4696129"/>
            <a:ext cx="989700" cy="989700"/>
          </a:xfrm>
          <a:custGeom>
            <a:avLst/>
            <a:gdLst>
              <a:gd name="connsiteX0" fmla="*/ 559844 w 1119688"/>
              <a:gd name="connsiteY0" fmla="*/ 0 h 1119688"/>
              <a:gd name="connsiteX1" fmla="*/ 1119688 w 1119688"/>
              <a:gd name="connsiteY1" fmla="*/ 559844 h 1119688"/>
              <a:gd name="connsiteX2" fmla="*/ 559844 w 1119688"/>
              <a:gd name="connsiteY2" fmla="*/ 1119688 h 1119688"/>
              <a:gd name="connsiteX3" fmla="*/ 0 w 1119688"/>
              <a:gd name="connsiteY3" fmla="*/ 559844 h 1119688"/>
              <a:gd name="connsiteX4" fmla="*/ 559844 w 1119688"/>
              <a:gd name="connsiteY4" fmla="*/ 0 h 11196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9688" h="1119688">
                <a:moveTo>
                  <a:pt x="559844" y="0"/>
                </a:moveTo>
                <a:cubicBezTo>
                  <a:pt x="869037" y="0"/>
                  <a:pt x="1119688" y="250651"/>
                  <a:pt x="1119688" y="559844"/>
                </a:cubicBezTo>
                <a:cubicBezTo>
                  <a:pt x="1119688" y="869037"/>
                  <a:pt x="869037" y="1119688"/>
                  <a:pt x="559844" y="1119688"/>
                </a:cubicBezTo>
                <a:cubicBezTo>
                  <a:pt x="250651" y="1119688"/>
                  <a:pt x="0" y="869037"/>
                  <a:pt x="0" y="559844"/>
                </a:cubicBezTo>
                <a:cubicBezTo>
                  <a:pt x="0" y="250651"/>
                  <a:pt x="250651" y="0"/>
                  <a:pt x="559844" y="0"/>
                </a:cubicBezTo>
                <a:close/>
              </a:path>
            </a:pathLst>
          </a:custGeom>
        </p:spPr>
        <p:txBody>
          <a:bodyPr rtlCol="0">
            <a:noAutofit/>
          </a:bodyPr>
          <a:lstStyle/>
          <a:p>
            <a:pPr lvl="0"/>
            <a:endParaRPr lang="en-US" noProof="0"/>
          </a:p>
        </p:txBody>
      </p:sp>
      <p:sp>
        <p:nvSpPr>
          <p:cNvPr id="30" name="Picture Placeholder 29"/>
          <p:cNvSpPr>
            <a:spLocks noGrp="1"/>
          </p:cNvSpPr>
          <p:nvPr>
            <p:ph type="pic" sz="quarter" idx="21"/>
          </p:nvPr>
        </p:nvSpPr>
        <p:spPr>
          <a:xfrm>
            <a:off x="3386836" y="4696129"/>
            <a:ext cx="989700" cy="989700"/>
          </a:xfrm>
          <a:custGeom>
            <a:avLst/>
            <a:gdLst>
              <a:gd name="connsiteX0" fmla="*/ 559844 w 1119688"/>
              <a:gd name="connsiteY0" fmla="*/ 0 h 1119688"/>
              <a:gd name="connsiteX1" fmla="*/ 1119688 w 1119688"/>
              <a:gd name="connsiteY1" fmla="*/ 559844 h 1119688"/>
              <a:gd name="connsiteX2" fmla="*/ 559844 w 1119688"/>
              <a:gd name="connsiteY2" fmla="*/ 1119688 h 1119688"/>
              <a:gd name="connsiteX3" fmla="*/ 0 w 1119688"/>
              <a:gd name="connsiteY3" fmla="*/ 559844 h 1119688"/>
              <a:gd name="connsiteX4" fmla="*/ 559844 w 1119688"/>
              <a:gd name="connsiteY4" fmla="*/ 0 h 11196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9688" h="1119688">
                <a:moveTo>
                  <a:pt x="559844" y="0"/>
                </a:moveTo>
                <a:cubicBezTo>
                  <a:pt x="869037" y="0"/>
                  <a:pt x="1119688" y="250651"/>
                  <a:pt x="1119688" y="559844"/>
                </a:cubicBezTo>
                <a:cubicBezTo>
                  <a:pt x="1119688" y="869037"/>
                  <a:pt x="869037" y="1119688"/>
                  <a:pt x="559844" y="1119688"/>
                </a:cubicBezTo>
                <a:cubicBezTo>
                  <a:pt x="250651" y="1119688"/>
                  <a:pt x="0" y="869037"/>
                  <a:pt x="0" y="559844"/>
                </a:cubicBezTo>
                <a:cubicBezTo>
                  <a:pt x="0" y="250651"/>
                  <a:pt x="250651" y="0"/>
                  <a:pt x="559844" y="0"/>
                </a:cubicBezTo>
                <a:close/>
              </a:path>
            </a:pathLst>
          </a:custGeom>
        </p:spPr>
        <p:txBody>
          <a:bodyPr rtlCol="0">
            <a:noAutofit/>
          </a:bodyPr>
          <a:lstStyle/>
          <a:p>
            <a:pPr lvl="0"/>
            <a:endParaRPr lang="en-US" noProof="0"/>
          </a:p>
        </p:txBody>
      </p:sp>
      <p:sp>
        <p:nvSpPr>
          <p:cNvPr id="17" name="Picture Placeholder 16"/>
          <p:cNvSpPr>
            <a:spLocks noGrp="1"/>
          </p:cNvSpPr>
          <p:nvPr>
            <p:ph type="pic" sz="quarter" idx="10"/>
          </p:nvPr>
        </p:nvSpPr>
        <p:spPr>
          <a:xfrm>
            <a:off x="5188324" y="1852553"/>
            <a:ext cx="1815354" cy="1815354"/>
          </a:xfrm>
          <a:custGeom>
            <a:avLst/>
            <a:gdLst>
              <a:gd name="connsiteX0" fmla="*/ 907677 w 1815354"/>
              <a:gd name="connsiteY0" fmla="*/ 0 h 1815354"/>
              <a:gd name="connsiteX1" fmla="*/ 1815354 w 1815354"/>
              <a:gd name="connsiteY1" fmla="*/ 907677 h 1815354"/>
              <a:gd name="connsiteX2" fmla="*/ 907677 w 1815354"/>
              <a:gd name="connsiteY2" fmla="*/ 1815354 h 1815354"/>
              <a:gd name="connsiteX3" fmla="*/ 0 w 1815354"/>
              <a:gd name="connsiteY3" fmla="*/ 907677 h 1815354"/>
              <a:gd name="connsiteX4" fmla="*/ 907677 w 1815354"/>
              <a:gd name="connsiteY4" fmla="*/ 0 h 18153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5354" h="1815354">
                <a:moveTo>
                  <a:pt x="907677" y="0"/>
                </a:moveTo>
                <a:cubicBezTo>
                  <a:pt x="1408973" y="0"/>
                  <a:pt x="1815354" y="406381"/>
                  <a:pt x="1815354" y="907677"/>
                </a:cubicBezTo>
                <a:cubicBezTo>
                  <a:pt x="1815354" y="1408973"/>
                  <a:pt x="1408973" y="1815354"/>
                  <a:pt x="907677" y="1815354"/>
                </a:cubicBezTo>
                <a:cubicBezTo>
                  <a:pt x="406381" y="1815354"/>
                  <a:pt x="0" y="1408973"/>
                  <a:pt x="0" y="907677"/>
                </a:cubicBezTo>
                <a:cubicBezTo>
                  <a:pt x="0" y="406381"/>
                  <a:pt x="406381" y="0"/>
                  <a:pt x="907677" y="0"/>
                </a:cubicBezTo>
                <a:close/>
              </a:path>
            </a:pathLst>
          </a:custGeom>
        </p:spPr>
        <p:txBody>
          <a:bodyPr rtlCol="0">
            <a:noAutofit/>
          </a:bodyPr>
          <a:lstStyle/>
          <a:p>
            <a:pPr lvl="0"/>
            <a:endParaRPr lang="en-US" noProof="0"/>
          </a:p>
        </p:txBody>
      </p:sp>
      <p:sp>
        <p:nvSpPr>
          <p:cNvPr id="20" name="Picture Placeholder 19"/>
          <p:cNvSpPr>
            <a:spLocks noGrp="1"/>
          </p:cNvSpPr>
          <p:nvPr>
            <p:ph type="pic" sz="quarter" idx="11"/>
          </p:nvPr>
        </p:nvSpPr>
        <p:spPr>
          <a:xfrm>
            <a:off x="3678219" y="2877670"/>
            <a:ext cx="1119688" cy="1119688"/>
          </a:xfrm>
          <a:custGeom>
            <a:avLst/>
            <a:gdLst>
              <a:gd name="connsiteX0" fmla="*/ 559844 w 1119688"/>
              <a:gd name="connsiteY0" fmla="*/ 0 h 1119688"/>
              <a:gd name="connsiteX1" fmla="*/ 1119688 w 1119688"/>
              <a:gd name="connsiteY1" fmla="*/ 559844 h 1119688"/>
              <a:gd name="connsiteX2" fmla="*/ 559844 w 1119688"/>
              <a:gd name="connsiteY2" fmla="*/ 1119688 h 1119688"/>
              <a:gd name="connsiteX3" fmla="*/ 0 w 1119688"/>
              <a:gd name="connsiteY3" fmla="*/ 559844 h 1119688"/>
              <a:gd name="connsiteX4" fmla="*/ 559844 w 1119688"/>
              <a:gd name="connsiteY4" fmla="*/ 0 h 11196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9688" h="1119688">
                <a:moveTo>
                  <a:pt x="559844" y="0"/>
                </a:moveTo>
                <a:cubicBezTo>
                  <a:pt x="869037" y="0"/>
                  <a:pt x="1119688" y="250651"/>
                  <a:pt x="1119688" y="559844"/>
                </a:cubicBezTo>
                <a:cubicBezTo>
                  <a:pt x="1119688" y="869037"/>
                  <a:pt x="869037" y="1119688"/>
                  <a:pt x="559844" y="1119688"/>
                </a:cubicBezTo>
                <a:cubicBezTo>
                  <a:pt x="250651" y="1119688"/>
                  <a:pt x="0" y="869037"/>
                  <a:pt x="0" y="559844"/>
                </a:cubicBezTo>
                <a:cubicBezTo>
                  <a:pt x="0" y="250651"/>
                  <a:pt x="250651" y="0"/>
                  <a:pt x="559844" y="0"/>
                </a:cubicBez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82507670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18_Custom Layout">
    <p:spTree>
      <p:nvGrpSpPr>
        <p:cNvPr id="1" name=""/>
        <p:cNvGrpSpPr/>
        <p:nvPr/>
      </p:nvGrpSpPr>
      <p:grpSpPr>
        <a:xfrm>
          <a:off x="0" y="0"/>
          <a:ext cx="0" cy="0"/>
          <a:chOff x="0" y="0"/>
          <a:chExt cx="0" cy="0"/>
        </a:xfrm>
      </p:grpSpPr>
      <p:sp>
        <p:nvSpPr>
          <p:cNvPr id="22" name="Picture Placeholder 21"/>
          <p:cNvSpPr>
            <a:spLocks noGrp="1"/>
          </p:cNvSpPr>
          <p:nvPr>
            <p:ph type="pic" sz="quarter" idx="12"/>
          </p:nvPr>
        </p:nvSpPr>
        <p:spPr>
          <a:xfrm>
            <a:off x="5705914" y="2800934"/>
            <a:ext cx="1080248" cy="1080248"/>
          </a:xfrm>
          <a:custGeom>
            <a:avLst/>
            <a:gdLst>
              <a:gd name="connsiteX0" fmla="*/ 540124 w 1080248"/>
              <a:gd name="connsiteY0" fmla="*/ 0 h 1080248"/>
              <a:gd name="connsiteX1" fmla="*/ 1080248 w 1080248"/>
              <a:gd name="connsiteY1" fmla="*/ 540124 h 1080248"/>
              <a:gd name="connsiteX2" fmla="*/ 540124 w 1080248"/>
              <a:gd name="connsiteY2" fmla="*/ 1080248 h 1080248"/>
              <a:gd name="connsiteX3" fmla="*/ 0 w 1080248"/>
              <a:gd name="connsiteY3" fmla="*/ 540124 h 1080248"/>
              <a:gd name="connsiteX4" fmla="*/ 540124 w 1080248"/>
              <a:gd name="connsiteY4" fmla="*/ 0 h 10802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0248" h="1080248">
                <a:moveTo>
                  <a:pt x="540124" y="0"/>
                </a:moveTo>
                <a:cubicBezTo>
                  <a:pt x="838426" y="0"/>
                  <a:pt x="1080248" y="241822"/>
                  <a:pt x="1080248" y="540124"/>
                </a:cubicBezTo>
                <a:cubicBezTo>
                  <a:pt x="1080248" y="838426"/>
                  <a:pt x="838426" y="1080248"/>
                  <a:pt x="540124" y="1080248"/>
                </a:cubicBezTo>
                <a:cubicBezTo>
                  <a:pt x="241822" y="1080248"/>
                  <a:pt x="0" y="838426"/>
                  <a:pt x="0" y="540124"/>
                </a:cubicBezTo>
                <a:cubicBezTo>
                  <a:pt x="0" y="241822"/>
                  <a:pt x="241822" y="0"/>
                  <a:pt x="540124" y="0"/>
                </a:cubicBezTo>
                <a:close/>
              </a:path>
            </a:pathLst>
          </a:custGeom>
        </p:spPr>
        <p:txBody>
          <a:bodyPr rtlCol="0">
            <a:noAutofit/>
          </a:bodyPr>
          <a:lstStyle/>
          <a:p>
            <a:pPr lvl="0"/>
            <a:endParaRPr lang="en-US" noProof="0"/>
          </a:p>
        </p:txBody>
      </p:sp>
      <p:sp>
        <p:nvSpPr>
          <p:cNvPr id="23" name="Picture Placeholder 22"/>
          <p:cNvSpPr>
            <a:spLocks noGrp="1"/>
          </p:cNvSpPr>
          <p:nvPr>
            <p:ph type="pic" sz="quarter" idx="13"/>
          </p:nvPr>
        </p:nvSpPr>
        <p:spPr>
          <a:xfrm>
            <a:off x="5705914" y="4406651"/>
            <a:ext cx="1080248" cy="1080248"/>
          </a:xfrm>
          <a:custGeom>
            <a:avLst/>
            <a:gdLst>
              <a:gd name="connsiteX0" fmla="*/ 540124 w 1080248"/>
              <a:gd name="connsiteY0" fmla="*/ 0 h 1080248"/>
              <a:gd name="connsiteX1" fmla="*/ 1080248 w 1080248"/>
              <a:gd name="connsiteY1" fmla="*/ 540124 h 1080248"/>
              <a:gd name="connsiteX2" fmla="*/ 540124 w 1080248"/>
              <a:gd name="connsiteY2" fmla="*/ 1080248 h 1080248"/>
              <a:gd name="connsiteX3" fmla="*/ 0 w 1080248"/>
              <a:gd name="connsiteY3" fmla="*/ 540124 h 1080248"/>
              <a:gd name="connsiteX4" fmla="*/ 540124 w 1080248"/>
              <a:gd name="connsiteY4" fmla="*/ 0 h 10802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0248" h="1080248">
                <a:moveTo>
                  <a:pt x="540124" y="0"/>
                </a:moveTo>
                <a:cubicBezTo>
                  <a:pt x="838426" y="0"/>
                  <a:pt x="1080248" y="241822"/>
                  <a:pt x="1080248" y="540124"/>
                </a:cubicBezTo>
                <a:cubicBezTo>
                  <a:pt x="1080248" y="838426"/>
                  <a:pt x="838426" y="1080248"/>
                  <a:pt x="540124" y="1080248"/>
                </a:cubicBezTo>
                <a:cubicBezTo>
                  <a:pt x="241822" y="1080248"/>
                  <a:pt x="0" y="838426"/>
                  <a:pt x="0" y="540124"/>
                </a:cubicBezTo>
                <a:cubicBezTo>
                  <a:pt x="0" y="241822"/>
                  <a:pt x="241822" y="0"/>
                  <a:pt x="540124" y="0"/>
                </a:cubicBezTo>
                <a:close/>
              </a:path>
            </a:pathLst>
          </a:custGeom>
        </p:spPr>
        <p:txBody>
          <a:bodyPr rtlCol="0">
            <a:noAutofit/>
          </a:bodyPr>
          <a:lstStyle/>
          <a:p>
            <a:pPr lvl="0"/>
            <a:endParaRPr lang="en-US" noProof="0"/>
          </a:p>
        </p:txBody>
      </p:sp>
      <p:sp>
        <p:nvSpPr>
          <p:cNvPr id="27" name="Picture Placeholder 26"/>
          <p:cNvSpPr>
            <a:spLocks noGrp="1"/>
          </p:cNvSpPr>
          <p:nvPr>
            <p:ph type="pic" sz="quarter" idx="15"/>
          </p:nvPr>
        </p:nvSpPr>
        <p:spPr>
          <a:xfrm>
            <a:off x="8136491" y="2928620"/>
            <a:ext cx="824874" cy="824874"/>
          </a:xfrm>
          <a:custGeom>
            <a:avLst/>
            <a:gdLst>
              <a:gd name="connsiteX0" fmla="*/ 412437 w 824874"/>
              <a:gd name="connsiteY0" fmla="*/ 0 h 824874"/>
              <a:gd name="connsiteX1" fmla="*/ 824874 w 824874"/>
              <a:gd name="connsiteY1" fmla="*/ 412437 h 824874"/>
              <a:gd name="connsiteX2" fmla="*/ 412437 w 824874"/>
              <a:gd name="connsiteY2" fmla="*/ 824874 h 824874"/>
              <a:gd name="connsiteX3" fmla="*/ 0 w 824874"/>
              <a:gd name="connsiteY3" fmla="*/ 412437 h 824874"/>
              <a:gd name="connsiteX4" fmla="*/ 412437 w 824874"/>
              <a:gd name="connsiteY4" fmla="*/ 0 h 8248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4874" h="824874">
                <a:moveTo>
                  <a:pt x="412437" y="0"/>
                </a:moveTo>
                <a:cubicBezTo>
                  <a:pt x="640220" y="0"/>
                  <a:pt x="824874" y="184654"/>
                  <a:pt x="824874" y="412437"/>
                </a:cubicBezTo>
                <a:cubicBezTo>
                  <a:pt x="824874" y="640220"/>
                  <a:pt x="640220" y="824874"/>
                  <a:pt x="412437" y="824874"/>
                </a:cubicBezTo>
                <a:cubicBezTo>
                  <a:pt x="184654" y="824874"/>
                  <a:pt x="0" y="640220"/>
                  <a:pt x="0" y="412437"/>
                </a:cubicBezTo>
                <a:cubicBezTo>
                  <a:pt x="0" y="184654"/>
                  <a:pt x="184654" y="0"/>
                  <a:pt x="412437" y="0"/>
                </a:cubicBezTo>
                <a:close/>
              </a:path>
            </a:pathLst>
          </a:custGeom>
        </p:spPr>
        <p:txBody>
          <a:bodyPr rtlCol="0">
            <a:noAutofit/>
          </a:bodyPr>
          <a:lstStyle/>
          <a:p>
            <a:pPr lvl="0"/>
            <a:endParaRPr lang="en-US" noProof="0"/>
          </a:p>
        </p:txBody>
      </p:sp>
      <p:sp>
        <p:nvSpPr>
          <p:cNvPr id="28" name="Picture Placeholder 27"/>
          <p:cNvSpPr>
            <a:spLocks noGrp="1"/>
          </p:cNvSpPr>
          <p:nvPr>
            <p:ph type="pic" sz="quarter" idx="16"/>
          </p:nvPr>
        </p:nvSpPr>
        <p:spPr>
          <a:xfrm>
            <a:off x="8136491" y="4534338"/>
            <a:ext cx="824874" cy="824874"/>
          </a:xfrm>
          <a:custGeom>
            <a:avLst/>
            <a:gdLst>
              <a:gd name="connsiteX0" fmla="*/ 412437 w 824874"/>
              <a:gd name="connsiteY0" fmla="*/ 0 h 824874"/>
              <a:gd name="connsiteX1" fmla="*/ 824874 w 824874"/>
              <a:gd name="connsiteY1" fmla="*/ 412437 h 824874"/>
              <a:gd name="connsiteX2" fmla="*/ 412437 w 824874"/>
              <a:gd name="connsiteY2" fmla="*/ 824874 h 824874"/>
              <a:gd name="connsiteX3" fmla="*/ 0 w 824874"/>
              <a:gd name="connsiteY3" fmla="*/ 412437 h 824874"/>
              <a:gd name="connsiteX4" fmla="*/ 412437 w 824874"/>
              <a:gd name="connsiteY4" fmla="*/ 0 h 8248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4874" h="824874">
                <a:moveTo>
                  <a:pt x="412437" y="0"/>
                </a:moveTo>
                <a:cubicBezTo>
                  <a:pt x="640220" y="0"/>
                  <a:pt x="824874" y="184654"/>
                  <a:pt x="824874" y="412437"/>
                </a:cubicBezTo>
                <a:cubicBezTo>
                  <a:pt x="824874" y="640220"/>
                  <a:pt x="640220" y="824874"/>
                  <a:pt x="412437" y="824874"/>
                </a:cubicBezTo>
                <a:cubicBezTo>
                  <a:pt x="184654" y="824874"/>
                  <a:pt x="0" y="640220"/>
                  <a:pt x="0" y="412437"/>
                </a:cubicBezTo>
                <a:cubicBezTo>
                  <a:pt x="0" y="184654"/>
                  <a:pt x="184654" y="0"/>
                  <a:pt x="412437" y="0"/>
                </a:cubicBezTo>
                <a:close/>
              </a:path>
            </a:pathLst>
          </a:custGeom>
        </p:spPr>
        <p:txBody>
          <a:bodyPr rtlCol="0">
            <a:noAutofit/>
          </a:bodyPr>
          <a:lstStyle/>
          <a:p>
            <a:pPr lvl="0"/>
            <a:endParaRPr lang="en-US" noProof="0"/>
          </a:p>
        </p:txBody>
      </p:sp>
      <p:sp>
        <p:nvSpPr>
          <p:cNvPr id="34" name="Picture Placeholder 33"/>
          <p:cNvSpPr>
            <a:spLocks noGrp="1"/>
          </p:cNvSpPr>
          <p:nvPr>
            <p:ph type="pic" sz="quarter" idx="18"/>
          </p:nvPr>
        </p:nvSpPr>
        <p:spPr>
          <a:xfrm>
            <a:off x="10464893" y="1897654"/>
            <a:ext cx="691442" cy="691442"/>
          </a:xfrm>
          <a:custGeom>
            <a:avLst/>
            <a:gdLst>
              <a:gd name="connsiteX0" fmla="*/ 345721 w 691442"/>
              <a:gd name="connsiteY0" fmla="*/ 0 h 691442"/>
              <a:gd name="connsiteX1" fmla="*/ 691442 w 691442"/>
              <a:gd name="connsiteY1" fmla="*/ 345721 h 691442"/>
              <a:gd name="connsiteX2" fmla="*/ 345721 w 691442"/>
              <a:gd name="connsiteY2" fmla="*/ 691442 h 691442"/>
              <a:gd name="connsiteX3" fmla="*/ 0 w 691442"/>
              <a:gd name="connsiteY3" fmla="*/ 345721 h 691442"/>
              <a:gd name="connsiteX4" fmla="*/ 345721 w 691442"/>
              <a:gd name="connsiteY4" fmla="*/ 0 h 6914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1442" h="691442">
                <a:moveTo>
                  <a:pt x="345721" y="0"/>
                </a:moveTo>
                <a:cubicBezTo>
                  <a:pt x="536657" y="0"/>
                  <a:pt x="691442" y="154785"/>
                  <a:pt x="691442" y="345721"/>
                </a:cubicBezTo>
                <a:cubicBezTo>
                  <a:pt x="691442" y="536657"/>
                  <a:pt x="536657" y="691442"/>
                  <a:pt x="345721" y="691442"/>
                </a:cubicBezTo>
                <a:cubicBezTo>
                  <a:pt x="154785" y="691442"/>
                  <a:pt x="0" y="536657"/>
                  <a:pt x="0" y="345721"/>
                </a:cubicBezTo>
                <a:cubicBezTo>
                  <a:pt x="0" y="154785"/>
                  <a:pt x="154785" y="0"/>
                  <a:pt x="345721" y="0"/>
                </a:cubicBezTo>
                <a:close/>
              </a:path>
            </a:pathLst>
          </a:custGeom>
        </p:spPr>
        <p:txBody>
          <a:bodyPr rtlCol="0">
            <a:noAutofit/>
          </a:bodyPr>
          <a:lstStyle/>
          <a:p>
            <a:pPr lvl="0"/>
            <a:endParaRPr lang="en-US" noProof="0"/>
          </a:p>
        </p:txBody>
      </p:sp>
      <p:sp>
        <p:nvSpPr>
          <p:cNvPr id="35" name="Picture Placeholder 34"/>
          <p:cNvSpPr>
            <a:spLocks noGrp="1"/>
          </p:cNvSpPr>
          <p:nvPr>
            <p:ph type="pic" sz="quarter" idx="19"/>
          </p:nvPr>
        </p:nvSpPr>
        <p:spPr>
          <a:xfrm>
            <a:off x="10462531" y="4107540"/>
            <a:ext cx="691442" cy="691442"/>
          </a:xfrm>
          <a:custGeom>
            <a:avLst/>
            <a:gdLst>
              <a:gd name="connsiteX0" fmla="*/ 345721 w 691442"/>
              <a:gd name="connsiteY0" fmla="*/ 0 h 691442"/>
              <a:gd name="connsiteX1" fmla="*/ 691442 w 691442"/>
              <a:gd name="connsiteY1" fmla="*/ 345721 h 691442"/>
              <a:gd name="connsiteX2" fmla="*/ 345721 w 691442"/>
              <a:gd name="connsiteY2" fmla="*/ 691442 h 691442"/>
              <a:gd name="connsiteX3" fmla="*/ 0 w 691442"/>
              <a:gd name="connsiteY3" fmla="*/ 345721 h 691442"/>
              <a:gd name="connsiteX4" fmla="*/ 345721 w 691442"/>
              <a:gd name="connsiteY4" fmla="*/ 0 h 6914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1442" h="691442">
                <a:moveTo>
                  <a:pt x="345721" y="0"/>
                </a:moveTo>
                <a:cubicBezTo>
                  <a:pt x="536657" y="0"/>
                  <a:pt x="691442" y="154785"/>
                  <a:pt x="691442" y="345721"/>
                </a:cubicBezTo>
                <a:cubicBezTo>
                  <a:pt x="691442" y="536657"/>
                  <a:pt x="536657" y="691442"/>
                  <a:pt x="345721" y="691442"/>
                </a:cubicBezTo>
                <a:cubicBezTo>
                  <a:pt x="154785" y="691442"/>
                  <a:pt x="0" y="536657"/>
                  <a:pt x="0" y="345721"/>
                </a:cubicBezTo>
                <a:cubicBezTo>
                  <a:pt x="0" y="154785"/>
                  <a:pt x="154785" y="0"/>
                  <a:pt x="345721" y="0"/>
                </a:cubicBezTo>
                <a:close/>
              </a:path>
            </a:pathLst>
          </a:custGeom>
        </p:spPr>
        <p:txBody>
          <a:bodyPr rtlCol="0">
            <a:noAutofit/>
          </a:bodyPr>
          <a:lstStyle/>
          <a:p>
            <a:pPr lvl="0"/>
            <a:endParaRPr lang="en-US" noProof="0"/>
          </a:p>
        </p:txBody>
      </p:sp>
      <p:sp>
        <p:nvSpPr>
          <p:cNvPr id="36" name="Picture Placeholder 35"/>
          <p:cNvSpPr>
            <a:spLocks noGrp="1"/>
          </p:cNvSpPr>
          <p:nvPr>
            <p:ph type="pic" sz="quarter" idx="20"/>
          </p:nvPr>
        </p:nvSpPr>
        <p:spPr>
          <a:xfrm>
            <a:off x="10460169" y="5081203"/>
            <a:ext cx="691442" cy="691442"/>
          </a:xfrm>
          <a:custGeom>
            <a:avLst/>
            <a:gdLst>
              <a:gd name="connsiteX0" fmla="*/ 345721 w 691442"/>
              <a:gd name="connsiteY0" fmla="*/ 0 h 691442"/>
              <a:gd name="connsiteX1" fmla="*/ 691442 w 691442"/>
              <a:gd name="connsiteY1" fmla="*/ 345721 h 691442"/>
              <a:gd name="connsiteX2" fmla="*/ 345721 w 691442"/>
              <a:gd name="connsiteY2" fmla="*/ 691442 h 691442"/>
              <a:gd name="connsiteX3" fmla="*/ 0 w 691442"/>
              <a:gd name="connsiteY3" fmla="*/ 345721 h 691442"/>
              <a:gd name="connsiteX4" fmla="*/ 345721 w 691442"/>
              <a:gd name="connsiteY4" fmla="*/ 0 h 6914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1442" h="691442">
                <a:moveTo>
                  <a:pt x="345721" y="0"/>
                </a:moveTo>
                <a:cubicBezTo>
                  <a:pt x="536657" y="0"/>
                  <a:pt x="691442" y="154785"/>
                  <a:pt x="691442" y="345721"/>
                </a:cubicBezTo>
                <a:cubicBezTo>
                  <a:pt x="691442" y="536657"/>
                  <a:pt x="536657" y="691442"/>
                  <a:pt x="345721" y="691442"/>
                </a:cubicBezTo>
                <a:cubicBezTo>
                  <a:pt x="154785" y="691442"/>
                  <a:pt x="0" y="536657"/>
                  <a:pt x="0" y="345721"/>
                </a:cubicBezTo>
                <a:cubicBezTo>
                  <a:pt x="0" y="154785"/>
                  <a:pt x="154785" y="0"/>
                  <a:pt x="345721" y="0"/>
                </a:cubicBezTo>
                <a:close/>
              </a:path>
            </a:pathLst>
          </a:custGeom>
        </p:spPr>
        <p:txBody>
          <a:bodyPr rtlCol="0">
            <a:noAutofit/>
          </a:bodyPr>
          <a:lstStyle/>
          <a:p>
            <a:pPr lvl="0"/>
            <a:endParaRPr lang="en-US" noProof="0" dirty="0"/>
          </a:p>
        </p:txBody>
      </p:sp>
      <p:sp>
        <p:nvSpPr>
          <p:cNvPr id="18" name="Picture Placeholder 17"/>
          <p:cNvSpPr>
            <a:spLocks noGrp="1"/>
          </p:cNvSpPr>
          <p:nvPr>
            <p:ph type="pic" sz="quarter" idx="10"/>
          </p:nvPr>
        </p:nvSpPr>
        <p:spPr>
          <a:xfrm>
            <a:off x="3052482" y="2446828"/>
            <a:ext cx="1788460" cy="1788460"/>
          </a:xfrm>
          <a:custGeom>
            <a:avLst/>
            <a:gdLst>
              <a:gd name="connsiteX0" fmla="*/ 894230 w 1788460"/>
              <a:gd name="connsiteY0" fmla="*/ 0 h 1788460"/>
              <a:gd name="connsiteX1" fmla="*/ 1788460 w 1788460"/>
              <a:gd name="connsiteY1" fmla="*/ 894230 h 1788460"/>
              <a:gd name="connsiteX2" fmla="*/ 894230 w 1788460"/>
              <a:gd name="connsiteY2" fmla="*/ 1788460 h 1788460"/>
              <a:gd name="connsiteX3" fmla="*/ 0 w 1788460"/>
              <a:gd name="connsiteY3" fmla="*/ 894230 h 1788460"/>
              <a:gd name="connsiteX4" fmla="*/ 894230 w 1788460"/>
              <a:gd name="connsiteY4" fmla="*/ 0 h 1788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8460" h="1788460">
                <a:moveTo>
                  <a:pt x="894230" y="0"/>
                </a:moveTo>
                <a:cubicBezTo>
                  <a:pt x="1388100" y="0"/>
                  <a:pt x="1788460" y="400360"/>
                  <a:pt x="1788460" y="894230"/>
                </a:cubicBezTo>
                <a:cubicBezTo>
                  <a:pt x="1788460" y="1388100"/>
                  <a:pt x="1388100" y="1788460"/>
                  <a:pt x="894230" y="1788460"/>
                </a:cubicBezTo>
                <a:cubicBezTo>
                  <a:pt x="400360" y="1788460"/>
                  <a:pt x="0" y="1388100"/>
                  <a:pt x="0" y="894230"/>
                </a:cubicBezTo>
                <a:cubicBezTo>
                  <a:pt x="0" y="400360"/>
                  <a:pt x="400360" y="0"/>
                  <a:pt x="894230" y="0"/>
                </a:cubicBezTo>
                <a:close/>
              </a:path>
            </a:pathLst>
          </a:custGeom>
        </p:spPr>
        <p:txBody>
          <a:bodyPr rtlCol="0">
            <a:noAutofit/>
          </a:bodyPr>
          <a:lstStyle/>
          <a:p>
            <a:pPr lvl="0"/>
            <a:endParaRPr lang="en-US" noProof="0"/>
          </a:p>
        </p:txBody>
      </p:sp>
      <p:sp>
        <p:nvSpPr>
          <p:cNvPr id="21" name="Picture Placeholder 20"/>
          <p:cNvSpPr>
            <a:spLocks noGrp="1"/>
          </p:cNvSpPr>
          <p:nvPr>
            <p:ph type="pic" sz="quarter" idx="11"/>
          </p:nvPr>
        </p:nvSpPr>
        <p:spPr>
          <a:xfrm>
            <a:off x="5705915" y="1189528"/>
            <a:ext cx="1080248" cy="1080248"/>
          </a:xfrm>
          <a:custGeom>
            <a:avLst/>
            <a:gdLst>
              <a:gd name="connsiteX0" fmla="*/ 540124 w 1080248"/>
              <a:gd name="connsiteY0" fmla="*/ 0 h 1080248"/>
              <a:gd name="connsiteX1" fmla="*/ 1080248 w 1080248"/>
              <a:gd name="connsiteY1" fmla="*/ 540124 h 1080248"/>
              <a:gd name="connsiteX2" fmla="*/ 540124 w 1080248"/>
              <a:gd name="connsiteY2" fmla="*/ 1080248 h 1080248"/>
              <a:gd name="connsiteX3" fmla="*/ 0 w 1080248"/>
              <a:gd name="connsiteY3" fmla="*/ 540124 h 1080248"/>
              <a:gd name="connsiteX4" fmla="*/ 540124 w 1080248"/>
              <a:gd name="connsiteY4" fmla="*/ 0 h 10802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0248" h="1080248">
                <a:moveTo>
                  <a:pt x="540124" y="0"/>
                </a:moveTo>
                <a:cubicBezTo>
                  <a:pt x="838426" y="0"/>
                  <a:pt x="1080248" y="241822"/>
                  <a:pt x="1080248" y="540124"/>
                </a:cubicBezTo>
                <a:cubicBezTo>
                  <a:pt x="1080248" y="838426"/>
                  <a:pt x="838426" y="1080248"/>
                  <a:pt x="540124" y="1080248"/>
                </a:cubicBezTo>
                <a:cubicBezTo>
                  <a:pt x="241822" y="1080248"/>
                  <a:pt x="0" y="838426"/>
                  <a:pt x="0" y="540124"/>
                </a:cubicBezTo>
                <a:cubicBezTo>
                  <a:pt x="0" y="241822"/>
                  <a:pt x="241822" y="0"/>
                  <a:pt x="540124" y="0"/>
                </a:cubicBezTo>
                <a:close/>
              </a:path>
            </a:pathLst>
          </a:custGeom>
        </p:spPr>
        <p:txBody>
          <a:bodyPr rtlCol="0">
            <a:noAutofit/>
          </a:bodyPr>
          <a:lstStyle/>
          <a:p>
            <a:pPr lvl="0"/>
            <a:endParaRPr lang="en-US" noProof="0"/>
          </a:p>
        </p:txBody>
      </p:sp>
      <p:sp>
        <p:nvSpPr>
          <p:cNvPr id="26" name="Picture Placeholder 25"/>
          <p:cNvSpPr>
            <a:spLocks noGrp="1"/>
          </p:cNvSpPr>
          <p:nvPr>
            <p:ph type="pic" sz="quarter" idx="14"/>
          </p:nvPr>
        </p:nvSpPr>
        <p:spPr>
          <a:xfrm>
            <a:off x="8136492" y="1317215"/>
            <a:ext cx="824874" cy="824874"/>
          </a:xfrm>
          <a:custGeom>
            <a:avLst/>
            <a:gdLst>
              <a:gd name="connsiteX0" fmla="*/ 412437 w 824874"/>
              <a:gd name="connsiteY0" fmla="*/ 0 h 824874"/>
              <a:gd name="connsiteX1" fmla="*/ 824874 w 824874"/>
              <a:gd name="connsiteY1" fmla="*/ 412437 h 824874"/>
              <a:gd name="connsiteX2" fmla="*/ 412437 w 824874"/>
              <a:gd name="connsiteY2" fmla="*/ 824874 h 824874"/>
              <a:gd name="connsiteX3" fmla="*/ 0 w 824874"/>
              <a:gd name="connsiteY3" fmla="*/ 412437 h 824874"/>
              <a:gd name="connsiteX4" fmla="*/ 412437 w 824874"/>
              <a:gd name="connsiteY4" fmla="*/ 0 h 8248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4874" h="824874">
                <a:moveTo>
                  <a:pt x="412437" y="0"/>
                </a:moveTo>
                <a:cubicBezTo>
                  <a:pt x="640220" y="0"/>
                  <a:pt x="824874" y="184654"/>
                  <a:pt x="824874" y="412437"/>
                </a:cubicBezTo>
                <a:cubicBezTo>
                  <a:pt x="824874" y="640220"/>
                  <a:pt x="640220" y="824874"/>
                  <a:pt x="412437" y="824874"/>
                </a:cubicBezTo>
                <a:cubicBezTo>
                  <a:pt x="184654" y="824874"/>
                  <a:pt x="0" y="640220"/>
                  <a:pt x="0" y="412437"/>
                </a:cubicBezTo>
                <a:cubicBezTo>
                  <a:pt x="0" y="184654"/>
                  <a:pt x="184654" y="0"/>
                  <a:pt x="412437" y="0"/>
                </a:cubicBezTo>
                <a:close/>
              </a:path>
            </a:pathLst>
          </a:custGeom>
        </p:spPr>
        <p:txBody>
          <a:bodyPr rtlCol="0">
            <a:noAutofit/>
          </a:bodyPr>
          <a:lstStyle/>
          <a:p>
            <a:pPr lvl="0"/>
            <a:endParaRPr lang="en-US" noProof="0"/>
          </a:p>
        </p:txBody>
      </p:sp>
      <p:sp>
        <p:nvSpPr>
          <p:cNvPr id="33" name="Picture Placeholder 32"/>
          <p:cNvSpPr>
            <a:spLocks noGrp="1"/>
          </p:cNvSpPr>
          <p:nvPr>
            <p:ph type="pic" sz="quarter" idx="17"/>
          </p:nvPr>
        </p:nvSpPr>
        <p:spPr>
          <a:xfrm>
            <a:off x="10467255" y="923991"/>
            <a:ext cx="691442" cy="691442"/>
          </a:xfrm>
          <a:custGeom>
            <a:avLst/>
            <a:gdLst>
              <a:gd name="connsiteX0" fmla="*/ 345721 w 691442"/>
              <a:gd name="connsiteY0" fmla="*/ 0 h 691442"/>
              <a:gd name="connsiteX1" fmla="*/ 691442 w 691442"/>
              <a:gd name="connsiteY1" fmla="*/ 345721 h 691442"/>
              <a:gd name="connsiteX2" fmla="*/ 345721 w 691442"/>
              <a:gd name="connsiteY2" fmla="*/ 691442 h 691442"/>
              <a:gd name="connsiteX3" fmla="*/ 0 w 691442"/>
              <a:gd name="connsiteY3" fmla="*/ 345721 h 691442"/>
              <a:gd name="connsiteX4" fmla="*/ 345721 w 691442"/>
              <a:gd name="connsiteY4" fmla="*/ 0 h 6914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1442" h="691442">
                <a:moveTo>
                  <a:pt x="345721" y="0"/>
                </a:moveTo>
                <a:cubicBezTo>
                  <a:pt x="536657" y="0"/>
                  <a:pt x="691442" y="154785"/>
                  <a:pt x="691442" y="345721"/>
                </a:cubicBezTo>
                <a:cubicBezTo>
                  <a:pt x="691442" y="536657"/>
                  <a:pt x="536657" y="691442"/>
                  <a:pt x="345721" y="691442"/>
                </a:cubicBezTo>
                <a:cubicBezTo>
                  <a:pt x="154785" y="691442"/>
                  <a:pt x="0" y="536657"/>
                  <a:pt x="0" y="345721"/>
                </a:cubicBezTo>
                <a:cubicBezTo>
                  <a:pt x="0" y="154785"/>
                  <a:pt x="154785" y="0"/>
                  <a:pt x="345721" y="0"/>
                </a:cubicBez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363959219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17_Custom Layout">
    <p:spTree>
      <p:nvGrpSpPr>
        <p:cNvPr id="1" name=""/>
        <p:cNvGrpSpPr/>
        <p:nvPr/>
      </p:nvGrpSpPr>
      <p:grpSpPr>
        <a:xfrm>
          <a:off x="0" y="0"/>
          <a:ext cx="0" cy="0"/>
          <a:chOff x="0" y="0"/>
          <a:chExt cx="0" cy="0"/>
        </a:xfrm>
      </p:grpSpPr>
      <p:sp>
        <p:nvSpPr>
          <p:cNvPr id="17" name="Picture Placeholder 16"/>
          <p:cNvSpPr>
            <a:spLocks noGrp="1"/>
          </p:cNvSpPr>
          <p:nvPr>
            <p:ph type="pic" sz="quarter" idx="11"/>
          </p:nvPr>
        </p:nvSpPr>
        <p:spPr>
          <a:xfrm>
            <a:off x="6581731" y="3460312"/>
            <a:ext cx="1027135" cy="1027135"/>
          </a:xfrm>
          <a:custGeom>
            <a:avLst/>
            <a:gdLst>
              <a:gd name="connsiteX0" fmla="*/ 171193 w 1027135"/>
              <a:gd name="connsiteY0" fmla="*/ 0 h 1027135"/>
              <a:gd name="connsiteX1" fmla="*/ 855942 w 1027135"/>
              <a:gd name="connsiteY1" fmla="*/ 0 h 1027135"/>
              <a:gd name="connsiteX2" fmla="*/ 1027135 w 1027135"/>
              <a:gd name="connsiteY2" fmla="*/ 171193 h 1027135"/>
              <a:gd name="connsiteX3" fmla="*/ 1027135 w 1027135"/>
              <a:gd name="connsiteY3" fmla="*/ 855942 h 1027135"/>
              <a:gd name="connsiteX4" fmla="*/ 855942 w 1027135"/>
              <a:gd name="connsiteY4" fmla="*/ 1027135 h 1027135"/>
              <a:gd name="connsiteX5" fmla="*/ 171193 w 1027135"/>
              <a:gd name="connsiteY5" fmla="*/ 1027135 h 1027135"/>
              <a:gd name="connsiteX6" fmla="*/ 0 w 1027135"/>
              <a:gd name="connsiteY6" fmla="*/ 855942 h 1027135"/>
              <a:gd name="connsiteX7" fmla="*/ 0 w 1027135"/>
              <a:gd name="connsiteY7" fmla="*/ 171193 h 1027135"/>
              <a:gd name="connsiteX8" fmla="*/ 171193 w 1027135"/>
              <a:gd name="connsiteY8" fmla="*/ 0 h 1027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7135" h="1027135">
                <a:moveTo>
                  <a:pt x="171193" y="0"/>
                </a:moveTo>
                <a:lnTo>
                  <a:pt x="855942" y="0"/>
                </a:lnTo>
                <a:cubicBezTo>
                  <a:pt x="950489" y="0"/>
                  <a:pt x="1027135" y="76646"/>
                  <a:pt x="1027135" y="171193"/>
                </a:cubicBezTo>
                <a:lnTo>
                  <a:pt x="1027135" y="855942"/>
                </a:lnTo>
                <a:cubicBezTo>
                  <a:pt x="1027135" y="950489"/>
                  <a:pt x="950489" y="1027135"/>
                  <a:pt x="855942" y="1027135"/>
                </a:cubicBezTo>
                <a:lnTo>
                  <a:pt x="171193" y="1027135"/>
                </a:lnTo>
                <a:cubicBezTo>
                  <a:pt x="76646" y="1027135"/>
                  <a:pt x="0" y="950489"/>
                  <a:pt x="0" y="855942"/>
                </a:cubicBezTo>
                <a:lnTo>
                  <a:pt x="0" y="171193"/>
                </a:lnTo>
                <a:cubicBezTo>
                  <a:pt x="0" y="76646"/>
                  <a:pt x="76646" y="0"/>
                  <a:pt x="171193" y="0"/>
                </a:cubicBezTo>
                <a:close/>
              </a:path>
            </a:pathLst>
          </a:custGeom>
        </p:spPr>
        <p:txBody>
          <a:bodyPr rtlCol="0">
            <a:noAutofit/>
          </a:bodyPr>
          <a:lstStyle/>
          <a:p>
            <a:pPr lvl="0"/>
            <a:endParaRPr lang="en-US" noProof="0"/>
          </a:p>
        </p:txBody>
      </p:sp>
      <p:sp>
        <p:nvSpPr>
          <p:cNvPr id="18" name="Picture Placeholder 17"/>
          <p:cNvSpPr>
            <a:spLocks noGrp="1"/>
          </p:cNvSpPr>
          <p:nvPr>
            <p:ph type="pic" sz="quarter" idx="12"/>
          </p:nvPr>
        </p:nvSpPr>
        <p:spPr>
          <a:xfrm>
            <a:off x="8622082" y="3460312"/>
            <a:ext cx="1027135" cy="1027135"/>
          </a:xfrm>
          <a:custGeom>
            <a:avLst/>
            <a:gdLst>
              <a:gd name="connsiteX0" fmla="*/ 171193 w 1027135"/>
              <a:gd name="connsiteY0" fmla="*/ 0 h 1027135"/>
              <a:gd name="connsiteX1" fmla="*/ 855942 w 1027135"/>
              <a:gd name="connsiteY1" fmla="*/ 0 h 1027135"/>
              <a:gd name="connsiteX2" fmla="*/ 1027135 w 1027135"/>
              <a:gd name="connsiteY2" fmla="*/ 171193 h 1027135"/>
              <a:gd name="connsiteX3" fmla="*/ 1027135 w 1027135"/>
              <a:gd name="connsiteY3" fmla="*/ 855942 h 1027135"/>
              <a:gd name="connsiteX4" fmla="*/ 855942 w 1027135"/>
              <a:gd name="connsiteY4" fmla="*/ 1027135 h 1027135"/>
              <a:gd name="connsiteX5" fmla="*/ 171193 w 1027135"/>
              <a:gd name="connsiteY5" fmla="*/ 1027135 h 1027135"/>
              <a:gd name="connsiteX6" fmla="*/ 0 w 1027135"/>
              <a:gd name="connsiteY6" fmla="*/ 855942 h 1027135"/>
              <a:gd name="connsiteX7" fmla="*/ 0 w 1027135"/>
              <a:gd name="connsiteY7" fmla="*/ 171193 h 1027135"/>
              <a:gd name="connsiteX8" fmla="*/ 171193 w 1027135"/>
              <a:gd name="connsiteY8" fmla="*/ 0 h 1027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7135" h="1027135">
                <a:moveTo>
                  <a:pt x="171193" y="0"/>
                </a:moveTo>
                <a:lnTo>
                  <a:pt x="855942" y="0"/>
                </a:lnTo>
                <a:cubicBezTo>
                  <a:pt x="950489" y="0"/>
                  <a:pt x="1027135" y="76646"/>
                  <a:pt x="1027135" y="171193"/>
                </a:cubicBezTo>
                <a:lnTo>
                  <a:pt x="1027135" y="855942"/>
                </a:lnTo>
                <a:cubicBezTo>
                  <a:pt x="1027135" y="950489"/>
                  <a:pt x="950489" y="1027135"/>
                  <a:pt x="855942" y="1027135"/>
                </a:cubicBezTo>
                <a:lnTo>
                  <a:pt x="171193" y="1027135"/>
                </a:lnTo>
                <a:cubicBezTo>
                  <a:pt x="76646" y="1027135"/>
                  <a:pt x="0" y="950489"/>
                  <a:pt x="0" y="855942"/>
                </a:cubicBezTo>
                <a:lnTo>
                  <a:pt x="0" y="171193"/>
                </a:lnTo>
                <a:cubicBezTo>
                  <a:pt x="0" y="76646"/>
                  <a:pt x="76646" y="0"/>
                  <a:pt x="171193" y="0"/>
                </a:cubicBezTo>
                <a:close/>
              </a:path>
            </a:pathLst>
          </a:custGeom>
        </p:spPr>
        <p:txBody>
          <a:bodyPr rtlCol="0">
            <a:noAutofit/>
          </a:bodyPr>
          <a:lstStyle/>
          <a:p>
            <a:pPr lvl="0"/>
            <a:endParaRPr lang="en-US" noProof="0"/>
          </a:p>
        </p:txBody>
      </p:sp>
      <p:sp>
        <p:nvSpPr>
          <p:cNvPr id="21" name="Picture Placeholder 20"/>
          <p:cNvSpPr>
            <a:spLocks noGrp="1"/>
          </p:cNvSpPr>
          <p:nvPr>
            <p:ph type="pic" sz="quarter" idx="13"/>
          </p:nvPr>
        </p:nvSpPr>
        <p:spPr>
          <a:xfrm>
            <a:off x="2535824" y="3460312"/>
            <a:ext cx="1027135" cy="1027135"/>
          </a:xfrm>
          <a:custGeom>
            <a:avLst/>
            <a:gdLst>
              <a:gd name="connsiteX0" fmla="*/ 171193 w 1027135"/>
              <a:gd name="connsiteY0" fmla="*/ 0 h 1027135"/>
              <a:gd name="connsiteX1" fmla="*/ 855942 w 1027135"/>
              <a:gd name="connsiteY1" fmla="*/ 0 h 1027135"/>
              <a:gd name="connsiteX2" fmla="*/ 1027135 w 1027135"/>
              <a:gd name="connsiteY2" fmla="*/ 171193 h 1027135"/>
              <a:gd name="connsiteX3" fmla="*/ 1027135 w 1027135"/>
              <a:gd name="connsiteY3" fmla="*/ 855942 h 1027135"/>
              <a:gd name="connsiteX4" fmla="*/ 855942 w 1027135"/>
              <a:gd name="connsiteY4" fmla="*/ 1027135 h 1027135"/>
              <a:gd name="connsiteX5" fmla="*/ 171193 w 1027135"/>
              <a:gd name="connsiteY5" fmla="*/ 1027135 h 1027135"/>
              <a:gd name="connsiteX6" fmla="*/ 0 w 1027135"/>
              <a:gd name="connsiteY6" fmla="*/ 855942 h 1027135"/>
              <a:gd name="connsiteX7" fmla="*/ 0 w 1027135"/>
              <a:gd name="connsiteY7" fmla="*/ 171193 h 1027135"/>
              <a:gd name="connsiteX8" fmla="*/ 171193 w 1027135"/>
              <a:gd name="connsiteY8" fmla="*/ 0 h 1027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7135" h="1027135">
                <a:moveTo>
                  <a:pt x="171193" y="0"/>
                </a:moveTo>
                <a:lnTo>
                  <a:pt x="855942" y="0"/>
                </a:lnTo>
                <a:cubicBezTo>
                  <a:pt x="950489" y="0"/>
                  <a:pt x="1027135" y="76646"/>
                  <a:pt x="1027135" y="171193"/>
                </a:cubicBezTo>
                <a:lnTo>
                  <a:pt x="1027135" y="855942"/>
                </a:lnTo>
                <a:cubicBezTo>
                  <a:pt x="1027135" y="950489"/>
                  <a:pt x="950489" y="1027135"/>
                  <a:pt x="855942" y="1027135"/>
                </a:cubicBezTo>
                <a:lnTo>
                  <a:pt x="171193" y="1027135"/>
                </a:lnTo>
                <a:cubicBezTo>
                  <a:pt x="76646" y="1027135"/>
                  <a:pt x="0" y="950489"/>
                  <a:pt x="0" y="855942"/>
                </a:cubicBezTo>
                <a:lnTo>
                  <a:pt x="0" y="171193"/>
                </a:lnTo>
                <a:cubicBezTo>
                  <a:pt x="0" y="76646"/>
                  <a:pt x="76646" y="0"/>
                  <a:pt x="171193" y="0"/>
                </a:cubicBezTo>
                <a:close/>
              </a:path>
            </a:pathLst>
          </a:custGeom>
        </p:spPr>
        <p:txBody>
          <a:bodyPr rtlCol="0">
            <a:noAutofit/>
          </a:bodyPr>
          <a:lstStyle/>
          <a:p>
            <a:pPr lvl="0"/>
            <a:endParaRPr lang="en-US" noProof="0"/>
          </a:p>
        </p:txBody>
      </p:sp>
      <p:sp>
        <p:nvSpPr>
          <p:cNvPr id="22" name="Picture Placeholder 21"/>
          <p:cNvSpPr>
            <a:spLocks noGrp="1"/>
          </p:cNvSpPr>
          <p:nvPr>
            <p:ph type="pic" sz="quarter" idx="14"/>
          </p:nvPr>
        </p:nvSpPr>
        <p:spPr>
          <a:xfrm>
            <a:off x="4576175" y="3460312"/>
            <a:ext cx="1027135" cy="1027135"/>
          </a:xfrm>
          <a:custGeom>
            <a:avLst/>
            <a:gdLst>
              <a:gd name="connsiteX0" fmla="*/ 171193 w 1027135"/>
              <a:gd name="connsiteY0" fmla="*/ 0 h 1027135"/>
              <a:gd name="connsiteX1" fmla="*/ 855942 w 1027135"/>
              <a:gd name="connsiteY1" fmla="*/ 0 h 1027135"/>
              <a:gd name="connsiteX2" fmla="*/ 1027135 w 1027135"/>
              <a:gd name="connsiteY2" fmla="*/ 171193 h 1027135"/>
              <a:gd name="connsiteX3" fmla="*/ 1027135 w 1027135"/>
              <a:gd name="connsiteY3" fmla="*/ 855942 h 1027135"/>
              <a:gd name="connsiteX4" fmla="*/ 855942 w 1027135"/>
              <a:gd name="connsiteY4" fmla="*/ 1027135 h 1027135"/>
              <a:gd name="connsiteX5" fmla="*/ 171193 w 1027135"/>
              <a:gd name="connsiteY5" fmla="*/ 1027135 h 1027135"/>
              <a:gd name="connsiteX6" fmla="*/ 0 w 1027135"/>
              <a:gd name="connsiteY6" fmla="*/ 855942 h 1027135"/>
              <a:gd name="connsiteX7" fmla="*/ 0 w 1027135"/>
              <a:gd name="connsiteY7" fmla="*/ 171193 h 1027135"/>
              <a:gd name="connsiteX8" fmla="*/ 171193 w 1027135"/>
              <a:gd name="connsiteY8" fmla="*/ 0 h 1027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7135" h="1027135">
                <a:moveTo>
                  <a:pt x="171193" y="0"/>
                </a:moveTo>
                <a:lnTo>
                  <a:pt x="855942" y="0"/>
                </a:lnTo>
                <a:cubicBezTo>
                  <a:pt x="950489" y="0"/>
                  <a:pt x="1027135" y="76646"/>
                  <a:pt x="1027135" y="171193"/>
                </a:cubicBezTo>
                <a:lnTo>
                  <a:pt x="1027135" y="855942"/>
                </a:lnTo>
                <a:cubicBezTo>
                  <a:pt x="1027135" y="950489"/>
                  <a:pt x="950489" y="1027135"/>
                  <a:pt x="855942" y="1027135"/>
                </a:cubicBezTo>
                <a:lnTo>
                  <a:pt x="171193" y="1027135"/>
                </a:lnTo>
                <a:cubicBezTo>
                  <a:pt x="76646" y="1027135"/>
                  <a:pt x="0" y="950489"/>
                  <a:pt x="0" y="855942"/>
                </a:cubicBezTo>
                <a:lnTo>
                  <a:pt x="0" y="171193"/>
                </a:lnTo>
                <a:cubicBezTo>
                  <a:pt x="0" y="76646"/>
                  <a:pt x="76646" y="0"/>
                  <a:pt x="171193" y="0"/>
                </a:cubicBezTo>
                <a:close/>
              </a:path>
            </a:pathLst>
          </a:custGeom>
        </p:spPr>
        <p:txBody>
          <a:bodyPr rtlCol="0">
            <a:noAutofit/>
          </a:bodyPr>
          <a:lstStyle/>
          <a:p>
            <a:pPr lvl="0"/>
            <a:endParaRPr lang="en-US" noProof="0"/>
          </a:p>
        </p:txBody>
      </p:sp>
      <p:sp>
        <p:nvSpPr>
          <p:cNvPr id="23" name="Picture Placeholder 22"/>
          <p:cNvSpPr>
            <a:spLocks noGrp="1"/>
          </p:cNvSpPr>
          <p:nvPr>
            <p:ph type="pic" sz="quarter" idx="15"/>
          </p:nvPr>
        </p:nvSpPr>
        <p:spPr>
          <a:xfrm>
            <a:off x="1515648" y="4954038"/>
            <a:ext cx="1027135" cy="1027135"/>
          </a:xfrm>
          <a:custGeom>
            <a:avLst/>
            <a:gdLst>
              <a:gd name="connsiteX0" fmla="*/ 171193 w 1027135"/>
              <a:gd name="connsiteY0" fmla="*/ 0 h 1027135"/>
              <a:gd name="connsiteX1" fmla="*/ 855942 w 1027135"/>
              <a:gd name="connsiteY1" fmla="*/ 0 h 1027135"/>
              <a:gd name="connsiteX2" fmla="*/ 1027135 w 1027135"/>
              <a:gd name="connsiteY2" fmla="*/ 171193 h 1027135"/>
              <a:gd name="connsiteX3" fmla="*/ 1027135 w 1027135"/>
              <a:gd name="connsiteY3" fmla="*/ 855942 h 1027135"/>
              <a:gd name="connsiteX4" fmla="*/ 855942 w 1027135"/>
              <a:gd name="connsiteY4" fmla="*/ 1027135 h 1027135"/>
              <a:gd name="connsiteX5" fmla="*/ 171193 w 1027135"/>
              <a:gd name="connsiteY5" fmla="*/ 1027135 h 1027135"/>
              <a:gd name="connsiteX6" fmla="*/ 0 w 1027135"/>
              <a:gd name="connsiteY6" fmla="*/ 855942 h 1027135"/>
              <a:gd name="connsiteX7" fmla="*/ 0 w 1027135"/>
              <a:gd name="connsiteY7" fmla="*/ 171193 h 1027135"/>
              <a:gd name="connsiteX8" fmla="*/ 171193 w 1027135"/>
              <a:gd name="connsiteY8" fmla="*/ 0 h 1027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7135" h="1027135">
                <a:moveTo>
                  <a:pt x="171193" y="0"/>
                </a:moveTo>
                <a:lnTo>
                  <a:pt x="855942" y="0"/>
                </a:lnTo>
                <a:cubicBezTo>
                  <a:pt x="950489" y="0"/>
                  <a:pt x="1027135" y="76646"/>
                  <a:pt x="1027135" y="171193"/>
                </a:cubicBezTo>
                <a:lnTo>
                  <a:pt x="1027135" y="855942"/>
                </a:lnTo>
                <a:cubicBezTo>
                  <a:pt x="1027135" y="950489"/>
                  <a:pt x="950489" y="1027135"/>
                  <a:pt x="855942" y="1027135"/>
                </a:cubicBezTo>
                <a:lnTo>
                  <a:pt x="171193" y="1027135"/>
                </a:lnTo>
                <a:cubicBezTo>
                  <a:pt x="76646" y="1027135"/>
                  <a:pt x="0" y="950489"/>
                  <a:pt x="0" y="855942"/>
                </a:cubicBezTo>
                <a:lnTo>
                  <a:pt x="0" y="171193"/>
                </a:lnTo>
                <a:cubicBezTo>
                  <a:pt x="0" y="76646"/>
                  <a:pt x="76646" y="0"/>
                  <a:pt x="171193" y="0"/>
                </a:cubicBezTo>
                <a:close/>
              </a:path>
            </a:pathLst>
          </a:custGeom>
        </p:spPr>
        <p:txBody>
          <a:bodyPr rtlCol="0">
            <a:noAutofit/>
          </a:bodyPr>
          <a:lstStyle/>
          <a:p>
            <a:pPr lvl="0"/>
            <a:endParaRPr lang="en-US" noProof="0"/>
          </a:p>
        </p:txBody>
      </p:sp>
      <p:sp>
        <p:nvSpPr>
          <p:cNvPr id="24" name="Picture Placeholder 23"/>
          <p:cNvSpPr>
            <a:spLocks noGrp="1"/>
          </p:cNvSpPr>
          <p:nvPr>
            <p:ph type="pic" sz="quarter" idx="16"/>
          </p:nvPr>
        </p:nvSpPr>
        <p:spPr>
          <a:xfrm>
            <a:off x="3555999" y="4954038"/>
            <a:ext cx="1027135" cy="1027135"/>
          </a:xfrm>
          <a:custGeom>
            <a:avLst/>
            <a:gdLst>
              <a:gd name="connsiteX0" fmla="*/ 171193 w 1027135"/>
              <a:gd name="connsiteY0" fmla="*/ 0 h 1027135"/>
              <a:gd name="connsiteX1" fmla="*/ 855942 w 1027135"/>
              <a:gd name="connsiteY1" fmla="*/ 0 h 1027135"/>
              <a:gd name="connsiteX2" fmla="*/ 1027135 w 1027135"/>
              <a:gd name="connsiteY2" fmla="*/ 171193 h 1027135"/>
              <a:gd name="connsiteX3" fmla="*/ 1027135 w 1027135"/>
              <a:gd name="connsiteY3" fmla="*/ 855942 h 1027135"/>
              <a:gd name="connsiteX4" fmla="*/ 855942 w 1027135"/>
              <a:gd name="connsiteY4" fmla="*/ 1027135 h 1027135"/>
              <a:gd name="connsiteX5" fmla="*/ 171193 w 1027135"/>
              <a:gd name="connsiteY5" fmla="*/ 1027135 h 1027135"/>
              <a:gd name="connsiteX6" fmla="*/ 0 w 1027135"/>
              <a:gd name="connsiteY6" fmla="*/ 855942 h 1027135"/>
              <a:gd name="connsiteX7" fmla="*/ 0 w 1027135"/>
              <a:gd name="connsiteY7" fmla="*/ 171193 h 1027135"/>
              <a:gd name="connsiteX8" fmla="*/ 171193 w 1027135"/>
              <a:gd name="connsiteY8" fmla="*/ 0 h 1027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7135" h="1027135">
                <a:moveTo>
                  <a:pt x="171193" y="0"/>
                </a:moveTo>
                <a:lnTo>
                  <a:pt x="855942" y="0"/>
                </a:lnTo>
                <a:cubicBezTo>
                  <a:pt x="950489" y="0"/>
                  <a:pt x="1027135" y="76646"/>
                  <a:pt x="1027135" y="171193"/>
                </a:cubicBezTo>
                <a:lnTo>
                  <a:pt x="1027135" y="855942"/>
                </a:lnTo>
                <a:cubicBezTo>
                  <a:pt x="1027135" y="950489"/>
                  <a:pt x="950489" y="1027135"/>
                  <a:pt x="855942" y="1027135"/>
                </a:cubicBezTo>
                <a:lnTo>
                  <a:pt x="171193" y="1027135"/>
                </a:lnTo>
                <a:cubicBezTo>
                  <a:pt x="76646" y="1027135"/>
                  <a:pt x="0" y="950489"/>
                  <a:pt x="0" y="855942"/>
                </a:cubicBezTo>
                <a:lnTo>
                  <a:pt x="0" y="171193"/>
                </a:lnTo>
                <a:cubicBezTo>
                  <a:pt x="0" y="76646"/>
                  <a:pt x="76646" y="0"/>
                  <a:pt x="171193" y="0"/>
                </a:cubicBezTo>
                <a:close/>
              </a:path>
            </a:pathLst>
          </a:custGeom>
        </p:spPr>
        <p:txBody>
          <a:bodyPr rtlCol="0">
            <a:noAutofit/>
          </a:bodyPr>
          <a:lstStyle/>
          <a:p>
            <a:pPr lvl="0"/>
            <a:endParaRPr lang="en-US" noProof="0"/>
          </a:p>
        </p:txBody>
      </p:sp>
      <p:sp>
        <p:nvSpPr>
          <p:cNvPr id="25" name="Picture Placeholder 24"/>
          <p:cNvSpPr>
            <a:spLocks noGrp="1"/>
          </p:cNvSpPr>
          <p:nvPr>
            <p:ph type="pic" sz="quarter" idx="17"/>
          </p:nvPr>
        </p:nvSpPr>
        <p:spPr>
          <a:xfrm>
            <a:off x="7581029" y="4954038"/>
            <a:ext cx="1027135" cy="1027135"/>
          </a:xfrm>
          <a:custGeom>
            <a:avLst/>
            <a:gdLst>
              <a:gd name="connsiteX0" fmla="*/ 171193 w 1027135"/>
              <a:gd name="connsiteY0" fmla="*/ 0 h 1027135"/>
              <a:gd name="connsiteX1" fmla="*/ 855942 w 1027135"/>
              <a:gd name="connsiteY1" fmla="*/ 0 h 1027135"/>
              <a:gd name="connsiteX2" fmla="*/ 1027135 w 1027135"/>
              <a:gd name="connsiteY2" fmla="*/ 171193 h 1027135"/>
              <a:gd name="connsiteX3" fmla="*/ 1027135 w 1027135"/>
              <a:gd name="connsiteY3" fmla="*/ 855942 h 1027135"/>
              <a:gd name="connsiteX4" fmla="*/ 855942 w 1027135"/>
              <a:gd name="connsiteY4" fmla="*/ 1027135 h 1027135"/>
              <a:gd name="connsiteX5" fmla="*/ 171193 w 1027135"/>
              <a:gd name="connsiteY5" fmla="*/ 1027135 h 1027135"/>
              <a:gd name="connsiteX6" fmla="*/ 0 w 1027135"/>
              <a:gd name="connsiteY6" fmla="*/ 855942 h 1027135"/>
              <a:gd name="connsiteX7" fmla="*/ 0 w 1027135"/>
              <a:gd name="connsiteY7" fmla="*/ 171193 h 1027135"/>
              <a:gd name="connsiteX8" fmla="*/ 171193 w 1027135"/>
              <a:gd name="connsiteY8" fmla="*/ 0 h 1027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7135" h="1027135">
                <a:moveTo>
                  <a:pt x="171193" y="0"/>
                </a:moveTo>
                <a:lnTo>
                  <a:pt x="855942" y="0"/>
                </a:lnTo>
                <a:cubicBezTo>
                  <a:pt x="950489" y="0"/>
                  <a:pt x="1027135" y="76646"/>
                  <a:pt x="1027135" y="171193"/>
                </a:cubicBezTo>
                <a:lnTo>
                  <a:pt x="1027135" y="855942"/>
                </a:lnTo>
                <a:cubicBezTo>
                  <a:pt x="1027135" y="950489"/>
                  <a:pt x="950489" y="1027135"/>
                  <a:pt x="855942" y="1027135"/>
                </a:cubicBezTo>
                <a:lnTo>
                  <a:pt x="171193" y="1027135"/>
                </a:lnTo>
                <a:cubicBezTo>
                  <a:pt x="76646" y="1027135"/>
                  <a:pt x="0" y="950489"/>
                  <a:pt x="0" y="855942"/>
                </a:cubicBezTo>
                <a:lnTo>
                  <a:pt x="0" y="171193"/>
                </a:lnTo>
                <a:cubicBezTo>
                  <a:pt x="0" y="76646"/>
                  <a:pt x="76646" y="0"/>
                  <a:pt x="171193" y="0"/>
                </a:cubicBezTo>
                <a:close/>
              </a:path>
            </a:pathLst>
          </a:custGeom>
        </p:spPr>
        <p:txBody>
          <a:bodyPr rtlCol="0">
            <a:noAutofit/>
          </a:bodyPr>
          <a:lstStyle/>
          <a:p>
            <a:pPr lvl="0"/>
            <a:endParaRPr lang="en-US" noProof="0"/>
          </a:p>
        </p:txBody>
      </p:sp>
      <p:sp>
        <p:nvSpPr>
          <p:cNvPr id="26" name="Picture Placeholder 25"/>
          <p:cNvSpPr>
            <a:spLocks noGrp="1"/>
          </p:cNvSpPr>
          <p:nvPr>
            <p:ph type="pic" sz="quarter" idx="18"/>
          </p:nvPr>
        </p:nvSpPr>
        <p:spPr>
          <a:xfrm>
            <a:off x="9621380" y="4954038"/>
            <a:ext cx="1027135" cy="1027135"/>
          </a:xfrm>
          <a:custGeom>
            <a:avLst/>
            <a:gdLst>
              <a:gd name="connsiteX0" fmla="*/ 171193 w 1027135"/>
              <a:gd name="connsiteY0" fmla="*/ 0 h 1027135"/>
              <a:gd name="connsiteX1" fmla="*/ 855942 w 1027135"/>
              <a:gd name="connsiteY1" fmla="*/ 0 h 1027135"/>
              <a:gd name="connsiteX2" fmla="*/ 1027135 w 1027135"/>
              <a:gd name="connsiteY2" fmla="*/ 171193 h 1027135"/>
              <a:gd name="connsiteX3" fmla="*/ 1027135 w 1027135"/>
              <a:gd name="connsiteY3" fmla="*/ 855942 h 1027135"/>
              <a:gd name="connsiteX4" fmla="*/ 855942 w 1027135"/>
              <a:gd name="connsiteY4" fmla="*/ 1027135 h 1027135"/>
              <a:gd name="connsiteX5" fmla="*/ 171193 w 1027135"/>
              <a:gd name="connsiteY5" fmla="*/ 1027135 h 1027135"/>
              <a:gd name="connsiteX6" fmla="*/ 0 w 1027135"/>
              <a:gd name="connsiteY6" fmla="*/ 855942 h 1027135"/>
              <a:gd name="connsiteX7" fmla="*/ 0 w 1027135"/>
              <a:gd name="connsiteY7" fmla="*/ 171193 h 1027135"/>
              <a:gd name="connsiteX8" fmla="*/ 171193 w 1027135"/>
              <a:gd name="connsiteY8" fmla="*/ 0 h 1027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7135" h="1027135">
                <a:moveTo>
                  <a:pt x="171193" y="0"/>
                </a:moveTo>
                <a:lnTo>
                  <a:pt x="855942" y="0"/>
                </a:lnTo>
                <a:cubicBezTo>
                  <a:pt x="950489" y="0"/>
                  <a:pt x="1027135" y="76646"/>
                  <a:pt x="1027135" y="171193"/>
                </a:cubicBezTo>
                <a:lnTo>
                  <a:pt x="1027135" y="855942"/>
                </a:lnTo>
                <a:cubicBezTo>
                  <a:pt x="1027135" y="950489"/>
                  <a:pt x="950489" y="1027135"/>
                  <a:pt x="855942" y="1027135"/>
                </a:cubicBezTo>
                <a:lnTo>
                  <a:pt x="171193" y="1027135"/>
                </a:lnTo>
                <a:cubicBezTo>
                  <a:pt x="76646" y="1027135"/>
                  <a:pt x="0" y="950489"/>
                  <a:pt x="0" y="855942"/>
                </a:cubicBezTo>
                <a:lnTo>
                  <a:pt x="0" y="171193"/>
                </a:lnTo>
                <a:cubicBezTo>
                  <a:pt x="0" y="76646"/>
                  <a:pt x="76646" y="0"/>
                  <a:pt x="171193" y="0"/>
                </a:cubicBezTo>
                <a:close/>
              </a:path>
            </a:pathLst>
          </a:custGeom>
        </p:spPr>
        <p:txBody>
          <a:bodyPr rtlCol="0">
            <a:noAutofit/>
          </a:bodyPr>
          <a:lstStyle/>
          <a:p>
            <a:pPr lvl="0"/>
            <a:endParaRPr lang="en-US" noProof="0"/>
          </a:p>
        </p:txBody>
      </p:sp>
      <p:sp>
        <p:nvSpPr>
          <p:cNvPr id="27" name="Picture Placeholder 26"/>
          <p:cNvSpPr>
            <a:spLocks noGrp="1"/>
          </p:cNvSpPr>
          <p:nvPr>
            <p:ph type="pic" sz="quarter" idx="19"/>
          </p:nvPr>
        </p:nvSpPr>
        <p:spPr>
          <a:xfrm>
            <a:off x="5561555" y="4954037"/>
            <a:ext cx="1027135" cy="1027135"/>
          </a:xfrm>
          <a:custGeom>
            <a:avLst/>
            <a:gdLst>
              <a:gd name="connsiteX0" fmla="*/ 171193 w 1027135"/>
              <a:gd name="connsiteY0" fmla="*/ 0 h 1027135"/>
              <a:gd name="connsiteX1" fmla="*/ 855942 w 1027135"/>
              <a:gd name="connsiteY1" fmla="*/ 0 h 1027135"/>
              <a:gd name="connsiteX2" fmla="*/ 1027135 w 1027135"/>
              <a:gd name="connsiteY2" fmla="*/ 171193 h 1027135"/>
              <a:gd name="connsiteX3" fmla="*/ 1027135 w 1027135"/>
              <a:gd name="connsiteY3" fmla="*/ 855942 h 1027135"/>
              <a:gd name="connsiteX4" fmla="*/ 855942 w 1027135"/>
              <a:gd name="connsiteY4" fmla="*/ 1027135 h 1027135"/>
              <a:gd name="connsiteX5" fmla="*/ 171193 w 1027135"/>
              <a:gd name="connsiteY5" fmla="*/ 1027135 h 1027135"/>
              <a:gd name="connsiteX6" fmla="*/ 0 w 1027135"/>
              <a:gd name="connsiteY6" fmla="*/ 855942 h 1027135"/>
              <a:gd name="connsiteX7" fmla="*/ 0 w 1027135"/>
              <a:gd name="connsiteY7" fmla="*/ 171193 h 1027135"/>
              <a:gd name="connsiteX8" fmla="*/ 171193 w 1027135"/>
              <a:gd name="connsiteY8" fmla="*/ 0 h 1027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7135" h="1027135">
                <a:moveTo>
                  <a:pt x="171193" y="0"/>
                </a:moveTo>
                <a:lnTo>
                  <a:pt x="855942" y="0"/>
                </a:lnTo>
                <a:cubicBezTo>
                  <a:pt x="950489" y="0"/>
                  <a:pt x="1027135" y="76646"/>
                  <a:pt x="1027135" y="171193"/>
                </a:cubicBezTo>
                <a:lnTo>
                  <a:pt x="1027135" y="855942"/>
                </a:lnTo>
                <a:cubicBezTo>
                  <a:pt x="1027135" y="950489"/>
                  <a:pt x="950489" y="1027135"/>
                  <a:pt x="855942" y="1027135"/>
                </a:cubicBezTo>
                <a:lnTo>
                  <a:pt x="171193" y="1027135"/>
                </a:lnTo>
                <a:cubicBezTo>
                  <a:pt x="76646" y="1027135"/>
                  <a:pt x="0" y="950489"/>
                  <a:pt x="0" y="855942"/>
                </a:cubicBezTo>
                <a:lnTo>
                  <a:pt x="0" y="171193"/>
                </a:lnTo>
                <a:cubicBezTo>
                  <a:pt x="0" y="76646"/>
                  <a:pt x="76646" y="0"/>
                  <a:pt x="171193" y="0"/>
                </a:cubicBezTo>
                <a:close/>
              </a:path>
            </a:pathLst>
          </a:custGeom>
        </p:spPr>
        <p:txBody>
          <a:bodyPr rtlCol="0">
            <a:noAutofit/>
          </a:bodyPr>
          <a:lstStyle/>
          <a:p>
            <a:pPr lvl="0"/>
            <a:endParaRPr lang="en-US" noProof="0"/>
          </a:p>
        </p:txBody>
      </p:sp>
      <p:sp>
        <p:nvSpPr>
          <p:cNvPr id="16" name="Picture Placeholder 15"/>
          <p:cNvSpPr>
            <a:spLocks noGrp="1"/>
          </p:cNvSpPr>
          <p:nvPr>
            <p:ph type="pic" sz="quarter" idx="10"/>
          </p:nvPr>
        </p:nvSpPr>
        <p:spPr>
          <a:xfrm>
            <a:off x="5582432" y="1966586"/>
            <a:ext cx="1027135" cy="1027135"/>
          </a:xfrm>
          <a:custGeom>
            <a:avLst/>
            <a:gdLst>
              <a:gd name="connsiteX0" fmla="*/ 171193 w 1027135"/>
              <a:gd name="connsiteY0" fmla="*/ 0 h 1027135"/>
              <a:gd name="connsiteX1" fmla="*/ 855942 w 1027135"/>
              <a:gd name="connsiteY1" fmla="*/ 0 h 1027135"/>
              <a:gd name="connsiteX2" fmla="*/ 1027135 w 1027135"/>
              <a:gd name="connsiteY2" fmla="*/ 171193 h 1027135"/>
              <a:gd name="connsiteX3" fmla="*/ 1027135 w 1027135"/>
              <a:gd name="connsiteY3" fmla="*/ 855942 h 1027135"/>
              <a:gd name="connsiteX4" fmla="*/ 855942 w 1027135"/>
              <a:gd name="connsiteY4" fmla="*/ 1027135 h 1027135"/>
              <a:gd name="connsiteX5" fmla="*/ 171193 w 1027135"/>
              <a:gd name="connsiteY5" fmla="*/ 1027135 h 1027135"/>
              <a:gd name="connsiteX6" fmla="*/ 0 w 1027135"/>
              <a:gd name="connsiteY6" fmla="*/ 855942 h 1027135"/>
              <a:gd name="connsiteX7" fmla="*/ 0 w 1027135"/>
              <a:gd name="connsiteY7" fmla="*/ 171193 h 1027135"/>
              <a:gd name="connsiteX8" fmla="*/ 171193 w 1027135"/>
              <a:gd name="connsiteY8" fmla="*/ 0 h 1027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7135" h="1027135">
                <a:moveTo>
                  <a:pt x="171193" y="0"/>
                </a:moveTo>
                <a:lnTo>
                  <a:pt x="855942" y="0"/>
                </a:lnTo>
                <a:cubicBezTo>
                  <a:pt x="950489" y="0"/>
                  <a:pt x="1027135" y="76646"/>
                  <a:pt x="1027135" y="171193"/>
                </a:cubicBezTo>
                <a:lnTo>
                  <a:pt x="1027135" y="855942"/>
                </a:lnTo>
                <a:cubicBezTo>
                  <a:pt x="1027135" y="950489"/>
                  <a:pt x="950489" y="1027135"/>
                  <a:pt x="855942" y="1027135"/>
                </a:cubicBezTo>
                <a:lnTo>
                  <a:pt x="171193" y="1027135"/>
                </a:lnTo>
                <a:cubicBezTo>
                  <a:pt x="76646" y="1027135"/>
                  <a:pt x="0" y="950489"/>
                  <a:pt x="0" y="855942"/>
                </a:cubicBezTo>
                <a:lnTo>
                  <a:pt x="0" y="171193"/>
                </a:lnTo>
                <a:cubicBezTo>
                  <a:pt x="0" y="76646"/>
                  <a:pt x="76646" y="0"/>
                  <a:pt x="171193" y="0"/>
                </a:cubicBez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15569940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69_Title Slide">
    <p:spTree>
      <p:nvGrpSpPr>
        <p:cNvPr id="1" name=""/>
        <p:cNvGrpSpPr/>
        <p:nvPr/>
      </p:nvGrpSpPr>
      <p:grpSpPr>
        <a:xfrm>
          <a:off x="0" y="0"/>
          <a:ext cx="0" cy="0"/>
          <a:chOff x="0" y="0"/>
          <a:chExt cx="0" cy="0"/>
        </a:xfrm>
      </p:grpSpPr>
      <p:sp>
        <p:nvSpPr>
          <p:cNvPr id="28" name="Picture Placeholder 27"/>
          <p:cNvSpPr>
            <a:spLocks noGrp="1"/>
          </p:cNvSpPr>
          <p:nvPr>
            <p:ph type="pic" sz="quarter" idx="10"/>
          </p:nvPr>
        </p:nvSpPr>
        <p:spPr>
          <a:xfrm>
            <a:off x="5583935" y="1584427"/>
            <a:ext cx="1024128" cy="1024128"/>
          </a:xfrm>
          <a:custGeom>
            <a:avLst/>
            <a:gdLst>
              <a:gd name="connsiteX0" fmla="*/ 512064 w 1024128"/>
              <a:gd name="connsiteY0" fmla="*/ 0 h 1024128"/>
              <a:gd name="connsiteX1" fmla="*/ 1024128 w 1024128"/>
              <a:gd name="connsiteY1" fmla="*/ 512064 h 1024128"/>
              <a:gd name="connsiteX2" fmla="*/ 512064 w 1024128"/>
              <a:gd name="connsiteY2" fmla="*/ 1024128 h 1024128"/>
              <a:gd name="connsiteX3" fmla="*/ 0 w 1024128"/>
              <a:gd name="connsiteY3" fmla="*/ 512064 h 1024128"/>
              <a:gd name="connsiteX4" fmla="*/ 512064 w 1024128"/>
              <a:gd name="connsiteY4" fmla="*/ 0 h 10241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4128" h="1024128">
                <a:moveTo>
                  <a:pt x="512064" y="0"/>
                </a:moveTo>
                <a:cubicBezTo>
                  <a:pt x="794869" y="0"/>
                  <a:pt x="1024128" y="229259"/>
                  <a:pt x="1024128" y="512064"/>
                </a:cubicBezTo>
                <a:cubicBezTo>
                  <a:pt x="1024128" y="794869"/>
                  <a:pt x="794869" y="1024128"/>
                  <a:pt x="512064" y="1024128"/>
                </a:cubicBezTo>
                <a:cubicBezTo>
                  <a:pt x="229259" y="1024128"/>
                  <a:pt x="0" y="794869"/>
                  <a:pt x="0" y="512064"/>
                </a:cubicBezTo>
                <a:cubicBezTo>
                  <a:pt x="0" y="229259"/>
                  <a:pt x="229259" y="0"/>
                  <a:pt x="512064" y="0"/>
                </a:cubicBezTo>
                <a:close/>
              </a:path>
            </a:pathLst>
          </a:custGeom>
        </p:spPr>
        <p:txBody>
          <a:bodyPr rtlCol="0">
            <a:noAutofit/>
          </a:bodyPr>
          <a:lstStyle/>
          <a:p>
            <a:pPr lvl="0"/>
            <a:endParaRPr lang="en-US" noProof="0"/>
          </a:p>
        </p:txBody>
      </p:sp>
      <p:sp>
        <p:nvSpPr>
          <p:cNvPr id="30" name="Picture Placeholder 29"/>
          <p:cNvSpPr>
            <a:spLocks noGrp="1"/>
          </p:cNvSpPr>
          <p:nvPr>
            <p:ph type="pic" sz="quarter" idx="11"/>
          </p:nvPr>
        </p:nvSpPr>
        <p:spPr>
          <a:xfrm>
            <a:off x="2871558" y="3031929"/>
            <a:ext cx="1024128" cy="1024128"/>
          </a:xfrm>
          <a:custGeom>
            <a:avLst/>
            <a:gdLst>
              <a:gd name="connsiteX0" fmla="*/ 512064 w 1024128"/>
              <a:gd name="connsiteY0" fmla="*/ 0 h 1024128"/>
              <a:gd name="connsiteX1" fmla="*/ 1024128 w 1024128"/>
              <a:gd name="connsiteY1" fmla="*/ 512064 h 1024128"/>
              <a:gd name="connsiteX2" fmla="*/ 512064 w 1024128"/>
              <a:gd name="connsiteY2" fmla="*/ 1024128 h 1024128"/>
              <a:gd name="connsiteX3" fmla="*/ 0 w 1024128"/>
              <a:gd name="connsiteY3" fmla="*/ 512064 h 1024128"/>
              <a:gd name="connsiteX4" fmla="*/ 512064 w 1024128"/>
              <a:gd name="connsiteY4" fmla="*/ 0 h 10241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4128" h="1024128">
                <a:moveTo>
                  <a:pt x="512064" y="0"/>
                </a:moveTo>
                <a:cubicBezTo>
                  <a:pt x="794869" y="0"/>
                  <a:pt x="1024128" y="229259"/>
                  <a:pt x="1024128" y="512064"/>
                </a:cubicBezTo>
                <a:cubicBezTo>
                  <a:pt x="1024128" y="794869"/>
                  <a:pt x="794869" y="1024128"/>
                  <a:pt x="512064" y="1024128"/>
                </a:cubicBezTo>
                <a:cubicBezTo>
                  <a:pt x="229259" y="1024128"/>
                  <a:pt x="0" y="794869"/>
                  <a:pt x="0" y="512064"/>
                </a:cubicBezTo>
                <a:cubicBezTo>
                  <a:pt x="0" y="229259"/>
                  <a:pt x="229259" y="0"/>
                  <a:pt x="512064" y="0"/>
                </a:cubicBezTo>
                <a:close/>
              </a:path>
            </a:pathLst>
          </a:custGeom>
        </p:spPr>
        <p:txBody>
          <a:bodyPr rtlCol="0">
            <a:noAutofit/>
          </a:bodyPr>
          <a:lstStyle/>
          <a:p>
            <a:pPr lvl="0"/>
            <a:endParaRPr lang="en-US" noProof="0"/>
          </a:p>
        </p:txBody>
      </p:sp>
      <p:sp>
        <p:nvSpPr>
          <p:cNvPr id="46" name="Picture Placeholder 45"/>
          <p:cNvSpPr>
            <a:spLocks noGrp="1"/>
          </p:cNvSpPr>
          <p:nvPr>
            <p:ph type="pic" sz="quarter" idx="12"/>
          </p:nvPr>
        </p:nvSpPr>
        <p:spPr>
          <a:xfrm>
            <a:off x="4679810" y="3031929"/>
            <a:ext cx="1024128" cy="1024128"/>
          </a:xfrm>
          <a:custGeom>
            <a:avLst/>
            <a:gdLst>
              <a:gd name="connsiteX0" fmla="*/ 512064 w 1024128"/>
              <a:gd name="connsiteY0" fmla="*/ 0 h 1024128"/>
              <a:gd name="connsiteX1" fmla="*/ 1024128 w 1024128"/>
              <a:gd name="connsiteY1" fmla="*/ 512064 h 1024128"/>
              <a:gd name="connsiteX2" fmla="*/ 512064 w 1024128"/>
              <a:gd name="connsiteY2" fmla="*/ 1024128 h 1024128"/>
              <a:gd name="connsiteX3" fmla="*/ 0 w 1024128"/>
              <a:gd name="connsiteY3" fmla="*/ 512064 h 1024128"/>
              <a:gd name="connsiteX4" fmla="*/ 512064 w 1024128"/>
              <a:gd name="connsiteY4" fmla="*/ 0 h 10241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4128" h="1024128">
                <a:moveTo>
                  <a:pt x="512064" y="0"/>
                </a:moveTo>
                <a:cubicBezTo>
                  <a:pt x="794869" y="0"/>
                  <a:pt x="1024128" y="229259"/>
                  <a:pt x="1024128" y="512064"/>
                </a:cubicBezTo>
                <a:cubicBezTo>
                  <a:pt x="1024128" y="794869"/>
                  <a:pt x="794869" y="1024128"/>
                  <a:pt x="512064" y="1024128"/>
                </a:cubicBezTo>
                <a:cubicBezTo>
                  <a:pt x="229259" y="1024128"/>
                  <a:pt x="0" y="794869"/>
                  <a:pt x="0" y="512064"/>
                </a:cubicBezTo>
                <a:cubicBezTo>
                  <a:pt x="0" y="229259"/>
                  <a:pt x="229259" y="0"/>
                  <a:pt x="512064" y="0"/>
                </a:cubicBezTo>
                <a:close/>
              </a:path>
            </a:pathLst>
          </a:custGeom>
        </p:spPr>
        <p:txBody>
          <a:bodyPr rtlCol="0">
            <a:noAutofit/>
          </a:bodyPr>
          <a:lstStyle/>
          <a:p>
            <a:pPr lvl="0"/>
            <a:endParaRPr lang="en-US" noProof="0"/>
          </a:p>
        </p:txBody>
      </p:sp>
      <p:sp>
        <p:nvSpPr>
          <p:cNvPr id="51" name="Picture Placeholder 50"/>
          <p:cNvSpPr>
            <a:spLocks noGrp="1"/>
          </p:cNvSpPr>
          <p:nvPr>
            <p:ph type="pic" sz="quarter" idx="13"/>
          </p:nvPr>
        </p:nvSpPr>
        <p:spPr>
          <a:xfrm>
            <a:off x="6488062" y="3031929"/>
            <a:ext cx="1024128" cy="1024128"/>
          </a:xfrm>
          <a:custGeom>
            <a:avLst/>
            <a:gdLst>
              <a:gd name="connsiteX0" fmla="*/ 512064 w 1024128"/>
              <a:gd name="connsiteY0" fmla="*/ 0 h 1024128"/>
              <a:gd name="connsiteX1" fmla="*/ 1024128 w 1024128"/>
              <a:gd name="connsiteY1" fmla="*/ 512064 h 1024128"/>
              <a:gd name="connsiteX2" fmla="*/ 512064 w 1024128"/>
              <a:gd name="connsiteY2" fmla="*/ 1024128 h 1024128"/>
              <a:gd name="connsiteX3" fmla="*/ 0 w 1024128"/>
              <a:gd name="connsiteY3" fmla="*/ 512064 h 1024128"/>
              <a:gd name="connsiteX4" fmla="*/ 512064 w 1024128"/>
              <a:gd name="connsiteY4" fmla="*/ 0 h 10241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4128" h="1024128">
                <a:moveTo>
                  <a:pt x="512064" y="0"/>
                </a:moveTo>
                <a:cubicBezTo>
                  <a:pt x="794869" y="0"/>
                  <a:pt x="1024128" y="229259"/>
                  <a:pt x="1024128" y="512064"/>
                </a:cubicBezTo>
                <a:cubicBezTo>
                  <a:pt x="1024128" y="794869"/>
                  <a:pt x="794869" y="1024128"/>
                  <a:pt x="512064" y="1024128"/>
                </a:cubicBezTo>
                <a:cubicBezTo>
                  <a:pt x="229259" y="1024128"/>
                  <a:pt x="0" y="794869"/>
                  <a:pt x="0" y="512064"/>
                </a:cubicBezTo>
                <a:cubicBezTo>
                  <a:pt x="0" y="229259"/>
                  <a:pt x="229259" y="0"/>
                  <a:pt x="512064" y="0"/>
                </a:cubicBezTo>
                <a:close/>
              </a:path>
            </a:pathLst>
          </a:custGeom>
        </p:spPr>
        <p:txBody>
          <a:bodyPr rtlCol="0">
            <a:noAutofit/>
          </a:bodyPr>
          <a:lstStyle/>
          <a:p>
            <a:pPr lvl="0"/>
            <a:endParaRPr lang="en-US" noProof="0"/>
          </a:p>
        </p:txBody>
      </p:sp>
      <p:sp>
        <p:nvSpPr>
          <p:cNvPr id="50" name="Picture Placeholder 49"/>
          <p:cNvSpPr>
            <a:spLocks noGrp="1"/>
          </p:cNvSpPr>
          <p:nvPr>
            <p:ph type="pic" sz="quarter" idx="14"/>
          </p:nvPr>
        </p:nvSpPr>
        <p:spPr>
          <a:xfrm>
            <a:off x="8296314" y="3031929"/>
            <a:ext cx="1024128" cy="1024128"/>
          </a:xfrm>
          <a:custGeom>
            <a:avLst/>
            <a:gdLst>
              <a:gd name="connsiteX0" fmla="*/ 512064 w 1024128"/>
              <a:gd name="connsiteY0" fmla="*/ 0 h 1024128"/>
              <a:gd name="connsiteX1" fmla="*/ 1024128 w 1024128"/>
              <a:gd name="connsiteY1" fmla="*/ 512064 h 1024128"/>
              <a:gd name="connsiteX2" fmla="*/ 512064 w 1024128"/>
              <a:gd name="connsiteY2" fmla="*/ 1024128 h 1024128"/>
              <a:gd name="connsiteX3" fmla="*/ 0 w 1024128"/>
              <a:gd name="connsiteY3" fmla="*/ 512064 h 1024128"/>
              <a:gd name="connsiteX4" fmla="*/ 512064 w 1024128"/>
              <a:gd name="connsiteY4" fmla="*/ 0 h 10241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4128" h="1024128">
                <a:moveTo>
                  <a:pt x="512064" y="0"/>
                </a:moveTo>
                <a:cubicBezTo>
                  <a:pt x="794869" y="0"/>
                  <a:pt x="1024128" y="229259"/>
                  <a:pt x="1024128" y="512064"/>
                </a:cubicBezTo>
                <a:cubicBezTo>
                  <a:pt x="1024128" y="794869"/>
                  <a:pt x="794869" y="1024128"/>
                  <a:pt x="512064" y="1024128"/>
                </a:cubicBezTo>
                <a:cubicBezTo>
                  <a:pt x="229259" y="1024128"/>
                  <a:pt x="0" y="794869"/>
                  <a:pt x="0" y="512064"/>
                </a:cubicBezTo>
                <a:cubicBezTo>
                  <a:pt x="0" y="229259"/>
                  <a:pt x="229259" y="0"/>
                  <a:pt x="512064" y="0"/>
                </a:cubicBezTo>
                <a:close/>
              </a:path>
            </a:pathLst>
          </a:custGeom>
        </p:spPr>
        <p:txBody>
          <a:bodyPr rtlCol="0">
            <a:noAutofit/>
          </a:bodyPr>
          <a:lstStyle/>
          <a:p>
            <a:pPr lvl="0"/>
            <a:endParaRPr lang="en-US" noProof="0"/>
          </a:p>
        </p:txBody>
      </p:sp>
      <p:sp>
        <p:nvSpPr>
          <p:cNvPr id="48" name="Picture Placeholder 47"/>
          <p:cNvSpPr>
            <a:spLocks noGrp="1"/>
          </p:cNvSpPr>
          <p:nvPr>
            <p:ph type="pic" sz="quarter" idx="15"/>
          </p:nvPr>
        </p:nvSpPr>
        <p:spPr>
          <a:xfrm>
            <a:off x="8296314" y="4479432"/>
            <a:ext cx="1024128" cy="1024128"/>
          </a:xfrm>
          <a:custGeom>
            <a:avLst/>
            <a:gdLst>
              <a:gd name="connsiteX0" fmla="*/ 512064 w 1024128"/>
              <a:gd name="connsiteY0" fmla="*/ 0 h 1024128"/>
              <a:gd name="connsiteX1" fmla="*/ 1024128 w 1024128"/>
              <a:gd name="connsiteY1" fmla="*/ 512064 h 1024128"/>
              <a:gd name="connsiteX2" fmla="*/ 512064 w 1024128"/>
              <a:gd name="connsiteY2" fmla="*/ 1024128 h 1024128"/>
              <a:gd name="connsiteX3" fmla="*/ 0 w 1024128"/>
              <a:gd name="connsiteY3" fmla="*/ 512064 h 1024128"/>
              <a:gd name="connsiteX4" fmla="*/ 512064 w 1024128"/>
              <a:gd name="connsiteY4" fmla="*/ 0 h 10241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4128" h="1024128">
                <a:moveTo>
                  <a:pt x="512064" y="0"/>
                </a:moveTo>
                <a:cubicBezTo>
                  <a:pt x="794869" y="0"/>
                  <a:pt x="1024128" y="229259"/>
                  <a:pt x="1024128" y="512064"/>
                </a:cubicBezTo>
                <a:cubicBezTo>
                  <a:pt x="1024128" y="794869"/>
                  <a:pt x="794869" y="1024128"/>
                  <a:pt x="512064" y="1024128"/>
                </a:cubicBezTo>
                <a:cubicBezTo>
                  <a:pt x="229259" y="1024128"/>
                  <a:pt x="0" y="794869"/>
                  <a:pt x="0" y="512064"/>
                </a:cubicBezTo>
                <a:cubicBezTo>
                  <a:pt x="0" y="229259"/>
                  <a:pt x="229259" y="0"/>
                  <a:pt x="512064" y="0"/>
                </a:cubicBezTo>
                <a:close/>
              </a:path>
            </a:pathLst>
          </a:custGeom>
        </p:spPr>
        <p:txBody>
          <a:bodyPr rtlCol="0">
            <a:noAutofit/>
          </a:bodyPr>
          <a:lstStyle/>
          <a:p>
            <a:pPr lvl="0"/>
            <a:endParaRPr lang="en-US" noProof="0"/>
          </a:p>
        </p:txBody>
      </p:sp>
      <p:sp>
        <p:nvSpPr>
          <p:cNvPr id="49" name="Picture Placeholder 48"/>
          <p:cNvSpPr>
            <a:spLocks noGrp="1"/>
          </p:cNvSpPr>
          <p:nvPr>
            <p:ph type="pic" sz="quarter" idx="16"/>
          </p:nvPr>
        </p:nvSpPr>
        <p:spPr>
          <a:xfrm>
            <a:off x="10104566" y="4479432"/>
            <a:ext cx="1024128" cy="1024128"/>
          </a:xfrm>
          <a:custGeom>
            <a:avLst/>
            <a:gdLst>
              <a:gd name="connsiteX0" fmla="*/ 512064 w 1024128"/>
              <a:gd name="connsiteY0" fmla="*/ 0 h 1024128"/>
              <a:gd name="connsiteX1" fmla="*/ 1024128 w 1024128"/>
              <a:gd name="connsiteY1" fmla="*/ 512064 h 1024128"/>
              <a:gd name="connsiteX2" fmla="*/ 512064 w 1024128"/>
              <a:gd name="connsiteY2" fmla="*/ 1024128 h 1024128"/>
              <a:gd name="connsiteX3" fmla="*/ 0 w 1024128"/>
              <a:gd name="connsiteY3" fmla="*/ 512064 h 1024128"/>
              <a:gd name="connsiteX4" fmla="*/ 512064 w 1024128"/>
              <a:gd name="connsiteY4" fmla="*/ 0 h 10241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4128" h="1024128">
                <a:moveTo>
                  <a:pt x="512064" y="0"/>
                </a:moveTo>
                <a:cubicBezTo>
                  <a:pt x="794869" y="0"/>
                  <a:pt x="1024128" y="229259"/>
                  <a:pt x="1024128" y="512064"/>
                </a:cubicBezTo>
                <a:cubicBezTo>
                  <a:pt x="1024128" y="794869"/>
                  <a:pt x="794869" y="1024128"/>
                  <a:pt x="512064" y="1024128"/>
                </a:cubicBezTo>
                <a:cubicBezTo>
                  <a:pt x="229259" y="1024128"/>
                  <a:pt x="0" y="794869"/>
                  <a:pt x="0" y="512064"/>
                </a:cubicBezTo>
                <a:cubicBezTo>
                  <a:pt x="0" y="229259"/>
                  <a:pt x="229259" y="0"/>
                  <a:pt x="512064" y="0"/>
                </a:cubicBezTo>
                <a:close/>
              </a:path>
            </a:pathLst>
          </a:custGeom>
        </p:spPr>
        <p:txBody>
          <a:bodyPr rtlCol="0">
            <a:noAutofit/>
          </a:bodyPr>
          <a:lstStyle/>
          <a:p>
            <a:pPr lvl="0"/>
            <a:endParaRPr lang="en-US" noProof="0"/>
          </a:p>
        </p:txBody>
      </p:sp>
      <p:sp>
        <p:nvSpPr>
          <p:cNvPr id="47" name="Picture Placeholder 46"/>
          <p:cNvSpPr>
            <a:spLocks noGrp="1"/>
          </p:cNvSpPr>
          <p:nvPr>
            <p:ph type="pic" sz="quarter" idx="17"/>
          </p:nvPr>
        </p:nvSpPr>
        <p:spPr>
          <a:xfrm>
            <a:off x="6488062" y="4479432"/>
            <a:ext cx="1024128" cy="1024128"/>
          </a:xfrm>
          <a:custGeom>
            <a:avLst/>
            <a:gdLst>
              <a:gd name="connsiteX0" fmla="*/ 512064 w 1024128"/>
              <a:gd name="connsiteY0" fmla="*/ 0 h 1024128"/>
              <a:gd name="connsiteX1" fmla="*/ 1024128 w 1024128"/>
              <a:gd name="connsiteY1" fmla="*/ 512064 h 1024128"/>
              <a:gd name="connsiteX2" fmla="*/ 512064 w 1024128"/>
              <a:gd name="connsiteY2" fmla="*/ 1024128 h 1024128"/>
              <a:gd name="connsiteX3" fmla="*/ 0 w 1024128"/>
              <a:gd name="connsiteY3" fmla="*/ 512064 h 1024128"/>
              <a:gd name="connsiteX4" fmla="*/ 512064 w 1024128"/>
              <a:gd name="connsiteY4" fmla="*/ 0 h 10241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4128" h="1024128">
                <a:moveTo>
                  <a:pt x="512064" y="0"/>
                </a:moveTo>
                <a:cubicBezTo>
                  <a:pt x="794869" y="0"/>
                  <a:pt x="1024128" y="229259"/>
                  <a:pt x="1024128" y="512064"/>
                </a:cubicBezTo>
                <a:cubicBezTo>
                  <a:pt x="1024128" y="794869"/>
                  <a:pt x="794869" y="1024128"/>
                  <a:pt x="512064" y="1024128"/>
                </a:cubicBezTo>
                <a:cubicBezTo>
                  <a:pt x="229259" y="1024128"/>
                  <a:pt x="0" y="794869"/>
                  <a:pt x="0" y="512064"/>
                </a:cubicBezTo>
                <a:cubicBezTo>
                  <a:pt x="0" y="229259"/>
                  <a:pt x="229259" y="0"/>
                  <a:pt x="512064" y="0"/>
                </a:cubicBezTo>
                <a:close/>
              </a:path>
            </a:pathLst>
          </a:custGeom>
        </p:spPr>
        <p:txBody>
          <a:bodyPr rtlCol="0">
            <a:noAutofit/>
          </a:bodyPr>
          <a:lstStyle/>
          <a:p>
            <a:pPr lvl="0"/>
            <a:endParaRPr lang="en-US" noProof="0"/>
          </a:p>
        </p:txBody>
      </p:sp>
      <p:sp>
        <p:nvSpPr>
          <p:cNvPr id="45" name="Picture Placeholder 44"/>
          <p:cNvSpPr>
            <a:spLocks noGrp="1"/>
          </p:cNvSpPr>
          <p:nvPr>
            <p:ph type="pic" sz="quarter" idx="18"/>
          </p:nvPr>
        </p:nvSpPr>
        <p:spPr>
          <a:xfrm>
            <a:off x="4679810" y="4479432"/>
            <a:ext cx="1024128" cy="1024128"/>
          </a:xfrm>
          <a:custGeom>
            <a:avLst/>
            <a:gdLst>
              <a:gd name="connsiteX0" fmla="*/ 512064 w 1024128"/>
              <a:gd name="connsiteY0" fmla="*/ 0 h 1024128"/>
              <a:gd name="connsiteX1" fmla="*/ 1024128 w 1024128"/>
              <a:gd name="connsiteY1" fmla="*/ 512064 h 1024128"/>
              <a:gd name="connsiteX2" fmla="*/ 512064 w 1024128"/>
              <a:gd name="connsiteY2" fmla="*/ 1024128 h 1024128"/>
              <a:gd name="connsiteX3" fmla="*/ 0 w 1024128"/>
              <a:gd name="connsiteY3" fmla="*/ 512064 h 1024128"/>
              <a:gd name="connsiteX4" fmla="*/ 512064 w 1024128"/>
              <a:gd name="connsiteY4" fmla="*/ 0 h 10241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4128" h="1024128">
                <a:moveTo>
                  <a:pt x="512064" y="0"/>
                </a:moveTo>
                <a:cubicBezTo>
                  <a:pt x="794869" y="0"/>
                  <a:pt x="1024128" y="229259"/>
                  <a:pt x="1024128" y="512064"/>
                </a:cubicBezTo>
                <a:cubicBezTo>
                  <a:pt x="1024128" y="794869"/>
                  <a:pt x="794869" y="1024128"/>
                  <a:pt x="512064" y="1024128"/>
                </a:cubicBezTo>
                <a:cubicBezTo>
                  <a:pt x="229259" y="1024128"/>
                  <a:pt x="0" y="794869"/>
                  <a:pt x="0" y="512064"/>
                </a:cubicBezTo>
                <a:cubicBezTo>
                  <a:pt x="0" y="229259"/>
                  <a:pt x="229259" y="0"/>
                  <a:pt x="512064" y="0"/>
                </a:cubicBezTo>
                <a:close/>
              </a:path>
            </a:pathLst>
          </a:custGeom>
        </p:spPr>
        <p:txBody>
          <a:bodyPr rtlCol="0">
            <a:noAutofit/>
          </a:bodyPr>
          <a:lstStyle/>
          <a:p>
            <a:pPr lvl="0"/>
            <a:endParaRPr lang="en-US" noProof="0"/>
          </a:p>
        </p:txBody>
      </p:sp>
      <p:sp>
        <p:nvSpPr>
          <p:cNvPr id="44" name="Picture Placeholder 43"/>
          <p:cNvSpPr>
            <a:spLocks noGrp="1"/>
          </p:cNvSpPr>
          <p:nvPr>
            <p:ph type="pic" sz="quarter" idx="19"/>
          </p:nvPr>
        </p:nvSpPr>
        <p:spPr>
          <a:xfrm>
            <a:off x="2871558" y="4479432"/>
            <a:ext cx="1024128" cy="1024128"/>
          </a:xfrm>
          <a:custGeom>
            <a:avLst/>
            <a:gdLst>
              <a:gd name="connsiteX0" fmla="*/ 512064 w 1024128"/>
              <a:gd name="connsiteY0" fmla="*/ 0 h 1024128"/>
              <a:gd name="connsiteX1" fmla="*/ 1024128 w 1024128"/>
              <a:gd name="connsiteY1" fmla="*/ 512064 h 1024128"/>
              <a:gd name="connsiteX2" fmla="*/ 512064 w 1024128"/>
              <a:gd name="connsiteY2" fmla="*/ 1024128 h 1024128"/>
              <a:gd name="connsiteX3" fmla="*/ 0 w 1024128"/>
              <a:gd name="connsiteY3" fmla="*/ 512064 h 1024128"/>
              <a:gd name="connsiteX4" fmla="*/ 512064 w 1024128"/>
              <a:gd name="connsiteY4" fmla="*/ 0 h 10241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4128" h="1024128">
                <a:moveTo>
                  <a:pt x="512064" y="0"/>
                </a:moveTo>
                <a:cubicBezTo>
                  <a:pt x="794869" y="0"/>
                  <a:pt x="1024128" y="229259"/>
                  <a:pt x="1024128" y="512064"/>
                </a:cubicBezTo>
                <a:cubicBezTo>
                  <a:pt x="1024128" y="794869"/>
                  <a:pt x="794869" y="1024128"/>
                  <a:pt x="512064" y="1024128"/>
                </a:cubicBezTo>
                <a:cubicBezTo>
                  <a:pt x="229259" y="1024128"/>
                  <a:pt x="0" y="794869"/>
                  <a:pt x="0" y="512064"/>
                </a:cubicBezTo>
                <a:cubicBezTo>
                  <a:pt x="0" y="229259"/>
                  <a:pt x="229259" y="0"/>
                  <a:pt x="512064" y="0"/>
                </a:cubicBezTo>
                <a:close/>
              </a:path>
            </a:pathLst>
          </a:custGeom>
        </p:spPr>
        <p:txBody>
          <a:bodyPr rtlCol="0">
            <a:noAutofit/>
          </a:bodyPr>
          <a:lstStyle/>
          <a:p>
            <a:pPr lvl="0"/>
            <a:endParaRPr lang="en-US" noProof="0"/>
          </a:p>
        </p:txBody>
      </p:sp>
      <p:sp>
        <p:nvSpPr>
          <p:cNvPr id="43" name="Picture Placeholder 42"/>
          <p:cNvSpPr>
            <a:spLocks noGrp="1"/>
          </p:cNvSpPr>
          <p:nvPr>
            <p:ph type="pic" sz="quarter" idx="20"/>
          </p:nvPr>
        </p:nvSpPr>
        <p:spPr>
          <a:xfrm>
            <a:off x="1063306" y="4479432"/>
            <a:ext cx="1024128" cy="1024128"/>
          </a:xfrm>
          <a:custGeom>
            <a:avLst/>
            <a:gdLst>
              <a:gd name="connsiteX0" fmla="*/ 512064 w 1024128"/>
              <a:gd name="connsiteY0" fmla="*/ 0 h 1024128"/>
              <a:gd name="connsiteX1" fmla="*/ 1024128 w 1024128"/>
              <a:gd name="connsiteY1" fmla="*/ 512064 h 1024128"/>
              <a:gd name="connsiteX2" fmla="*/ 512064 w 1024128"/>
              <a:gd name="connsiteY2" fmla="*/ 1024128 h 1024128"/>
              <a:gd name="connsiteX3" fmla="*/ 0 w 1024128"/>
              <a:gd name="connsiteY3" fmla="*/ 512064 h 1024128"/>
              <a:gd name="connsiteX4" fmla="*/ 512064 w 1024128"/>
              <a:gd name="connsiteY4" fmla="*/ 0 h 10241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4128" h="1024128">
                <a:moveTo>
                  <a:pt x="512064" y="0"/>
                </a:moveTo>
                <a:cubicBezTo>
                  <a:pt x="794869" y="0"/>
                  <a:pt x="1024128" y="229259"/>
                  <a:pt x="1024128" y="512064"/>
                </a:cubicBezTo>
                <a:cubicBezTo>
                  <a:pt x="1024128" y="794869"/>
                  <a:pt x="794869" y="1024128"/>
                  <a:pt x="512064" y="1024128"/>
                </a:cubicBezTo>
                <a:cubicBezTo>
                  <a:pt x="229259" y="1024128"/>
                  <a:pt x="0" y="794869"/>
                  <a:pt x="0" y="512064"/>
                </a:cubicBezTo>
                <a:cubicBezTo>
                  <a:pt x="0" y="229259"/>
                  <a:pt x="229259" y="0"/>
                  <a:pt x="512064" y="0"/>
                </a:cubicBez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4104609746"/>
      </p:ext>
    </p:extLst>
  </p:cSld>
  <p:clrMapOvr>
    <a:masterClrMapping/>
  </p:clrMapOvr>
  <p:transition spd="slow">
    <p:wip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70_Title Slide">
    <p:spTree>
      <p:nvGrpSpPr>
        <p:cNvPr id="1" name=""/>
        <p:cNvGrpSpPr/>
        <p:nvPr/>
      </p:nvGrpSpPr>
      <p:grpSpPr>
        <a:xfrm>
          <a:off x="0" y="0"/>
          <a:ext cx="0" cy="0"/>
          <a:chOff x="0" y="0"/>
          <a:chExt cx="0" cy="0"/>
        </a:xfrm>
      </p:grpSpPr>
      <p:sp>
        <p:nvSpPr>
          <p:cNvPr id="27" name="Picture Placeholder 26"/>
          <p:cNvSpPr>
            <a:spLocks noGrp="1"/>
          </p:cNvSpPr>
          <p:nvPr>
            <p:ph type="pic" sz="quarter" idx="10"/>
          </p:nvPr>
        </p:nvSpPr>
        <p:spPr>
          <a:xfrm>
            <a:off x="843330" y="1902443"/>
            <a:ext cx="1167400" cy="1167400"/>
          </a:xfrm>
          <a:custGeom>
            <a:avLst/>
            <a:gdLst>
              <a:gd name="connsiteX0" fmla="*/ 0 w 1167400"/>
              <a:gd name="connsiteY0" fmla="*/ 0 h 1167400"/>
              <a:gd name="connsiteX1" fmla="*/ 1167400 w 1167400"/>
              <a:gd name="connsiteY1" fmla="*/ 0 h 1167400"/>
              <a:gd name="connsiteX2" fmla="*/ 1167400 w 1167400"/>
              <a:gd name="connsiteY2" fmla="*/ 1167400 h 1167400"/>
              <a:gd name="connsiteX3" fmla="*/ 0 w 1167400"/>
              <a:gd name="connsiteY3" fmla="*/ 1167400 h 1167400"/>
            </a:gdLst>
            <a:ahLst/>
            <a:cxnLst>
              <a:cxn ang="0">
                <a:pos x="connsiteX0" y="connsiteY0"/>
              </a:cxn>
              <a:cxn ang="0">
                <a:pos x="connsiteX1" y="connsiteY1"/>
              </a:cxn>
              <a:cxn ang="0">
                <a:pos x="connsiteX2" y="connsiteY2"/>
              </a:cxn>
              <a:cxn ang="0">
                <a:pos x="connsiteX3" y="connsiteY3"/>
              </a:cxn>
            </a:cxnLst>
            <a:rect l="l" t="t" r="r" b="b"/>
            <a:pathLst>
              <a:path w="1167400" h="1167400">
                <a:moveTo>
                  <a:pt x="0" y="0"/>
                </a:moveTo>
                <a:lnTo>
                  <a:pt x="1167400" y="0"/>
                </a:lnTo>
                <a:lnTo>
                  <a:pt x="1167400" y="1167400"/>
                </a:lnTo>
                <a:lnTo>
                  <a:pt x="0" y="1167400"/>
                </a:lnTo>
                <a:close/>
              </a:path>
            </a:pathLst>
          </a:custGeom>
        </p:spPr>
        <p:txBody>
          <a:bodyPr rtlCol="0">
            <a:noAutofit/>
          </a:bodyPr>
          <a:lstStyle/>
          <a:p>
            <a:pPr lvl="0"/>
            <a:endParaRPr lang="en-US" noProof="0"/>
          </a:p>
        </p:txBody>
      </p:sp>
      <p:sp>
        <p:nvSpPr>
          <p:cNvPr id="31" name="Picture Placeholder 30"/>
          <p:cNvSpPr>
            <a:spLocks noGrp="1"/>
          </p:cNvSpPr>
          <p:nvPr>
            <p:ph type="pic" sz="quarter" idx="11"/>
          </p:nvPr>
        </p:nvSpPr>
        <p:spPr>
          <a:xfrm>
            <a:off x="3517458" y="1902442"/>
            <a:ext cx="1167400" cy="1167400"/>
          </a:xfrm>
          <a:custGeom>
            <a:avLst/>
            <a:gdLst>
              <a:gd name="connsiteX0" fmla="*/ 0 w 1167400"/>
              <a:gd name="connsiteY0" fmla="*/ 0 h 1167400"/>
              <a:gd name="connsiteX1" fmla="*/ 1167400 w 1167400"/>
              <a:gd name="connsiteY1" fmla="*/ 0 h 1167400"/>
              <a:gd name="connsiteX2" fmla="*/ 1167400 w 1167400"/>
              <a:gd name="connsiteY2" fmla="*/ 1167400 h 1167400"/>
              <a:gd name="connsiteX3" fmla="*/ 0 w 1167400"/>
              <a:gd name="connsiteY3" fmla="*/ 1167400 h 1167400"/>
            </a:gdLst>
            <a:ahLst/>
            <a:cxnLst>
              <a:cxn ang="0">
                <a:pos x="connsiteX0" y="connsiteY0"/>
              </a:cxn>
              <a:cxn ang="0">
                <a:pos x="connsiteX1" y="connsiteY1"/>
              </a:cxn>
              <a:cxn ang="0">
                <a:pos x="connsiteX2" y="connsiteY2"/>
              </a:cxn>
              <a:cxn ang="0">
                <a:pos x="connsiteX3" y="connsiteY3"/>
              </a:cxn>
            </a:cxnLst>
            <a:rect l="l" t="t" r="r" b="b"/>
            <a:pathLst>
              <a:path w="1167400" h="1167400">
                <a:moveTo>
                  <a:pt x="0" y="0"/>
                </a:moveTo>
                <a:lnTo>
                  <a:pt x="1167400" y="0"/>
                </a:lnTo>
                <a:lnTo>
                  <a:pt x="1167400" y="1167400"/>
                </a:lnTo>
                <a:lnTo>
                  <a:pt x="0" y="1167400"/>
                </a:lnTo>
                <a:close/>
              </a:path>
            </a:pathLst>
          </a:custGeom>
        </p:spPr>
        <p:txBody>
          <a:bodyPr rtlCol="0">
            <a:noAutofit/>
          </a:bodyPr>
          <a:lstStyle/>
          <a:p>
            <a:pPr lvl="0"/>
            <a:endParaRPr lang="en-US" noProof="0"/>
          </a:p>
        </p:txBody>
      </p:sp>
      <p:sp>
        <p:nvSpPr>
          <p:cNvPr id="33" name="Picture Placeholder 32"/>
          <p:cNvSpPr>
            <a:spLocks noGrp="1"/>
          </p:cNvSpPr>
          <p:nvPr>
            <p:ph type="pic" sz="quarter" idx="12"/>
          </p:nvPr>
        </p:nvSpPr>
        <p:spPr>
          <a:xfrm>
            <a:off x="6191587" y="1902442"/>
            <a:ext cx="1167400" cy="1167400"/>
          </a:xfrm>
          <a:custGeom>
            <a:avLst/>
            <a:gdLst>
              <a:gd name="connsiteX0" fmla="*/ 0 w 1167400"/>
              <a:gd name="connsiteY0" fmla="*/ 0 h 1167400"/>
              <a:gd name="connsiteX1" fmla="*/ 1167400 w 1167400"/>
              <a:gd name="connsiteY1" fmla="*/ 0 h 1167400"/>
              <a:gd name="connsiteX2" fmla="*/ 1167400 w 1167400"/>
              <a:gd name="connsiteY2" fmla="*/ 1167400 h 1167400"/>
              <a:gd name="connsiteX3" fmla="*/ 0 w 1167400"/>
              <a:gd name="connsiteY3" fmla="*/ 1167400 h 1167400"/>
            </a:gdLst>
            <a:ahLst/>
            <a:cxnLst>
              <a:cxn ang="0">
                <a:pos x="connsiteX0" y="connsiteY0"/>
              </a:cxn>
              <a:cxn ang="0">
                <a:pos x="connsiteX1" y="connsiteY1"/>
              </a:cxn>
              <a:cxn ang="0">
                <a:pos x="connsiteX2" y="connsiteY2"/>
              </a:cxn>
              <a:cxn ang="0">
                <a:pos x="connsiteX3" y="connsiteY3"/>
              </a:cxn>
            </a:cxnLst>
            <a:rect l="l" t="t" r="r" b="b"/>
            <a:pathLst>
              <a:path w="1167400" h="1167400">
                <a:moveTo>
                  <a:pt x="0" y="0"/>
                </a:moveTo>
                <a:lnTo>
                  <a:pt x="1167400" y="0"/>
                </a:lnTo>
                <a:lnTo>
                  <a:pt x="1167400" y="1167400"/>
                </a:lnTo>
                <a:lnTo>
                  <a:pt x="0" y="1167400"/>
                </a:lnTo>
                <a:close/>
              </a:path>
            </a:pathLst>
          </a:custGeom>
        </p:spPr>
        <p:txBody>
          <a:bodyPr rtlCol="0">
            <a:noAutofit/>
          </a:bodyPr>
          <a:lstStyle/>
          <a:p>
            <a:pPr lvl="0"/>
            <a:endParaRPr lang="en-US" noProof="0"/>
          </a:p>
        </p:txBody>
      </p:sp>
      <p:sp>
        <p:nvSpPr>
          <p:cNvPr id="36" name="Picture Placeholder 35"/>
          <p:cNvSpPr>
            <a:spLocks noGrp="1"/>
          </p:cNvSpPr>
          <p:nvPr>
            <p:ph type="pic" sz="quarter" idx="13"/>
          </p:nvPr>
        </p:nvSpPr>
        <p:spPr>
          <a:xfrm>
            <a:off x="8865716" y="1902442"/>
            <a:ext cx="1167400" cy="1167400"/>
          </a:xfrm>
          <a:custGeom>
            <a:avLst/>
            <a:gdLst>
              <a:gd name="connsiteX0" fmla="*/ 0 w 1167400"/>
              <a:gd name="connsiteY0" fmla="*/ 0 h 1167400"/>
              <a:gd name="connsiteX1" fmla="*/ 1167400 w 1167400"/>
              <a:gd name="connsiteY1" fmla="*/ 0 h 1167400"/>
              <a:gd name="connsiteX2" fmla="*/ 1167400 w 1167400"/>
              <a:gd name="connsiteY2" fmla="*/ 1167400 h 1167400"/>
              <a:gd name="connsiteX3" fmla="*/ 0 w 1167400"/>
              <a:gd name="connsiteY3" fmla="*/ 1167400 h 1167400"/>
            </a:gdLst>
            <a:ahLst/>
            <a:cxnLst>
              <a:cxn ang="0">
                <a:pos x="connsiteX0" y="connsiteY0"/>
              </a:cxn>
              <a:cxn ang="0">
                <a:pos x="connsiteX1" y="connsiteY1"/>
              </a:cxn>
              <a:cxn ang="0">
                <a:pos x="connsiteX2" y="connsiteY2"/>
              </a:cxn>
              <a:cxn ang="0">
                <a:pos x="connsiteX3" y="connsiteY3"/>
              </a:cxn>
            </a:cxnLst>
            <a:rect l="l" t="t" r="r" b="b"/>
            <a:pathLst>
              <a:path w="1167400" h="1167400">
                <a:moveTo>
                  <a:pt x="0" y="0"/>
                </a:moveTo>
                <a:lnTo>
                  <a:pt x="1167400" y="0"/>
                </a:lnTo>
                <a:lnTo>
                  <a:pt x="1167400" y="1167400"/>
                </a:lnTo>
                <a:lnTo>
                  <a:pt x="0" y="1167400"/>
                </a:lnTo>
                <a:close/>
              </a:path>
            </a:pathLst>
          </a:custGeom>
        </p:spPr>
        <p:txBody>
          <a:bodyPr rtlCol="0">
            <a:noAutofit/>
          </a:bodyPr>
          <a:lstStyle/>
          <a:p>
            <a:pPr lvl="0"/>
            <a:endParaRPr lang="en-US" noProof="0"/>
          </a:p>
        </p:txBody>
      </p:sp>
      <p:sp>
        <p:nvSpPr>
          <p:cNvPr id="39" name="Picture Placeholder 38"/>
          <p:cNvSpPr>
            <a:spLocks noGrp="1"/>
          </p:cNvSpPr>
          <p:nvPr>
            <p:ph type="pic" sz="quarter" idx="14"/>
          </p:nvPr>
        </p:nvSpPr>
        <p:spPr>
          <a:xfrm>
            <a:off x="843329" y="3367371"/>
            <a:ext cx="911335" cy="911335"/>
          </a:xfrm>
          <a:custGeom>
            <a:avLst/>
            <a:gdLst>
              <a:gd name="connsiteX0" fmla="*/ 0 w 911335"/>
              <a:gd name="connsiteY0" fmla="*/ 0 h 911335"/>
              <a:gd name="connsiteX1" fmla="*/ 911335 w 911335"/>
              <a:gd name="connsiteY1" fmla="*/ 0 h 911335"/>
              <a:gd name="connsiteX2" fmla="*/ 911335 w 911335"/>
              <a:gd name="connsiteY2" fmla="*/ 911335 h 911335"/>
              <a:gd name="connsiteX3" fmla="*/ 0 w 911335"/>
              <a:gd name="connsiteY3" fmla="*/ 911335 h 911335"/>
            </a:gdLst>
            <a:ahLst/>
            <a:cxnLst>
              <a:cxn ang="0">
                <a:pos x="connsiteX0" y="connsiteY0"/>
              </a:cxn>
              <a:cxn ang="0">
                <a:pos x="connsiteX1" y="connsiteY1"/>
              </a:cxn>
              <a:cxn ang="0">
                <a:pos x="connsiteX2" y="connsiteY2"/>
              </a:cxn>
              <a:cxn ang="0">
                <a:pos x="connsiteX3" y="connsiteY3"/>
              </a:cxn>
            </a:cxnLst>
            <a:rect l="l" t="t" r="r" b="b"/>
            <a:pathLst>
              <a:path w="911335" h="911335">
                <a:moveTo>
                  <a:pt x="0" y="0"/>
                </a:moveTo>
                <a:lnTo>
                  <a:pt x="911335" y="0"/>
                </a:lnTo>
                <a:lnTo>
                  <a:pt x="911335" y="911335"/>
                </a:lnTo>
                <a:lnTo>
                  <a:pt x="0" y="911335"/>
                </a:lnTo>
                <a:close/>
              </a:path>
            </a:pathLst>
          </a:custGeom>
        </p:spPr>
        <p:txBody>
          <a:bodyPr rtlCol="0">
            <a:noAutofit/>
          </a:bodyPr>
          <a:lstStyle/>
          <a:p>
            <a:pPr lvl="0"/>
            <a:endParaRPr lang="en-US" noProof="0"/>
          </a:p>
        </p:txBody>
      </p:sp>
      <p:sp>
        <p:nvSpPr>
          <p:cNvPr id="42" name="Picture Placeholder 41"/>
          <p:cNvSpPr>
            <a:spLocks noGrp="1"/>
          </p:cNvSpPr>
          <p:nvPr>
            <p:ph type="pic" sz="quarter" idx="15"/>
          </p:nvPr>
        </p:nvSpPr>
        <p:spPr>
          <a:xfrm>
            <a:off x="843329" y="4590874"/>
            <a:ext cx="911335" cy="911335"/>
          </a:xfrm>
          <a:custGeom>
            <a:avLst/>
            <a:gdLst>
              <a:gd name="connsiteX0" fmla="*/ 0 w 911335"/>
              <a:gd name="connsiteY0" fmla="*/ 0 h 911335"/>
              <a:gd name="connsiteX1" fmla="*/ 911335 w 911335"/>
              <a:gd name="connsiteY1" fmla="*/ 0 h 911335"/>
              <a:gd name="connsiteX2" fmla="*/ 911335 w 911335"/>
              <a:gd name="connsiteY2" fmla="*/ 911335 h 911335"/>
              <a:gd name="connsiteX3" fmla="*/ 0 w 911335"/>
              <a:gd name="connsiteY3" fmla="*/ 911335 h 911335"/>
            </a:gdLst>
            <a:ahLst/>
            <a:cxnLst>
              <a:cxn ang="0">
                <a:pos x="connsiteX0" y="connsiteY0"/>
              </a:cxn>
              <a:cxn ang="0">
                <a:pos x="connsiteX1" y="connsiteY1"/>
              </a:cxn>
              <a:cxn ang="0">
                <a:pos x="connsiteX2" y="connsiteY2"/>
              </a:cxn>
              <a:cxn ang="0">
                <a:pos x="connsiteX3" y="connsiteY3"/>
              </a:cxn>
            </a:cxnLst>
            <a:rect l="l" t="t" r="r" b="b"/>
            <a:pathLst>
              <a:path w="911335" h="911335">
                <a:moveTo>
                  <a:pt x="0" y="0"/>
                </a:moveTo>
                <a:lnTo>
                  <a:pt x="911335" y="0"/>
                </a:lnTo>
                <a:lnTo>
                  <a:pt x="911335" y="911335"/>
                </a:lnTo>
                <a:lnTo>
                  <a:pt x="0" y="911335"/>
                </a:lnTo>
                <a:close/>
              </a:path>
            </a:pathLst>
          </a:custGeom>
        </p:spPr>
        <p:txBody>
          <a:bodyPr rtlCol="0">
            <a:noAutofit/>
          </a:bodyPr>
          <a:lstStyle/>
          <a:p>
            <a:pPr lvl="0"/>
            <a:endParaRPr lang="en-US" noProof="0"/>
          </a:p>
        </p:txBody>
      </p:sp>
      <p:sp>
        <p:nvSpPr>
          <p:cNvPr id="52" name="Picture Placeholder 51"/>
          <p:cNvSpPr>
            <a:spLocks noGrp="1"/>
          </p:cNvSpPr>
          <p:nvPr>
            <p:ph type="pic" sz="quarter" idx="16"/>
          </p:nvPr>
        </p:nvSpPr>
        <p:spPr>
          <a:xfrm>
            <a:off x="3517458" y="3367371"/>
            <a:ext cx="911335" cy="911335"/>
          </a:xfrm>
          <a:custGeom>
            <a:avLst/>
            <a:gdLst>
              <a:gd name="connsiteX0" fmla="*/ 0 w 911335"/>
              <a:gd name="connsiteY0" fmla="*/ 0 h 911335"/>
              <a:gd name="connsiteX1" fmla="*/ 911335 w 911335"/>
              <a:gd name="connsiteY1" fmla="*/ 0 h 911335"/>
              <a:gd name="connsiteX2" fmla="*/ 911335 w 911335"/>
              <a:gd name="connsiteY2" fmla="*/ 911335 h 911335"/>
              <a:gd name="connsiteX3" fmla="*/ 0 w 911335"/>
              <a:gd name="connsiteY3" fmla="*/ 911335 h 911335"/>
            </a:gdLst>
            <a:ahLst/>
            <a:cxnLst>
              <a:cxn ang="0">
                <a:pos x="connsiteX0" y="connsiteY0"/>
              </a:cxn>
              <a:cxn ang="0">
                <a:pos x="connsiteX1" y="connsiteY1"/>
              </a:cxn>
              <a:cxn ang="0">
                <a:pos x="connsiteX2" y="connsiteY2"/>
              </a:cxn>
              <a:cxn ang="0">
                <a:pos x="connsiteX3" y="connsiteY3"/>
              </a:cxn>
            </a:cxnLst>
            <a:rect l="l" t="t" r="r" b="b"/>
            <a:pathLst>
              <a:path w="911335" h="911335">
                <a:moveTo>
                  <a:pt x="0" y="0"/>
                </a:moveTo>
                <a:lnTo>
                  <a:pt x="911335" y="0"/>
                </a:lnTo>
                <a:lnTo>
                  <a:pt x="911335" y="911335"/>
                </a:lnTo>
                <a:lnTo>
                  <a:pt x="0" y="911335"/>
                </a:lnTo>
                <a:close/>
              </a:path>
            </a:pathLst>
          </a:custGeom>
        </p:spPr>
        <p:txBody>
          <a:bodyPr rtlCol="0">
            <a:noAutofit/>
          </a:bodyPr>
          <a:lstStyle/>
          <a:p>
            <a:pPr lvl="0"/>
            <a:endParaRPr lang="en-US" noProof="0"/>
          </a:p>
        </p:txBody>
      </p:sp>
      <p:sp>
        <p:nvSpPr>
          <p:cNvPr id="53" name="Picture Placeholder 52"/>
          <p:cNvSpPr>
            <a:spLocks noGrp="1"/>
          </p:cNvSpPr>
          <p:nvPr>
            <p:ph type="pic" sz="quarter" idx="17"/>
          </p:nvPr>
        </p:nvSpPr>
        <p:spPr>
          <a:xfrm>
            <a:off x="3517458" y="4590874"/>
            <a:ext cx="911335" cy="911335"/>
          </a:xfrm>
          <a:custGeom>
            <a:avLst/>
            <a:gdLst>
              <a:gd name="connsiteX0" fmla="*/ 0 w 911335"/>
              <a:gd name="connsiteY0" fmla="*/ 0 h 911335"/>
              <a:gd name="connsiteX1" fmla="*/ 911335 w 911335"/>
              <a:gd name="connsiteY1" fmla="*/ 0 h 911335"/>
              <a:gd name="connsiteX2" fmla="*/ 911335 w 911335"/>
              <a:gd name="connsiteY2" fmla="*/ 911335 h 911335"/>
              <a:gd name="connsiteX3" fmla="*/ 0 w 911335"/>
              <a:gd name="connsiteY3" fmla="*/ 911335 h 911335"/>
            </a:gdLst>
            <a:ahLst/>
            <a:cxnLst>
              <a:cxn ang="0">
                <a:pos x="connsiteX0" y="connsiteY0"/>
              </a:cxn>
              <a:cxn ang="0">
                <a:pos x="connsiteX1" y="connsiteY1"/>
              </a:cxn>
              <a:cxn ang="0">
                <a:pos x="connsiteX2" y="connsiteY2"/>
              </a:cxn>
              <a:cxn ang="0">
                <a:pos x="connsiteX3" y="connsiteY3"/>
              </a:cxn>
            </a:cxnLst>
            <a:rect l="l" t="t" r="r" b="b"/>
            <a:pathLst>
              <a:path w="911335" h="911335">
                <a:moveTo>
                  <a:pt x="0" y="0"/>
                </a:moveTo>
                <a:lnTo>
                  <a:pt x="911335" y="0"/>
                </a:lnTo>
                <a:lnTo>
                  <a:pt x="911335" y="911335"/>
                </a:lnTo>
                <a:lnTo>
                  <a:pt x="0" y="911335"/>
                </a:lnTo>
                <a:close/>
              </a:path>
            </a:pathLst>
          </a:custGeom>
        </p:spPr>
        <p:txBody>
          <a:bodyPr rtlCol="0">
            <a:noAutofit/>
          </a:bodyPr>
          <a:lstStyle/>
          <a:p>
            <a:pPr lvl="0"/>
            <a:endParaRPr lang="en-US" noProof="0"/>
          </a:p>
        </p:txBody>
      </p:sp>
      <p:sp>
        <p:nvSpPr>
          <p:cNvPr id="54" name="Picture Placeholder 53"/>
          <p:cNvSpPr>
            <a:spLocks noGrp="1"/>
          </p:cNvSpPr>
          <p:nvPr>
            <p:ph type="pic" sz="quarter" idx="18"/>
          </p:nvPr>
        </p:nvSpPr>
        <p:spPr>
          <a:xfrm>
            <a:off x="6191586" y="3367371"/>
            <a:ext cx="911335" cy="911335"/>
          </a:xfrm>
          <a:custGeom>
            <a:avLst/>
            <a:gdLst>
              <a:gd name="connsiteX0" fmla="*/ 0 w 911335"/>
              <a:gd name="connsiteY0" fmla="*/ 0 h 911335"/>
              <a:gd name="connsiteX1" fmla="*/ 911335 w 911335"/>
              <a:gd name="connsiteY1" fmla="*/ 0 h 911335"/>
              <a:gd name="connsiteX2" fmla="*/ 911335 w 911335"/>
              <a:gd name="connsiteY2" fmla="*/ 911335 h 911335"/>
              <a:gd name="connsiteX3" fmla="*/ 0 w 911335"/>
              <a:gd name="connsiteY3" fmla="*/ 911335 h 911335"/>
            </a:gdLst>
            <a:ahLst/>
            <a:cxnLst>
              <a:cxn ang="0">
                <a:pos x="connsiteX0" y="connsiteY0"/>
              </a:cxn>
              <a:cxn ang="0">
                <a:pos x="connsiteX1" y="connsiteY1"/>
              </a:cxn>
              <a:cxn ang="0">
                <a:pos x="connsiteX2" y="connsiteY2"/>
              </a:cxn>
              <a:cxn ang="0">
                <a:pos x="connsiteX3" y="connsiteY3"/>
              </a:cxn>
            </a:cxnLst>
            <a:rect l="l" t="t" r="r" b="b"/>
            <a:pathLst>
              <a:path w="911335" h="911335">
                <a:moveTo>
                  <a:pt x="0" y="0"/>
                </a:moveTo>
                <a:lnTo>
                  <a:pt x="911335" y="0"/>
                </a:lnTo>
                <a:lnTo>
                  <a:pt x="911335" y="911335"/>
                </a:lnTo>
                <a:lnTo>
                  <a:pt x="0" y="911335"/>
                </a:lnTo>
                <a:close/>
              </a:path>
            </a:pathLst>
          </a:custGeom>
        </p:spPr>
        <p:txBody>
          <a:bodyPr rtlCol="0">
            <a:noAutofit/>
          </a:bodyPr>
          <a:lstStyle/>
          <a:p>
            <a:pPr lvl="0"/>
            <a:endParaRPr lang="en-US" noProof="0"/>
          </a:p>
        </p:txBody>
      </p:sp>
      <p:sp>
        <p:nvSpPr>
          <p:cNvPr id="55" name="Picture Placeholder 54"/>
          <p:cNvSpPr>
            <a:spLocks noGrp="1"/>
          </p:cNvSpPr>
          <p:nvPr>
            <p:ph type="pic" sz="quarter" idx="19"/>
          </p:nvPr>
        </p:nvSpPr>
        <p:spPr>
          <a:xfrm>
            <a:off x="6191586" y="4590874"/>
            <a:ext cx="911335" cy="911335"/>
          </a:xfrm>
          <a:custGeom>
            <a:avLst/>
            <a:gdLst>
              <a:gd name="connsiteX0" fmla="*/ 0 w 911335"/>
              <a:gd name="connsiteY0" fmla="*/ 0 h 911335"/>
              <a:gd name="connsiteX1" fmla="*/ 911335 w 911335"/>
              <a:gd name="connsiteY1" fmla="*/ 0 h 911335"/>
              <a:gd name="connsiteX2" fmla="*/ 911335 w 911335"/>
              <a:gd name="connsiteY2" fmla="*/ 911335 h 911335"/>
              <a:gd name="connsiteX3" fmla="*/ 0 w 911335"/>
              <a:gd name="connsiteY3" fmla="*/ 911335 h 911335"/>
            </a:gdLst>
            <a:ahLst/>
            <a:cxnLst>
              <a:cxn ang="0">
                <a:pos x="connsiteX0" y="connsiteY0"/>
              </a:cxn>
              <a:cxn ang="0">
                <a:pos x="connsiteX1" y="connsiteY1"/>
              </a:cxn>
              <a:cxn ang="0">
                <a:pos x="connsiteX2" y="connsiteY2"/>
              </a:cxn>
              <a:cxn ang="0">
                <a:pos x="connsiteX3" y="connsiteY3"/>
              </a:cxn>
            </a:cxnLst>
            <a:rect l="l" t="t" r="r" b="b"/>
            <a:pathLst>
              <a:path w="911335" h="911335">
                <a:moveTo>
                  <a:pt x="0" y="0"/>
                </a:moveTo>
                <a:lnTo>
                  <a:pt x="911335" y="0"/>
                </a:lnTo>
                <a:lnTo>
                  <a:pt x="911335" y="911335"/>
                </a:lnTo>
                <a:lnTo>
                  <a:pt x="0" y="911335"/>
                </a:lnTo>
                <a:close/>
              </a:path>
            </a:pathLst>
          </a:custGeom>
        </p:spPr>
        <p:txBody>
          <a:bodyPr rtlCol="0">
            <a:noAutofit/>
          </a:bodyPr>
          <a:lstStyle/>
          <a:p>
            <a:pPr lvl="0"/>
            <a:endParaRPr lang="en-US" noProof="0"/>
          </a:p>
        </p:txBody>
      </p:sp>
      <p:sp>
        <p:nvSpPr>
          <p:cNvPr id="57" name="Picture Placeholder 56"/>
          <p:cNvSpPr>
            <a:spLocks noGrp="1"/>
          </p:cNvSpPr>
          <p:nvPr>
            <p:ph type="pic" sz="quarter" idx="20"/>
          </p:nvPr>
        </p:nvSpPr>
        <p:spPr>
          <a:xfrm>
            <a:off x="8865714" y="3367371"/>
            <a:ext cx="911335" cy="911335"/>
          </a:xfrm>
          <a:custGeom>
            <a:avLst/>
            <a:gdLst>
              <a:gd name="connsiteX0" fmla="*/ 0 w 911335"/>
              <a:gd name="connsiteY0" fmla="*/ 0 h 911335"/>
              <a:gd name="connsiteX1" fmla="*/ 911335 w 911335"/>
              <a:gd name="connsiteY1" fmla="*/ 0 h 911335"/>
              <a:gd name="connsiteX2" fmla="*/ 911335 w 911335"/>
              <a:gd name="connsiteY2" fmla="*/ 911335 h 911335"/>
              <a:gd name="connsiteX3" fmla="*/ 0 w 911335"/>
              <a:gd name="connsiteY3" fmla="*/ 911335 h 911335"/>
            </a:gdLst>
            <a:ahLst/>
            <a:cxnLst>
              <a:cxn ang="0">
                <a:pos x="connsiteX0" y="connsiteY0"/>
              </a:cxn>
              <a:cxn ang="0">
                <a:pos x="connsiteX1" y="connsiteY1"/>
              </a:cxn>
              <a:cxn ang="0">
                <a:pos x="connsiteX2" y="connsiteY2"/>
              </a:cxn>
              <a:cxn ang="0">
                <a:pos x="connsiteX3" y="connsiteY3"/>
              </a:cxn>
            </a:cxnLst>
            <a:rect l="l" t="t" r="r" b="b"/>
            <a:pathLst>
              <a:path w="911335" h="911335">
                <a:moveTo>
                  <a:pt x="0" y="0"/>
                </a:moveTo>
                <a:lnTo>
                  <a:pt x="911335" y="0"/>
                </a:lnTo>
                <a:lnTo>
                  <a:pt x="911335" y="911335"/>
                </a:lnTo>
                <a:lnTo>
                  <a:pt x="0" y="911335"/>
                </a:lnTo>
                <a:close/>
              </a:path>
            </a:pathLst>
          </a:custGeom>
        </p:spPr>
        <p:txBody>
          <a:bodyPr rtlCol="0">
            <a:noAutofit/>
          </a:bodyPr>
          <a:lstStyle/>
          <a:p>
            <a:pPr lvl="0"/>
            <a:endParaRPr lang="en-US" noProof="0"/>
          </a:p>
        </p:txBody>
      </p:sp>
      <p:sp>
        <p:nvSpPr>
          <p:cNvPr id="60" name="Picture Placeholder 59"/>
          <p:cNvSpPr>
            <a:spLocks noGrp="1"/>
          </p:cNvSpPr>
          <p:nvPr>
            <p:ph type="pic" sz="quarter" idx="21"/>
          </p:nvPr>
        </p:nvSpPr>
        <p:spPr>
          <a:xfrm>
            <a:off x="8865714" y="4590874"/>
            <a:ext cx="911335" cy="911335"/>
          </a:xfrm>
          <a:custGeom>
            <a:avLst/>
            <a:gdLst>
              <a:gd name="connsiteX0" fmla="*/ 0 w 911335"/>
              <a:gd name="connsiteY0" fmla="*/ 0 h 911335"/>
              <a:gd name="connsiteX1" fmla="*/ 911335 w 911335"/>
              <a:gd name="connsiteY1" fmla="*/ 0 h 911335"/>
              <a:gd name="connsiteX2" fmla="*/ 911335 w 911335"/>
              <a:gd name="connsiteY2" fmla="*/ 911335 h 911335"/>
              <a:gd name="connsiteX3" fmla="*/ 0 w 911335"/>
              <a:gd name="connsiteY3" fmla="*/ 911335 h 911335"/>
            </a:gdLst>
            <a:ahLst/>
            <a:cxnLst>
              <a:cxn ang="0">
                <a:pos x="connsiteX0" y="connsiteY0"/>
              </a:cxn>
              <a:cxn ang="0">
                <a:pos x="connsiteX1" y="connsiteY1"/>
              </a:cxn>
              <a:cxn ang="0">
                <a:pos x="connsiteX2" y="connsiteY2"/>
              </a:cxn>
              <a:cxn ang="0">
                <a:pos x="connsiteX3" y="connsiteY3"/>
              </a:cxn>
            </a:cxnLst>
            <a:rect l="l" t="t" r="r" b="b"/>
            <a:pathLst>
              <a:path w="911335" h="911335">
                <a:moveTo>
                  <a:pt x="0" y="0"/>
                </a:moveTo>
                <a:lnTo>
                  <a:pt x="911335" y="0"/>
                </a:lnTo>
                <a:lnTo>
                  <a:pt x="911335" y="911335"/>
                </a:lnTo>
                <a:lnTo>
                  <a:pt x="0" y="911335"/>
                </a:ln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4043922144"/>
      </p:ext>
    </p:extLst>
  </p:cSld>
  <p:clrMapOvr>
    <a:masterClrMapping/>
  </p:clrMapOvr>
  <p:transition spd="slow">
    <p:wip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19_Custom Layout">
    <p:spTree>
      <p:nvGrpSpPr>
        <p:cNvPr id="1" name=""/>
        <p:cNvGrpSpPr/>
        <p:nvPr/>
      </p:nvGrpSpPr>
      <p:grpSpPr>
        <a:xfrm>
          <a:off x="0" y="0"/>
          <a:ext cx="0" cy="0"/>
          <a:chOff x="0" y="0"/>
          <a:chExt cx="0" cy="0"/>
        </a:xfrm>
      </p:grpSpPr>
      <p:sp>
        <p:nvSpPr>
          <p:cNvPr id="19" name="Picture Placeholder 18"/>
          <p:cNvSpPr>
            <a:spLocks noGrp="1"/>
          </p:cNvSpPr>
          <p:nvPr>
            <p:ph type="pic" sz="quarter" idx="10"/>
          </p:nvPr>
        </p:nvSpPr>
        <p:spPr>
          <a:xfrm>
            <a:off x="3064596" y="2271007"/>
            <a:ext cx="1101969" cy="1101969"/>
          </a:xfrm>
          <a:custGeom>
            <a:avLst/>
            <a:gdLst>
              <a:gd name="connsiteX0" fmla="*/ 0 w 1101969"/>
              <a:gd name="connsiteY0" fmla="*/ 0 h 1101969"/>
              <a:gd name="connsiteX1" fmla="*/ 1101969 w 1101969"/>
              <a:gd name="connsiteY1" fmla="*/ 0 h 1101969"/>
              <a:gd name="connsiteX2" fmla="*/ 1101969 w 1101969"/>
              <a:gd name="connsiteY2" fmla="*/ 1101969 h 1101969"/>
              <a:gd name="connsiteX3" fmla="*/ 0 w 1101969"/>
              <a:gd name="connsiteY3" fmla="*/ 1101969 h 1101969"/>
            </a:gdLst>
            <a:ahLst/>
            <a:cxnLst>
              <a:cxn ang="0">
                <a:pos x="connsiteX0" y="connsiteY0"/>
              </a:cxn>
              <a:cxn ang="0">
                <a:pos x="connsiteX1" y="connsiteY1"/>
              </a:cxn>
              <a:cxn ang="0">
                <a:pos x="connsiteX2" y="connsiteY2"/>
              </a:cxn>
              <a:cxn ang="0">
                <a:pos x="connsiteX3" y="connsiteY3"/>
              </a:cxn>
            </a:cxnLst>
            <a:rect l="l" t="t" r="r" b="b"/>
            <a:pathLst>
              <a:path w="1101969" h="1101969">
                <a:moveTo>
                  <a:pt x="0" y="0"/>
                </a:moveTo>
                <a:lnTo>
                  <a:pt x="1101969" y="0"/>
                </a:lnTo>
                <a:lnTo>
                  <a:pt x="1101969" y="1101969"/>
                </a:lnTo>
                <a:lnTo>
                  <a:pt x="0" y="1101969"/>
                </a:lnTo>
                <a:close/>
              </a:path>
            </a:pathLst>
          </a:custGeom>
        </p:spPr>
        <p:txBody>
          <a:bodyPr rtlCol="0">
            <a:noAutofit/>
          </a:bodyPr>
          <a:lstStyle/>
          <a:p>
            <a:pPr lvl="0"/>
            <a:endParaRPr lang="en-US" noProof="0"/>
          </a:p>
        </p:txBody>
      </p:sp>
      <p:sp>
        <p:nvSpPr>
          <p:cNvPr id="22" name="Picture Placeholder 21"/>
          <p:cNvSpPr>
            <a:spLocks noGrp="1"/>
          </p:cNvSpPr>
          <p:nvPr>
            <p:ph type="pic" sz="quarter" idx="11"/>
          </p:nvPr>
        </p:nvSpPr>
        <p:spPr>
          <a:xfrm>
            <a:off x="1739735" y="3683486"/>
            <a:ext cx="832645" cy="832645"/>
          </a:xfrm>
          <a:custGeom>
            <a:avLst/>
            <a:gdLst>
              <a:gd name="connsiteX0" fmla="*/ 0 w 832645"/>
              <a:gd name="connsiteY0" fmla="*/ 0 h 832645"/>
              <a:gd name="connsiteX1" fmla="*/ 832645 w 832645"/>
              <a:gd name="connsiteY1" fmla="*/ 0 h 832645"/>
              <a:gd name="connsiteX2" fmla="*/ 832645 w 832645"/>
              <a:gd name="connsiteY2" fmla="*/ 832645 h 832645"/>
              <a:gd name="connsiteX3" fmla="*/ 0 w 832645"/>
              <a:gd name="connsiteY3" fmla="*/ 832645 h 832645"/>
            </a:gdLst>
            <a:ahLst/>
            <a:cxnLst>
              <a:cxn ang="0">
                <a:pos x="connsiteX0" y="connsiteY0"/>
              </a:cxn>
              <a:cxn ang="0">
                <a:pos x="connsiteX1" y="connsiteY1"/>
              </a:cxn>
              <a:cxn ang="0">
                <a:pos x="connsiteX2" y="connsiteY2"/>
              </a:cxn>
              <a:cxn ang="0">
                <a:pos x="connsiteX3" y="connsiteY3"/>
              </a:cxn>
            </a:cxnLst>
            <a:rect l="l" t="t" r="r" b="b"/>
            <a:pathLst>
              <a:path w="832645" h="832645">
                <a:moveTo>
                  <a:pt x="0" y="0"/>
                </a:moveTo>
                <a:lnTo>
                  <a:pt x="832645" y="0"/>
                </a:lnTo>
                <a:lnTo>
                  <a:pt x="832645" y="832645"/>
                </a:lnTo>
                <a:lnTo>
                  <a:pt x="0" y="832645"/>
                </a:lnTo>
                <a:close/>
              </a:path>
            </a:pathLst>
          </a:custGeom>
        </p:spPr>
        <p:txBody>
          <a:bodyPr rtlCol="0">
            <a:noAutofit/>
          </a:bodyPr>
          <a:lstStyle/>
          <a:p>
            <a:pPr lvl="0"/>
            <a:endParaRPr lang="en-US" noProof="0"/>
          </a:p>
        </p:txBody>
      </p:sp>
      <p:sp>
        <p:nvSpPr>
          <p:cNvPr id="25" name="Picture Placeholder 24"/>
          <p:cNvSpPr>
            <a:spLocks noGrp="1"/>
          </p:cNvSpPr>
          <p:nvPr>
            <p:ph type="pic" sz="quarter" idx="12"/>
          </p:nvPr>
        </p:nvSpPr>
        <p:spPr>
          <a:xfrm>
            <a:off x="4658781" y="3683486"/>
            <a:ext cx="832645" cy="832645"/>
          </a:xfrm>
          <a:custGeom>
            <a:avLst/>
            <a:gdLst>
              <a:gd name="connsiteX0" fmla="*/ 0 w 832645"/>
              <a:gd name="connsiteY0" fmla="*/ 0 h 832645"/>
              <a:gd name="connsiteX1" fmla="*/ 832645 w 832645"/>
              <a:gd name="connsiteY1" fmla="*/ 0 h 832645"/>
              <a:gd name="connsiteX2" fmla="*/ 832645 w 832645"/>
              <a:gd name="connsiteY2" fmla="*/ 832645 h 832645"/>
              <a:gd name="connsiteX3" fmla="*/ 0 w 832645"/>
              <a:gd name="connsiteY3" fmla="*/ 832645 h 832645"/>
            </a:gdLst>
            <a:ahLst/>
            <a:cxnLst>
              <a:cxn ang="0">
                <a:pos x="connsiteX0" y="connsiteY0"/>
              </a:cxn>
              <a:cxn ang="0">
                <a:pos x="connsiteX1" y="connsiteY1"/>
              </a:cxn>
              <a:cxn ang="0">
                <a:pos x="connsiteX2" y="connsiteY2"/>
              </a:cxn>
              <a:cxn ang="0">
                <a:pos x="connsiteX3" y="connsiteY3"/>
              </a:cxn>
            </a:cxnLst>
            <a:rect l="l" t="t" r="r" b="b"/>
            <a:pathLst>
              <a:path w="832645" h="832645">
                <a:moveTo>
                  <a:pt x="0" y="0"/>
                </a:moveTo>
                <a:lnTo>
                  <a:pt x="832645" y="0"/>
                </a:lnTo>
                <a:lnTo>
                  <a:pt x="832645" y="832645"/>
                </a:lnTo>
                <a:lnTo>
                  <a:pt x="0" y="832645"/>
                </a:lnTo>
                <a:close/>
              </a:path>
            </a:pathLst>
          </a:custGeom>
        </p:spPr>
        <p:txBody>
          <a:bodyPr rtlCol="0">
            <a:noAutofit/>
          </a:bodyPr>
          <a:lstStyle/>
          <a:p>
            <a:pPr lvl="0"/>
            <a:endParaRPr lang="en-US" noProof="0"/>
          </a:p>
        </p:txBody>
      </p:sp>
      <p:sp>
        <p:nvSpPr>
          <p:cNvPr id="28" name="Picture Placeholder 27"/>
          <p:cNvSpPr>
            <a:spLocks noGrp="1"/>
          </p:cNvSpPr>
          <p:nvPr>
            <p:ph type="pic" sz="quarter" idx="13"/>
          </p:nvPr>
        </p:nvSpPr>
        <p:spPr>
          <a:xfrm>
            <a:off x="1059796" y="4949578"/>
            <a:ext cx="832645" cy="832645"/>
          </a:xfrm>
          <a:custGeom>
            <a:avLst/>
            <a:gdLst>
              <a:gd name="connsiteX0" fmla="*/ 0 w 832645"/>
              <a:gd name="connsiteY0" fmla="*/ 0 h 832645"/>
              <a:gd name="connsiteX1" fmla="*/ 832645 w 832645"/>
              <a:gd name="connsiteY1" fmla="*/ 0 h 832645"/>
              <a:gd name="connsiteX2" fmla="*/ 832645 w 832645"/>
              <a:gd name="connsiteY2" fmla="*/ 832645 h 832645"/>
              <a:gd name="connsiteX3" fmla="*/ 0 w 832645"/>
              <a:gd name="connsiteY3" fmla="*/ 832645 h 832645"/>
            </a:gdLst>
            <a:ahLst/>
            <a:cxnLst>
              <a:cxn ang="0">
                <a:pos x="connsiteX0" y="connsiteY0"/>
              </a:cxn>
              <a:cxn ang="0">
                <a:pos x="connsiteX1" y="connsiteY1"/>
              </a:cxn>
              <a:cxn ang="0">
                <a:pos x="connsiteX2" y="connsiteY2"/>
              </a:cxn>
              <a:cxn ang="0">
                <a:pos x="connsiteX3" y="connsiteY3"/>
              </a:cxn>
            </a:cxnLst>
            <a:rect l="l" t="t" r="r" b="b"/>
            <a:pathLst>
              <a:path w="832645" h="832645">
                <a:moveTo>
                  <a:pt x="0" y="0"/>
                </a:moveTo>
                <a:lnTo>
                  <a:pt x="832645" y="0"/>
                </a:lnTo>
                <a:lnTo>
                  <a:pt x="832645" y="832645"/>
                </a:lnTo>
                <a:lnTo>
                  <a:pt x="0" y="832645"/>
                </a:lnTo>
                <a:close/>
              </a:path>
            </a:pathLst>
          </a:custGeom>
        </p:spPr>
        <p:txBody>
          <a:bodyPr rtlCol="0">
            <a:noAutofit/>
          </a:bodyPr>
          <a:lstStyle/>
          <a:p>
            <a:pPr lvl="0"/>
            <a:endParaRPr lang="en-US" noProof="0"/>
          </a:p>
        </p:txBody>
      </p:sp>
      <p:sp>
        <p:nvSpPr>
          <p:cNvPr id="29" name="Picture Placeholder 28"/>
          <p:cNvSpPr>
            <a:spLocks noGrp="1"/>
          </p:cNvSpPr>
          <p:nvPr>
            <p:ph type="pic" sz="quarter" idx="14"/>
          </p:nvPr>
        </p:nvSpPr>
        <p:spPr>
          <a:xfrm>
            <a:off x="2443129" y="4949578"/>
            <a:ext cx="832645" cy="832645"/>
          </a:xfrm>
          <a:custGeom>
            <a:avLst/>
            <a:gdLst>
              <a:gd name="connsiteX0" fmla="*/ 0 w 832645"/>
              <a:gd name="connsiteY0" fmla="*/ 0 h 832645"/>
              <a:gd name="connsiteX1" fmla="*/ 832645 w 832645"/>
              <a:gd name="connsiteY1" fmla="*/ 0 h 832645"/>
              <a:gd name="connsiteX2" fmla="*/ 832645 w 832645"/>
              <a:gd name="connsiteY2" fmla="*/ 832645 h 832645"/>
              <a:gd name="connsiteX3" fmla="*/ 0 w 832645"/>
              <a:gd name="connsiteY3" fmla="*/ 832645 h 832645"/>
            </a:gdLst>
            <a:ahLst/>
            <a:cxnLst>
              <a:cxn ang="0">
                <a:pos x="connsiteX0" y="connsiteY0"/>
              </a:cxn>
              <a:cxn ang="0">
                <a:pos x="connsiteX1" y="connsiteY1"/>
              </a:cxn>
              <a:cxn ang="0">
                <a:pos x="connsiteX2" y="connsiteY2"/>
              </a:cxn>
              <a:cxn ang="0">
                <a:pos x="connsiteX3" y="connsiteY3"/>
              </a:cxn>
            </a:cxnLst>
            <a:rect l="l" t="t" r="r" b="b"/>
            <a:pathLst>
              <a:path w="832645" h="832645">
                <a:moveTo>
                  <a:pt x="0" y="0"/>
                </a:moveTo>
                <a:lnTo>
                  <a:pt x="832645" y="0"/>
                </a:lnTo>
                <a:lnTo>
                  <a:pt x="832645" y="832645"/>
                </a:lnTo>
                <a:lnTo>
                  <a:pt x="0" y="832645"/>
                </a:lnTo>
                <a:close/>
              </a:path>
            </a:pathLst>
          </a:custGeom>
        </p:spPr>
        <p:txBody>
          <a:bodyPr rtlCol="0">
            <a:noAutofit/>
          </a:bodyPr>
          <a:lstStyle/>
          <a:p>
            <a:pPr lvl="0"/>
            <a:endParaRPr lang="en-US" noProof="0"/>
          </a:p>
        </p:txBody>
      </p:sp>
      <p:sp>
        <p:nvSpPr>
          <p:cNvPr id="30" name="Picture Placeholder 29"/>
          <p:cNvSpPr>
            <a:spLocks noGrp="1"/>
          </p:cNvSpPr>
          <p:nvPr>
            <p:ph type="pic" sz="quarter" idx="15"/>
          </p:nvPr>
        </p:nvSpPr>
        <p:spPr>
          <a:xfrm>
            <a:off x="3980220" y="4938163"/>
            <a:ext cx="832645" cy="832645"/>
          </a:xfrm>
          <a:custGeom>
            <a:avLst/>
            <a:gdLst>
              <a:gd name="connsiteX0" fmla="*/ 0 w 832645"/>
              <a:gd name="connsiteY0" fmla="*/ 0 h 832645"/>
              <a:gd name="connsiteX1" fmla="*/ 832645 w 832645"/>
              <a:gd name="connsiteY1" fmla="*/ 0 h 832645"/>
              <a:gd name="connsiteX2" fmla="*/ 832645 w 832645"/>
              <a:gd name="connsiteY2" fmla="*/ 832645 h 832645"/>
              <a:gd name="connsiteX3" fmla="*/ 0 w 832645"/>
              <a:gd name="connsiteY3" fmla="*/ 832645 h 832645"/>
            </a:gdLst>
            <a:ahLst/>
            <a:cxnLst>
              <a:cxn ang="0">
                <a:pos x="connsiteX0" y="connsiteY0"/>
              </a:cxn>
              <a:cxn ang="0">
                <a:pos x="connsiteX1" y="connsiteY1"/>
              </a:cxn>
              <a:cxn ang="0">
                <a:pos x="connsiteX2" y="connsiteY2"/>
              </a:cxn>
              <a:cxn ang="0">
                <a:pos x="connsiteX3" y="connsiteY3"/>
              </a:cxn>
            </a:cxnLst>
            <a:rect l="l" t="t" r="r" b="b"/>
            <a:pathLst>
              <a:path w="832645" h="832645">
                <a:moveTo>
                  <a:pt x="0" y="0"/>
                </a:moveTo>
                <a:lnTo>
                  <a:pt x="832645" y="0"/>
                </a:lnTo>
                <a:lnTo>
                  <a:pt x="832645" y="832645"/>
                </a:lnTo>
                <a:lnTo>
                  <a:pt x="0" y="832645"/>
                </a:lnTo>
                <a:close/>
              </a:path>
            </a:pathLst>
          </a:custGeom>
        </p:spPr>
        <p:txBody>
          <a:bodyPr rtlCol="0">
            <a:noAutofit/>
          </a:bodyPr>
          <a:lstStyle/>
          <a:p>
            <a:pPr lvl="0"/>
            <a:endParaRPr lang="en-US" noProof="0"/>
          </a:p>
        </p:txBody>
      </p:sp>
      <p:sp>
        <p:nvSpPr>
          <p:cNvPr id="31" name="Picture Placeholder 30"/>
          <p:cNvSpPr>
            <a:spLocks noGrp="1"/>
          </p:cNvSpPr>
          <p:nvPr>
            <p:ph type="pic" sz="quarter" idx="16"/>
          </p:nvPr>
        </p:nvSpPr>
        <p:spPr>
          <a:xfrm>
            <a:off x="5363553" y="4938163"/>
            <a:ext cx="832645" cy="832645"/>
          </a:xfrm>
          <a:custGeom>
            <a:avLst/>
            <a:gdLst>
              <a:gd name="connsiteX0" fmla="*/ 0 w 832645"/>
              <a:gd name="connsiteY0" fmla="*/ 0 h 832645"/>
              <a:gd name="connsiteX1" fmla="*/ 832645 w 832645"/>
              <a:gd name="connsiteY1" fmla="*/ 0 h 832645"/>
              <a:gd name="connsiteX2" fmla="*/ 832645 w 832645"/>
              <a:gd name="connsiteY2" fmla="*/ 832645 h 832645"/>
              <a:gd name="connsiteX3" fmla="*/ 0 w 832645"/>
              <a:gd name="connsiteY3" fmla="*/ 832645 h 832645"/>
            </a:gdLst>
            <a:ahLst/>
            <a:cxnLst>
              <a:cxn ang="0">
                <a:pos x="connsiteX0" y="connsiteY0"/>
              </a:cxn>
              <a:cxn ang="0">
                <a:pos x="connsiteX1" y="connsiteY1"/>
              </a:cxn>
              <a:cxn ang="0">
                <a:pos x="connsiteX2" y="connsiteY2"/>
              </a:cxn>
              <a:cxn ang="0">
                <a:pos x="connsiteX3" y="connsiteY3"/>
              </a:cxn>
            </a:cxnLst>
            <a:rect l="l" t="t" r="r" b="b"/>
            <a:pathLst>
              <a:path w="832645" h="832645">
                <a:moveTo>
                  <a:pt x="0" y="0"/>
                </a:moveTo>
                <a:lnTo>
                  <a:pt x="832645" y="0"/>
                </a:lnTo>
                <a:lnTo>
                  <a:pt x="832645" y="832645"/>
                </a:lnTo>
                <a:lnTo>
                  <a:pt x="0" y="832645"/>
                </a:lnTo>
                <a:close/>
              </a:path>
            </a:pathLst>
          </a:custGeom>
        </p:spPr>
        <p:txBody>
          <a:bodyPr rtlCol="0">
            <a:noAutofit/>
          </a:bodyPr>
          <a:lstStyle/>
          <a:p>
            <a:pPr lvl="0"/>
            <a:endParaRPr lang="en-US" noProof="0"/>
          </a:p>
        </p:txBody>
      </p:sp>
      <p:sp>
        <p:nvSpPr>
          <p:cNvPr id="32" name="Picture Placeholder 31"/>
          <p:cNvSpPr>
            <a:spLocks noGrp="1"/>
          </p:cNvSpPr>
          <p:nvPr>
            <p:ph type="pic" sz="quarter" idx="17"/>
          </p:nvPr>
        </p:nvSpPr>
        <p:spPr>
          <a:xfrm>
            <a:off x="7380513" y="3701533"/>
            <a:ext cx="832645" cy="832645"/>
          </a:xfrm>
          <a:custGeom>
            <a:avLst/>
            <a:gdLst>
              <a:gd name="connsiteX0" fmla="*/ 0 w 832645"/>
              <a:gd name="connsiteY0" fmla="*/ 0 h 832645"/>
              <a:gd name="connsiteX1" fmla="*/ 832645 w 832645"/>
              <a:gd name="connsiteY1" fmla="*/ 0 h 832645"/>
              <a:gd name="connsiteX2" fmla="*/ 832645 w 832645"/>
              <a:gd name="connsiteY2" fmla="*/ 832645 h 832645"/>
              <a:gd name="connsiteX3" fmla="*/ 0 w 832645"/>
              <a:gd name="connsiteY3" fmla="*/ 832645 h 832645"/>
            </a:gdLst>
            <a:ahLst/>
            <a:cxnLst>
              <a:cxn ang="0">
                <a:pos x="connsiteX0" y="connsiteY0"/>
              </a:cxn>
              <a:cxn ang="0">
                <a:pos x="connsiteX1" y="connsiteY1"/>
              </a:cxn>
              <a:cxn ang="0">
                <a:pos x="connsiteX2" y="connsiteY2"/>
              </a:cxn>
              <a:cxn ang="0">
                <a:pos x="connsiteX3" y="connsiteY3"/>
              </a:cxn>
            </a:cxnLst>
            <a:rect l="l" t="t" r="r" b="b"/>
            <a:pathLst>
              <a:path w="832645" h="832645">
                <a:moveTo>
                  <a:pt x="0" y="0"/>
                </a:moveTo>
                <a:lnTo>
                  <a:pt x="832645" y="0"/>
                </a:lnTo>
                <a:lnTo>
                  <a:pt x="832645" y="832645"/>
                </a:lnTo>
                <a:lnTo>
                  <a:pt x="0" y="832645"/>
                </a:lnTo>
                <a:close/>
              </a:path>
            </a:pathLst>
          </a:custGeom>
        </p:spPr>
        <p:txBody>
          <a:bodyPr rtlCol="0">
            <a:noAutofit/>
          </a:bodyPr>
          <a:lstStyle/>
          <a:p>
            <a:pPr lvl="0"/>
            <a:endParaRPr lang="en-US" noProof="0"/>
          </a:p>
        </p:txBody>
      </p:sp>
      <p:sp>
        <p:nvSpPr>
          <p:cNvPr id="33" name="Picture Placeholder 32"/>
          <p:cNvSpPr>
            <a:spLocks noGrp="1"/>
          </p:cNvSpPr>
          <p:nvPr>
            <p:ph type="pic" sz="quarter" idx="18"/>
          </p:nvPr>
        </p:nvSpPr>
        <p:spPr>
          <a:xfrm>
            <a:off x="8851528" y="3676481"/>
            <a:ext cx="832645" cy="832645"/>
          </a:xfrm>
          <a:custGeom>
            <a:avLst/>
            <a:gdLst>
              <a:gd name="connsiteX0" fmla="*/ 0 w 832645"/>
              <a:gd name="connsiteY0" fmla="*/ 0 h 832645"/>
              <a:gd name="connsiteX1" fmla="*/ 832645 w 832645"/>
              <a:gd name="connsiteY1" fmla="*/ 0 h 832645"/>
              <a:gd name="connsiteX2" fmla="*/ 832645 w 832645"/>
              <a:gd name="connsiteY2" fmla="*/ 832645 h 832645"/>
              <a:gd name="connsiteX3" fmla="*/ 0 w 832645"/>
              <a:gd name="connsiteY3" fmla="*/ 832645 h 832645"/>
            </a:gdLst>
            <a:ahLst/>
            <a:cxnLst>
              <a:cxn ang="0">
                <a:pos x="connsiteX0" y="connsiteY0"/>
              </a:cxn>
              <a:cxn ang="0">
                <a:pos x="connsiteX1" y="connsiteY1"/>
              </a:cxn>
              <a:cxn ang="0">
                <a:pos x="connsiteX2" y="connsiteY2"/>
              </a:cxn>
              <a:cxn ang="0">
                <a:pos x="connsiteX3" y="connsiteY3"/>
              </a:cxn>
            </a:cxnLst>
            <a:rect l="l" t="t" r="r" b="b"/>
            <a:pathLst>
              <a:path w="832645" h="832645">
                <a:moveTo>
                  <a:pt x="0" y="0"/>
                </a:moveTo>
                <a:lnTo>
                  <a:pt x="832645" y="0"/>
                </a:lnTo>
                <a:lnTo>
                  <a:pt x="832645" y="832645"/>
                </a:lnTo>
                <a:lnTo>
                  <a:pt x="0" y="832645"/>
                </a:lnTo>
                <a:close/>
              </a:path>
            </a:pathLst>
          </a:custGeom>
        </p:spPr>
        <p:txBody>
          <a:bodyPr rtlCol="0">
            <a:noAutofit/>
          </a:bodyPr>
          <a:lstStyle/>
          <a:p>
            <a:pPr lvl="0"/>
            <a:endParaRPr lang="en-US" noProof="0"/>
          </a:p>
        </p:txBody>
      </p:sp>
      <p:sp>
        <p:nvSpPr>
          <p:cNvPr id="34" name="Picture Placeholder 33"/>
          <p:cNvSpPr>
            <a:spLocks noGrp="1"/>
          </p:cNvSpPr>
          <p:nvPr>
            <p:ph type="pic" sz="quarter" idx="19"/>
          </p:nvPr>
        </p:nvSpPr>
        <p:spPr>
          <a:xfrm>
            <a:off x="10310515" y="3660655"/>
            <a:ext cx="832645" cy="832645"/>
          </a:xfrm>
          <a:custGeom>
            <a:avLst/>
            <a:gdLst>
              <a:gd name="connsiteX0" fmla="*/ 0 w 832645"/>
              <a:gd name="connsiteY0" fmla="*/ 0 h 832645"/>
              <a:gd name="connsiteX1" fmla="*/ 832645 w 832645"/>
              <a:gd name="connsiteY1" fmla="*/ 0 h 832645"/>
              <a:gd name="connsiteX2" fmla="*/ 832645 w 832645"/>
              <a:gd name="connsiteY2" fmla="*/ 832645 h 832645"/>
              <a:gd name="connsiteX3" fmla="*/ 0 w 832645"/>
              <a:gd name="connsiteY3" fmla="*/ 832645 h 832645"/>
            </a:gdLst>
            <a:ahLst/>
            <a:cxnLst>
              <a:cxn ang="0">
                <a:pos x="connsiteX0" y="connsiteY0"/>
              </a:cxn>
              <a:cxn ang="0">
                <a:pos x="connsiteX1" y="connsiteY1"/>
              </a:cxn>
              <a:cxn ang="0">
                <a:pos x="connsiteX2" y="connsiteY2"/>
              </a:cxn>
              <a:cxn ang="0">
                <a:pos x="connsiteX3" y="connsiteY3"/>
              </a:cxn>
            </a:cxnLst>
            <a:rect l="l" t="t" r="r" b="b"/>
            <a:pathLst>
              <a:path w="832645" h="832645">
                <a:moveTo>
                  <a:pt x="0" y="0"/>
                </a:moveTo>
                <a:lnTo>
                  <a:pt x="832645" y="0"/>
                </a:lnTo>
                <a:lnTo>
                  <a:pt x="832645" y="832645"/>
                </a:lnTo>
                <a:lnTo>
                  <a:pt x="0" y="832645"/>
                </a:lnTo>
                <a:close/>
              </a:path>
            </a:pathLst>
          </a:custGeom>
        </p:spPr>
        <p:txBody>
          <a:bodyPr rtlCol="0">
            <a:noAutofit/>
          </a:bodyPr>
          <a:lstStyle/>
          <a:p>
            <a:pPr lvl="0"/>
            <a:endParaRPr lang="en-US" noProof="0"/>
          </a:p>
        </p:txBody>
      </p:sp>
      <p:sp>
        <p:nvSpPr>
          <p:cNvPr id="35" name="Picture Placeholder 34"/>
          <p:cNvSpPr>
            <a:spLocks noGrp="1"/>
          </p:cNvSpPr>
          <p:nvPr>
            <p:ph type="pic" sz="quarter" idx="20"/>
          </p:nvPr>
        </p:nvSpPr>
        <p:spPr>
          <a:xfrm>
            <a:off x="9566506" y="4926748"/>
            <a:ext cx="832645" cy="832645"/>
          </a:xfrm>
          <a:custGeom>
            <a:avLst/>
            <a:gdLst>
              <a:gd name="connsiteX0" fmla="*/ 0 w 832645"/>
              <a:gd name="connsiteY0" fmla="*/ 0 h 832645"/>
              <a:gd name="connsiteX1" fmla="*/ 832645 w 832645"/>
              <a:gd name="connsiteY1" fmla="*/ 0 h 832645"/>
              <a:gd name="connsiteX2" fmla="*/ 832645 w 832645"/>
              <a:gd name="connsiteY2" fmla="*/ 832645 h 832645"/>
              <a:gd name="connsiteX3" fmla="*/ 0 w 832645"/>
              <a:gd name="connsiteY3" fmla="*/ 832645 h 832645"/>
            </a:gdLst>
            <a:ahLst/>
            <a:cxnLst>
              <a:cxn ang="0">
                <a:pos x="connsiteX0" y="connsiteY0"/>
              </a:cxn>
              <a:cxn ang="0">
                <a:pos x="connsiteX1" y="connsiteY1"/>
              </a:cxn>
              <a:cxn ang="0">
                <a:pos x="connsiteX2" y="connsiteY2"/>
              </a:cxn>
              <a:cxn ang="0">
                <a:pos x="connsiteX3" y="connsiteY3"/>
              </a:cxn>
            </a:cxnLst>
            <a:rect l="l" t="t" r="r" b="b"/>
            <a:pathLst>
              <a:path w="832645" h="832645">
                <a:moveTo>
                  <a:pt x="0" y="0"/>
                </a:moveTo>
                <a:lnTo>
                  <a:pt x="832645" y="0"/>
                </a:lnTo>
                <a:lnTo>
                  <a:pt x="832645" y="832645"/>
                </a:lnTo>
                <a:lnTo>
                  <a:pt x="0" y="832645"/>
                </a:lnTo>
                <a:close/>
              </a:path>
            </a:pathLst>
          </a:custGeom>
        </p:spPr>
        <p:txBody>
          <a:bodyPr rtlCol="0">
            <a:noAutofit/>
          </a:bodyPr>
          <a:lstStyle/>
          <a:p>
            <a:pPr lvl="0"/>
            <a:endParaRPr lang="en-US" noProof="0"/>
          </a:p>
        </p:txBody>
      </p:sp>
      <p:sp>
        <p:nvSpPr>
          <p:cNvPr id="36" name="Picture Placeholder 35"/>
          <p:cNvSpPr>
            <a:spLocks noGrp="1"/>
          </p:cNvSpPr>
          <p:nvPr>
            <p:ph type="pic" sz="quarter" idx="21"/>
          </p:nvPr>
        </p:nvSpPr>
        <p:spPr>
          <a:xfrm>
            <a:off x="8194906" y="4938163"/>
            <a:ext cx="832645" cy="832645"/>
          </a:xfrm>
          <a:custGeom>
            <a:avLst/>
            <a:gdLst>
              <a:gd name="connsiteX0" fmla="*/ 0 w 832645"/>
              <a:gd name="connsiteY0" fmla="*/ 0 h 832645"/>
              <a:gd name="connsiteX1" fmla="*/ 832645 w 832645"/>
              <a:gd name="connsiteY1" fmla="*/ 0 h 832645"/>
              <a:gd name="connsiteX2" fmla="*/ 832645 w 832645"/>
              <a:gd name="connsiteY2" fmla="*/ 832645 h 832645"/>
              <a:gd name="connsiteX3" fmla="*/ 0 w 832645"/>
              <a:gd name="connsiteY3" fmla="*/ 832645 h 832645"/>
            </a:gdLst>
            <a:ahLst/>
            <a:cxnLst>
              <a:cxn ang="0">
                <a:pos x="connsiteX0" y="connsiteY0"/>
              </a:cxn>
              <a:cxn ang="0">
                <a:pos x="connsiteX1" y="connsiteY1"/>
              </a:cxn>
              <a:cxn ang="0">
                <a:pos x="connsiteX2" y="connsiteY2"/>
              </a:cxn>
              <a:cxn ang="0">
                <a:pos x="connsiteX3" y="connsiteY3"/>
              </a:cxn>
            </a:cxnLst>
            <a:rect l="l" t="t" r="r" b="b"/>
            <a:pathLst>
              <a:path w="832645" h="832645">
                <a:moveTo>
                  <a:pt x="0" y="0"/>
                </a:moveTo>
                <a:lnTo>
                  <a:pt x="832645" y="0"/>
                </a:lnTo>
                <a:lnTo>
                  <a:pt x="832645" y="832645"/>
                </a:lnTo>
                <a:lnTo>
                  <a:pt x="0" y="832645"/>
                </a:lnTo>
                <a:close/>
              </a:path>
            </a:pathLst>
          </a:custGeom>
        </p:spPr>
        <p:txBody>
          <a:bodyPr rtlCol="0">
            <a:noAutofit/>
          </a:bodyPr>
          <a:lstStyle/>
          <a:p>
            <a:pPr lvl="0"/>
            <a:endParaRPr lang="en-US" noProof="0"/>
          </a:p>
        </p:txBody>
      </p:sp>
      <p:sp>
        <p:nvSpPr>
          <p:cNvPr id="37" name="Picture Placeholder 36"/>
          <p:cNvSpPr>
            <a:spLocks noGrp="1"/>
          </p:cNvSpPr>
          <p:nvPr>
            <p:ph type="pic" sz="quarter" idx="22"/>
          </p:nvPr>
        </p:nvSpPr>
        <p:spPr>
          <a:xfrm>
            <a:off x="8716865" y="2248176"/>
            <a:ext cx="1101969" cy="1101969"/>
          </a:xfrm>
          <a:custGeom>
            <a:avLst/>
            <a:gdLst>
              <a:gd name="connsiteX0" fmla="*/ 0 w 1101969"/>
              <a:gd name="connsiteY0" fmla="*/ 0 h 1101969"/>
              <a:gd name="connsiteX1" fmla="*/ 1101969 w 1101969"/>
              <a:gd name="connsiteY1" fmla="*/ 0 h 1101969"/>
              <a:gd name="connsiteX2" fmla="*/ 1101969 w 1101969"/>
              <a:gd name="connsiteY2" fmla="*/ 1101969 h 1101969"/>
              <a:gd name="connsiteX3" fmla="*/ 0 w 1101969"/>
              <a:gd name="connsiteY3" fmla="*/ 1101969 h 1101969"/>
            </a:gdLst>
            <a:ahLst/>
            <a:cxnLst>
              <a:cxn ang="0">
                <a:pos x="connsiteX0" y="connsiteY0"/>
              </a:cxn>
              <a:cxn ang="0">
                <a:pos x="connsiteX1" y="connsiteY1"/>
              </a:cxn>
              <a:cxn ang="0">
                <a:pos x="connsiteX2" y="connsiteY2"/>
              </a:cxn>
              <a:cxn ang="0">
                <a:pos x="connsiteX3" y="connsiteY3"/>
              </a:cxn>
            </a:cxnLst>
            <a:rect l="l" t="t" r="r" b="b"/>
            <a:pathLst>
              <a:path w="1101969" h="1101969">
                <a:moveTo>
                  <a:pt x="0" y="0"/>
                </a:moveTo>
                <a:lnTo>
                  <a:pt x="1101969" y="0"/>
                </a:lnTo>
                <a:lnTo>
                  <a:pt x="1101969" y="1101969"/>
                </a:lnTo>
                <a:lnTo>
                  <a:pt x="0" y="1101969"/>
                </a:ln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3517436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6" name="Picture Placeholder 5"/>
          <p:cNvSpPr>
            <a:spLocks noGrp="1"/>
          </p:cNvSpPr>
          <p:nvPr>
            <p:ph type="pic" sz="quarter" idx="10"/>
          </p:nvPr>
        </p:nvSpPr>
        <p:spPr>
          <a:xfrm>
            <a:off x="6456486" y="-1"/>
            <a:ext cx="5735514" cy="5735517"/>
          </a:xfrm>
          <a:custGeom>
            <a:avLst/>
            <a:gdLst>
              <a:gd name="connsiteX0" fmla="*/ 5735514 w 5735514"/>
              <a:gd name="connsiteY0" fmla="*/ 0 h 5735517"/>
              <a:gd name="connsiteX1" fmla="*/ 5735514 w 5735514"/>
              <a:gd name="connsiteY1" fmla="*/ 5735517 h 5735517"/>
              <a:gd name="connsiteX2" fmla="*/ 0 w 5735514"/>
              <a:gd name="connsiteY2" fmla="*/ 5101 h 5735517"/>
            </a:gdLst>
            <a:ahLst/>
            <a:cxnLst>
              <a:cxn ang="0">
                <a:pos x="connsiteX0" y="connsiteY0"/>
              </a:cxn>
              <a:cxn ang="0">
                <a:pos x="connsiteX1" y="connsiteY1"/>
              </a:cxn>
              <a:cxn ang="0">
                <a:pos x="connsiteX2" y="connsiteY2"/>
              </a:cxn>
            </a:cxnLst>
            <a:rect l="l" t="t" r="r" b="b"/>
            <a:pathLst>
              <a:path w="5735514" h="5735517">
                <a:moveTo>
                  <a:pt x="5735514" y="0"/>
                </a:moveTo>
                <a:lnTo>
                  <a:pt x="5735514" y="5735517"/>
                </a:lnTo>
                <a:cubicBezTo>
                  <a:pt x="2569867" y="5735517"/>
                  <a:pt x="2815" y="3170746"/>
                  <a:pt x="0" y="5101"/>
                </a:cubicBez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155006982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77_Title Slide">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0" y="1239864"/>
            <a:ext cx="4215679" cy="5618136"/>
          </a:xfrm>
          <a:custGeom>
            <a:avLst/>
            <a:gdLst>
              <a:gd name="connsiteX0" fmla="*/ 0 w 2641783"/>
              <a:gd name="connsiteY0" fmla="*/ 0 h 3788229"/>
              <a:gd name="connsiteX1" fmla="*/ 2641783 w 2641783"/>
              <a:gd name="connsiteY1" fmla="*/ 0 h 3788229"/>
              <a:gd name="connsiteX2" fmla="*/ 2641783 w 2641783"/>
              <a:gd name="connsiteY2" fmla="*/ 3788229 h 3788229"/>
              <a:gd name="connsiteX3" fmla="*/ 0 w 2641783"/>
              <a:gd name="connsiteY3" fmla="*/ 3788229 h 3788229"/>
            </a:gdLst>
            <a:ahLst/>
            <a:cxnLst>
              <a:cxn ang="0">
                <a:pos x="connsiteX0" y="connsiteY0"/>
              </a:cxn>
              <a:cxn ang="0">
                <a:pos x="connsiteX1" y="connsiteY1"/>
              </a:cxn>
              <a:cxn ang="0">
                <a:pos x="connsiteX2" y="connsiteY2"/>
              </a:cxn>
              <a:cxn ang="0">
                <a:pos x="connsiteX3" y="connsiteY3"/>
              </a:cxn>
            </a:cxnLst>
            <a:rect l="l" t="t" r="r" b="b"/>
            <a:pathLst>
              <a:path w="2641783" h="3788229">
                <a:moveTo>
                  <a:pt x="0" y="0"/>
                </a:moveTo>
                <a:lnTo>
                  <a:pt x="2641783" y="0"/>
                </a:lnTo>
                <a:lnTo>
                  <a:pt x="2641783" y="3788229"/>
                </a:lnTo>
                <a:lnTo>
                  <a:pt x="0" y="3788229"/>
                </a:lnTo>
                <a:close/>
              </a:path>
            </a:pathLst>
          </a:custGeom>
        </p:spPr>
        <p:txBody>
          <a:bodyPr rtlCol="0">
            <a:noAutofit/>
          </a:bodyPr>
          <a:lstStyle/>
          <a:p>
            <a:pPr lvl="0"/>
            <a:endParaRPr lang="en-US" noProof="0"/>
          </a:p>
        </p:txBody>
      </p:sp>
      <p:sp>
        <p:nvSpPr>
          <p:cNvPr id="12" name="Picture Placeholder 11"/>
          <p:cNvSpPr>
            <a:spLocks noGrp="1"/>
          </p:cNvSpPr>
          <p:nvPr>
            <p:ph type="pic" sz="quarter" idx="11"/>
          </p:nvPr>
        </p:nvSpPr>
        <p:spPr>
          <a:xfrm>
            <a:off x="5553250" y="1239864"/>
            <a:ext cx="4215679" cy="5618136"/>
          </a:xfrm>
          <a:custGeom>
            <a:avLst/>
            <a:gdLst>
              <a:gd name="connsiteX0" fmla="*/ 0 w 2641783"/>
              <a:gd name="connsiteY0" fmla="*/ 0 h 3788229"/>
              <a:gd name="connsiteX1" fmla="*/ 2641783 w 2641783"/>
              <a:gd name="connsiteY1" fmla="*/ 0 h 3788229"/>
              <a:gd name="connsiteX2" fmla="*/ 2641783 w 2641783"/>
              <a:gd name="connsiteY2" fmla="*/ 3788229 h 3788229"/>
              <a:gd name="connsiteX3" fmla="*/ 0 w 2641783"/>
              <a:gd name="connsiteY3" fmla="*/ 3788229 h 3788229"/>
            </a:gdLst>
            <a:ahLst/>
            <a:cxnLst>
              <a:cxn ang="0">
                <a:pos x="connsiteX0" y="connsiteY0"/>
              </a:cxn>
              <a:cxn ang="0">
                <a:pos x="connsiteX1" y="connsiteY1"/>
              </a:cxn>
              <a:cxn ang="0">
                <a:pos x="connsiteX2" y="connsiteY2"/>
              </a:cxn>
              <a:cxn ang="0">
                <a:pos x="connsiteX3" y="connsiteY3"/>
              </a:cxn>
            </a:cxnLst>
            <a:rect l="l" t="t" r="r" b="b"/>
            <a:pathLst>
              <a:path w="2641783" h="3788229">
                <a:moveTo>
                  <a:pt x="0" y="0"/>
                </a:moveTo>
                <a:lnTo>
                  <a:pt x="2641783" y="0"/>
                </a:lnTo>
                <a:lnTo>
                  <a:pt x="2641783" y="3788229"/>
                </a:lnTo>
                <a:lnTo>
                  <a:pt x="0" y="3788229"/>
                </a:ln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969735342"/>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1" y="1122486"/>
            <a:ext cx="5735517" cy="5735514"/>
          </a:xfrm>
          <a:custGeom>
            <a:avLst/>
            <a:gdLst>
              <a:gd name="connsiteX0" fmla="*/ 5101 w 5735517"/>
              <a:gd name="connsiteY0" fmla="*/ 0 h 5735514"/>
              <a:gd name="connsiteX1" fmla="*/ 5735517 w 5735517"/>
              <a:gd name="connsiteY1" fmla="*/ 5735514 h 5735514"/>
              <a:gd name="connsiteX2" fmla="*/ 0 w 5735517"/>
              <a:gd name="connsiteY2" fmla="*/ 5735514 h 5735514"/>
            </a:gdLst>
            <a:ahLst/>
            <a:cxnLst>
              <a:cxn ang="0">
                <a:pos x="connsiteX0" y="connsiteY0"/>
              </a:cxn>
              <a:cxn ang="0">
                <a:pos x="connsiteX1" y="connsiteY1"/>
              </a:cxn>
              <a:cxn ang="0">
                <a:pos x="connsiteX2" y="connsiteY2"/>
              </a:cxn>
            </a:cxnLst>
            <a:rect l="l" t="t" r="r" b="b"/>
            <a:pathLst>
              <a:path w="5735517" h="5735514">
                <a:moveTo>
                  <a:pt x="5101" y="0"/>
                </a:moveTo>
                <a:cubicBezTo>
                  <a:pt x="3170746" y="2815"/>
                  <a:pt x="5735517" y="2569867"/>
                  <a:pt x="5735517" y="5735514"/>
                </a:cubicBezTo>
                <a:lnTo>
                  <a:pt x="0" y="5735514"/>
                </a:ln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2734946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6" name="Picture Placeholder 5"/>
          <p:cNvSpPr>
            <a:spLocks noGrp="1"/>
          </p:cNvSpPr>
          <p:nvPr>
            <p:ph type="pic" sz="quarter" idx="10"/>
          </p:nvPr>
        </p:nvSpPr>
        <p:spPr>
          <a:xfrm>
            <a:off x="-2" y="-1"/>
            <a:ext cx="5735514" cy="5735517"/>
          </a:xfrm>
          <a:custGeom>
            <a:avLst/>
            <a:gdLst>
              <a:gd name="connsiteX0" fmla="*/ 0 w 5735514"/>
              <a:gd name="connsiteY0" fmla="*/ 0 h 5735517"/>
              <a:gd name="connsiteX1" fmla="*/ 5735514 w 5735514"/>
              <a:gd name="connsiteY1" fmla="*/ 5101 h 5735517"/>
              <a:gd name="connsiteX2" fmla="*/ 0 w 5735514"/>
              <a:gd name="connsiteY2" fmla="*/ 5735517 h 5735517"/>
            </a:gdLst>
            <a:ahLst/>
            <a:cxnLst>
              <a:cxn ang="0">
                <a:pos x="connsiteX0" y="connsiteY0"/>
              </a:cxn>
              <a:cxn ang="0">
                <a:pos x="connsiteX1" y="connsiteY1"/>
              </a:cxn>
              <a:cxn ang="0">
                <a:pos x="connsiteX2" y="connsiteY2"/>
              </a:cxn>
            </a:cxnLst>
            <a:rect l="l" t="t" r="r" b="b"/>
            <a:pathLst>
              <a:path w="5735514" h="5735517">
                <a:moveTo>
                  <a:pt x="0" y="0"/>
                </a:moveTo>
                <a:lnTo>
                  <a:pt x="5735514" y="5101"/>
                </a:lnTo>
                <a:cubicBezTo>
                  <a:pt x="5732699" y="3170746"/>
                  <a:pt x="3165647" y="5735517"/>
                  <a:pt x="0" y="5735517"/>
                </a:cubicBez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107904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3_Title Slide">
    <p:spTree>
      <p:nvGrpSpPr>
        <p:cNvPr id="1" name=""/>
        <p:cNvGrpSpPr/>
        <p:nvPr/>
      </p:nvGrpSpPr>
      <p:grpSpPr>
        <a:xfrm>
          <a:off x="0" y="0"/>
          <a:ext cx="0" cy="0"/>
          <a:chOff x="0" y="0"/>
          <a:chExt cx="0" cy="0"/>
        </a:xfrm>
      </p:grpSpPr>
      <p:sp>
        <p:nvSpPr>
          <p:cNvPr id="11" name="Picture Placeholder 10"/>
          <p:cNvSpPr>
            <a:spLocks noGrp="1"/>
          </p:cNvSpPr>
          <p:nvPr>
            <p:ph type="pic" sz="quarter" idx="10"/>
          </p:nvPr>
        </p:nvSpPr>
        <p:spPr>
          <a:xfrm>
            <a:off x="688731" y="1934308"/>
            <a:ext cx="2741459" cy="4273061"/>
          </a:xfrm>
          <a:custGeom>
            <a:avLst/>
            <a:gdLst>
              <a:gd name="connsiteX0" fmla="*/ 0 w 2741459"/>
              <a:gd name="connsiteY0" fmla="*/ 0 h 4273061"/>
              <a:gd name="connsiteX1" fmla="*/ 2741459 w 2741459"/>
              <a:gd name="connsiteY1" fmla="*/ 0 h 4273061"/>
              <a:gd name="connsiteX2" fmla="*/ 2741459 w 2741459"/>
              <a:gd name="connsiteY2" fmla="*/ 4273061 h 4273061"/>
              <a:gd name="connsiteX3" fmla="*/ 0 w 2741459"/>
              <a:gd name="connsiteY3" fmla="*/ 4273061 h 4273061"/>
            </a:gdLst>
            <a:ahLst/>
            <a:cxnLst>
              <a:cxn ang="0">
                <a:pos x="connsiteX0" y="connsiteY0"/>
              </a:cxn>
              <a:cxn ang="0">
                <a:pos x="connsiteX1" y="connsiteY1"/>
              </a:cxn>
              <a:cxn ang="0">
                <a:pos x="connsiteX2" y="connsiteY2"/>
              </a:cxn>
              <a:cxn ang="0">
                <a:pos x="connsiteX3" y="connsiteY3"/>
              </a:cxn>
            </a:cxnLst>
            <a:rect l="l" t="t" r="r" b="b"/>
            <a:pathLst>
              <a:path w="2741459" h="4273061">
                <a:moveTo>
                  <a:pt x="0" y="0"/>
                </a:moveTo>
                <a:lnTo>
                  <a:pt x="2741459" y="0"/>
                </a:lnTo>
                <a:lnTo>
                  <a:pt x="2741459" y="4273061"/>
                </a:lnTo>
                <a:lnTo>
                  <a:pt x="0" y="4273061"/>
                </a:lnTo>
                <a:close/>
              </a:path>
            </a:pathLst>
          </a:custGeom>
        </p:spPr>
        <p:txBody>
          <a:bodyPr rtlCol="0">
            <a:noAutofit/>
          </a:bodyPr>
          <a:lstStyle/>
          <a:p>
            <a:pPr lvl="0"/>
            <a:endParaRPr lang="en-US" noProof="0"/>
          </a:p>
        </p:txBody>
      </p:sp>
      <p:sp>
        <p:nvSpPr>
          <p:cNvPr id="14" name="Picture Placeholder 13"/>
          <p:cNvSpPr>
            <a:spLocks noGrp="1"/>
          </p:cNvSpPr>
          <p:nvPr>
            <p:ph type="pic" sz="quarter" idx="11"/>
          </p:nvPr>
        </p:nvSpPr>
        <p:spPr>
          <a:xfrm>
            <a:off x="3724903" y="4278222"/>
            <a:ext cx="3742366" cy="1929147"/>
          </a:xfrm>
          <a:custGeom>
            <a:avLst/>
            <a:gdLst>
              <a:gd name="connsiteX0" fmla="*/ 0 w 3742366"/>
              <a:gd name="connsiteY0" fmla="*/ 0 h 1929147"/>
              <a:gd name="connsiteX1" fmla="*/ 3742366 w 3742366"/>
              <a:gd name="connsiteY1" fmla="*/ 0 h 1929147"/>
              <a:gd name="connsiteX2" fmla="*/ 3742366 w 3742366"/>
              <a:gd name="connsiteY2" fmla="*/ 1929147 h 1929147"/>
              <a:gd name="connsiteX3" fmla="*/ 0 w 3742366"/>
              <a:gd name="connsiteY3" fmla="*/ 1929147 h 1929147"/>
            </a:gdLst>
            <a:ahLst/>
            <a:cxnLst>
              <a:cxn ang="0">
                <a:pos x="connsiteX0" y="connsiteY0"/>
              </a:cxn>
              <a:cxn ang="0">
                <a:pos x="connsiteX1" y="connsiteY1"/>
              </a:cxn>
              <a:cxn ang="0">
                <a:pos x="connsiteX2" y="connsiteY2"/>
              </a:cxn>
              <a:cxn ang="0">
                <a:pos x="connsiteX3" y="connsiteY3"/>
              </a:cxn>
            </a:cxnLst>
            <a:rect l="l" t="t" r="r" b="b"/>
            <a:pathLst>
              <a:path w="3742366" h="1929147">
                <a:moveTo>
                  <a:pt x="0" y="0"/>
                </a:moveTo>
                <a:lnTo>
                  <a:pt x="3742366" y="0"/>
                </a:lnTo>
                <a:lnTo>
                  <a:pt x="3742366" y="1929147"/>
                </a:lnTo>
                <a:lnTo>
                  <a:pt x="0" y="1929147"/>
                </a:lnTo>
                <a:close/>
              </a:path>
            </a:pathLst>
          </a:custGeom>
        </p:spPr>
        <p:txBody>
          <a:bodyPr rtlCol="0">
            <a:noAutofit/>
          </a:bodyPr>
          <a:lstStyle/>
          <a:p>
            <a:pPr lvl="0"/>
            <a:endParaRPr lang="en-US" noProof="0"/>
          </a:p>
        </p:txBody>
      </p:sp>
      <p:sp>
        <p:nvSpPr>
          <p:cNvPr id="17" name="Picture Placeholder 16"/>
          <p:cNvSpPr>
            <a:spLocks noGrp="1"/>
          </p:cNvSpPr>
          <p:nvPr>
            <p:ph type="pic" sz="quarter" idx="12"/>
          </p:nvPr>
        </p:nvSpPr>
        <p:spPr>
          <a:xfrm>
            <a:off x="7760903" y="1934309"/>
            <a:ext cx="3742366" cy="1929147"/>
          </a:xfrm>
          <a:custGeom>
            <a:avLst/>
            <a:gdLst>
              <a:gd name="connsiteX0" fmla="*/ 0 w 3742366"/>
              <a:gd name="connsiteY0" fmla="*/ 0 h 1929147"/>
              <a:gd name="connsiteX1" fmla="*/ 3742366 w 3742366"/>
              <a:gd name="connsiteY1" fmla="*/ 0 h 1929147"/>
              <a:gd name="connsiteX2" fmla="*/ 3742366 w 3742366"/>
              <a:gd name="connsiteY2" fmla="*/ 1929147 h 1929147"/>
              <a:gd name="connsiteX3" fmla="*/ 0 w 3742366"/>
              <a:gd name="connsiteY3" fmla="*/ 1929147 h 1929147"/>
            </a:gdLst>
            <a:ahLst/>
            <a:cxnLst>
              <a:cxn ang="0">
                <a:pos x="connsiteX0" y="connsiteY0"/>
              </a:cxn>
              <a:cxn ang="0">
                <a:pos x="connsiteX1" y="connsiteY1"/>
              </a:cxn>
              <a:cxn ang="0">
                <a:pos x="connsiteX2" y="connsiteY2"/>
              </a:cxn>
              <a:cxn ang="0">
                <a:pos x="connsiteX3" y="connsiteY3"/>
              </a:cxn>
            </a:cxnLst>
            <a:rect l="l" t="t" r="r" b="b"/>
            <a:pathLst>
              <a:path w="3742366" h="1929147">
                <a:moveTo>
                  <a:pt x="0" y="0"/>
                </a:moveTo>
                <a:lnTo>
                  <a:pt x="3742366" y="0"/>
                </a:lnTo>
                <a:lnTo>
                  <a:pt x="3742366" y="1929147"/>
                </a:lnTo>
                <a:lnTo>
                  <a:pt x="0" y="1929147"/>
                </a:ln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2803958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48_Title Slide">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680275" y="1775684"/>
            <a:ext cx="2652373" cy="1978702"/>
          </a:xfrm>
          <a:custGeom>
            <a:avLst/>
            <a:gdLst>
              <a:gd name="connsiteX0" fmla="*/ 2652373 w 2652373"/>
              <a:gd name="connsiteY0" fmla="*/ 0 h 1978702"/>
              <a:gd name="connsiteX1" fmla="*/ 2652373 w 2652373"/>
              <a:gd name="connsiteY1" fmla="*/ 1978702 h 1978702"/>
              <a:gd name="connsiteX2" fmla="*/ 0 w 2652373"/>
              <a:gd name="connsiteY2" fmla="*/ 1978702 h 1978702"/>
              <a:gd name="connsiteX3" fmla="*/ 0 w 2652373"/>
              <a:gd name="connsiteY3" fmla="*/ 395740 h 1978702"/>
            </a:gdLst>
            <a:ahLst/>
            <a:cxnLst>
              <a:cxn ang="0">
                <a:pos x="connsiteX0" y="connsiteY0"/>
              </a:cxn>
              <a:cxn ang="0">
                <a:pos x="connsiteX1" y="connsiteY1"/>
              </a:cxn>
              <a:cxn ang="0">
                <a:pos x="connsiteX2" y="connsiteY2"/>
              </a:cxn>
              <a:cxn ang="0">
                <a:pos x="connsiteX3" y="connsiteY3"/>
              </a:cxn>
            </a:cxnLst>
            <a:rect l="l" t="t" r="r" b="b"/>
            <a:pathLst>
              <a:path w="2652373" h="1978702">
                <a:moveTo>
                  <a:pt x="2652373" y="0"/>
                </a:moveTo>
                <a:lnTo>
                  <a:pt x="2652373" y="1978702"/>
                </a:lnTo>
                <a:lnTo>
                  <a:pt x="0" y="1978702"/>
                </a:lnTo>
                <a:lnTo>
                  <a:pt x="0" y="395740"/>
                </a:lnTo>
                <a:close/>
              </a:path>
            </a:pathLst>
          </a:custGeom>
        </p:spPr>
        <p:txBody>
          <a:bodyPr rtlCol="0">
            <a:noAutofit/>
          </a:bodyPr>
          <a:lstStyle/>
          <a:p>
            <a:pPr lvl="0"/>
            <a:endParaRPr lang="en-US" noProof="0"/>
          </a:p>
        </p:txBody>
      </p:sp>
      <p:sp>
        <p:nvSpPr>
          <p:cNvPr id="12" name="Picture Placeholder 11"/>
          <p:cNvSpPr>
            <a:spLocks noGrp="1"/>
          </p:cNvSpPr>
          <p:nvPr>
            <p:ph type="pic" sz="quarter" idx="11"/>
          </p:nvPr>
        </p:nvSpPr>
        <p:spPr>
          <a:xfrm>
            <a:off x="3405460" y="3814020"/>
            <a:ext cx="2652373" cy="1978702"/>
          </a:xfrm>
          <a:custGeom>
            <a:avLst/>
            <a:gdLst>
              <a:gd name="connsiteX0" fmla="*/ 0 w 2652373"/>
              <a:gd name="connsiteY0" fmla="*/ 0 h 1978702"/>
              <a:gd name="connsiteX1" fmla="*/ 2652373 w 2652373"/>
              <a:gd name="connsiteY1" fmla="*/ 0 h 1978702"/>
              <a:gd name="connsiteX2" fmla="*/ 2652373 w 2652373"/>
              <a:gd name="connsiteY2" fmla="*/ 1582962 h 1978702"/>
              <a:gd name="connsiteX3" fmla="*/ 0 w 2652373"/>
              <a:gd name="connsiteY3" fmla="*/ 1978702 h 1978702"/>
            </a:gdLst>
            <a:ahLst/>
            <a:cxnLst>
              <a:cxn ang="0">
                <a:pos x="connsiteX0" y="connsiteY0"/>
              </a:cxn>
              <a:cxn ang="0">
                <a:pos x="connsiteX1" y="connsiteY1"/>
              </a:cxn>
              <a:cxn ang="0">
                <a:pos x="connsiteX2" y="connsiteY2"/>
              </a:cxn>
              <a:cxn ang="0">
                <a:pos x="connsiteX3" y="connsiteY3"/>
              </a:cxn>
            </a:cxnLst>
            <a:rect l="l" t="t" r="r" b="b"/>
            <a:pathLst>
              <a:path w="2652373" h="1978702">
                <a:moveTo>
                  <a:pt x="0" y="0"/>
                </a:moveTo>
                <a:lnTo>
                  <a:pt x="2652373" y="0"/>
                </a:lnTo>
                <a:lnTo>
                  <a:pt x="2652373" y="1582962"/>
                </a:lnTo>
                <a:lnTo>
                  <a:pt x="0" y="1978702"/>
                </a:lnTo>
                <a:close/>
              </a:path>
            </a:pathLst>
          </a:custGeom>
        </p:spPr>
        <p:txBody>
          <a:bodyPr rtlCol="0">
            <a:noAutofit/>
          </a:bodyPr>
          <a:lstStyle/>
          <a:p>
            <a:pPr lvl="0"/>
            <a:endParaRPr lang="en-US" noProof="0"/>
          </a:p>
        </p:txBody>
      </p:sp>
      <p:sp>
        <p:nvSpPr>
          <p:cNvPr id="15" name="Picture Placeholder 14"/>
          <p:cNvSpPr>
            <a:spLocks noGrp="1"/>
          </p:cNvSpPr>
          <p:nvPr>
            <p:ph type="pic" sz="quarter" idx="12"/>
          </p:nvPr>
        </p:nvSpPr>
        <p:spPr>
          <a:xfrm>
            <a:off x="6134168" y="1775684"/>
            <a:ext cx="2652373" cy="1978702"/>
          </a:xfrm>
          <a:custGeom>
            <a:avLst/>
            <a:gdLst>
              <a:gd name="connsiteX0" fmla="*/ 2652373 w 2652373"/>
              <a:gd name="connsiteY0" fmla="*/ 0 h 1978702"/>
              <a:gd name="connsiteX1" fmla="*/ 2652373 w 2652373"/>
              <a:gd name="connsiteY1" fmla="*/ 1978702 h 1978702"/>
              <a:gd name="connsiteX2" fmla="*/ 0 w 2652373"/>
              <a:gd name="connsiteY2" fmla="*/ 1978702 h 1978702"/>
              <a:gd name="connsiteX3" fmla="*/ 0 w 2652373"/>
              <a:gd name="connsiteY3" fmla="*/ 395740 h 1978702"/>
            </a:gdLst>
            <a:ahLst/>
            <a:cxnLst>
              <a:cxn ang="0">
                <a:pos x="connsiteX0" y="connsiteY0"/>
              </a:cxn>
              <a:cxn ang="0">
                <a:pos x="connsiteX1" y="connsiteY1"/>
              </a:cxn>
              <a:cxn ang="0">
                <a:pos x="connsiteX2" y="connsiteY2"/>
              </a:cxn>
              <a:cxn ang="0">
                <a:pos x="connsiteX3" y="connsiteY3"/>
              </a:cxn>
            </a:cxnLst>
            <a:rect l="l" t="t" r="r" b="b"/>
            <a:pathLst>
              <a:path w="2652373" h="1978702">
                <a:moveTo>
                  <a:pt x="2652373" y="0"/>
                </a:moveTo>
                <a:lnTo>
                  <a:pt x="2652373" y="1978702"/>
                </a:lnTo>
                <a:lnTo>
                  <a:pt x="0" y="1978702"/>
                </a:lnTo>
                <a:lnTo>
                  <a:pt x="0" y="395740"/>
                </a:lnTo>
                <a:close/>
              </a:path>
            </a:pathLst>
          </a:custGeom>
        </p:spPr>
        <p:txBody>
          <a:bodyPr rtlCol="0">
            <a:noAutofit/>
          </a:bodyPr>
          <a:lstStyle/>
          <a:p>
            <a:pPr lvl="0"/>
            <a:endParaRPr lang="en-US" noProof="0"/>
          </a:p>
        </p:txBody>
      </p:sp>
      <p:sp>
        <p:nvSpPr>
          <p:cNvPr id="19" name="Picture Placeholder 18"/>
          <p:cNvSpPr>
            <a:spLocks noGrp="1"/>
          </p:cNvSpPr>
          <p:nvPr>
            <p:ph type="pic" sz="quarter" idx="13"/>
          </p:nvPr>
        </p:nvSpPr>
        <p:spPr>
          <a:xfrm>
            <a:off x="8859353" y="3814020"/>
            <a:ext cx="2652373" cy="1978702"/>
          </a:xfrm>
          <a:custGeom>
            <a:avLst/>
            <a:gdLst>
              <a:gd name="connsiteX0" fmla="*/ 0 w 2652373"/>
              <a:gd name="connsiteY0" fmla="*/ 0 h 1978702"/>
              <a:gd name="connsiteX1" fmla="*/ 2652373 w 2652373"/>
              <a:gd name="connsiteY1" fmla="*/ 0 h 1978702"/>
              <a:gd name="connsiteX2" fmla="*/ 2652373 w 2652373"/>
              <a:gd name="connsiteY2" fmla="*/ 1582962 h 1978702"/>
              <a:gd name="connsiteX3" fmla="*/ 0 w 2652373"/>
              <a:gd name="connsiteY3" fmla="*/ 1978702 h 1978702"/>
            </a:gdLst>
            <a:ahLst/>
            <a:cxnLst>
              <a:cxn ang="0">
                <a:pos x="connsiteX0" y="connsiteY0"/>
              </a:cxn>
              <a:cxn ang="0">
                <a:pos x="connsiteX1" y="connsiteY1"/>
              </a:cxn>
              <a:cxn ang="0">
                <a:pos x="connsiteX2" y="connsiteY2"/>
              </a:cxn>
              <a:cxn ang="0">
                <a:pos x="connsiteX3" y="connsiteY3"/>
              </a:cxn>
            </a:cxnLst>
            <a:rect l="l" t="t" r="r" b="b"/>
            <a:pathLst>
              <a:path w="2652373" h="1978702">
                <a:moveTo>
                  <a:pt x="0" y="0"/>
                </a:moveTo>
                <a:lnTo>
                  <a:pt x="2652373" y="0"/>
                </a:lnTo>
                <a:lnTo>
                  <a:pt x="2652373" y="1582962"/>
                </a:lnTo>
                <a:lnTo>
                  <a:pt x="0" y="1978702"/>
                </a:lnTo>
                <a:close/>
              </a:path>
            </a:pathLst>
          </a:custGeom>
        </p:spPr>
        <p:txBody>
          <a:bodyPr rtlCol="0">
            <a:noAutofit/>
          </a:bodyPr>
          <a:lstStyle/>
          <a:p>
            <a:pPr lvl="0"/>
            <a:endParaRPr lang="en-US" noProof="0"/>
          </a:p>
        </p:txBody>
      </p:sp>
    </p:spTree>
    <p:extLst>
      <p:ext uri="{BB962C8B-B14F-4D97-AF65-F5344CB8AC3E}">
        <p14:creationId xmlns:p14="http://schemas.microsoft.com/office/powerpoint/2010/main" val="2214231948"/>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4_Title Slid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3647507" y="742950"/>
            <a:ext cx="4896986" cy="6115050"/>
          </a:xfrm>
        </p:spPr>
        <p:txBody>
          <a:bodyPr rtlCol="0">
            <a:normAutofit/>
          </a:bodyPr>
          <a:lstStyle/>
          <a:p>
            <a:pPr lvl="0"/>
            <a:endParaRPr lang="en-US" noProof="0"/>
          </a:p>
        </p:txBody>
      </p:sp>
    </p:spTree>
    <p:extLst>
      <p:ext uri="{BB962C8B-B14F-4D97-AF65-F5344CB8AC3E}">
        <p14:creationId xmlns:p14="http://schemas.microsoft.com/office/powerpoint/2010/main" val="3772976750"/>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 xmlns:a16="http://schemas.microsoft.com/office/drawing/2014/main" id="{C5526C28-5713-4693-86D4-D4F2F443ADD1}"/>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 xmlns:a16="http://schemas.microsoft.com/office/drawing/2014/main" id="{098EC133-792E-409B-A945-8298EA0EA2EE}"/>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 xmlns:a16="http://schemas.microsoft.com/office/drawing/2014/main" id="{9E01DE3E-EA79-4A69-96A0-2ADEDA0D22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FAE7975A-DAD6-41F4-ABF1-E7736A1288CE}" type="datetimeFigureOut">
              <a:rPr lang="en-US"/>
              <a:pPr>
                <a:defRPr/>
              </a:pPr>
              <a:t>10/1/2025</a:t>
            </a:fld>
            <a:endParaRPr lang="en-US"/>
          </a:p>
        </p:txBody>
      </p:sp>
      <p:sp>
        <p:nvSpPr>
          <p:cNvPr id="5" name="Footer Placeholder 4">
            <a:extLst>
              <a:ext uri="{FF2B5EF4-FFF2-40B4-BE49-F238E27FC236}">
                <a16:creationId xmlns="" xmlns:a16="http://schemas.microsoft.com/office/drawing/2014/main" id="{4FC402FE-6AF5-4A7B-9AE3-D8A50BD10B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 xmlns:a16="http://schemas.microsoft.com/office/drawing/2014/main" id="{4192A8F8-030D-4524-875D-9A4130C759FE}"/>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71E91EE0-2AB3-4ADB-8908-7270812F4EF4}" type="slidenum">
              <a:rPr lang="en-US" altLang="en-US"/>
              <a:pPr>
                <a:defRPr/>
              </a:pPr>
              <a:t>‹N°›</a:t>
            </a:fld>
            <a:endParaRPr lang="en-US" altLang="en-US"/>
          </a:p>
        </p:txBody>
      </p:sp>
    </p:spTree>
  </p:cSld>
  <p:clrMap bg1="lt1" tx1="dk1" bg2="lt2" tx2="dk2" accent1="accent1" accent2="accent2" accent3="accent3" accent4="accent4" accent5="accent5" accent6="accent6" hlink="hlink" folHlink="folHlink"/>
  <p:sldLayoutIdLst>
    <p:sldLayoutId id="2147484583" r:id="rId1"/>
    <p:sldLayoutId id="2147484584" r:id="rId2"/>
    <p:sldLayoutId id="2147484585" r:id="rId3"/>
    <p:sldLayoutId id="2147484586" r:id="rId4"/>
    <p:sldLayoutId id="2147484587" r:id="rId5"/>
    <p:sldLayoutId id="2147484588" r:id="rId6"/>
    <p:sldLayoutId id="2147484589" r:id="rId7"/>
    <p:sldLayoutId id="2147484590" r:id="rId8"/>
    <p:sldLayoutId id="2147484591" r:id="rId9"/>
    <p:sldLayoutId id="2147484592" r:id="rId10"/>
    <p:sldLayoutId id="2147484593" r:id="rId11"/>
    <p:sldLayoutId id="2147484594" r:id="rId12"/>
    <p:sldLayoutId id="2147484595" r:id="rId13"/>
    <p:sldLayoutId id="2147484596" r:id="rId14"/>
    <p:sldLayoutId id="2147484597" r:id="rId15"/>
    <p:sldLayoutId id="2147484598" r:id="rId16"/>
    <p:sldLayoutId id="2147484599" r:id="rId17"/>
    <p:sldLayoutId id="2147484600" r:id="rId18"/>
    <p:sldLayoutId id="2147484601" r:id="rId19"/>
    <p:sldLayoutId id="2147484602" r:id="rId20"/>
    <p:sldLayoutId id="2147484603" r:id="rId21"/>
    <p:sldLayoutId id="2147484604" r:id="rId22"/>
    <p:sldLayoutId id="2147484605" r:id="rId23"/>
    <p:sldLayoutId id="2147484606" r:id="rId24"/>
    <p:sldLayoutId id="2147484607" r:id="rId25"/>
    <p:sldLayoutId id="2147484608" r:id="rId26"/>
    <p:sldLayoutId id="2147484609" r:id="rId27"/>
    <p:sldLayoutId id="2147484610" r:id="rId28"/>
    <p:sldLayoutId id="2147484611" r:id="rId29"/>
    <p:sldLayoutId id="2147484612" r:id="rId30"/>
    <p:sldLayoutId id="2147484613" r:id="rId31"/>
    <p:sldLayoutId id="2147484614" r:id="rId32"/>
    <p:sldLayoutId id="2147484615" r:id="rId33"/>
    <p:sldLayoutId id="2147484616" r:id="rId34"/>
    <p:sldLayoutId id="2147484617" r:id="rId35"/>
    <p:sldLayoutId id="2147484618" r:id="rId36"/>
    <p:sldLayoutId id="2147484619" r:id="rId37"/>
    <p:sldLayoutId id="2147484620" r:id="rId38"/>
    <p:sldLayoutId id="2147484621" r:id="rId39"/>
    <p:sldLayoutId id="2147484624" r:id="rId40"/>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3" Type="http://schemas.openxmlformats.org/officeDocument/2006/relationships/hyperlink" Target="https://pixabay.com/en/pins-pushpins-attachment-154959/" TargetMode="External"/><Relationship Id="rId2" Type="http://schemas.openxmlformats.org/officeDocument/2006/relationships/image" Target="../media/image1.png"/><Relationship Id="rId1" Type="http://schemas.openxmlformats.org/officeDocument/2006/relationships/slideLayout" Target="../slideLayouts/slideLayout3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14000">
              <a:srgbClr val="8D8E91"/>
            </a:gs>
            <a:gs pos="80000">
              <a:srgbClr val="8D8E91"/>
            </a:gs>
            <a:gs pos="0">
              <a:srgbClr val="ADADAF"/>
            </a:gs>
            <a:gs pos="100000">
              <a:srgbClr val="707175"/>
            </a:gs>
          </a:gsLst>
          <a:lin ang="10800000" scaled="1"/>
          <a:tileRect/>
        </a:gradFill>
        <a:effectLst/>
      </p:bgPr>
    </p:bg>
    <p:spTree>
      <p:nvGrpSpPr>
        <p:cNvPr id="1" name=""/>
        <p:cNvGrpSpPr/>
        <p:nvPr/>
      </p:nvGrpSpPr>
      <p:grpSpPr>
        <a:xfrm>
          <a:off x="0" y="0"/>
          <a:ext cx="0" cy="0"/>
          <a:chOff x="0" y="0"/>
          <a:chExt cx="0" cy="0"/>
        </a:xfrm>
      </p:grpSpPr>
      <p:grpSp>
        <p:nvGrpSpPr>
          <p:cNvPr id="4" name="مجموعة 3">
            <a:extLst>
              <a:ext uri="{FF2B5EF4-FFF2-40B4-BE49-F238E27FC236}">
                <a16:creationId xmlns="" xmlns:a16="http://schemas.microsoft.com/office/drawing/2014/main" id="{D691E185-F686-49FD-9636-D4D0853A5887}"/>
              </a:ext>
            </a:extLst>
          </p:cNvPr>
          <p:cNvGrpSpPr/>
          <p:nvPr/>
        </p:nvGrpSpPr>
        <p:grpSpPr>
          <a:xfrm>
            <a:off x="514350" y="615108"/>
            <a:ext cx="11163300" cy="5781818"/>
            <a:chOff x="514350" y="609600"/>
            <a:chExt cx="11163300" cy="5781818"/>
          </a:xfrm>
        </p:grpSpPr>
        <p:sp>
          <p:nvSpPr>
            <p:cNvPr id="7" name="مستطيل 6">
              <a:extLst>
                <a:ext uri="{FF2B5EF4-FFF2-40B4-BE49-F238E27FC236}">
                  <a16:creationId xmlns="" xmlns:a16="http://schemas.microsoft.com/office/drawing/2014/main" id="{1D8B1CFD-FBB9-40AA-9E56-65BA94E28B73}"/>
                </a:ext>
              </a:extLst>
            </p:cNvPr>
            <p:cNvSpPr/>
            <p:nvPr/>
          </p:nvSpPr>
          <p:spPr>
            <a:xfrm>
              <a:off x="514350" y="609600"/>
              <a:ext cx="5581650" cy="5781818"/>
            </a:xfrm>
            <a:prstGeom prst="rect">
              <a:avLst/>
            </a:prstGeom>
            <a:gradFill flip="none" rotWithShape="1">
              <a:gsLst>
                <a:gs pos="0">
                  <a:schemeClr val="bg1"/>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8" name="مستطيل 7">
              <a:extLst>
                <a:ext uri="{FF2B5EF4-FFF2-40B4-BE49-F238E27FC236}">
                  <a16:creationId xmlns="" xmlns:a16="http://schemas.microsoft.com/office/drawing/2014/main" id="{9627EF75-7463-48B3-AFC3-61A677C72238}"/>
                </a:ext>
              </a:extLst>
            </p:cNvPr>
            <p:cNvSpPr/>
            <p:nvPr/>
          </p:nvSpPr>
          <p:spPr>
            <a:xfrm>
              <a:off x="6096000" y="609600"/>
              <a:ext cx="5581650" cy="5781818"/>
            </a:xfrm>
            <a:prstGeom prst="rect">
              <a:avLst/>
            </a:prstGeom>
            <a:gradFill flip="none" rotWithShape="1">
              <a:gsLst>
                <a:gs pos="0">
                  <a:schemeClr val="bg1"/>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grpSp>
      <p:sp>
        <p:nvSpPr>
          <p:cNvPr id="30" name="مستطيل 29">
            <a:extLst>
              <a:ext uri="{FF2B5EF4-FFF2-40B4-BE49-F238E27FC236}">
                <a16:creationId xmlns="" xmlns:a16="http://schemas.microsoft.com/office/drawing/2014/main" id="{089204CC-8504-494A-A916-00EFCA8BC2D5}"/>
              </a:ext>
            </a:extLst>
          </p:cNvPr>
          <p:cNvSpPr/>
          <p:nvPr/>
        </p:nvSpPr>
        <p:spPr>
          <a:xfrm>
            <a:off x="514350" y="1206500"/>
            <a:ext cx="2851150"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1" name="مستطيل 30">
            <a:extLst>
              <a:ext uri="{FF2B5EF4-FFF2-40B4-BE49-F238E27FC236}">
                <a16:creationId xmlns="" xmlns:a16="http://schemas.microsoft.com/office/drawing/2014/main" id="{D38BB0E5-C43B-44A9-85FC-23FB39960022}"/>
              </a:ext>
            </a:extLst>
          </p:cNvPr>
          <p:cNvSpPr/>
          <p:nvPr/>
        </p:nvSpPr>
        <p:spPr>
          <a:xfrm>
            <a:off x="5328266" y="1206500"/>
            <a:ext cx="767734"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57" name="مستطيل 156">
            <a:extLst>
              <a:ext uri="{FF2B5EF4-FFF2-40B4-BE49-F238E27FC236}">
                <a16:creationId xmlns="" xmlns:a16="http://schemas.microsoft.com/office/drawing/2014/main" id="{FE21F832-5653-4B9E-BB22-BD405F661E3E}"/>
              </a:ext>
            </a:extLst>
          </p:cNvPr>
          <p:cNvSpPr/>
          <p:nvPr/>
        </p:nvSpPr>
        <p:spPr>
          <a:xfrm>
            <a:off x="6149340" y="1206500"/>
            <a:ext cx="1759239"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58" name="مستطيل 157">
            <a:extLst>
              <a:ext uri="{FF2B5EF4-FFF2-40B4-BE49-F238E27FC236}">
                <a16:creationId xmlns="" xmlns:a16="http://schemas.microsoft.com/office/drawing/2014/main" id="{45C4B167-983B-446D-AA57-E975B4362994}"/>
              </a:ext>
            </a:extLst>
          </p:cNvPr>
          <p:cNvSpPr/>
          <p:nvPr/>
        </p:nvSpPr>
        <p:spPr>
          <a:xfrm>
            <a:off x="10370062" y="1206500"/>
            <a:ext cx="1307363"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41" name="Title 1">
            <a:extLst>
              <a:ext uri="{FF2B5EF4-FFF2-40B4-BE49-F238E27FC236}">
                <a16:creationId xmlns="" xmlns:a16="http://schemas.microsoft.com/office/drawing/2014/main" id="{8A8285A6-434C-4958-8126-2A6E9F6B0D3F}"/>
              </a:ext>
            </a:extLst>
          </p:cNvPr>
          <p:cNvSpPr txBox="1">
            <a:spLocks/>
          </p:cNvSpPr>
          <p:nvPr/>
        </p:nvSpPr>
        <p:spPr>
          <a:xfrm>
            <a:off x="3319921" y="2471088"/>
            <a:ext cx="7703822" cy="2515132"/>
          </a:xfrm>
          <a:prstGeom prst="rect">
            <a:avLst/>
          </a:prstGeom>
        </p:spPr>
        <p:txBody>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ar-SA" sz="8000" b="1" dirty="0">
                <a:solidFill>
                  <a:srgbClr val="00B050"/>
                </a:solidFill>
                <a:cs typeface="AL-Mohanad Bold" pitchFamily="2" charset="-78"/>
              </a:rPr>
              <a:t>ريادة الأعمال</a:t>
            </a:r>
            <a:r>
              <a:rPr lang="ar-SA" sz="8000" b="1" dirty="0">
                <a:cs typeface="AL-Mohanad Bold" pitchFamily="2" charset="-78"/>
              </a:rPr>
              <a:t/>
            </a:r>
            <a:br>
              <a:rPr lang="ar-SA" sz="8000" b="1" dirty="0">
                <a:cs typeface="AL-Mohanad Bold" pitchFamily="2" charset="-78"/>
              </a:rPr>
            </a:br>
            <a:r>
              <a:rPr lang="en-SG" sz="8000" b="1" dirty="0">
                <a:solidFill>
                  <a:srgbClr val="002060"/>
                </a:solidFill>
                <a:cs typeface="AL-Mohanad Bold" pitchFamily="2" charset="-78"/>
              </a:rPr>
              <a:t>Entrepreneurship</a:t>
            </a:r>
            <a:endParaRPr lang="en-US" sz="8000" b="1" dirty="0">
              <a:solidFill>
                <a:srgbClr val="002060"/>
              </a:solidFill>
              <a:cs typeface="AL-Mohanad Bold" pitchFamily="2" charset="-78"/>
            </a:endParaRPr>
          </a:p>
        </p:txBody>
      </p:sp>
      <p:sp>
        <p:nvSpPr>
          <p:cNvPr id="3" name="شكل بيضاوي 2">
            <a:extLst>
              <a:ext uri="{FF2B5EF4-FFF2-40B4-BE49-F238E27FC236}">
                <a16:creationId xmlns="" xmlns:a16="http://schemas.microsoft.com/office/drawing/2014/main" id="{C3628555-F4E2-4BD5-A8E6-7B7E63223F1B}"/>
              </a:ext>
            </a:extLst>
          </p:cNvPr>
          <p:cNvSpPr/>
          <p:nvPr/>
        </p:nvSpPr>
        <p:spPr>
          <a:xfrm>
            <a:off x="335596" y="5862791"/>
            <a:ext cx="771218" cy="771218"/>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en-US" sz="2800" b="1" dirty="0">
                <a:effectLst>
                  <a:outerShdw blurRad="38100" dist="38100" dir="2700000" algn="tl">
                    <a:srgbClr val="000000">
                      <a:alpha val="43137"/>
                    </a:srgbClr>
                  </a:outerShdw>
                </a:effectLst>
                <a:cs typeface="+mj-cs"/>
              </a:rPr>
              <a:t>01</a:t>
            </a:r>
            <a:endParaRPr lang="ar-SA" sz="2800" b="1" dirty="0">
              <a:effectLst>
                <a:outerShdw blurRad="38100" dist="38100" dir="2700000" algn="tl">
                  <a:srgbClr val="000000">
                    <a:alpha val="43137"/>
                  </a:srgbClr>
                </a:outerShdw>
              </a:effectLst>
              <a:cs typeface="+mj-cs"/>
            </a:endParaRPr>
          </a:p>
        </p:txBody>
      </p:sp>
      <p:grpSp>
        <p:nvGrpSpPr>
          <p:cNvPr id="2" name="مجموعة 1">
            <a:extLst>
              <a:ext uri="{FF2B5EF4-FFF2-40B4-BE49-F238E27FC236}">
                <a16:creationId xmlns="" xmlns:a16="http://schemas.microsoft.com/office/drawing/2014/main" id="{EE04C15D-6F10-4404-ABC6-44981D29F948}"/>
              </a:ext>
            </a:extLst>
          </p:cNvPr>
          <p:cNvGrpSpPr/>
          <p:nvPr/>
        </p:nvGrpSpPr>
        <p:grpSpPr>
          <a:xfrm>
            <a:off x="10345008" y="1738558"/>
            <a:ext cx="1208254" cy="1208254"/>
            <a:chOff x="15497595" y="1136724"/>
            <a:chExt cx="1759658" cy="1759658"/>
          </a:xfrm>
        </p:grpSpPr>
        <p:sp>
          <p:nvSpPr>
            <p:cNvPr id="15" name="شكل بيضاوي 14">
              <a:extLst>
                <a:ext uri="{FF2B5EF4-FFF2-40B4-BE49-F238E27FC236}">
                  <a16:creationId xmlns="" xmlns:a16="http://schemas.microsoft.com/office/drawing/2014/main" id="{50BE331D-5A74-4543-91B7-9A870181BDB4}"/>
                </a:ext>
              </a:extLst>
            </p:cNvPr>
            <p:cNvSpPr/>
            <p:nvPr/>
          </p:nvSpPr>
          <p:spPr>
            <a:xfrm>
              <a:off x="15497595" y="1136724"/>
              <a:ext cx="1759658" cy="1759658"/>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endParaRPr lang="ar-SA" sz="2800" b="1" dirty="0">
                <a:effectLst>
                  <a:outerShdw blurRad="38100" dist="38100" dir="2700000" algn="tl">
                    <a:srgbClr val="000000">
                      <a:alpha val="43137"/>
                    </a:srgbClr>
                  </a:outerShdw>
                </a:effectLst>
                <a:cs typeface="+mj-cs"/>
              </a:endParaRPr>
            </a:p>
          </p:txBody>
        </p:sp>
        <p:sp>
          <p:nvSpPr>
            <p:cNvPr id="16" name="شكل بيضاوي 15">
              <a:extLst>
                <a:ext uri="{FF2B5EF4-FFF2-40B4-BE49-F238E27FC236}">
                  <a16:creationId xmlns="" xmlns:a16="http://schemas.microsoft.com/office/drawing/2014/main" id="{406C90DC-CC68-429A-AEE7-D9C8A16DF3C2}"/>
                </a:ext>
              </a:extLst>
            </p:cNvPr>
            <p:cNvSpPr/>
            <p:nvPr/>
          </p:nvSpPr>
          <p:spPr>
            <a:xfrm>
              <a:off x="15662300" y="1301429"/>
              <a:ext cx="1430248" cy="1430248"/>
            </a:xfrm>
            <a:prstGeom prst="ellipse">
              <a:avLst/>
            </a:prstGeom>
            <a:solidFill>
              <a:srgbClr val="FFCE05"/>
            </a:solidFill>
            <a:ln>
              <a:noFill/>
            </a:ln>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endParaRPr lang="ar-SA" sz="2800" b="1" dirty="0">
                <a:effectLst>
                  <a:outerShdw blurRad="38100" dist="38100" dir="2700000" algn="tl">
                    <a:srgbClr val="000000">
                      <a:alpha val="43137"/>
                    </a:srgbClr>
                  </a:outerShdw>
                </a:effectLst>
                <a:cs typeface="+mj-cs"/>
              </a:endParaRPr>
            </a:p>
          </p:txBody>
        </p:sp>
        <p:sp>
          <p:nvSpPr>
            <p:cNvPr id="17" name="شكل بيضاوي 16">
              <a:extLst>
                <a:ext uri="{FF2B5EF4-FFF2-40B4-BE49-F238E27FC236}">
                  <a16:creationId xmlns="" xmlns:a16="http://schemas.microsoft.com/office/drawing/2014/main" id="{9598DDAD-8F3A-4799-A09C-B2B8102012DE}"/>
                </a:ext>
              </a:extLst>
            </p:cNvPr>
            <p:cNvSpPr/>
            <p:nvPr/>
          </p:nvSpPr>
          <p:spPr>
            <a:xfrm>
              <a:off x="15831248" y="1470377"/>
              <a:ext cx="1092352" cy="1092352"/>
            </a:xfrm>
            <a:prstGeom prst="ellipse">
              <a:avLst/>
            </a:prstGeom>
            <a:solidFill>
              <a:srgbClr val="FFFF00"/>
            </a:solidFill>
            <a:ln>
              <a:noFill/>
            </a:ln>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endParaRPr lang="ar-SA" sz="2800" b="1" dirty="0">
                <a:effectLst>
                  <a:outerShdw blurRad="38100" dist="38100" dir="2700000" algn="tl">
                    <a:srgbClr val="000000">
                      <a:alpha val="43137"/>
                    </a:srgbClr>
                  </a:outerShdw>
                </a:effectLst>
                <a:cs typeface="+mj-cs"/>
              </a:endParaRPr>
            </a:p>
          </p:txBody>
        </p:sp>
        <p:sp>
          <p:nvSpPr>
            <p:cNvPr id="18" name="شكل بيضاوي 17">
              <a:extLst>
                <a:ext uri="{FF2B5EF4-FFF2-40B4-BE49-F238E27FC236}">
                  <a16:creationId xmlns="" xmlns:a16="http://schemas.microsoft.com/office/drawing/2014/main" id="{A738C94B-B4D8-47ED-A99E-A98C726B6552}"/>
                </a:ext>
              </a:extLst>
            </p:cNvPr>
            <p:cNvSpPr/>
            <p:nvPr/>
          </p:nvSpPr>
          <p:spPr>
            <a:xfrm>
              <a:off x="15991815" y="1630944"/>
              <a:ext cx="771218" cy="771218"/>
            </a:xfrm>
            <a:prstGeom prst="ellipse">
              <a:avLst/>
            </a:prstGeom>
            <a:solidFill>
              <a:srgbClr val="FFC000"/>
            </a:solidFill>
            <a:ln>
              <a:noFill/>
            </a:ln>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en-US" sz="1400" b="1" dirty="0">
                  <a:effectLst>
                    <a:outerShdw blurRad="38100" dist="38100" dir="2700000" algn="tl">
                      <a:srgbClr val="000000">
                        <a:alpha val="43137"/>
                      </a:srgbClr>
                    </a:outerShdw>
                  </a:effectLst>
                  <a:cs typeface="+mj-cs"/>
                </a:rPr>
                <a:t>01</a:t>
              </a:r>
              <a:endParaRPr lang="ar-SA" sz="1400" b="1" dirty="0">
                <a:effectLst>
                  <a:outerShdw blurRad="38100" dist="38100" dir="2700000" algn="tl">
                    <a:srgbClr val="000000">
                      <a:alpha val="43137"/>
                    </a:srgbClr>
                  </a:outerShdw>
                </a:effectLst>
                <a:cs typeface="+mj-cs"/>
              </a:endParaRPr>
            </a:p>
          </p:txBody>
        </p:sp>
      </p:grpSp>
      <p:sp>
        <p:nvSpPr>
          <p:cNvPr id="20" name="Title 1">
            <a:extLst>
              <a:ext uri="{FF2B5EF4-FFF2-40B4-BE49-F238E27FC236}">
                <a16:creationId xmlns="" xmlns:a16="http://schemas.microsoft.com/office/drawing/2014/main" id="{732ADA47-AE06-4003-A8D6-2A3F444B3686}"/>
              </a:ext>
            </a:extLst>
          </p:cNvPr>
          <p:cNvSpPr txBox="1">
            <a:spLocks/>
          </p:cNvSpPr>
          <p:nvPr/>
        </p:nvSpPr>
        <p:spPr bwMode="auto">
          <a:xfrm>
            <a:off x="8201891" y="1271833"/>
            <a:ext cx="1526840" cy="466725"/>
          </a:xfrm>
          <a:prstGeom prst="rect">
            <a:avLst/>
          </a:prstGeom>
          <a:noFill/>
          <a:ln>
            <a:noFill/>
          </a:ln>
        </p:spPr>
        <p:txBody>
          <a:bodyPr anchor="b"/>
          <a:lstStyle>
            <a:lvl1pPr algn="l" rtl="0" eaLnBrk="0" fontAlgn="base" hangingPunct="0">
              <a:lnSpc>
                <a:spcPct val="90000"/>
              </a:lnSpc>
              <a:spcBef>
                <a:spcPct val="0"/>
              </a:spcBef>
              <a:spcAft>
                <a:spcPct val="0"/>
              </a:spcAft>
              <a:defRPr sz="8000" kern="1200" spc="-50" baseline="0">
                <a:solidFill>
                  <a:schemeClr val="tx1">
                    <a:lumMod val="85000"/>
                    <a:lumOff val="15000"/>
                  </a:schemeClr>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r" rtl="1">
              <a:defRPr/>
            </a:pPr>
            <a:r>
              <a:rPr lang="ar-SA" sz="3200" dirty="0" smtClean="0">
                <a:solidFill>
                  <a:srgbClr val="00B050"/>
                </a:solidFill>
                <a:effectLst>
                  <a:outerShdw blurRad="38100" dist="38100" dir="2700000" algn="tl">
                    <a:srgbClr val="000000">
                      <a:alpha val="43137"/>
                    </a:srgbClr>
                  </a:outerShdw>
                </a:effectLst>
                <a:cs typeface="AL-Mohanad Bold" pitchFamily="2" charset="-78"/>
              </a:rPr>
              <a:t>ال</a:t>
            </a:r>
            <a:r>
              <a:rPr lang="ar-DZ" sz="3200" dirty="0" smtClean="0">
                <a:solidFill>
                  <a:srgbClr val="00B050"/>
                </a:solidFill>
                <a:effectLst>
                  <a:outerShdw blurRad="38100" dist="38100" dir="2700000" algn="tl">
                    <a:srgbClr val="000000">
                      <a:alpha val="43137"/>
                    </a:srgbClr>
                  </a:outerShdw>
                </a:effectLst>
                <a:cs typeface="AL-Mohanad Bold" pitchFamily="2" charset="-78"/>
              </a:rPr>
              <a:t>محاضرة </a:t>
            </a:r>
            <a:endParaRPr lang="en-US" sz="3200" dirty="0">
              <a:solidFill>
                <a:srgbClr val="00B050"/>
              </a:solidFill>
              <a:effectLst>
                <a:outerShdw blurRad="38100" dist="38100" dir="2700000" algn="tl">
                  <a:srgbClr val="000000">
                    <a:alpha val="43137"/>
                  </a:srgbClr>
                </a:outerShdw>
              </a:effectLst>
              <a:cs typeface="AL-Mohanad Bold" pitchFamily="2" charset="-78"/>
            </a:endParaRPr>
          </a:p>
        </p:txBody>
      </p:sp>
      <p:sp>
        <p:nvSpPr>
          <p:cNvPr id="21" name="Title 1">
            <a:extLst>
              <a:ext uri="{FF2B5EF4-FFF2-40B4-BE49-F238E27FC236}">
                <a16:creationId xmlns="" xmlns:a16="http://schemas.microsoft.com/office/drawing/2014/main" id="{6715FFF5-62BE-40BD-A9C0-05DD113B844E}"/>
              </a:ext>
            </a:extLst>
          </p:cNvPr>
          <p:cNvSpPr txBox="1">
            <a:spLocks/>
          </p:cNvSpPr>
          <p:nvPr/>
        </p:nvSpPr>
        <p:spPr bwMode="auto">
          <a:xfrm>
            <a:off x="3668309" y="1271833"/>
            <a:ext cx="1071236" cy="466725"/>
          </a:xfrm>
          <a:prstGeom prst="rect">
            <a:avLst/>
          </a:prstGeom>
          <a:noFill/>
          <a:ln>
            <a:noFill/>
          </a:ln>
        </p:spPr>
        <p:txBody>
          <a:bodyPr anchor="b"/>
          <a:lstStyle>
            <a:lvl1pPr algn="l" rtl="0" eaLnBrk="0" fontAlgn="base" hangingPunct="0">
              <a:lnSpc>
                <a:spcPct val="90000"/>
              </a:lnSpc>
              <a:spcBef>
                <a:spcPct val="0"/>
              </a:spcBef>
              <a:spcAft>
                <a:spcPct val="0"/>
              </a:spcAft>
              <a:defRPr sz="8000" kern="1200" spc="-50" baseline="0">
                <a:solidFill>
                  <a:schemeClr val="tx1">
                    <a:lumMod val="85000"/>
                    <a:lumOff val="15000"/>
                  </a:schemeClr>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rtl="1">
              <a:defRPr/>
            </a:pPr>
            <a:r>
              <a:rPr lang="ar-DZ" sz="3200" b="1" dirty="0" smtClean="0">
                <a:solidFill>
                  <a:srgbClr val="00B050"/>
                </a:solidFill>
                <a:effectLst>
                  <a:outerShdw blurRad="38100" dist="38100" dir="2700000" algn="tl">
                    <a:srgbClr val="000000">
                      <a:alpha val="43137"/>
                    </a:srgbClr>
                  </a:outerShdw>
                </a:effectLst>
                <a:cs typeface="AL-Mohanad Bold" pitchFamily="2" charset="-78"/>
              </a:rPr>
              <a:t>01</a:t>
            </a:r>
            <a:endParaRPr lang="en-US" sz="3200" b="1" dirty="0">
              <a:solidFill>
                <a:srgbClr val="00B050"/>
              </a:solidFill>
              <a:effectLst>
                <a:outerShdw blurRad="38100" dist="38100" dir="2700000" algn="tl">
                  <a:srgbClr val="000000">
                    <a:alpha val="43137"/>
                  </a:srgbClr>
                </a:outerShdw>
              </a:effectLst>
              <a:cs typeface="AL-Mohanad Bold" pitchFamily="2" charset="-78"/>
            </a:endParaRPr>
          </a:p>
        </p:txBody>
      </p:sp>
    </p:spTree>
    <p:extLst>
      <p:ext uri="{BB962C8B-B14F-4D97-AF65-F5344CB8AC3E}">
        <p14:creationId xmlns:p14="http://schemas.microsoft.com/office/powerpoint/2010/main" val="4478351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B1B0B2"/>
            </a:gs>
            <a:gs pos="100000">
              <a:srgbClr val="707175"/>
            </a:gs>
          </a:gsLst>
          <a:lin ang="10800000" scaled="1"/>
          <a:tileRect/>
        </a:gradFill>
        <a:effectLst/>
      </p:bgPr>
    </p:bg>
    <p:spTree>
      <p:nvGrpSpPr>
        <p:cNvPr id="1" name=""/>
        <p:cNvGrpSpPr/>
        <p:nvPr/>
      </p:nvGrpSpPr>
      <p:grpSpPr>
        <a:xfrm>
          <a:off x="0" y="0"/>
          <a:ext cx="0" cy="0"/>
          <a:chOff x="0" y="0"/>
          <a:chExt cx="0" cy="0"/>
        </a:xfrm>
      </p:grpSpPr>
      <p:grpSp>
        <p:nvGrpSpPr>
          <p:cNvPr id="4" name="مجموعة 3">
            <a:extLst>
              <a:ext uri="{FF2B5EF4-FFF2-40B4-BE49-F238E27FC236}">
                <a16:creationId xmlns="" xmlns:a16="http://schemas.microsoft.com/office/drawing/2014/main" id="{7625C01E-1388-4D4C-A485-38C4982D6327}"/>
              </a:ext>
            </a:extLst>
          </p:cNvPr>
          <p:cNvGrpSpPr/>
          <p:nvPr/>
        </p:nvGrpSpPr>
        <p:grpSpPr>
          <a:xfrm>
            <a:off x="514125" y="609600"/>
            <a:ext cx="11163525" cy="5781818"/>
            <a:chOff x="514125" y="609600"/>
            <a:chExt cx="11163525" cy="5781818"/>
          </a:xfrm>
        </p:grpSpPr>
        <p:sp>
          <p:nvSpPr>
            <p:cNvPr id="8" name="مستطيل 7">
              <a:extLst>
                <a:ext uri="{FF2B5EF4-FFF2-40B4-BE49-F238E27FC236}">
                  <a16:creationId xmlns="" xmlns:a16="http://schemas.microsoft.com/office/drawing/2014/main" id="{9627EF75-7463-48B3-AFC3-61A677C72238}"/>
                </a:ext>
              </a:extLst>
            </p:cNvPr>
            <p:cNvSpPr/>
            <p:nvPr/>
          </p:nvSpPr>
          <p:spPr>
            <a:xfrm>
              <a:off x="609600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7" name="مستطيل 6">
              <a:extLst>
                <a:ext uri="{FF2B5EF4-FFF2-40B4-BE49-F238E27FC236}">
                  <a16:creationId xmlns="" xmlns:a16="http://schemas.microsoft.com/office/drawing/2014/main" id="{1D8B1CFD-FBB9-40AA-9E56-65BA94E28B73}"/>
                </a:ext>
              </a:extLst>
            </p:cNvPr>
            <p:cNvSpPr/>
            <p:nvPr/>
          </p:nvSpPr>
          <p:spPr>
            <a:xfrm>
              <a:off x="51435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0" name="مستطيل 29">
              <a:extLst>
                <a:ext uri="{FF2B5EF4-FFF2-40B4-BE49-F238E27FC236}">
                  <a16:creationId xmlns="" xmlns:a16="http://schemas.microsoft.com/office/drawing/2014/main" id="{089204CC-8504-494A-A916-00EFCA8BC2D5}"/>
                </a:ext>
              </a:extLst>
            </p:cNvPr>
            <p:cNvSpPr/>
            <p:nvPr/>
          </p:nvSpPr>
          <p:spPr>
            <a:xfrm>
              <a:off x="514125" y="1206501"/>
              <a:ext cx="5581650" cy="443816"/>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57" name="مستطيل 156">
              <a:extLst>
                <a:ext uri="{FF2B5EF4-FFF2-40B4-BE49-F238E27FC236}">
                  <a16:creationId xmlns="" xmlns:a16="http://schemas.microsoft.com/office/drawing/2014/main" id="{FE21F832-5653-4B9E-BB22-BD405F661E3E}"/>
                </a:ext>
              </a:extLst>
            </p:cNvPr>
            <p:cNvSpPr/>
            <p:nvPr/>
          </p:nvSpPr>
          <p:spPr>
            <a:xfrm>
              <a:off x="6141719" y="1206500"/>
              <a:ext cx="1286407"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58" name="مستطيل 157">
              <a:extLst>
                <a:ext uri="{FF2B5EF4-FFF2-40B4-BE49-F238E27FC236}">
                  <a16:creationId xmlns="" xmlns:a16="http://schemas.microsoft.com/office/drawing/2014/main" id="{45C4B167-983B-446D-AA57-E975B4362994}"/>
                </a:ext>
              </a:extLst>
            </p:cNvPr>
            <p:cNvSpPr/>
            <p:nvPr/>
          </p:nvSpPr>
          <p:spPr>
            <a:xfrm>
              <a:off x="10904975" y="1206500"/>
              <a:ext cx="772450"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grpSp>
      <p:sp>
        <p:nvSpPr>
          <p:cNvPr id="50" name="مستطيل 2">
            <a:extLst>
              <a:ext uri="{FF2B5EF4-FFF2-40B4-BE49-F238E27FC236}">
                <a16:creationId xmlns="" xmlns:a16="http://schemas.microsoft.com/office/drawing/2014/main" id="{BE6A001E-A096-4FB9-9B51-44DFC2D7337F}"/>
              </a:ext>
            </a:extLst>
          </p:cNvPr>
          <p:cNvSpPr>
            <a:spLocks noChangeArrowheads="1"/>
          </p:cNvSpPr>
          <p:nvPr/>
        </p:nvSpPr>
        <p:spPr bwMode="auto">
          <a:xfrm>
            <a:off x="7428351" y="1120661"/>
            <a:ext cx="347662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ar-SA" altLang="en-US" sz="3200" b="1" dirty="0">
                <a:solidFill>
                  <a:srgbClr val="00B050"/>
                </a:solidFill>
                <a:cs typeface="AL-Mohanad Bold" pitchFamily="2" charset="-78"/>
              </a:rPr>
              <a:t>ريادة الأعمال المؤسسية </a:t>
            </a:r>
            <a:endParaRPr lang="ar-SA" altLang="en-US" sz="3200" b="1" dirty="0">
              <a:solidFill>
                <a:srgbClr val="FF0000"/>
              </a:solidFill>
              <a:cs typeface="Calibri" panose="020F0502020204030204" pitchFamily="34" charset="0"/>
            </a:endParaRPr>
          </a:p>
        </p:txBody>
      </p:sp>
      <p:sp>
        <p:nvSpPr>
          <p:cNvPr id="5" name="شكل بيضاوي 4">
            <a:extLst>
              <a:ext uri="{FF2B5EF4-FFF2-40B4-BE49-F238E27FC236}">
                <a16:creationId xmlns="" xmlns:a16="http://schemas.microsoft.com/office/drawing/2014/main" id="{B3B01D4F-8965-4895-B369-ACB952C475B7}"/>
              </a:ext>
            </a:extLst>
          </p:cNvPr>
          <p:cNvSpPr/>
          <p:nvPr/>
        </p:nvSpPr>
        <p:spPr>
          <a:xfrm>
            <a:off x="784384" y="891654"/>
            <a:ext cx="806678" cy="806678"/>
          </a:xfrm>
          <a:prstGeom prst="ellipse">
            <a:avLst/>
          </a:prstGeom>
          <a:solidFill>
            <a:schemeClr val="bg1"/>
          </a:solidFill>
          <a:ln w="28575">
            <a:solidFill>
              <a:srgbClr val="FFC000"/>
            </a:solidFill>
            <a:prstDash val="dash"/>
          </a:ln>
        </p:spPr>
        <p:style>
          <a:lnRef idx="2">
            <a:schemeClr val="accent6"/>
          </a:lnRef>
          <a:fillRef idx="1">
            <a:schemeClr val="lt1"/>
          </a:fillRef>
          <a:effectRef idx="0">
            <a:schemeClr val="accent6"/>
          </a:effectRef>
          <a:fontRef idx="minor">
            <a:schemeClr val="dk1"/>
          </a:fontRef>
        </p:style>
        <p:txBody>
          <a:bodyPr rtlCol="1" anchor="ctr"/>
          <a:lstStyle/>
          <a:p>
            <a:pPr algn="ctr"/>
            <a:r>
              <a:rPr lang="en-US" sz="3600" dirty="0">
                <a:solidFill>
                  <a:schemeClr val="tx1"/>
                </a:solidFill>
                <a:cs typeface="+mj-cs"/>
              </a:rPr>
              <a:t>3</a:t>
            </a:r>
            <a:endParaRPr lang="ar-SA" sz="3600" dirty="0">
              <a:solidFill>
                <a:schemeClr val="tx1"/>
              </a:solidFill>
              <a:cs typeface="+mj-cs"/>
            </a:endParaRPr>
          </a:p>
        </p:txBody>
      </p:sp>
      <p:sp>
        <p:nvSpPr>
          <p:cNvPr id="2" name="مستطيل 1">
            <a:extLst>
              <a:ext uri="{FF2B5EF4-FFF2-40B4-BE49-F238E27FC236}">
                <a16:creationId xmlns="" xmlns:a16="http://schemas.microsoft.com/office/drawing/2014/main" id="{E1E29541-0AB1-4136-9B50-377C002EC6BF}"/>
              </a:ext>
            </a:extLst>
          </p:cNvPr>
          <p:cNvSpPr/>
          <p:nvPr/>
        </p:nvSpPr>
        <p:spPr>
          <a:xfrm>
            <a:off x="10691964" y="1845124"/>
            <a:ext cx="1327608" cy="515526"/>
          </a:xfrm>
          <a:prstGeom prst="rect">
            <a:avLst/>
          </a:prstGeom>
          <a:ln w="28575">
            <a:solidFill>
              <a:srgbClr val="FFC000"/>
            </a:solidFill>
          </a:ln>
        </p:spPr>
        <p:style>
          <a:lnRef idx="2">
            <a:schemeClr val="accent2"/>
          </a:lnRef>
          <a:fillRef idx="1">
            <a:schemeClr val="lt1"/>
          </a:fillRef>
          <a:effectRef idx="0">
            <a:schemeClr val="accent2"/>
          </a:effectRef>
          <a:fontRef idx="minor">
            <a:schemeClr val="dk1"/>
          </a:fontRef>
        </p:style>
        <p:txBody>
          <a:bodyPr wrap="none">
            <a:spAutoFit/>
          </a:bodyPr>
          <a:lstStyle/>
          <a:p>
            <a:pPr marL="0" indent="0" algn="ctr" rtl="1">
              <a:lnSpc>
                <a:spcPct val="150000"/>
              </a:lnSpc>
              <a:buNone/>
            </a:pPr>
            <a:r>
              <a:rPr lang="ar-SA" sz="2000" b="1" dirty="0">
                <a:latin typeface="Dubai" panose="020B0503030403030204" pitchFamily="34" charset="-78"/>
                <a:cs typeface="Dubai" panose="020B0503030403030204" pitchFamily="34" charset="-78"/>
              </a:rPr>
              <a:t>رواد الأعمال</a:t>
            </a:r>
          </a:p>
        </p:txBody>
      </p:sp>
      <p:sp>
        <p:nvSpPr>
          <p:cNvPr id="3" name="مستطيل 2">
            <a:extLst>
              <a:ext uri="{FF2B5EF4-FFF2-40B4-BE49-F238E27FC236}">
                <a16:creationId xmlns="" xmlns:a16="http://schemas.microsoft.com/office/drawing/2014/main" id="{23DE1999-A53C-4FAB-9CD4-6B6D82D6D304}"/>
              </a:ext>
            </a:extLst>
          </p:cNvPr>
          <p:cNvSpPr/>
          <p:nvPr/>
        </p:nvSpPr>
        <p:spPr>
          <a:xfrm>
            <a:off x="6211058" y="2500338"/>
            <a:ext cx="5080142" cy="2362185"/>
          </a:xfrm>
          <a:prstGeom prst="rect">
            <a:avLst/>
          </a:prstGeom>
        </p:spPr>
        <p:txBody>
          <a:bodyPr wrap="square">
            <a:spAutoFit/>
          </a:bodyPr>
          <a:lstStyle/>
          <a:p>
            <a:pPr marL="342900" indent="-342900" algn="just" rtl="1">
              <a:lnSpc>
                <a:spcPct val="150000"/>
              </a:lnSpc>
              <a:buClr>
                <a:srgbClr val="FD9C51"/>
              </a:buClr>
              <a:buSzPct val="80000"/>
              <a:buFont typeface="Wingdings" panose="05000000000000000000" pitchFamily="2" charset="2"/>
              <a:buChar char="q"/>
            </a:pPr>
            <a:r>
              <a:rPr lang="ar-SA" sz="2000" b="1" dirty="0">
                <a:latin typeface="Dubai" panose="020B0503030403030204" pitchFamily="34" charset="-78"/>
                <a:cs typeface="Dubai" panose="020B0503030403030204" pitchFamily="34" charset="-78"/>
              </a:rPr>
              <a:t>رواد الأعمال كانوا </a:t>
            </a:r>
            <a:r>
              <a:rPr lang="ar-SA" sz="2000" b="1" dirty="0" err="1">
                <a:latin typeface="Dubai" panose="020B0503030403030204" pitchFamily="34" charset="-78"/>
                <a:cs typeface="Dubai" panose="020B0503030403030204" pitchFamily="34" charset="-78"/>
              </a:rPr>
              <a:t>يبدأون</a:t>
            </a:r>
            <a:r>
              <a:rPr lang="ar-SA" sz="2000" b="1" dirty="0">
                <a:latin typeface="Dubai" panose="020B0503030403030204" pitchFamily="34" charset="-78"/>
                <a:cs typeface="Dubai" panose="020B0503030403030204" pitchFamily="34" charset="-78"/>
              </a:rPr>
              <a:t> من الصفر لتكوين مشاريع جديدة و تحويلها من شركات صغيرة الى شركات كبيرة</a:t>
            </a:r>
          </a:p>
          <a:p>
            <a:pPr marL="342900" indent="-342900" algn="just" rtl="1">
              <a:lnSpc>
                <a:spcPct val="150000"/>
              </a:lnSpc>
              <a:buClr>
                <a:srgbClr val="FD9C51"/>
              </a:buClr>
              <a:buSzPct val="80000"/>
              <a:buFont typeface="Wingdings" panose="05000000000000000000" pitchFamily="2" charset="2"/>
              <a:buChar char="q"/>
            </a:pPr>
            <a:r>
              <a:rPr lang="ar-SA" sz="2000" b="1" dirty="0">
                <a:latin typeface="Dubai" panose="020B0503030403030204" pitchFamily="34" charset="-78"/>
                <a:cs typeface="Dubai" panose="020B0503030403030204" pitchFamily="34" charset="-78"/>
              </a:rPr>
              <a:t>تاريخيا لم يكن لرائد الأعمال دور في الشركات الكبيرة..</a:t>
            </a:r>
          </a:p>
        </p:txBody>
      </p:sp>
      <p:sp>
        <p:nvSpPr>
          <p:cNvPr id="18" name="شكل بيضاوي 17">
            <a:extLst>
              <a:ext uri="{FF2B5EF4-FFF2-40B4-BE49-F238E27FC236}">
                <a16:creationId xmlns="" xmlns:a16="http://schemas.microsoft.com/office/drawing/2014/main" id="{791181F4-74AA-4F87-A6BA-718C4AD6A541}"/>
              </a:ext>
            </a:extLst>
          </p:cNvPr>
          <p:cNvSpPr/>
          <p:nvPr/>
        </p:nvSpPr>
        <p:spPr>
          <a:xfrm>
            <a:off x="335596" y="5862791"/>
            <a:ext cx="771218" cy="771218"/>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en-US" sz="2800" b="1" dirty="0">
                <a:effectLst>
                  <a:outerShdw blurRad="38100" dist="38100" dir="2700000" algn="tl">
                    <a:srgbClr val="000000">
                      <a:alpha val="43137"/>
                    </a:srgbClr>
                  </a:outerShdw>
                </a:effectLst>
                <a:cs typeface="+mj-cs"/>
              </a:rPr>
              <a:t>10</a:t>
            </a:r>
            <a:endParaRPr lang="ar-SA" sz="2800" b="1" dirty="0">
              <a:effectLst>
                <a:outerShdw blurRad="38100" dist="38100" dir="2700000" algn="tl">
                  <a:srgbClr val="000000">
                    <a:alpha val="43137"/>
                  </a:srgbClr>
                </a:outerShdw>
              </a:effectLst>
              <a:cs typeface="+mj-cs"/>
            </a:endParaRPr>
          </a:p>
        </p:txBody>
      </p:sp>
      <p:sp>
        <p:nvSpPr>
          <p:cNvPr id="24" name="Content Placeholder 4">
            <a:extLst>
              <a:ext uri="{FF2B5EF4-FFF2-40B4-BE49-F238E27FC236}">
                <a16:creationId xmlns="" xmlns:a16="http://schemas.microsoft.com/office/drawing/2014/main" id="{7DC46F46-5704-45DD-9A2F-3B1451C8492F}"/>
              </a:ext>
            </a:extLst>
          </p:cNvPr>
          <p:cNvSpPr txBox="1">
            <a:spLocks/>
          </p:cNvSpPr>
          <p:nvPr/>
        </p:nvSpPr>
        <p:spPr>
          <a:xfrm>
            <a:off x="1638039" y="5352650"/>
            <a:ext cx="8692634" cy="684803"/>
          </a:xfrm>
          <a:prstGeom prst="rect">
            <a:avLst/>
          </a:prstGeom>
        </p:spPr>
        <p:txBody>
          <a:bodyPr wrap="square">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rtl="1">
              <a:lnSpc>
                <a:spcPct val="150000"/>
              </a:lnSpc>
              <a:buNone/>
            </a:pPr>
            <a:r>
              <a:rPr lang="ar-SA" b="1" dirty="0">
                <a:latin typeface="Dubai" panose="020B0503030403030204" pitchFamily="34" charset="-78"/>
                <a:cs typeface="Dubai" panose="020B0503030403030204" pitchFamily="34" charset="-78"/>
              </a:rPr>
              <a:t>أصبحت </a:t>
            </a:r>
            <a:r>
              <a:rPr lang="ar-SA" b="1" dirty="0">
                <a:solidFill>
                  <a:srgbClr val="FF0000"/>
                </a:solidFill>
                <a:latin typeface="Dubai" panose="020B0503030403030204" pitchFamily="34" charset="-78"/>
                <a:cs typeface="Dubai" panose="020B0503030403030204" pitchFamily="34" charset="-78"/>
              </a:rPr>
              <a:t>الريادية المؤسسية </a:t>
            </a:r>
            <a:r>
              <a:rPr lang="ar-SA" b="1" dirty="0">
                <a:latin typeface="Dubai" panose="020B0503030403030204" pitchFamily="34" charset="-78"/>
                <a:cs typeface="Dubai" panose="020B0503030403030204" pitchFamily="34" charset="-78"/>
              </a:rPr>
              <a:t>نموذجاً علمياً و مفهوماً إدارياً للتعلم </a:t>
            </a:r>
          </a:p>
        </p:txBody>
      </p:sp>
      <p:sp>
        <p:nvSpPr>
          <p:cNvPr id="6" name="مستطيل 5">
            <a:extLst>
              <a:ext uri="{FF2B5EF4-FFF2-40B4-BE49-F238E27FC236}">
                <a16:creationId xmlns="" xmlns:a16="http://schemas.microsoft.com/office/drawing/2014/main" id="{5F4EC776-8A00-4CDB-BC6D-79A3027B37DE}"/>
              </a:ext>
            </a:extLst>
          </p:cNvPr>
          <p:cNvSpPr/>
          <p:nvPr/>
        </p:nvSpPr>
        <p:spPr>
          <a:xfrm>
            <a:off x="8127438" y="1552261"/>
            <a:ext cx="2285369" cy="461665"/>
          </a:xfrm>
          <a:prstGeom prst="rect">
            <a:avLst/>
          </a:prstGeom>
        </p:spPr>
        <p:txBody>
          <a:bodyPr wrap="none">
            <a:spAutoFit/>
          </a:bodyPr>
          <a:lstStyle/>
          <a:p>
            <a:r>
              <a:rPr lang="en-US" sz="2400" dirty="0">
                <a:effectLst>
                  <a:outerShdw blurRad="38100" dist="38100" dir="2700000" algn="tl">
                    <a:srgbClr val="000000">
                      <a:alpha val="43137"/>
                    </a:srgbClr>
                  </a:outerShdw>
                </a:effectLst>
              </a:rPr>
              <a:t>Intrapreneurship</a:t>
            </a:r>
            <a:endParaRPr lang="ar-SA" sz="2400" dirty="0">
              <a:effectLst>
                <a:outerShdw blurRad="38100" dist="38100" dir="2700000" algn="tl">
                  <a:srgbClr val="000000">
                    <a:alpha val="43137"/>
                  </a:srgbClr>
                </a:outerShdw>
              </a:effectLst>
            </a:endParaRPr>
          </a:p>
        </p:txBody>
      </p:sp>
      <p:sp>
        <p:nvSpPr>
          <p:cNvPr id="23" name="مستطيل 22">
            <a:extLst>
              <a:ext uri="{FF2B5EF4-FFF2-40B4-BE49-F238E27FC236}">
                <a16:creationId xmlns="" xmlns:a16="http://schemas.microsoft.com/office/drawing/2014/main" id="{1F8E97CA-A5E4-41A5-A2F4-AEFA7AA4EAF2}"/>
              </a:ext>
            </a:extLst>
          </p:cNvPr>
          <p:cNvSpPr/>
          <p:nvPr/>
        </p:nvSpPr>
        <p:spPr>
          <a:xfrm>
            <a:off x="784384" y="2516186"/>
            <a:ext cx="5080142" cy="2362185"/>
          </a:xfrm>
          <a:prstGeom prst="rect">
            <a:avLst/>
          </a:prstGeom>
        </p:spPr>
        <p:txBody>
          <a:bodyPr wrap="square">
            <a:spAutoFit/>
          </a:bodyPr>
          <a:lstStyle/>
          <a:p>
            <a:pPr marL="342900" indent="-342900" algn="just" rtl="1">
              <a:lnSpc>
                <a:spcPct val="150000"/>
              </a:lnSpc>
              <a:buClr>
                <a:srgbClr val="FD9C51"/>
              </a:buClr>
              <a:buSzPct val="80000"/>
              <a:buFont typeface="Wingdings" panose="05000000000000000000" pitchFamily="2" charset="2"/>
              <a:buChar char="q"/>
            </a:pPr>
            <a:r>
              <a:rPr lang="ar-SA" sz="2000" b="1" dirty="0">
                <a:latin typeface="Dubai" panose="020B0503030403030204" pitchFamily="34" charset="-78"/>
                <a:cs typeface="Dubai" panose="020B0503030403030204" pitchFamily="34" charset="-78"/>
              </a:rPr>
              <a:t>و لكن مع بروز عدة عوامل منها تراجع قطاع التصنيع و في المقابل نمو صناعة الخدمات </a:t>
            </a:r>
            <a:r>
              <a:rPr lang="ar-SA" sz="2000" b="1" dirty="0" err="1">
                <a:latin typeface="Dubai" panose="020B0503030403030204" pitchFamily="34" charset="-78"/>
                <a:cs typeface="Dubai" panose="020B0503030403030204" pitchFamily="34" charset="-78"/>
              </a:rPr>
              <a:t>ادى</a:t>
            </a:r>
            <a:r>
              <a:rPr lang="ar-SA" sz="2000" b="1" dirty="0">
                <a:latin typeface="Dubai" panose="020B0503030403030204" pitchFamily="34" charset="-78"/>
                <a:cs typeface="Dubai" panose="020B0503030403030204" pitchFamily="34" charset="-78"/>
              </a:rPr>
              <a:t> الى تغير التركيز السابق من النمطية الى التفصيلية بسبب حاجة الزبون .</a:t>
            </a:r>
          </a:p>
          <a:p>
            <a:pPr marL="342900" indent="-342900" algn="just" rtl="1">
              <a:lnSpc>
                <a:spcPct val="150000"/>
              </a:lnSpc>
              <a:buClr>
                <a:srgbClr val="FD9C51"/>
              </a:buClr>
              <a:buSzPct val="80000"/>
              <a:buFont typeface="Wingdings" panose="05000000000000000000" pitchFamily="2" charset="2"/>
              <a:buChar char="q"/>
            </a:pPr>
            <a:r>
              <a:rPr lang="ar-SA" sz="2000" b="1" dirty="0">
                <a:latin typeface="Dubai" panose="020B0503030403030204" pitchFamily="34" charset="-78"/>
                <a:cs typeface="Dubai" panose="020B0503030403030204" pitchFamily="34" charset="-78"/>
              </a:rPr>
              <a:t>(العالم يرسم لنهاية الشركات الكبيرة ) </a:t>
            </a:r>
          </a:p>
        </p:txBody>
      </p:sp>
    </p:spTree>
    <p:extLst>
      <p:ext uri="{BB962C8B-B14F-4D97-AF65-F5344CB8AC3E}">
        <p14:creationId xmlns:p14="http://schemas.microsoft.com/office/powerpoint/2010/main" val="16600967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B1B0B2"/>
            </a:gs>
            <a:gs pos="100000">
              <a:srgbClr val="707175"/>
            </a:gs>
          </a:gsLst>
          <a:lin ang="10800000" scaled="1"/>
          <a:tileRect/>
        </a:gradFill>
        <a:effectLst/>
      </p:bgPr>
    </p:bg>
    <p:spTree>
      <p:nvGrpSpPr>
        <p:cNvPr id="1" name=""/>
        <p:cNvGrpSpPr/>
        <p:nvPr/>
      </p:nvGrpSpPr>
      <p:grpSpPr>
        <a:xfrm>
          <a:off x="0" y="0"/>
          <a:ext cx="0" cy="0"/>
          <a:chOff x="0" y="0"/>
          <a:chExt cx="0" cy="0"/>
        </a:xfrm>
      </p:grpSpPr>
      <p:grpSp>
        <p:nvGrpSpPr>
          <p:cNvPr id="4" name="مجموعة 3">
            <a:extLst>
              <a:ext uri="{FF2B5EF4-FFF2-40B4-BE49-F238E27FC236}">
                <a16:creationId xmlns="" xmlns:a16="http://schemas.microsoft.com/office/drawing/2014/main" id="{7625C01E-1388-4D4C-A485-38C4982D6327}"/>
              </a:ext>
            </a:extLst>
          </p:cNvPr>
          <p:cNvGrpSpPr/>
          <p:nvPr/>
        </p:nvGrpSpPr>
        <p:grpSpPr>
          <a:xfrm>
            <a:off x="514125" y="609600"/>
            <a:ext cx="11163525" cy="5781818"/>
            <a:chOff x="514125" y="609600"/>
            <a:chExt cx="11163525" cy="5781818"/>
          </a:xfrm>
        </p:grpSpPr>
        <p:sp>
          <p:nvSpPr>
            <p:cNvPr id="8" name="مستطيل 7">
              <a:extLst>
                <a:ext uri="{FF2B5EF4-FFF2-40B4-BE49-F238E27FC236}">
                  <a16:creationId xmlns="" xmlns:a16="http://schemas.microsoft.com/office/drawing/2014/main" id="{9627EF75-7463-48B3-AFC3-61A677C72238}"/>
                </a:ext>
              </a:extLst>
            </p:cNvPr>
            <p:cNvSpPr/>
            <p:nvPr/>
          </p:nvSpPr>
          <p:spPr>
            <a:xfrm>
              <a:off x="609600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7" name="مستطيل 6">
              <a:extLst>
                <a:ext uri="{FF2B5EF4-FFF2-40B4-BE49-F238E27FC236}">
                  <a16:creationId xmlns="" xmlns:a16="http://schemas.microsoft.com/office/drawing/2014/main" id="{1D8B1CFD-FBB9-40AA-9E56-65BA94E28B73}"/>
                </a:ext>
              </a:extLst>
            </p:cNvPr>
            <p:cNvSpPr/>
            <p:nvPr/>
          </p:nvSpPr>
          <p:spPr>
            <a:xfrm>
              <a:off x="51435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0" name="مستطيل 29">
              <a:extLst>
                <a:ext uri="{FF2B5EF4-FFF2-40B4-BE49-F238E27FC236}">
                  <a16:creationId xmlns="" xmlns:a16="http://schemas.microsoft.com/office/drawing/2014/main" id="{089204CC-8504-494A-A916-00EFCA8BC2D5}"/>
                </a:ext>
              </a:extLst>
            </p:cNvPr>
            <p:cNvSpPr/>
            <p:nvPr/>
          </p:nvSpPr>
          <p:spPr>
            <a:xfrm>
              <a:off x="514125" y="1206501"/>
              <a:ext cx="5581650" cy="443816"/>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57" name="مستطيل 156">
              <a:extLst>
                <a:ext uri="{FF2B5EF4-FFF2-40B4-BE49-F238E27FC236}">
                  <a16:creationId xmlns="" xmlns:a16="http://schemas.microsoft.com/office/drawing/2014/main" id="{FE21F832-5653-4B9E-BB22-BD405F661E3E}"/>
                </a:ext>
              </a:extLst>
            </p:cNvPr>
            <p:cNvSpPr/>
            <p:nvPr/>
          </p:nvSpPr>
          <p:spPr>
            <a:xfrm>
              <a:off x="6141719" y="1206500"/>
              <a:ext cx="1286407"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58" name="مستطيل 157">
              <a:extLst>
                <a:ext uri="{FF2B5EF4-FFF2-40B4-BE49-F238E27FC236}">
                  <a16:creationId xmlns="" xmlns:a16="http://schemas.microsoft.com/office/drawing/2014/main" id="{45C4B167-983B-446D-AA57-E975B4362994}"/>
                </a:ext>
              </a:extLst>
            </p:cNvPr>
            <p:cNvSpPr/>
            <p:nvPr/>
          </p:nvSpPr>
          <p:spPr>
            <a:xfrm>
              <a:off x="10904975" y="1206500"/>
              <a:ext cx="772450"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grpSp>
      <p:sp>
        <p:nvSpPr>
          <p:cNvPr id="50" name="مستطيل 2">
            <a:extLst>
              <a:ext uri="{FF2B5EF4-FFF2-40B4-BE49-F238E27FC236}">
                <a16:creationId xmlns="" xmlns:a16="http://schemas.microsoft.com/office/drawing/2014/main" id="{BE6A001E-A096-4FB9-9B51-44DFC2D7337F}"/>
              </a:ext>
            </a:extLst>
          </p:cNvPr>
          <p:cNvSpPr>
            <a:spLocks noChangeArrowheads="1"/>
          </p:cNvSpPr>
          <p:nvPr/>
        </p:nvSpPr>
        <p:spPr bwMode="auto">
          <a:xfrm>
            <a:off x="7428351" y="1120661"/>
            <a:ext cx="347662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ar-SA" altLang="en-US" sz="3200" b="1" dirty="0">
                <a:solidFill>
                  <a:srgbClr val="00B050"/>
                </a:solidFill>
                <a:cs typeface="AL-Mohanad Bold" pitchFamily="2" charset="-78"/>
              </a:rPr>
              <a:t>ريادة الأعمال المؤسسية </a:t>
            </a:r>
            <a:endParaRPr lang="ar-SA" altLang="en-US" sz="3200" b="1" dirty="0">
              <a:solidFill>
                <a:srgbClr val="FF0000"/>
              </a:solidFill>
              <a:cs typeface="Calibri" panose="020F0502020204030204" pitchFamily="34" charset="0"/>
            </a:endParaRPr>
          </a:p>
        </p:txBody>
      </p:sp>
      <p:sp>
        <p:nvSpPr>
          <p:cNvPr id="5" name="شكل بيضاوي 4">
            <a:extLst>
              <a:ext uri="{FF2B5EF4-FFF2-40B4-BE49-F238E27FC236}">
                <a16:creationId xmlns="" xmlns:a16="http://schemas.microsoft.com/office/drawing/2014/main" id="{B3B01D4F-8965-4895-B369-ACB952C475B7}"/>
              </a:ext>
            </a:extLst>
          </p:cNvPr>
          <p:cNvSpPr/>
          <p:nvPr/>
        </p:nvSpPr>
        <p:spPr>
          <a:xfrm>
            <a:off x="784384" y="891654"/>
            <a:ext cx="806678" cy="806678"/>
          </a:xfrm>
          <a:prstGeom prst="ellipse">
            <a:avLst/>
          </a:prstGeom>
          <a:solidFill>
            <a:schemeClr val="bg1"/>
          </a:solidFill>
          <a:ln w="28575">
            <a:solidFill>
              <a:srgbClr val="FFC000"/>
            </a:solidFill>
            <a:prstDash val="dash"/>
          </a:ln>
        </p:spPr>
        <p:style>
          <a:lnRef idx="2">
            <a:schemeClr val="accent6"/>
          </a:lnRef>
          <a:fillRef idx="1">
            <a:schemeClr val="lt1"/>
          </a:fillRef>
          <a:effectRef idx="0">
            <a:schemeClr val="accent6"/>
          </a:effectRef>
          <a:fontRef idx="minor">
            <a:schemeClr val="dk1"/>
          </a:fontRef>
        </p:style>
        <p:txBody>
          <a:bodyPr rtlCol="1" anchor="ctr"/>
          <a:lstStyle/>
          <a:p>
            <a:pPr algn="ctr"/>
            <a:r>
              <a:rPr lang="en-US" sz="3600" dirty="0">
                <a:solidFill>
                  <a:schemeClr val="tx1"/>
                </a:solidFill>
                <a:cs typeface="+mj-cs"/>
              </a:rPr>
              <a:t>3</a:t>
            </a:r>
            <a:endParaRPr lang="ar-SA" sz="3600" dirty="0">
              <a:solidFill>
                <a:schemeClr val="tx1"/>
              </a:solidFill>
              <a:cs typeface="+mj-cs"/>
            </a:endParaRPr>
          </a:p>
        </p:txBody>
      </p:sp>
      <p:sp>
        <p:nvSpPr>
          <p:cNvPr id="2" name="مستطيل 1">
            <a:extLst>
              <a:ext uri="{FF2B5EF4-FFF2-40B4-BE49-F238E27FC236}">
                <a16:creationId xmlns="" xmlns:a16="http://schemas.microsoft.com/office/drawing/2014/main" id="{E1E29541-0AB1-4136-9B50-377C002EC6BF}"/>
              </a:ext>
            </a:extLst>
          </p:cNvPr>
          <p:cNvSpPr/>
          <p:nvPr/>
        </p:nvSpPr>
        <p:spPr>
          <a:xfrm>
            <a:off x="8512437" y="1845124"/>
            <a:ext cx="3438763" cy="515526"/>
          </a:xfrm>
          <a:prstGeom prst="rect">
            <a:avLst/>
          </a:prstGeom>
          <a:ln w="28575">
            <a:solidFill>
              <a:srgbClr val="FFC000"/>
            </a:solidFill>
          </a:ln>
        </p:spPr>
        <p:style>
          <a:lnRef idx="2">
            <a:schemeClr val="accent2"/>
          </a:lnRef>
          <a:fillRef idx="1">
            <a:schemeClr val="lt1"/>
          </a:fillRef>
          <a:effectRef idx="0">
            <a:schemeClr val="accent2"/>
          </a:effectRef>
          <a:fontRef idx="minor">
            <a:schemeClr val="dk1"/>
          </a:fontRef>
        </p:style>
        <p:txBody>
          <a:bodyPr wrap="none">
            <a:spAutoFit/>
          </a:bodyPr>
          <a:lstStyle/>
          <a:p>
            <a:pPr marL="0" indent="0" algn="ctr" rtl="1">
              <a:lnSpc>
                <a:spcPct val="150000"/>
              </a:lnSpc>
              <a:buNone/>
            </a:pPr>
            <a:r>
              <a:rPr lang="ar-SA" sz="2000" b="1" dirty="0">
                <a:latin typeface="Dubai" panose="020B0503030403030204" pitchFamily="34" charset="-78"/>
                <a:cs typeface="Dubai" panose="020B0503030403030204" pitchFamily="34" charset="-78"/>
              </a:rPr>
              <a:t>مصطلح ريادة الأعمال المؤسسية :</a:t>
            </a:r>
          </a:p>
        </p:txBody>
      </p:sp>
      <p:sp>
        <p:nvSpPr>
          <p:cNvPr id="18" name="شكل بيضاوي 17">
            <a:extLst>
              <a:ext uri="{FF2B5EF4-FFF2-40B4-BE49-F238E27FC236}">
                <a16:creationId xmlns="" xmlns:a16="http://schemas.microsoft.com/office/drawing/2014/main" id="{791181F4-74AA-4F87-A6BA-718C4AD6A541}"/>
              </a:ext>
            </a:extLst>
          </p:cNvPr>
          <p:cNvSpPr/>
          <p:nvPr/>
        </p:nvSpPr>
        <p:spPr>
          <a:xfrm>
            <a:off x="335596" y="5862791"/>
            <a:ext cx="771218" cy="771218"/>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en-US" sz="2800" b="1" dirty="0">
                <a:effectLst>
                  <a:outerShdw blurRad="38100" dist="38100" dir="2700000" algn="tl">
                    <a:srgbClr val="000000">
                      <a:alpha val="43137"/>
                    </a:srgbClr>
                  </a:outerShdw>
                </a:effectLst>
                <a:cs typeface="+mj-cs"/>
              </a:rPr>
              <a:t>11</a:t>
            </a:r>
            <a:endParaRPr lang="ar-SA" sz="2800" b="1" dirty="0">
              <a:effectLst>
                <a:outerShdw blurRad="38100" dist="38100" dir="2700000" algn="tl">
                  <a:srgbClr val="000000">
                    <a:alpha val="43137"/>
                  </a:srgbClr>
                </a:outerShdw>
              </a:effectLst>
              <a:cs typeface="+mj-cs"/>
            </a:endParaRPr>
          </a:p>
        </p:txBody>
      </p:sp>
      <p:sp>
        <p:nvSpPr>
          <p:cNvPr id="23" name="مستطيل 22">
            <a:extLst>
              <a:ext uri="{FF2B5EF4-FFF2-40B4-BE49-F238E27FC236}">
                <a16:creationId xmlns="" xmlns:a16="http://schemas.microsoft.com/office/drawing/2014/main" id="{1F8E97CA-A5E4-41A5-A2F4-AEFA7AA4EAF2}"/>
              </a:ext>
            </a:extLst>
          </p:cNvPr>
          <p:cNvSpPr/>
          <p:nvPr/>
        </p:nvSpPr>
        <p:spPr>
          <a:xfrm>
            <a:off x="795439" y="2764604"/>
            <a:ext cx="5080142" cy="3285515"/>
          </a:xfrm>
          <a:prstGeom prst="rect">
            <a:avLst/>
          </a:prstGeom>
        </p:spPr>
        <p:txBody>
          <a:bodyPr wrap="square">
            <a:spAutoFit/>
          </a:bodyPr>
          <a:lstStyle/>
          <a:p>
            <a:pPr marL="342900" indent="-342900" algn="just" rtl="1">
              <a:lnSpc>
                <a:spcPct val="150000"/>
              </a:lnSpc>
              <a:buClr>
                <a:srgbClr val="FD9C51"/>
              </a:buClr>
              <a:buSzPct val="80000"/>
              <a:buFont typeface="Wingdings" panose="05000000000000000000" pitchFamily="2" charset="2"/>
              <a:buChar char="q"/>
            </a:pPr>
            <a:r>
              <a:rPr lang="ar-SA" sz="2000" b="1" dirty="0">
                <a:latin typeface="Dubai" panose="020B0503030403030204" pitchFamily="34" charset="-78"/>
                <a:cs typeface="Dubai" panose="020B0503030403030204" pitchFamily="34" charset="-78"/>
              </a:rPr>
              <a:t>"أداء الأشياء الجديدة و الابتعاد عن الروتين المعتاد من أجل استثمار الفرص"</a:t>
            </a:r>
          </a:p>
          <a:p>
            <a:pPr marL="342900" indent="-342900" algn="just" rtl="1">
              <a:lnSpc>
                <a:spcPct val="150000"/>
              </a:lnSpc>
              <a:buClr>
                <a:srgbClr val="FD9C51"/>
              </a:buClr>
              <a:buSzPct val="80000"/>
              <a:buFont typeface="Wingdings" panose="05000000000000000000" pitchFamily="2" charset="2"/>
              <a:buChar char="q"/>
            </a:pPr>
            <a:r>
              <a:rPr lang="ar-SA" sz="2000" b="1" dirty="0">
                <a:latin typeface="Dubai" panose="020B0503030403030204" pitchFamily="34" charset="-78"/>
                <a:cs typeface="Dubai" panose="020B0503030403030204" pitchFamily="34" charset="-78"/>
              </a:rPr>
              <a:t>" بث روح ريادة الأعمال داخل المؤسسات القائمة"</a:t>
            </a:r>
          </a:p>
          <a:p>
            <a:pPr marL="342900" indent="-342900" algn="just" rtl="1">
              <a:lnSpc>
                <a:spcPct val="150000"/>
              </a:lnSpc>
              <a:buClr>
                <a:srgbClr val="FD9C51"/>
              </a:buClr>
              <a:buSzPct val="80000"/>
              <a:buFont typeface="Wingdings" panose="05000000000000000000" pitchFamily="2" charset="2"/>
              <a:buChar char="q"/>
            </a:pPr>
            <a:r>
              <a:rPr lang="ar-SA" sz="2000" b="1" dirty="0">
                <a:latin typeface="Dubai" panose="020B0503030403030204" pitchFamily="34" charset="-78"/>
                <a:cs typeface="Dubai" panose="020B0503030403030204" pitchFamily="34" charset="-78"/>
              </a:rPr>
              <a:t>" ميلاد تنظيمات جديدة داخل المؤسسات القائمة، وإعادة ميلاد المؤسسات القائمة من خلال جيد أفكارها وأساليبها "</a:t>
            </a:r>
          </a:p>
        </p:txBody>
      </p:sp>
      <p:sp>
        <p:nvSpPr>
          <p:cNvPr id="19" name="مستطيل 18">
            <a:extLst>
              <a:ext uri="{FF2B5EF4-FFF2-40B4-BE49-F238E27FC236}">
                <a16:creationId xmlns="" xmlns:a16="http://schemas.microsoft.com/office/drawing/2014/main" id="{F97B566C-37B9-45B8-ACE0-42D15707462E}"/>
              </a:ext>
            </a:extLst>
          </p:cNvPr>
          <p:cNvSpPr/>
          <p:nvPr/>
        </p:nvSpPr>
        <p:spPr>
          <a:xfrm>
            <a:off x="1733550" y="1825488"/>
            <a:ext cx="4748900" cy="515526"/>
          </a:xfrm>
          <a:prstGeom prst="rect">
            <a:avLst/>
          </a:prstGeom>
          <a:ln w="28575">
            <a:solidFill>
              <a:srgbClr val="FFC000"/>
            </a:solidFill>
          </a:ln>
        </p:spPr>
        <p:style>
          <a:lnRef idx="2">
            <a:schemeClr val="accent2"/>
          </a:lnRef>
          <a:fillRef idx="1">
            <a:schemeClr val="lt1"/>
          </a:fillRef>
          <a:effectRef idx="0">
            <a:schemeClr val="accent2"/>
          </a:effectRef>
          <a:fontRef idx="minor">
            <a:schemeClr val="dk1"/>
          </a:fontRef>
        </p:style>
        <p:txBody>
          <a:bodyPr wrap="square">
            <a:spAutoFit/>
          </a:bodyPr>
          <a:lstStyle/>
          <a:p>
            <a:pPr marL="0" indent="0" algn="ctr" rtl="1">
              <a:lnSpc>
                <a:spcPct val="150000"/>
              </a:lnSpc>
              <a:buNone/>
            </a:pPr>
            <a:r>
              <a:rPr lang="ar-SA" sz="2000" b="1" dirty="0">
                <a:latin typeface="Dubai" panose="020B0503030403030204" pitchFamily="34" charset="-78"/>
                <a:cs typeface="Dubai" panose="020B0503030403030204" pitchFamily="34" charset="-78"/>
              </a:rPr>
              <a:t>مصطلح رواد الأعمال المؤسسين أو التنظيميين:</a:t>
            </a:r>
          </a:p>
        </p:txBody>
      </p:sp>
      <p:sp>
        <p:nvSpPr>
          <p:cNvPr id="9" name="مستطيل 8">
            <a:extLst>
              <a:ext uri="{FF2B5EF4-FFF2-40B4-BE49-F238E27FC236}">
                <a16:creationId xmlns="" xmlns:a16="http://schemas.microsoft.com/office/drawing/2014/main" id="{C052FE76-F50E-438F-B379-81ED61CBCEDC}"/>
              </a:ext>
            </a:extLst>
          </p:cNvPr>
          <p:cNvSpPr/>
          <p:nvPr/>
        </p:nvSpPr>
        <p:spPr>
          <a:xfrm>
            <a:off x="4751323" y="2499489"/>
            <a:ext cx="1625766" cy="369332"/>
          </a:xfrm>
          <a:prstGeom prst="rect">
            <a:avLst/>
          </a:prstGeom>
        </p:spPr>
        <p:txBody>
          <a:bodyPr wrap="none">
            <a:spAutoFit/>
          </a:bodyPr>
          <a:lstStyle/>
          <a:p>
            <a:r>
              <a:rPr lang="ar-SA" b="1" u="sng" dirty="0">
                <a:latin typeface="Dubai" panose="020B0503030403030204" pitchFamily="34" charset="-78"/>
                <a:cs typeface="Dubai" panose="020B0503030403030204" pitchFamily="34" charset="-78"/>
              </a:rPr>
              <a:t>له عدة تعريفات :</a:t>
            </a:r>
            <a:endParaRPr lang="ar-SA" u="sng" dirty="0"/>
          </a:p>
        </p:txBody>
      </p:sp>
      <p:sp>
        <p:nvSpPr>
          <p:cNvPr id="3" name="مستطيل 2">
            <a:extLst>
              <a:ext uri="{FF2B5EF4-FFF2-40B4-BE49-F238E27FC236}">
                <a16:creationId xmlns="" xmlns:a16="http://schemas.microsoft.com/office/drawing/2014/main" id="{23DE1999-A53C-4FAB-9CD4-6B6D82D6D304}"/>
              </a:ext>
            </a:extLst>
          </p:cNvPr>
          <p:cNvSpPr/>
          <p:nvPr/>
        </p:nvSpPr>
        <p:spPr>
          <a:xfrm>
            <a:off x="6482450" y="2678254"/>
            <a:ext cx="4925166" cy="2516073"/>
          </a:xfrm>
          <a:prstGeom prst="rect">
            <a:avLst/>
          </a:prstGeom>
        </p:spPr>
        <p:txBody>
          <a:bodyPr wrap="square">
            <a:spAutoFit/>
          </a:bodyPr>
          <a:lstStyle/>
          <a:p>
            <a:pPr algn="just" rtl="1">
              <a:lnSpc>
                <a:spcPct val="150000"/>
              </a:lnSpc>
              <a:buClr>
                <a:srgbClr val="FD9C51"/>
              </a:buClr>
              <a:buSzPct val="80000"/>
            </a:pPr>
            <a:r>
              <a:rPr lang="ar-SA" sz="3600" dirty="0">
                <a:latin typeface="Dubai" panose="020B0503030403030204" pitchFamily="34" charset="-78"/>
                <a:cs typeface="Dubai" panose="020B0503030403030204" pitchFamily="34" charset="-78"/>
              </a:rPr>
              <a:t>" أن تكون ريادة الأعمال من داخل المؤسسة القائمة ". ظهر في كتاب </a:t>
            </a:r>
            <a:r>
              <a:rPr lang="en-US" sz="3600" dirty="0">
                <a:latin typeface="Dubai" panose="020B0503030403030204" pitchFamily="34" charset="-78"/>
                <a:cs typeface="Dubai" panose="020B0503030403030204" pitchFamily="34" charset="-78"/>
              </a:rPr>
              <a:t>Pinchot 1985</a:t>
            </a:r>
          </a:p>
        </p:txBody>
      </p:sp>
    </p:spTree>
    <p:extLst>
      <p:ext uri="{BB962C8B-B14F-4D97-AF65-F5344CB8AC3E}">
        <p14:creationId xmlns:p14="http://schemas.microsoft.com/office/powerpoint/2010/main" val="154592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B1B0B2"/>
            </a:gs>
            <a:gs pos="100000">
              <a:srgbClr val="707175"/>
            </a:gs>
          </a:gsLst>
          <a:lin ang="10800000" scaled="1"/>
          <a:tileRect/>
        </a:gradFill>
        <a:effectLst/>
      </p:bgPr>
    </p:bg>
    <p:spTree>
      <p:nvGrpSpPr>
        <p:cNvPr id="1" name=""/>
        <p:cNvGrpSpPr/>
        <p:nvPr/>
      </p:nvGrpSpPr>
      <p:grpSpPr>
        <a:xfrm>
          <a:off x="0" y="0"/>
          <a:ext cx="0" cy="0"/>
          <a:chOff x="0" y="0"/>
          <a:chExt cx="0" cy="0"/>
        </a:xfrm>
      </p:grpSpPr>
      <p:grpSp>
        <p:nvGrpSpPr>
          <p:cNvPr id="4" name="مجموعة 3">
            <a:extLst>
              <a:ext uri="{FF2B5EF4-FFF2-40B4-BE49-F238E27FC236}">
                <a16:creationId xmlns="" xmlns:a16="http://schemas.microsoft.com/office/drawing/2014/main" id="{7625C01E-1388-4D4C-A485-38C4982D6327}"/>
              </a:ext>
            </a:extLst>
          </p:cNvPr>
          <p:cNvGrpSpPr/>
          <p:nvPr/>
        </p:nvGrpSpPr>
        <p:grpSpPr>
          <a:xfrm>
            <a:off x="485549" y="609600"/>
            <a:ext cx="11163525" cy="5781818"/>
            <a:chOff x="514125" y="609600"/>
            <a:chExt cx="11163525" cy="5781818"/>
          </a:xfrm>
        </p:grpSpPr>
        <p:sp>
          <p:nvSpPr>
            <p:cNvPr id="8" name="مستطيل 7">
              <a:extLst>
                <a:ext uri="{FF2B5EF4-FFF2-40B4-BE49-F238E27FC236}">
                  <a16:creationId xmlns="" xmlns:a16="http://schemas.microsoft.com/office/drawing/2014/main" id="{9627EF75-7463-48B3-AFC3-61A677C72238}"/>
                </a:ext>
              </a:extLst>
            </p:cNvPr>
            <p:cNvSpPr/>
            <p:nvPr/>
          </p:nvSpPr>
          <p:spPr>
            <a:xfrm>
              <a:off x="609600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7" name="مستطيل 6">
              <a:extLst>
                <a:ext uri="{FF2B5EF4-FFF2-40B4-BE49-F238E27FC236}">
                  <a16:creationId xmlns="" xmlns:a16="http://schemas.microsoft.com/office/drawing/2014/main" id="{1D8B1CFD-FBB9-40AA-9E56-65BA94E28B73}"/>
                </a:ext>
              </a:extLst>
            </p:cNvPr>
            <p:cNvSpPr/>
            <p:nvPr/>
          </p:nvSpPr>
          <p:spPr>
            <a:xfrm>
              <a:off x="51435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0" name="مستطيل 29">
              <a:extLst>
                <a:ext uri="{FF2B5EF4-FFF2-40B4-BE49-F238E27FC236}">
                  <a16:creationId xmlns="" xmlns:a16="http://schemas.microsoft.com/office/drawing/2014/main" id="{089204CC-8504-494A-A916-00EFCA8BC2D5}"/>
                </a:ext>
              </a:extLst>
            </p:cNvPr>
            <p:cNvSpPr/>
            <p:nvPr/>
          </p:nvSpPr>
          <p:spPr>
            <a:xfrm>
              <a:off x="514125" y="1206501"/>
              <a:ext cx="5581650" cy="443816"/>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57" name="مستطيل 156">
              <a:extLst>
                <a:ext uri="{FF2B5EF4-FFF2-40B4-BE49-F238E27FC236}">
                  <a16:creationId xmlns="" xmlns:a16="http://schemas.microsoft.com/office/drawing/2014/main" id="{FE21F832-5653-4B9E-BB22-BD405F661E3E}"/>
                </a:ext>
              </a:extLst>
            </p:cNvPr>
            <p:cNvSpPr/>
            <p:nvPr/>
          </p:nvSpPr>
          <p:spPr>
            <a:xfrm>
              <a:off x="6141719" y="1206500"/>
              <a:ext cx="1286407"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58" name="مستطيل 157">
              <a:extLst>
                <a:ext uri="{FF2B5EF4-FFF2-40B4-BE49-F238E27FC236}">
                  <a16:creationId xmlns="" xmlns:a16="http://schemas.microsoft.com/office/drawing/2014/main" id="{45C4B167-983B-446D-AA57-E975B4362994}"/>
                </a:ext>
              </a:extLst>
            </p:cNvPr>
            <p:cNvSpPr/>
            <p:nvPr/>
          </p:nvSpPr>
          <p:spPr>
            <a:xfrm>
              <a:off x="10904975" y="1206500"/>
              <a:ext cx="772450"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grpSp>
      <p:sp>
        <p:nvSpPr>
          <p:cNvPr id="50" name="مستطيل 2">
            <a:extLst>
              <a:ext uri="{FF2B5EF4-FFF2-40B4-BE49-F238E27FC236}">
                <a16:creationId xmlns="" xmlns:a16="http://schemas.microsoft.com/office/drawing/2014/main" id="{BE6A001E-A096-4FB9-9B51-44DFC2D7337F}"/>
              </a:ext>
            </a:extLst>
          </p:cNvPr>
          <p:cNvSpPr>
            <a:spLocks noChangeArrowheads="1"/>
          </p:cNvSpPr>
          <p:nvPr/>
        </p:nvSpPr>
        <p:spPr bwMode="auto">
          <a:xfrm>
            <a:off x="7428351" y="1120661"/>
            <a:ext cx="347662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ar-SA" altLang="en-US" sz="3200" b="1" dirty="0">
                <a:solidFill>
                  <a:srgbClr val="00B050"/>
                </a:solidFill>
                <a:cs typeface="AL-Mohanad Bold" pitchFamily="2" charset="-78"/>
              </a:rPr>
              <a:t>ريادة الأعمال المؤسسية </a:t>
            </a:r>
            <a:endParaRPr lang="ar-SA" altLang="en-US" sz="3200" b="1" dirty="0">
              <a:solidFill>
                <a:srgbClr val="FF0000"/>
              </a:solidFill>
              <a:cs typeface="Calibri" panose="020F0502020204030204" pitchFamily="34" charset="0"/>
            </a:endParaRPr>
          </a:p>
        </p:txBody>
      </p:sp>
      <p:sp>
        <p:nvSpPr>
          <p:cNvPr id="5" name="شكل بيضاوي 4">
            <a:extLst>
              <a:ext uri="{FF2B5EF4-FFF2-40B4-BE49-F238E27FC236}">
                <a16:creationId xmlns="" xmlns:a16="http://schemas.microsoft.com/office/drawing/2014/main" id="{B3B01D4F-8965-4895-B369-ACB952C475B7}"/>
              </a:ext>
            </a:extLst>
          </p:cNvPr>
          <p:cNvSpPr/>
          <p:nvPr/>
        </p:nvSpPr>
        <p:spPr>
          <a:xfrm>
            <a:off x="784384" y="891654"/>
            <a:ext cx="806678" cy="806678"/>
          </a:xfrm>
          <a:prstGeom prst="ellipse">
            <a:avLst/>
          </a:prstGeom>
          <a:solidFill>
            <a:schemeClr val="bg1"/>
          </a:solidFill>
          <a:ln w="28575">
            <a:solidFill>
              <a:srgbClr val="FFC000"/>
            </a:solidFill>
            <a:prstDash val="dash"/>
          </a:ln>
        </p:spPr>
        <p:style>
          <a:lnRef idx="2">
            <a:schemeClr val="accent6"/>
          </a:lnRef>
          <a:fillRef idx="1">
            <a:schemeClr val="lt1"/>
          </a:fillRef>
          <a:effectRef idx="0">
            <a:schemeClr val="accent6"/>
          </a:effectRef>
          <a:fontRef idx="minor">
            <a:schemeClr val="dk1"/>
          </a:fontRef>
        </p:style>
        <p:txBody>
          <a:bodyPr rtlCol="1" anchor="ctr"/>
          <a:lstStyle/>
          <a:p>
            <a:pPr algn="ctr"/>
            <a:r>
              <a:rPr lang="en-US" sz="3600" dirty="0">
                <a:solidFill>
                  <a:schemeClr val="tx1"/>
                </a:solidFill>
                <a:cs typeface="+mj-cs"/>
              </a:rPr>
              <a:t>3</a:t>
            </a:r>
            <a:endParaRPr lang="ar-SA" sz="3600" dirty="0">
              <a:solidFill>
                <a:schemeClr val="tx1"/>
              </a:solidFill>
              <a:cs typeface="+mj-cs"/>
            </a:endParaRPr>
          </a:p>
        </p:txBody>
      </p:sp>
      <p:sp>
        <p:nvSpPr>
          <p:cNvPr id="2" name="مستطيل 1">
            <a:extLst>
              <a:ext uri="{FF2B5EF4-FFF2-40B4-BE49-F238E27FC236}">
                <a16:creationId xmlns="" xmlns:a16="http://schemas.microsoft.com/office/drawing/2014/main" id="{E1E29541-0AB1-4136-9B50-377C002EC6BF}"/>
              </a:ext>
            </a:extLst>
          </p:cNvPr>
          <p:cNvSpPr/>
          <p:nvPr/>
        </p:nvSpPr>
        <p:spPr>
          <a:xfrm>
            <a:off x="10111019" y="1845124"/>
            <a:ext cx="1803700" cy="515526"/>
          </a:xfrm>
          <a:prstGeom prst="rect">
            <a:avLst/>
          </a:prstGeom>
          <a:ln w="28575">
            <a:solidFill>
              <a:srgbClr val="FFC000"/>
            </a:solidFill>
          </a:ln>
        </p:spPr>
        <p:style>
          <a:lnRef idx="2">
            <a:schemeClr val="accent2"/>
          </a:lnRef>
          <a:fillRef idx="1">
            <a:schemeClr val="lt1"/>
          </a:fillRef>
          <a:effectRef idx="0">
            <a:schemeClr val="accent2"/>
          </a:effectRef>
          <a:fontRef idx="minor">
            <a:schemeClr val="dk1"/>
          </a:fontRef>
        </p:style>
        <p:txBody>
          <a:bodyPr wrap="none">
            <a:spAutoFit/>
          </a:bodyPr>
          <a:lstStyle/>
          <a:p>
            <a:pPr marL="0" indent="0" algn="ctr" rtl="1">
              <a:lnSpc>
                <a:spcPct val="150000"/>
              </a:lnSpc>
              <a:buNone/>
            </a:pPr>
            <a:r>
              <a:rPr lang="ar-SA" sz="2000" b="1" dirty="0">
                <a:latin typeface="Dubai" panose="020B0503030403030204" pitchFamily="34" charset="-78"/>
                <a:cs typeface="Dubai" panose="020B0503030403030204" pitchFamily="34" charset="-78"/>
              </a:rPr>
              <a:t>أهداف المؤسسة</a:t>
            </a:r>
          </a:p>
        </p:txBody>
      </p:sp>
      <p:sp>
        <p:nvSpPr>
          <p:cNvPr id="18" name="شكل بيضاوي 17">
            <a:extLst>
              <a:ext uri="{FF2B5EF4-FFF2-40B4-BE49-F238E27FC236}">
                <a16:creationId xmlns="" xmlns:a16="http://schemas.microsoft.com/office/drawing/2014/main" id="{791181F4-74AA-4F87-A6BA-718C4AD6A541}"/>
              </a:ext>
            </a:extLst>
          </p:cNvPr>
          <p:cNvSpPr/>
          <p:nvPr/>
        </p:nvSpPr>
        <p:spPr>
          <a:xfrm>
            <a:off x="335596" y="5862791"/>
            <a:ext cx="771218" cy="771218"/>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en-US" sz="2800" b="1" dirty="0">
                <a:effectLst>
                  <a:outerShdw blurRad="38100" dist="38100" dir="2700000" algn="tl">
                    <a:srgbClr val="000000">
                      <a:alpha val="43137"/>
                    </a:srgbClr>
                  </a:outerShdw>
                </a:effectLst>
                <a:cs typeface="+mj-cs"/>
              </a:rPr>
              <a:t>12</a:t>
            </a:r>
            <a:endParaRPr lang="ar-SA" sz="2800" b="1" dirty="0">
              <a:effectLst>
                <a:outerShdw blurRad="38100" dist="38100" dir="2700000" algn="tl">
                  <a:srgbClr val="000000">
                    <a:alpha val="43137"/>
                  </a:srgbClr>
                </a:outerShdw>
              </a:effectLst>
              <a:cs typeface="+mj-cs"/>
            </a:endParaRPr>
          </a:p>
        </p:txBody>
      </p:sp>
      <p:grpSp>
        <p:nvGrpSpPr>
          <p:cNvPr id="77" name="مجموعة 76">
            <a:extLst>
              <a:ext uri="{FF2B5EF4-FFF2-40B4-BE49-F238E27FC236}">
                <a16:creationId xmlns="" xmlns:a16="http://schemas.microsoft.com/office/drawing/2014/main" id="{05AF4065-DB29-4E22-8995-966EC3BAEBB4}"/>
              </a:ext>
            </a:extLst>
          </p:cNvPr>
          <p:cNvGrpSpPr/>
          <p:nvPr/>
        </p:nvGrpSpPr>
        <p:grpSpPr>
          <a:xfrm flipH="1">
            <a:off x="1045733" y="1796699"/>
            <a:ext cx="10240944" cy="5078501"/>
            <a:chOff x="1045733" y="1811213"/>
            <a:chExt cx="10240944" cy="5078501"/>
          </a:xfrm>
        </p:grpSpPr>
        <p:grpSp>
          <p:nvGrpSpPr>
            <p:cNvPr id="81" name="مجموعة 80">
              <a:extLst>
                <a:ext uri="{FF2B5EF4-FFF2-40B4-BE49-F238E27FC236}">
                  <a16:creationId xmlns="" xmlns:a16="http://schemas.microsoft.com/office/drawing/2014/main" id="{20F1DAD7-495B-4EFF-951A-C9CBA9EFED70}"/>
                </a:ext>
              </a:extLst>
            </p:cNvPr>
            <p:cNvGrpSpPr/>
            <p:nvPr/>
          </p:nvGrpSpPr>
          <p:grpSpPr>
            <a:xfrm>
              <a:off x="4313192" y="1811213"/>
              <a:ext cx="6973485" cy="4250972"/>
              <a:chOff x="4313192" y="1811213"/>
              <a:chExt cx="6973485" cy="4250972"/>
            </a:xfrm>
          </p:grpSpPr>
          <p:sp>
            <p:nvSpPr>
              <p:cNvPr id="101" name="Rectangle 3">
                <a:extLst>
                  <a:ext uri="{FF2B5EF4-FFF2-40B4-BE49-F238E27FC236}">
                    <a16:creationId xmlns="" xmlns:a16="http://schemas.microsoft.com/office/drawing/2014/main" id="{0C39B9ED-1E67-4042-8E62-0440D0BFCFEB}"/>
                  </a:ext>
                </a:extLst>
              </p:cNvPr>
              <p:cNvSpPr/>
              <p:nvPr/>
            </p:nvSpPr>
            <p:spPr>
              <a:xfrm>
                <a:off x="6102677" y="1811216"/>
                <a:ext cx="5184000" cy="94178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ea typeface="+mj-ea"/>
                </a:endParaRPr>
              </a:p>
            </p:txBody>
          </p:sp>
          <p:sp>
            <p:nvSpPr>
              <p:cNvPr id="102" name="Rectangle 5">
                <a:extLst>
                  <a:ext uri="{FF2B5EF4-FFF2-40B4-BE49-F238E27FC236}">
                    <a16:creationId xmlns="" xmlns:a16="http://schemas.microsoft.com/office/drawing/2014/main" id="{D94C0D70-366B-4403-BDB4-3DF32905FC5D}"/>
                  </a:ext>
                </a:extLst>
              </p:cNvPr>
              <p:cNvSpPr/>
              <p:nvPr/>
            </p:nvSpPr>
            <p:spPr>
              <a:xfrm>
                <a:off x="6102677" y="2913849"/>
                <a:ext cx="5184000" cy="94178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ea typeface="+mj-ea"/>
                </a:endParaRPr>
              </a:p>
            </p:txBody>
          </p:sp>
          <p:sp>
            <p:nvSpPr>
              <p:cNvPr id="103" name="Rectangle 7">
                <a:extLst>
                  <a:ext uri="{FF2B5EF4-FFF2-40B4-BE49-F238E27FC236}">
                    <a16:creationId xmlns="" xmlns:a16="http://schemas.microsoft.com/office/drawing/2014/main" id="{5DBC9B8E-EC77-41A1-812F-4C7CE7AE3C67}"/>
                  </a:ext>
                </a:extLst>
              </p:cNvPr>
              <p:cNvSpPr/>
              <p:nvPr/>
            </p:nvSpPr>
            <p:spPr>
              <a:xfrm>
                <a:off x="6102677" y="4016482"/>
                <a:ext cx="5184000" cy="94178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ea typeface="+mj-ea"/>
                </a:endParaRPr>
              </a:p>
            </p:txBody>
          </p:sp>
          <p:sp>
            <p:nvSpPr>
              <p:cNvPr id="104" name="Rectangle 9">
                <a:extLst>
                  <a:ext uri="{FF2B5EF4-FFF2-40B4-BE49-F238E27FC236}">
                    <a16:creationId xmlns="" xmlns:a16="http://schemas.microsoft.com/office/drawing/2014/main" id="{5E8DD6A5-29A8-4B6B-9F28-926D3607F136}"/>
                  </a:ext>
                </a:extLst>
              </p:cNvPr>
              <p:cNvSpPr/>
              <p:nvPr/>
            </p:nvSpPr>
            <p:spPr>
              <a:xfrm>
                <a:off x="6102677" y="5120401"/>
                <a:ext cx="5184000" cy="9417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ea typeface="+mj-ea"/>
                </a:endParaRPr>
              </a:p>
            </p:txBody>
          </p:sp>
          <p:sp>
            <p:nvSpPr>
              <p:cNvPr id="105" name="Isosceles Triangle 26">
                <a:extLst>
                  <a:ext uri="{FF2B5EF4-FFF2-40B4-BE49-F238E27FC236}">
                    <a16:creationId xmlns="" xmlns:a16="http://schemas.microsoft.com/office/drawing/2014/main" id="{F7D51A18-5F55-48C8-95A9-19FE4F83A1FE}"/>
                  </a:ext>
                </a:extLst>
              </p:cNvPr>
              <p:cNvSpPr/>
              <p:nvPr/>
            </p:nvSpPr>
            <p:spPr>
              <a:xfrm rot="16200000">
                <a:off x="4197111" y="1940454"/>
                <a:ext cx="2036677" cy="1778195"/>
              </a:xfrm>
              <a:custGeom>
                <a:avLst/>
                <a:gdLst>
                  <a:gd name="connsiteX0" fmla="*/ 0 w 1008000"/>
                  <a:gd name="connsiteY0" fmla="*/ 1096600 h 1096600"/>
                  <a:gd name="connsiteX1" fmla="*/ 131856 w 1008000"/>
                  <a:gd name="connsiteY1" fmla="*/ 0 h 1096600"/>
                  <a:gd name="connsiteX2" fmla="*/ 1008000 w 1008000"/>
                  <a:gd name="connsiteY2" fmla="*/ 1096600 h 1096600"/>
                  <a:gd name="connsiteX3" fmla="*/ 0 w 1008000"/>
                  <a:gd name="connsiteY3" fmla="*/ 1096600 h 1096600"/>
                  <a:gd name="connsiteX0" fmla="*/ 1197213 w 2205213"/>
                  <a:gd name="connsiteY0" fmla="*/ 1064702 h 1064702"/>
                  <a:gd name="connsiteX1" fmla="*/ 0 w 2205213"/>
                  <a:gd name="connsiteY1" fmla="*/ 0 h 1064702"/>
                  <a:gd name="connsiteX2" fmla="*/ 2205213 w 2205213"/>
                  <a:gd name="connsiteY2" fmla="*/ 1064702 h 1064702"/>
                  <a:gd name="connsiteX3" fmla="*/ 1197213 w 2205213"/>
                  <a:gd name="connsiteY3" fmla="*/ 1064702 h 1064702"/>
                  <a:gd name="connsiteX0" fmla="*/ 1180481 w 2188481"/>
                  <a:gd name="connsiteY0" fmla="*/ 1064702 h 1064702"/>
                  <a:gd name="connsiteX1" fmla="*/ 0 w 2188481"/>
                  <a:gd name="connsiteY1" fmla="*/ 0 h 1064702"/>
                  <a:gd name="connsiteX2" fmla="*/ 2188481 w 2188481"/>
                  <a:gd name="connsiteY2" fmla="*/ 1064702 h 1064702"/>
                  <a:gd name="connsiteX3" fmla="*/ 1180481 w 2188481"/>
                  <a:gd name="connsiteY3" fmla="*/ 1064702 h 1064702"/>
                  <a:gd name="connsiteX0" fmla="*/ 1172115 w 2180115"/>
                  <a:gd name="connsiteY0" fmla="*/ 1067431 h 1067431"/>
                  <a:gd name="connsiteX1" fmla="*/ 0 w 2180115"/>
                  <a:gd name="connsiteY1" fmla="*/ 0 h 1067431"/>
                  <a:gd name="connsiteX2" fmla="*/ 2180115 w 2180115"/>
                  <a:gd name="connsiteY2" fmla="*/ 1067431 h 1067431"/>
                  <a:gd name="connsiteX3" fmla="*/ 1172115 w 2180115"/>
                  <a:gd name="connsiteY3" fmla="*/ 1067431 h 1067431"/>
                </a:gdLst>
                <a:ahLst/>
                <a:cxnLst>
                  <a:cxn ang="0">
                    <a:pos x="connsiteX0" y="connsiteY0"/>
                  </a:cxn>
                  <a:cxn ang="0">
                    <a:pos x="connsiteX1" y="connsiteY1"/>
                  </a:cxn>
                  <a:cxn ang="0">
                    <a:pos x="connsiteX2" y="connsiteY2"/>
                  </a:cxn>
                  <a:cxn ang="0">
                    <a:pos x="connsiteX3" y="connsiteY3"/>
                  </a:cxn>
                </a:cxnLst>
                <a:rect l="l" t="t" r="r" b="b"/>
                <a:pathLst>
                  <a:path w="2180115" h="1067431">
                    <a:moveTo>
                      <a:pt x="1172115" y="1067431"/>
                    </a:moveTo>
                    <a:lnTo>
                      <a:pt x="0" y="0"/>
                    </a:lnTo>
                    <a:lnTo>
                      <a:pt x="2180115" y="1067431"/>
                    </a:lnTo>
                    <a:lnTo>
                      <a:pt x="1172115" y="1067431"/>
                    </a:lnTo>
                    <a:close/>
                  </a:path>
                </a:pathLst>
              </a:custGeom>
              <a:gradFill>
                <a:gsLst>
                  <a:gs pos="0">
                    <a:schemeClr val="accent1">
                      <a:lumMod val="80000"/>
                    </a:schemeClr>
                  </a:gs>
                  <a:gs pos="100000">
                    <a:schemeClr val="accent1">
                      <a:lumMod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ea typeface="+mj-ea"/>
                </a:endParaRPr>
              </a:p>
            </p:txBody>
          </p:sp>
          <p:sp>
            <p:nvSpPr>
              <p:cNvPr id="106" name="Isosceles Triangle 48">
                <a:extLst>
                  <a:ext uri="{FF2B5EF4-FFF2-40B4-BE49-F238E27FC236}">
                    <a16:creationId xmlns="" xmlns:a16="http://schemas.microsoft.com/office/drawing/2014/main" id="{C925AA2E-9FE9-4FAD-AD77-CC743C1C3BB9}"/>
                  </a:ext>
                </a:extLst>
              </p:cNvPr>
              <p:cNvSpPr/>
              <p:nvPr/>
            </p:nvSpPr>
            <p:spPr>
              <a:xfrm rot="16200000">
                <a:off x="4706882" y="2520159"/>
                <a:ext cx="1003975" cy="1791356"/>
              </a:xfrm>
              <a:custGeom>
                <a:avLst/>
                <a:gdLst>
                  <a:gd name="connsiteX0" fmla="*/ 0 w 1008000"/>
                  <a:gd name="connsiteY0" fmla="*/ 1096600 h 1096600"/>
                  <a:gd name="connsiteX1" fmla="*/ 131856 w 1008000"/>
                  <a:gd name="connsiteY1" fmla="*/ 0 h 1096600"/>
                  <a:gd name="connsiteX2" fmla="*/ 1008000 w 1008000"/>
                  <a:gd name="connsiteY2" fmla="*/ 1096600 h 1096600"/>
                  <a:gd name="connsiteX3" fmla="*/ 0 w 1008000"/>
                  <a:gd name="connsiteY3" fmla="*/ 1096600 h 1096600"/>
                  <a:gd name="connsiteX0" fmla="*/ 112693 w 1120693"/>
                  <a:gd name="connsiteY0" fmla="*/ 1075334 h 1075334"/>
                  <a:gd name="connsiteX1" fmla="*/ 0 w 1120693"/>
                  <a:gd name="connsiteY1" fmla="*/ 0 h 1075334"/>
                  <a:gd name="connsiteX2" fmla="*/ 1120693 w 1120693"/>
                  <a:gd name="connsiteY2" fmla="*/ 1075334 h 1075334"/>
                  <a:gd name="connsiteX3" fmla="*/ 112693 w 1120693"/>
                  <a:gd name="connsiteY3" fmla="*/ 1075334 h 1075334"/>
                  <a:gd name="connsiteX0" fmla="*/ 83413 w 1091413"/>
                  <a:gd name="connsiteY0" fmla="*/ 1072603 h 1072603"/>
                  <a:gd name="connsiteX1" fmla="*/ 0 w 1091413"/>
                  <a:gd name="connsiteY1" fmla="*/ 0 h 1072603"/>
                  <a:gd name="connsiteX2" fmla="*/ 1091413 w 1091413"/>
                  <a:gd name="connsiteY2" fmla="*/ 1072603 h 1072603"/>
                  <a:gd name="connsiteX3" fmla="*/ 83413 w 1091413"/>
                  <a:gd name="connsiteY3" fmla="*/ 1072603 h 1072603"/>
                  <a:gd name="connsiteX0" fmla="*/ 79231 w 1087231"/>
                  <a:gd name="connsiteY0" fmla="*/ 1069873 h 1069873"/>
                  <a:gd name="connsiteX1" fmla="*/ 0 w 1087231"/>
                  <a:gd name="connsiteY1" fmla="*/ 0 h 1069873"/>
                  <a:gd name="connsiteX2" fmla="*/ 1087231 w 1087231"/>
                  <a:gd name="connsiteY2" fmla="*/ 1069873 h 1069873"/>
                  <a:gd name="connsiteX3" fmla="*/ 79231 w 1087231"/>
                  <a:gd name="connsiteY3" fmla="*/ 1069873 h 1069873"/>
                  <a:gd name="connsiteX0" fmla="*/ 62499 w 1070499"/>
                  <a:gd name="connsiteY0" fmla="*/ 1075334 h 1075334"/>
                  <a:gd name="connsiteX1" fmla="*/ 0 w 1070499"/>
                  <a:gd name="connsiteY1" fmla="*/ 0 h 1075334"/>
                  <a:gd name="connsiteX2" fmla="*/ 1070499 w 1070499"/>
                  <a:gd name="connsiteY2" fmla="*/ 1075334 h 1075334"/>
                  <a:gd name="connsiteX3" fmla="*/ 62499 w 1070499"/>
                  <a:gd name="connsiteY3" fmla="*/ 1075334 h 1075334"/>
                  <a:gd name="connsiteX0" fmla="*/ 66683 w 1074683"/>
                  <a:gd name="connsiteY0" fmla="*/ 1075332 h 1075332"/>
                  <a:gd name="connsiteX1" fmla="*/ 0 w 1074683"/>
                  <a:gd name="connsiteY1" fmla="*/ 0 h 1075332"/>
                  <a:gd name="connsiteX2" fmla="*/ 1074683 w 1074683"/>
                  <a:gd name="connsiteY2" fmla="*/ 1075332 h 1075332"/>
                  <a:gd name="connsiteX3" fmla="*/ 66683 w 1074683"/>
                  <a:gd name="connsiteY3" fmla="*/ 1075332 h 1075332"/>
                </a:gdLst>
                <a:ahLst/>
                <a:cxnLst>
                  <a:cxn ang="0">
                    <a:pos x="connsiteX0" y="connsiteY0"/>
                  </a:cxn>
                  <a:cxn ang="0">
                    <a:pos x="connsiteX1" y="connsiteY1"/>
                  </a:cxn>
                  <a:cxn ang="0">
                    <a:pos x="connsiteX2" y="connsiteY2"/>
                  </a:cxn>
                  <a:cxn ang="0">
                    <a:pos x="connsiteX3" y="connsiteY3"/>
                  </a:cxn>
                </a:cxnLst>
                <a:rect l="l" t="t" r="r" b="b"/>
                <a:pathLst>
                  <a:path w="1074683" h="1075332">
                    <a:moveTo>
                      <a:pt x="66683" y="1075332"/>
                    </a:moveTo>
                    <a:lnTo>
                      <a:pt x="0" y="0"/>
                    </a:lnTo>
                    <a:lnTo>
                      <a:pt x="1074683" y="1075332"/>
                    </a:lnTo>
                    <a:lnTo>
                      <a:pt x="66683" y="1075332"/>
                    </a:lnTo>
                    <a:close/>
                  </a:path>
                </a:pathLst>
              </a:custGeom>
              <a:gradFill>
                <a:gsLst>
                  <a:gs pos="0">
                    <a:schemeClr val="accent2">
                      <a:lumMod val="80000"/>
                    </a:schemeClr>
                  </a:gs>
                  <a:gs pos="100000">
                    <a:schemeClr val="accent2">
                      <a:lumMod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ea typeface="+mj-ea"/>
                </a:endParaRPr>
              </a:p>
            </p:txBody>
          </p:sp>
          <p:sp>
            <p:nvSpPr>
              <p:cNvPr id="107" name="Isosceles Triangle 49">
                <a:extLst>
                  <a:ext uri="{FF2B5EF4-FFF2-40B4-BE49-F238E27FC236}">
                    <a16:creationId xmlns="" xmlns:a16="http://schemas.microsoft.com/office/drawing/2014/main" id="{850EEC6B-B526-4692-AF31-A4BC6CCEC8F7}"/>
                  </a:ext>
                </a:extLst>
              </p:cNvPr>
              <p:cNvSpPr/>
              <p:nvPr/>
            </p:nvSpPr>
            <p:spPr>
              <a:xfrm rot="16200000">
                <a:off x="4709734" y="3563455"/>
                <a:ext cx="998749" cy="1790875"/>
              </a:xfrm>
              <a:custGeom>
                <a:avLst/>
                <a:gdLst>
                  <a:gd name="connsiteX0" fmla="*/ 0 w 1008000"/>
                  <a:gd name="connsiteY0" fmla="*/ 1096600 h 1096600"/>
                  <a:gd name="connsiteX1" fmla="*/ 131856 w 1008000"/>
                  <a:gd name="connsiteY1" fmla="*/ 0 h 1096600"/>
                  <a:gd name="connsiteX2" fmla="*/ 1008000 w 1008000"/>
                  <a:gd name="connsiteY2" fmla="*/ 1096600 h 1096600"/>
                  <a:gd name="connsiteX3" fmla="*/ 0 w 1008000"/>
                  <a:gd name="connsiteY3" fmla="*/ 1096600 h 1096600"/>
                  <a:gd name="connsiteX0" fmla="*/ 0 w 1035624"/>
                  <a:gd name="connsiteY0" fmla="*/ 1085967 h 1085967"/>
                  <a:gd name="connsiteX1" fmla="*/ 1035624 w 1035624"/>
                  <a:gd name="connsiteY1" fmla="*/ 0 h 1085967"/>
                  <a:gd name="connsiteX2" fmla="*/ 1008000 w 1035624"/>
                  <a:gd name="connsiteY2" fmla="*/ 1085967 h 1085967"/>
                  <a:gd name="connsiteX3" fmla="*/ 0 w 1035624"/>
                  <a:gd name="connsiteY3" fmla="*/ 1085967 h 1085967"/>
                  <a:gd name="connsiteX0" fmla="*/ 0 w 1060722"/>
                  <a:gd name="connsiteY0" fmla="*/ 1075043 h 1075043"/>
                  <a:gd name="connsiteX1" fmla="*/ 1060722 w 1060722"/>
                  <a:gd name="connsiteY1" fmla="*/ 0 h 1075043"/>
                  <a:gd name="connsiteX2" fmla="*/ 1008000 w 1060722"/>
                  <a:gd name="connsiteY2" fmla="*/ 1075043 h 1075043"/>
                  <a:gd name="connsiteX3" fmla="*/ 0 w 1060722"/>
                  <a:gd name="connsiteY3" fmla="*/ 1075043 h 1075043"/>
                  <a:gd name="connsiteX0" fmla="*/ 0 w 1069087"/>
                  <a:gd name="connsiteY0" fmla="*/ 1075043 h 1075043"/>
                  <a:gd name="connsiteX1" fmla="*/ 1069087 w 1069087"/>
                  <a:gd name="connsiteY1" fmla="*/ 0 h 1075043"/>
                  <a:gd name="connsiteX2" fmla="*/ 1008000 w 1069087"/>
                  <a:gd name="connsiteY2" fmla="*/ 1075043 h 1075043"/>
                  <a:gd name="connsiteX3" fmla="*/ 0 w 1069087"/>
                  <a:gd name="connsiteY3" fmla="*/ 1075043 h 1075043"/>
                </a:gdLst>
                <a:ahLst/>
                <a:cxnLst>
                  <a:cxn ang="0">
                    <a:pos x="connsiteX0" y="connsiteY0"/>
                  </a:cxn>
                  <a:cxn ang="0">
                    <a:pos x="connsiteX1" y="connsiteY1"/>
                  </a:cxn>
                  <a:cxn ang="0">
                    <a:pos x="connsiteX2" y="connsiteY2"/>
                  </a:cxn>
                  <a:cxn ang="0">
                    <a:pos x="connsiteX3" y="connsiteY3"/>
                  </a:cxn>
                </a:cxnLst>
                <a:rect l="l" t="t" r="r" b="b"/>
                <a:pathLst>
                  <a:path w="1069087" h="1075043">
                    <a:moveTo>
                      <a:pt x="0" y="1075043"/>
                    </a:moveTo>
                    <a:lnTo>
                      <a:pt x="1069087" y="0"/>
                    </a:lnTo>
                    <a:lnTo>
                      <a:pt x="1008000" y="1075043"/>
                    </a:lnTo>
                    <a:lnTo>
                      <a:pt x="0" y="1075043"/>
                    </a:lnTo>
                    <a:close/>
                  </a:path>
                </a:pathLst>
              </a:custGeom>
              <a:gradFill>
                <a:gsLst>
                  <a:gs pos="0">
                    <a:schemeClr val="accent3">
                      <a:lumMod val="80000"/>
                    </a:schemeClr>
                  </a:gs>
                  <a:gs pos="100000">
                    <a:schemeClr val="accent3">
                      <a:lumMod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dirty="0">
                  <a:ea typeface="+mj-ea"/>
                </a:endParaRPr>
              </a:p>
            </p:txBody>
          </p:sp>
          <p:sp>
            <p:nvSpPr>
              <p:cNvPr id="108" name="Isosceles Triangle 50">
                <a:extLst>
                  <a:ext uri="{FF2B5EF4-FFF2-40B4-BE49-F238E27FC236}">
                    <a16:creationId xmlns="" xmlns:a16="http://schemas.microsoft.com/office/drawing/2014/main" id="{D0A12326-8540-4E7E-86D8-A229ED8B6815}"/>
                  </a:ext>
                </a:extLst>
              </p:cNvPr>
              <p:cNvSpPr/>
              <p:nvPr/>
            </p:nvSpPr>
            <p:spPr>
              <a:xfrm rot="16200000">
                <a:off x="4204772" y="4162408"/>
                <a:ext cx="2025426" cy="1774125"/>
              </a:xfrm>
              <a:custGeom>
                <a:avLst/>
                <a:gdLst>
                  <a:gd name="connsiteX0" fmla="*/ 0 w 1008000"/>
                  <a:gd name="connsiteY0" fmla="*/ 1096600 h 1096600"/>
                  <a:gd name="connsiteX1" fmla="*/ 131856 w 1008000"/>
                  <a:gd name="connsiteY1" fmla="*/ 0 h 1096600"/>
                  <a:gd name="connsiteX2" fmla="*/ 1008000 w 1008000"/>
                  <a:gd name="connsiteY2" fmla="*/ 1096600 h 1096600"/>
                  <a:gd name="connsiteX3" fmla="*/ 0 w 1008000"/>
                  <a:gd name="connsiteY3" fmla="*/ 1096600 h 1096600"/>
                  <a:gd name="connsiteX0" fmla="*/ 0 w 2109512"/>
                  <a:gd name="connsiteY0" fmla="*/ 1054069 h 1054069"/>
                  <a:gd name="connsiteX1" fmla="*/ 2109512 w 2109512"/>
                  <a:gd name="connsiteY1" fmla="*/ 0 h 1054069"/>
                  <a:gd name="connsiteX2" fmla="*/ 1008000 w 2109512"/>
                  <a:gd name="connsiteY2" fmla="*/ 1054069 h 1054069"/>
                  <a:gd name="connsiteX3" fmla="*/ 0 w 2109512"/>
                  <a:gd name="connsiteY3" fmla="*/ 1054069 h 1054069"/>
                  <a:gd name="connsiteX0" fmla="*/ 0 w 2172255"/>
                  <a:gd name="connsiteY0" fmla="*/ 1064989 h 1064989"/>
                  <a:gd name="connsiteX1" fmla="*/ 2172255 w 2172255"/>
                  <a:gd name="connsiteY1" fmla="*/ 0 h 1064989"/>
                  <a:gd name="connsiteX2" fmla="*/ 1008000 w 2172255"/>
                  <a:gd name="connsiteY2" fmla="*/ 1064989 h 1064989"/>
                  <a:gd name="connsiteX3" fmla="*/ 0 w 2172255"/>
                  <a:gd name="connsiteY3" fmla="*/ 1064989 h 1064989"/>
                  <a:gd name="connsiteX0" fmla="*/ 0 w 2168072"/>
                  <a:gd name="connsiteY0" fmla="*/ 1064989 h 1064989"/>
                  <a:gd name="connsiteX1" fmla="*/ 2168072 w 2168072"/>
                  <a:gd name="connsiteY1" fmla="*/ 0 h 1064989"/>
                  <a:gd name="connsiteX2" fmla="*/ 1008000 w 2168072"/>
                  <a:gd name="connsiteY2" fmla="*/ 1064989 h 1064989"/>
                  <a:gd name="connsiteX3" fmla="*/ 0 w 2168072"/>
                  <a:gd name="connsiteY3" fmla="*/ 1064989 h 1064989"/>
                </a:gdLst>
                <a:ahLst/>
                <a:cxnLst>
                  <a:cxn ang="0">
                    <a:pos x="connsiteX0" y="connsiteY0"/>
                  </a:cxn>
                  <a:cxn ang="0">
                    <a:pos x="connsiteX1" y="connsiteY1"/>
                  </a:cxn>
                  <a:cxn ang="0">
                    <a:pos x="connsiteX2" y="connsiteY2"/>
                  </a:cxn>
                  <a:cxn ang="0">
                    <a:pos x="connsiteX3" y="connsiteY3"/>
                  </a:cxn>
                </a:cxnLst>
                <a:rect l="l" t="t" r="r" b="b"/>
                <a:pathLst>
                  <a:path w="2168072" h="1064989">
                    <a:moveTo>
                      <a:pt x="0" y="1064989"/>
                    </a:moveTo>
                    <a:lnTo>
                      <a:pt x="2168072" y="0"/>
                    </a:lnTo>
                    <a:lnTo>
                      <a:pt x="1008000" y="1064989"/>
                    </a:lnTo>
                    <a:lnTo>
                      <a:pt x="0" y="1064989"/>
                    </a:lnTo>
                    <a:close/>
                  </a:path>
                </a:pathLst>
              </a:custGeom>
              <a:gradFill>
                <a:gsLst>
                  <a:gs pos="0">
                    <a:schemeClr val="accent4">
                      <a:lumMod val="80000"/>
                    </a:schemeClr>
                  </a:gs>
                  <a:gs pos="100000">
                    <a:schemeClr val="accent4">
                      <a:lumMod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dirty="0">
                  <a:ea typeface="+mj-ea"/>
                </a:endParaRPr>
              </a:p>
            </p:txBody>
          </p:sp>
          <p:sp>
            <p:nvSpPr>
              <p:cNvPr id="123" name="TextBox 22">
                <a:extLst>
                  <a:ext uri="{FF2B5EF4-FFF2-40B4-BE49-F238E27FC236}">
                    <a16:creationId xmlns="" xmlns:a16="http://schemas.microsoft.com/office/drawing/2014/main" id="{A13DEBDD-8507-4B8B-8901-85A6336C37B7}"/>
                  </a:ext>
                </a:extLst>
              </p:cNvPr>
              <p:cNvSpPr txBox="1"/>
              <p:nvPr/>
            </p:nvSpPr>
            <p:spPr>
              <a:xfrm>
                <a:off x="6133158" y="2185186"/>
                <a:ext cx="5092439" cy="584775"/>
              </a:xfrm>
              <a:prstGeom prst="rect">
                <a:avLst/>
              </a:prstGeom>
              <a:noFill/>
            </p:spPr>
            <p:txBody>
              <a:bodyPr wrap="square" rtlCol="0">
                <a:spAutoFit/>
              </a:bodyPr>
              <a:lstStyle/>
              <a:p>
                <a:pPr algn="just" rtl="1"/>
                <a:r>
                  <a:rPr lang="ar-SA" altLang="ko-KR" sz="1600" dirty="0">
                    <a:latin typeface="Dubai" panose="020B0503030403030204" pitchFamily="34" charset="-78"/>
                    <a:ea typeface="+mj-ea"/>
                    <a:cs typeface="Dubai" panose="020B0503030403030204" pitchFamily="34" charset="-78"/>
                  </a:rPr>
                  <a:t>تهيئة المناخ العام لممارسة ريادة الأعمال على مستوى التنظيم المؤسسي.</a:t>
                </a:r>
              </a:p>
            </p:txBody>
          </p:sp>
          <p:grpSp>
            <p:nvGrpSpPr>
              <p:cNvPr id="110" name="Group 24">
                <a:extLst>
                  <a:ext uri="{FF2B5EF4-FFF2-40B4-BE49-F238E27FC236}">
                    <a16:creationId xmlns="" xmlns:a16="http://schemas.microsoft.com/office/drawing/2014/main" id="{85C5F34B-8960-4439-9265-550C40F671DC}"/>
                  </a:ext>
                </a:extLst>
              </p:cNvPr>
              <p:cNvGrpSpPr/>
              <p:nvPr/>
            </p:nvGrpSpPr>
            <p:grpSpPr>
              <a:xfrm>
                <a:off x="6133158" y="1886624"/>
                <a:ext cx="4983470" cy="3625466"/>
                <a:chOff x="129287" y="2203638"/>
                <a:chExt cx="2796556" cy="3625466"/>
              </a:xfrm>
            </p:grpSpPr>
            <p:sp>
              <p:nvSpPr>
                <p:cNvPr id="121" name="TextBox 25">
                  <a:extLst>
                    <a:ext uri="{FF2B5EF4-FFF2-40B4-BE49-F238E27FC236}">
                      <a16:creationId xmlns="" xmlns:a16="http://schemas.microsoft.com/office/drawing/2014/main" id="{F758F51E-5316-4B81-A298-7C2F073CA6C0}"/>
                    </a:ext>
                  </a:extLst>
                </p:cNvPr>
                <p:cNvSpPr txBox="1"/>
                <p:nvPr/>
              </p:nvSpPr>
              <p:spPr>
                <a:xfrm>
                  <a:off x="129287" y="3634900"/>
                  <a:ext cx="2796556" cy="584775"/>
                </a:xfrm>
                <a:prstGeom prst="rect">
                  <a:avLst/>
                </a:prstGeom>
                <a:noFill/>
              </p:spPr>
              <p:txBody>
                <a:bodyPr wrap="square" rtlCol="0">
                  <a:spAutoFit/>
                </a:bodyPr>
                <a:lstStyle/>
                <a:p>
                  <a:pPr algn="just" rtl="1"/>
                  <a:r>
                    <a:rPr lang="ar-SA" altLang="ko-KR" sz="1600" dirty="0">
                      <a:latin typeface="Dubai" panose="020B0503030403030204" pitchFamily="34" charset="-78"/>
                      <a:ea typeface="+mj-ea"/>
                      <a:cs typeface="Dubai" panose="020B0503030403030204" pitchFamily="34" charset="-78"/>
                    </a:rPr>
                    <a:t>إقامة المشروعات الجديدة داخل الشركة، أو استقلال المشروعات الجديدة، أو استقلال الوحدات داخل المنظمة.</a:t>
                  </a:r>
                </a:p>
              </p:txBody>
            </p:sp>
            <p:sp>
              <p:nvSpPr>
                <p:cNvPr id="122" name="TextBox 26">
                  <a:extLst>
                    <a:ext uri="{FF2B5EF4-FFF2-40B4-BE49-F238E27FC236}">
                      <a16:creationId xmlns="" xmlns:a16="http://schemas.microsoft.com/office/drawing/2014/main" id="{A2C11FA9-B4D6-43B9-8528-C26A06397C72}"/>
                    </a:ext>
                  </a:extLst>
                </p:cNvPr>
                <p:cNvSpPr txBox="1"/>
                <p:nvPr/>
              </p:nvSpPr>
              <p:spPr>
                <a:xfrm>
                  <a:off x="150138" y="3299275"/>
                  <a:ext cx="1205889" cy="338554"/>
                </a:xfrm>
                <a:prstGeom prst="rect">
                  <a:avLst/>
                </a:prstGeom>
                <a:solidFill>
                  <a:schemeClr val="bg1">
                    <a:lumMod val="95000"/>
                    <a:alpha val="66000"/>
                  </a:schemeClr>
                </a:solidFill>
                <a:ln>
                  <a:noFill/>
                </a:ln>
              </p:spPr>
              <p:txBody>
                <a:bodyPr wrap="square" rtlCol="0">
                  <a:spAutoFit/>
                </a:bodyPr>
                <a:lstStyle/>
                <a:p>
                  <a:pPr algn="just" rtl="1"/>
                  <a:r>
                    <a:rPr lang="ar-SA" altLang="ko-KR" sz="1600" b="1" dirty="0">
                      <a:latin typeface="Dubai" panose="020B0503030403030204" pitchFamily="34" charset="-78"/>
                      <a:ea typeface="+mj-ea"/>
                      <a:cs typeface="Dubai" panose="020B0503030403030204" pitchFamily="34" charset="-78"/>
                    </a:rPr>
                    <a:t>إقامة المشروعات الجديدة</a:t>
                  </a:r>
                  <a:endParaRPr lang="ko-KR" altLang="en-US" sz="1600" b="1" dirty="0">
                    <a:latin typeface="Dubai" panose="020B0503030403030204" pitchFamily="34" charset="-78"/>
                    <a:ea typeface="+mj-ea"/>
                    <a:cs typeface="Dubai" panose="020B0503030403030204" pitchFamily="34" charset="-78"/>
                  </a:endParaRPr>
                </a:p>
              </p:txBody>
            </p:sp>
            <p:sp>
              <p:nvSpPr>
                <p:cNvPr id="126" name="TextBox 26">
                  <a:extLst>
                    <a:ext uri="{FF2B5EF4-FFF2-40B4-BE49-F238E27FC236}">
                      <a16:creationId xmlns="" xmlns:a16="http://schemas.microsoft.com/office/drawing/2014/main" id="{FD3967BB-B0BB-410B-B8DE-CB95E90C76FB}"/>
                    </a:ext>
                  </a:extLst>
                </p:cNvPr>
                <p:cNvSpPr txBox="1"/>
                <p:nvPr/>
              </p:nvSpPr>
              <p:spPr>
                <a:xfrm>
                  <a:off x="150138" y="2203638"/>
                  <a:ext cx="1205889" cy="338554"/>
                </a:xfrm>
                <a:prstGeom prst="rect">
                  <a:avLst/>
                </a:prstGeom>
                <a:solidFill>
                  <a:schemeClr val="bg1">
                    <a:lumMod val="95000"/>
                    <a:alpha val="66000"/>
                  </a:schemeClr>
                </a:solidFill>
                <a:ln>
                  <a:noFill/>
                </a:ln>
              </p:spPr>
              <p:txBody>
                <a:bodyPr wrap="square" rtlCol="0">
                  <a:spAutoFit/>
                </a:bodyPr>
                <a:lstStyle/>
                <a:p>
                  <a:pPr algn="just" rtl="1"/>
                  <a:r>
                    <a:rPr lang="ar-SA" altLang="ko-KR" sz="1600" b="1" dirty="0">
                      <a:latin typeface="Dubai" panose="020B0503030403030204" pitchFamily="34" charset="-78"/>
                      <a:ea typeface="+mj-ea"/>
                      <a:cs typeface="Dubai" panose="020B0503030403030204" pitchFamily="34" charset="-78"/>
                    </a:rPr>
                    <a:t>المناخ العام</a:t>
                  </a:r>
                  <a:endParaRPr lang="ko-KR" altLang="en-US" sz="1600" b="1" dirty="0">
                    <a:latin typeface="Dubai" panose="020B0503030403030204" pitchFamily="34" charset="-78"/>
                    <a:ea typeface="+mj-ea"/>
                    <a:cs typeface="Dubai" panose="020B0503030403030204" pitchFamily="34" charset="-78"/>
                  </a:endParaRPr>
                </a:p>
              </p:txBody>
            </p:sp>
            <p:sp>
              <p:nvSpPr>
                <p:cNvPr id="127" name="TextBox 26">
                  <a:extLst>
                    <a:ext uri="{FF2B5EF4-FFF2-40B4-BE49-F238E27FC236}">
                      <a16:creationId xmlns="" xmlns:a16="http://schemas.microsoft.com/office/drawing/2014/main" id="{E0B5A8A8-0997-4821-AEA6-693A70F63A2F}"/>
                    </a:ext>
                  </a:extLst>
                </p:cNvPr>
                <p:cNvSpPr txBox="1"/>
                <p:nvPr/>
              </p:nvSpPr>
              <p:spPr>
                <a:xfrm>
                  <a:off x="150138" y="4394912"/>
                  <a:ext cx="1205889" cy="338554"/>
                </a:xfrm>
                <a:prstGeom prst="rect">
                  <a:avLst/>
                </a:prstGeom>
                <a:solidFill>
                  <a:schemeClr val="bg1">
                    <a:lumMod val="95000"/>
                    <a:alpha val="66000"/>
                  </a:schemeClr>
                </a:solidFill>
                <a:ln>
                  <a:noFill/>
                </a:ln>
              </p:spPr>
              <p:txBody>
                <a:bodyPr wrap="square" rtlCol="0">
                  <a:spAutoFit/>
                </a:bodyPr>
                <a:lstStyle/>
                <a:p>
                  <a:pPr algn="just"/>
                  <a:r>
                    <a:rPr lang="ar-SA" altLang="ko-KR" sz="1600" b="1" dirty="0">
                      <a:latin typeface="Dubai" panose="020B0503030403030204" pitchFamily="34" charset="-78"/>
                      <a:ea typeface="+mj-ea"/>
                      <a:cs typeface="Dubai" panose="020B0503030403030204" pitchFamily="34" charset="-78"/>
                    </a:rPr>
                    <a:t>إقامة المشروعات الجديدة</a:t>
                  </a:r>
                  <a:endParaRPr lang="ko-KR" altLang="en-US" sz="1600" b="1" dirty="0">
                    <a:latin typeface="Dubai" panose="020B0503030403030204" pitchFamily="34" charset="-78"/>
                    <a:ea typeface="+mj-ea"/>
                    <a:cs typeface="Dubai" panose="020B0503030403030204" pitchFamily="34" charset="-78"/>
                  </a:endParaRPr>
                </a:p>
              </p:txBody>
            </p:sp>
            <p:sp>
              <p:nvSpPr>
                <p:cNvPr id="128" name="TextBox 26">
                  <a:extLst>
                    <a:ext uri="{FF2B5EF4-FFF2-40B4-BE49-F238E27FC236}">
                      <a16:creationId xmlns="" xmlns:a16="http://schemas.microsoft.com/office/drawing/2014/main" id="{B2E363F6-C93C-43E0-8CC3-4997A33743AE}"/>
                    </a:ext>
                  </a:extLst>
                </p:cNvPr>
                <p:cNvSpPr txBox="1"/>
                <p:nvPr/>
              </p:nvSpPr>
              <p:spPr>
                <a:xfrm>
                  <a:off x="150138" y="5490550"/>
                  <a:ext cx="1205889" cy="338554"/>
                </a:xfrm>
                <a:prstGeom prst="rect">
                  <a:avLst/>
                </a:prstGeom>
                <a:solidFill>
                  <a:schemeClr val="bg1">
                    <a:lumMod val="95000"/>
                    <a:alpha val="66000"/>
                  </a:schemeClr>
                </a:solidFill>
                <a:ln>
                  <a:noFill/>
                </a:ln>
              </p:spPr>
              <p:txBody>
                <a:bodyPr wrap="square" rtlCol="0">
                  <a:spAutoFit/>
                </a:bodyPr>
                <a:lstStyle/>
                <a:p>
                  <a:pPr algn="just" rtl="1"/>
                  <a:r>
                    <a:rPr lang="ar-SA" altLang="ko-KR" sz="1600" b="1" dirty="0">
                      <a:latin typeface="Dubai" panose="020B0503030403030204" pitchFamily="34" charset="-78"/>
                      <a:ea typeface="+mj-ea"/>
                      <a:cs typeface="Dubai" panose="020B0503030403030204" pitchFamily="34" charset="-78"/>
                    </a:rPr>
                    <a:t>إعادة التفكير</a:t>
                  </a:r>
                  <a:endParaRPr lang="ko-KR" altLang="en-US" sz="1600" b="1" dirty="0">
                    <a:latin typeface="Dubai" panose="020B0503030403030204" pitchFamily="34" charset="-78"/>
                    <a:ea typeface="+mj-ea"/>
                    <a:cs typeface="Dubai" panose="020B0503030403030204" pitchFamily="34" charset="-78"/>
                  </a:endParaRPr>
                </a:p>
              </p:txBody>
            </p:sp>
          </p:grpSp>
          <p:sp>
            <p:nvSpPr>
              <p:cNvPr id="119" name="TextBox 28">
                <a:extLst>
                  <a:ext uri="{FF2B5EF4-FFF2-40B4-BE49-F238E27FC236}">
                    <a16:creationId xmlns="" xmlns:a16="http://schemas.microsoft.com/office/drawing/2014/main" id="{32FA3436-1935-4628-B849-7C8FD2AABAE3}"/>
                  </a:ext>
                </a:extLst>
              </p:cNvPr>
              <p:cNvSpPr txBox="1"/>
              <p:nvPr/>
            </p:nvSpPr>
            <p:spPr>
              <a:xfrm>
                <a:off x="6133158" y="4442109"/>
                <a:ext cx="4760311" cy="338554"/>
              </a:xfrm>
              <a:prstGeom prst="rect">
                <a:avLst/>
              </a:prstGeom>
              <a:noFill/>
            </p:spPr>
            <p:txBody>
              <a:bodyPr wrap="square" rtlCol="0">
                <a:spAutoFit/>
              </a:bodyPr>
              <a:lstStyle/>
              <a:p>
                <a:pPr algn="just" rtl="1"/>
                <a:r>
                  <a:rPr lang="ar-SA" altLang="ko-KR" sz="1600" dirty="0">
                    <a:latin typeface="Dubai" panose="020B0503030403030204" pitchFamily="34" charset="-78"/>
                    <a:ea typeface="+mj-ea"/>
                    <a:cs typeface="Dubai" panose="020B0503030403030204" pitchFamily="34" charset="-78"/>
                  </a:rPr>
                  <a:t>تشجيع و تبني المبادرات التي يقدمها العاملون في التنظيم.</a:t>
                </a:r>
              </a:p>
            </p:txBody>
          </p:sp>
          <p:sp>
            <p:nvSpPr>
              <p:cNvPr id="117" name="TextBox 31">
                <a:extLst>
                  <a:ext uri="{FF2B5EF4-FFF2-40B4-BE49-F238E27FC236}">
                    <a16:creationId xmlns="" xmlns:a16="http://schemas.microsoft.com/office/drawing/2014/main" id="{E249670A-F7AF-4207-825D-A0846FBB32D5}"/>
                  </a:ext>
                </a:extLst>
              </p:cNvPr>
              <p:cNvSpPr txBox="1"/>
              <p:nvPr/>
            </p:nvSpPr>
            <p:spPr>
              <a:xfrm>
                <a:off x="6133158" y="5468970"/>
                <a:ext cx="4768761" cy="584775"/>
              </a:xfrm>
              <a:prstGeom prst="rect">
                <a:avLst/>
              </a:prstGeom>
              <a:noFill/>
            </p:spPr>
            <p:txBody>
              <a:bodyPr wrap="square" rtlCol="0">
                <a:spAutoFit/>
              </a:bodyPr>
              <a:lstStyle/>
              <a:p>
                <a:pPr algn="just" rtl="1"/>
                <a:r>
                  <a:rPr lang="ar-SA" altLang="ko-KR" sz="1600" dirty="0">
                    <a:latin typeface="Dubai" panose="020B0503030403030204" pitchFamily="34" charset="-78"/>
                    <a:ea typeface="+mj-ea"/>
                    <a:cs typeface="Dubai" panose="020B0503030403030204" pitchFamily="34" charset="-78"/>
                  </a:rPr>
                  <a:t>إعادة التفكير في توجهات الشركة و الفرص المتاحة لها، أو ما يسمى بالتجديد الإستراتيجي. </a:t>
                </a:r>
              </a:p>
            </p:txBody>
          </p:sp>
        </p:grpSp>
        <p:grpSp>
          <p:nvGrpSpPr>
            <p:cNvPr id="82" name="Group 37">
              <a:extLst>
                <a:ext uri="{FF2B5EF4-FFF2-40B4-BE49-F238E27FC236}">
                  <a16:creationId xmlns="" xmlns:a16="http://schemas.microsoft.com/office/drawing/2014/main" id="{17536CA3-613C-43B3-957F-750EDE65FE32}"/>
                </a:ext>
              </a:extLst>
            </p:cNvPr>
            <p:cNvGrpSpPr/>
            <p:nvPr/>
          </p:nvGrpSpPr>
          <p:grpSpPr>
            <a:xfrm rot="20670820">
              <a:off x="2710212" y="3618596"/>
              <a:ext cx="1626558" cy="1505979"/>
              <a:chOff x="1064519" y="1872500"/>
              <a:chExt cx="1561257" cy="1445520"/>
            </a:xfrm>
          </p:grpSpPr>
          <p:sp>
            <p:nvSpPr>
              <p:cNvPr id="94" name="Freeform: Shape 38">
                <a:extLst>
                  <a:ext uri="{FF2B5EF4-FFF2-40B4-BE49-F238E27FC236}">
                    <a16:creationId xmlns="" xmlns:a16="http://schemas.microsoft.com/office/drawing/2014/main" id="{102102D4-3E40-412B-B0F1-392FFDC78424}"/>
                  </a:ext>
                </a:extLst>
              </p:cNvPr>
              <p:cNvSpPr/>
              <p:nvPr/>
            </p:nvSpPr>
            <p:spPr>
              <a:xfrm>
                <a:off x="1634779" y="2819951"/>
                <a:ext cx="110877" cy="179829"/>
              </a:xfrm>
              <a:custGeom>
                <a:avLst/>
                <a:gdLst>
                  <a:gd name="connsiteX0" fmla="*/ 95575 w 110877"/>
                  <a:gd name="connsiteY0" fmla="*/ 170244 h 179829"/>
                  <a:gd name="connsiteX1" fmla="*/ 68653 w 110877"/>
                  <a:gd name="connsiteY1" fmla="*/ 178699 h 179829"/>
                  <a:gd name="connsiteX2" fmla="*/ 41280 w 110877"/>
                  <a:gd name="connsiteY2" fmla="*/ 164423 h 179829"/>
                  <a:gd name="connsiteX3" fmla="*/ 1260 w 110877"/>
                  <a:gd name="connsiteY3" fmla="*/ 37088 h 179829"/>
                  <a:gd name="connsiteX4" fmla="*/ 15536 w 110877"/>
                  <a:gd name="connsiteY4" fmla="*/ 9715 h 179829"/>
                  <a:gd name="connsiteX5" fmla="*/ 42458 w 110877"/>
                  <a:gd name="connsiteY5" fmla="*/ 1260 h 179829"/>
                  <a:gd name="connsiteX6" fmla="*/ 69831 w 110877"/>
                  <a:gd name="connsiteY6" fmla="*/ 15536 h 179829"/>
                  <a:gd name="connsiteX7" fmla="*/ 109851 w 110877"/>
                  <a:gd name="connsiteY7" fmla="*/ 142872 h 179829"/>
                  <a:gd name="connsiteX8" fmla="*/ 95575 w 110877"/>
                  <a:gd name="connsiteY8" fmla="*/ 170244 h 179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0877" h="179829">
                    <a:moveTo>
                      <a:pt x="95575" y="170244"/>
                    </a:moveTo>
                    <a:lnTo>
                      <a:pt x="68653" y="178699"/>
                    </a:lnTo>
                    <a:cubicBezTo>
                      <a:pt x="57184" y="182302"/>
                      <a:pt x="44884" y="175858"/>
                      <a:pt x="41280" y="164423"/>
                    </a:cubicBezTo>
                    <a:lnTo>
                      <a:pt x="1260" y="37088"/>
                    </a:lnTo>
                    <a:cubicBezTo>
                      <a:pt x="-2343" y="25619"/>
                      <a:pt x="4102" y="13318"/>
                      <a:pt x="15536" y="9715"/>
                    </a:cubicBezTo>
                    <a:lnTo>
                      <a:pt x="42458" y="1260"/>
                    </a:lnTo>
                    <a:cubicBezTo>
                      <a:pt x="53927" y="-2343"/>
                      <a:pt x="66228" y="4102"/>
                      <a:pt x="69831" y="15536"/>
                    </a:cubicBezTo>
                    <a:lnTo>
                      <a:pt x="109851" y="142872"/>
                    </a:lnTo>
                    <a:cubicBezTo>
                      <a:pt x="113454" y="154341"/>
                      <a:pt x="107044" y="166641"/>
                      <a:pt x="95575" y="170244"/>
                    </a:cubicBezTo>
                    <a:close/>
                  </a:path>
                </a:pathLst>
              </a:custGeom>
              <a:solidFill>
                <a:schemeClr val="accent1"/>
              </a:solidFill>
              <a:ln w="9525" cap="flat">
                <a:noFill/>
                <a:prstDash val="solid"/>
                <a:miter/>
              </a:ln>
            </p:spPr>
            <p:txBody>
              <a:bodyPr rtlCol="0" anchor="ctr"/>
              <a:lstStyle/>
              <a:p>
                <a:endParaRPr lang="en-US"/>
              </a:p>
            </p:txBody>
          </p:sp>
          <p:sp>
            <p:nvSpPr>
              <p:cNvPr id="95" name="Freeform: Shape 39">
                <a:extLst>
                  <a:ext uri="{FF2B5EF4-FFF2-40B4-BE49-F238E27FC236}">
                    <a16:creationId xmlns="" xmlns:a16="http://schemas.microsoft.com/office/drawing/2014/main" id="{43A48630-A535-424B-9D6C-56B2D012657F}"/>
                  </a:ext>
                </a:extLst>
              </p:cNvPr>
              <p:cNvSpPr/>
              <p:nvPr/>
            </p:nvSpPr>
            <p:spPr>
              <a:xfrm>
                <a:off x="2539846" y="2271312"/>
                <a:ext cx="85930" cy="302834"/>
              </a:xfrm>
              <a:custGeom>
                <a:avLst/>
                <a:gdLst>
                  <a:gd name="connsiteX0" fmla="*/ 17377 w 85929"/>
                  <a:gd name="connsiteY0" fmla="*/ 260 h 302833"/>
                  <a:gd name="connsiteX1" fmla="*/ 1646 w 85929"/>
                  <a:gd name="connsiteY1" fmla="*/ 145163 h 302833"/>
                  <a:gd name="connsiteX2" fmla="*/ 260 w 85929"/>
                  <a:gd name="connsiteY2" fmla="*/ 145163 h 302833"/>
                  <a:gd name="connsiteX3" fmla="*/ 953 w 85929"/>
                  <a:gd name="connsiteY3" fmla="*/ 151434 h 302833"/>
                  <a:gd name="connsiteX4" fmla="*/ 260 w 85929"/>
                  <a:gd name="connsiteY4" fmla="*/ 157706 h 302833"/>
                  <a:gd name="connsiteX5" fmla="*/ 1646 w 85929"/>
                  <a:gd name="connsiteY5" fmla="*/ 157706 h 302833"/>
                  <a:gd name="connsiteX6" fmla="*/ 17377 w 85929"/>
                  <a:gd name="connsiteY6" fmla="*/ 302643 h 302833"/>
                  <a:gd name="connsiteX7" fmla="*/ 85843 w 85929"/>
                  <a:gd name="connsiteY7" fmla="*/ 244433 h 302833"/>
                  <a:gd name="connsiteX8" fmla="*/ 85843 w 85929"/>
                  <a:gd name="connsiteY8" fmla="*/ 157706 h 302833"/>
                  <a:gd name="connsiteX9" fmla="*/ 85843 w 85929"/>
                  <a:gd name="connsiteY9" fmla="*/ 145163 h 302833"/>
                  <a:gd name="connsiteX10" fmla="*/ 85843 w 85929"/>
                  <a:gd name="connsiteY10" fmla="*/ 58436 h 302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929" h="302833">
                    <a:moveTo>
                      <a:pt x="17377" y="260"/>
                    </a:moveTo>
                    <a:lnTo>
                      <a:pt x="1646" y="145163"/>
                    </a:lnTo>
                    <a:lnTo>
                      <a:pt x="260" y="145163"/>
                    </a:lnTo>
                    <a:lnTo>
                      <a:pt x="953" y="151434"/>
                    </a:lnTo>
                    <a:lnTo>
                      <a:pt x="260" y="157706"/>
                    </a:lnTo>
                    <a:lnTo>
                      <a:pt x="1646" y="157706"/>
                    </a:lnTo>
                    <a:lnTo>
                      <a:pt x="17377" y="302643"/>
                    </a:lnTo>
                    <a:lnTo>
                      <a:pt x="85843" y="244433"/>
                    </a:lnTo>
                    <a:lnTo>
                      <a:pt x="85843" y="157706"/>
                    </a:lnTo>
                    <a:lnTo>
                      <a:pt x="85843" y="145163"/>
                    </a:lnTo>
                    <a:lnTo>
                      <a:pt x="85843" y="58436"/>
                    </a:lnTo>
                    <a:close/>
                  </a:path>
                </a:pathLst>
              </a:custGeom>
              <a:solidFill>
                <a:schemeClr val="accent1">
                  <a:lumMod val="50000"/>
                </a:schemeClr>
              </a:solidFill>
              <a:ln w="9525" cap="flat">
                <a:noFill/>
                <a:prstDash val="solid"/>
                <a:miter/>
              </a:ln>
            </p:spPr>
            <p:txBody>
              <a:bodyPr rtlCol="0" anchor="ctr"/>
              <a:lstStyle/>
              <a:p>
                <a:endParaRPr lang="en-US"/>
              </a:p>
            </p:txBody>
          </p:sp>
          <p:sp>
            <p:nvSpPr>
              <p:cNvPr id="96" name="Freeform: Shape 40">
                <a:extLst>
                  <a:ext uri="{FF2B5EF4-FFF2-40B4-BE49-F238E27FC236}">
                    <a16:creationId xmlns="" xmlns:a16="http://schemas.microsoft.com/office/drawing/2014/main" id="{F37EFDD8-F333-4840-8859-7C3CCC86961D}"/>
                  </a:ext>
                </a:extLst>
              </p:cNvPr>
              <p:cNvSpPr/>
              <p:nvPr/>
            </p:nvSpPr>
            <p:spPr>
              <a:xfrm>
                <a:off x="1326355" y="2477085"/>
                <a:ext cx="459448" cy="840935"/>
              </a:xfrm>
              <a:custGeom>
                <a:avLst/>
                <a:gdLst>
                  <a:gd name="connsiteX0" fmla="*/ 423750 w 459447"/>
                  <a:gd name="connsiteY0" fmla="*/ 795051 h 840935"/>
                  <a:gd name="connsiteX1" fmla="*/ 284980 w 459447"/>
                  <a:gd name="connsiteY1" fmla="*/ 838674 h 840935"/>
                  <a:gd name="connsiteX2" fmla="*/ 221122 w 459447"/>
                  <a:gd name="connsiteY2" fmla="*/ 805342 h 840935"/>
                  <a:gd name="connsiteX3" fmla="*/ 2590 w 459447"/>
                  <a:gd name="connsiteY3" fmla="*/ 110072 h 840935"/>
                  <a:gd name="connsiteX4" fmla="*/ 35922 w 459447"/>
                  <a:gd name="connsiteY4" fmla="*/ 46213 h 840935"/>
                  <a:gd name="connsiteX5" fmla="*/ 174692 w 459447"/>
                  <a:gd name="connsiteY5" fmla="*/ 2590 h 840935"/>
                  <a:gd name="connsiteX6" fmla="*/ 238551 w 459447"/>
                  <a:gd name="connsiteY6" fmla="*/ 35922 h 840935"/>
                  <a:gd name="connsiteX7" fmla="*/ 457048 w 459447"/>
                  <a:gd name="connsiteY7" fmla="*/ 731227 h 840935"/>
                  <a:gd name="connsiteX8" fmla="*/ 423750 w 459447"/>
                  <a:gd name="connsiteY8" fmla="*/ 795051 h 840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9447" h="840935">
                    <a:moveTo>
                      <a:pt x="423750" y="795051"/>
                    </a:moveTo>
                    <a:lnTo>
                      <a:pt x="284980" y="838674"/>
                    </a:lnTo>
                    <a:cubicBezTo>
                      <a:pt x="258266" y="847059"/>
                      <a:pt x="229507" y="832091"/>
                      <a:pt x="221122" y="805342"/>
                    </a:cubicBezTo>
                    <a:lnTo>
                      <a:pt x="2590" y="110072"/>
                    </a:lnTo>
                    <a:cubicBezTo>
                      <a:pt x="-5795" y="83357"/>
                      <a:pt x="9173" y="54598"/>
                      <a:pt x="35922" y="46213"/>
                    </a:cubicBezTo>
                    <a:lnTo>
                      <a:pt x="174692" y="2590"/>
                    </a:lnTo>
                    <a:cubicBezTo>
                      <a:pt x="201407" y="-5795"/>
                      <a:pt x="230165" y="9173"/>
                      <a:pt x="238551" y="35922"/>
                    </a:cubicBezTo>
                    <a:lnTo>
                      <a:pt x="457048" y="731227"/>
                    </a:lnTo>
                    <a:cubicBezTo>
                      <a:pt x="465468" y="757942"/>
                      <a:pt x="450465" y="786666"/>
                      <a:pt x="423750" y="795051"/>
                    </a:cubicBezTo>
                    <a:close/>
                  </a:path>
                </a:pathLst>
              </a:custGeom>
              <a:solidFill>
                <a:schemeClr val="accent1">
                  <a:lumMod val="50000"/>
                </a:schemeClr>
              </a:solidFill>
              <a:ln w="9525" cap="flat">
                <a:noFill/>
                <a:prstDash val="solid"/>
                <a:miter/>
              </a:ln>
            </p:spPr>
            <p:txBody>
              <a:bodyPr rtlCol="0" anchor="ctr"/>
              <a:lstStyle/>
              <a:p>
                <a:endParaRPr lang="en-US"/>
              </a:p>
            </p:txBody>
          </p:sp>
          <p:sp>
            <p:nvSpPr>
              <p:cNvPr id="97" name="Freeform: Shape 41">
                <a:extLst>
                  <a:ext uri="{FF2B5EF4-FFF2-40B4-BE49-F238E27FC236}">
                    <a16:creationId xmlns="" xmlns:a16="http://schemas.microsoft.com/office/drawing/2014/main" id="{2D02D4E5-6A72-4E96-B1C4-525E86C0CFEF}"/>
                  </a:ext>
                </a:extLst>
              </p:cNvPr>
              <p:cNvSpPr/>
              <p:nvPr/>
            </p:nvSpPr>
            <p:spPr>
              <a:xfrm>
                <a:off x="1471820" y="1927904"/>
                <a:ext cx="1038782" cy="989580"/>
              </a:xfrm>
              <a:custGeom>
                <a:avLst/>
                <a:gdLst>
                  <a:gd name="connsiteX0" fmla="*/ 541133 w 1038782"/>
                  <a:gd name="connsiteY0" fmla="*/ 221633 h 989580"/>
                  <a:gd name="connsiteX1" fmla="*/ 260 w 1038782"/>
                  <a:gd name="connsiteY1" fmla="*/ 221633 h 989580"/>
                  <a:gd name="connsiteX2" fmla="*/ 260 w 1038782"/>
                  <a:gd name="connsiteY2" fmla="*/ 487393 h 989580"/>
                  <a:gd name="connsiteX3" fmla="*/ 260 w 1038782"/>
                  <a:gd name="connsiteY3" fmla="*/ 502326 h 989580"/>
                  <a:gd name="connsiteX4" fmla="*/ 260 w 1038782"/>
                  <a:gd name="connsiteY4" fmla="*/ 768086 h 989580"/>
                  <a:gd name="connsiteX5" fmla="*/ 541133 w 1038782"/>
                  <a:gd name="connsiteY5" fmla="*/ 768086 h 989580"/>
                  <a:gd name="connsiteX6" fmla="*/ 1038626 w 1038782"/>
                  <a:gd name="connsiteY6" fmla="*/ 989459 h 989580"/>
                  <a:gd name="connsiteX7" fmla="*/ 1038626 w 1038782"/>
                  <a:gd name="connsiteY7" fmla="*/ 502326 h 989580"/>
                  <a:gd name="connsiteX8" fmla="*/ 1038626 w 1038782"/>
                  <a:gd name="connsiteY8" fmla="*/ 487393 h 989580"/>
                  <a:gd name="connsiteX9" fmla="*/ 1038626 w 1038782"/>
                  <a:gd name="connsiteY9" fmla="*/ 260 h 989580"/>
                  <a:gd name="connsiteX10" fmla="*/ 541133 w 1038782"/>
                  <a:gd name="connsiteY10" fmla="*/ 221633 h 989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38782" h="989580">
                    <a:moveTo>
                      <a:pt x="541133" y="221633"/>
                    </a:moveTo>
                    <a:lnTo>
                      <a:pt x="260" y="221633"/>
                    </a:lnTo>
                    <a:lnTo>
                      <a:pt x="260" y="487393"/>
                    </a:lnTo>
                    <a:lnTo>
                      <a:pt x="260" y="502326"/>
                    </a:lnTo>
                    <a:lnTo>
                      <a:pt x="260" y="768086"/>
                    </a:lnTo>
                    <a:lnTo>
                      <a:pt x="541133" y="768086"/>
                    </a:lnTo>
                    <a:cubicBezTo>
                      <a:pt x="541133" y="768086"/>
                      <a:pt x="851521" y="802319"/>
                      <a:pt x="1038626" y="989459"/>
                    </a:cubicBezTo>
                    <a:lnTo>
                      <a:pt x="1038626" y="502326"/>
                    </a:lnTo>
                    <a:lnTo>
                      <a:pt x="1038626" y="487393"/>
                    </a:lnTo>
                    <a:lnTo>
                      <a:pt x="1038626" y="260"/>
                    </a:lnTo>
                    <a:cubicBezTo>
                      <a:pt x="851486" y="187400"/>
                      <a:pt x="541133" y="221633"/>
                      <a:pt x="541133" y="221633"/>
                    </a:cubicBezTo>
                    <a:close/>
                  </a:path>
                </a:pathLst>
              </a:custGeom>
              <a:solidFill>
                <a:schemeClr val="accent1"/>
              </a:solidFill>
              <a:ln w="9525" cap="flat">
                <a:noFill/>
                <a:prstDash val="solid"/>
                <a:miter/>
              </a:ln>
            </p:spPr>
            <p:txBody>
              <a:bodyPr rtlCol="0" anchor="ctr"/>
              <a:lstStyle/>
              <a:p>
                <a:endParaRPr lang="en-US"/>
              </a:p>
            </p:txBody>
          </p:sp>
          <p:sp>
            <p:nvSpPr>
              <p:cNvPr id="98" name="Freeform: Shape 42">
                <a:extLst>
                  <a:ext uri="{FF2B5EF4-FFF2-40B4-BE49-F238E27FC236}">
                    <a16:creationId xmlns="" xmlns:a16="http://schemas.microsoft.com/office/drawing/2014/main" id="{4FF748FB-C5B0-4A3D-B23F-B0C369CD9526}"/>
                  </a:ext>
                </a:extLst>
              </p:cNvPr>
              <p:cNvSpPr/>
              <p:nvPr/>
            </p:nvSpPr>
            <p:spPr>
              <a:xfrm>
                <a:off x="2510221" y="1872500"/>
                <a:ext cx="59597" cy="1100458"/>
              </a:xfrm>
              <a:custGeom>
                <a:avLst/>
                <a:gdLst>
                  <a:gd name="connsiteX0" fmla="*/ 41562 w 59596"/>
                  <a:gd name="connsiteY0" fmla="*/ 1100267 h 1100457"/>
                  <a:gd name="connsiteX1" fmla="*/ 18277 w 59596"/>
                  <a:gd name="connsiteY1" fmla="*/ 1100267 h 1100457"/>
                  <a:gd name="connsiteX2" fmla="*/ 260 w 59596"/>
                  <a:gd name="connsiteY2" fmla="*/ 1082250 h 1100457"/>
                  <a:gd name="connsiteX3" fmla="*/ 260 w 59596"/>
                  <a:gd name="connsiteY3" fmla="*/ 18277 h 1100457"/>
                  <a:gd name="connsiteX4" fmla="*/ 18277 w 59596"/>
                  <a:gd name="connsiteY4" fmla="*/ 260 h 1100457"/>
                  <a:gd name="connsiteX5" fmla="*/ 41562 w 59596"/>
                  <a:gd name="connsiteY5" fmla="*/ 260 h 1100457"/>
                  <a:gd name="connsiteX6" fmla="*/ 59579 w 59596"/>
                  <a:gd name="connsiteY6" fmla="*/ 18277 h 1100457"/>
                  <a:gd name="connsiteX7" fmla="*/ 59579 w 59596"/>
                  <a:gd name="connsiteY7" fmla="*/ 1082250 h 1100457"/>
                  <a:gd name="connsiteX8" fmla="*/ 41562 w 59596"/>
                  <a:gd name="connsiteY8" fmla="*/ 1100267 h 11004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596" h="1100457">
                    <a:moveTo>
                      <a:pt x="41562" y="1100267"/>
                    </a:moveTo>
                    <a:lnTo>
                      <a:pt x="18277" y="1100267"/>
                    </a:lnTo>
                    <a:cubicBezTo>
                      <a:pt x="8368" y="1100267"/>
                      <a:pt x="260" y="1092159"/>
                      <a:pt x="260" y="1082250"/>
                    </a:cubicBezTo>
                    <a:lnTo>
                      <a:pt x="260" y="18277"/>
                    </a:lnTo>
                    <a:cubicBezTo>
                      <a:pt x="260" y="8368"/>
                      <a:pt x="8368" y="260"/>
                      <a:pt x="18277" y="260"/>
                    </a:cubicBezTo>
                    <a:lnTo>
                      <a:pt x="41562" y="260"/>
                    </a:lnTo>
                    <a:cubicBezTo>
                      <a:pt x="51471" y="260"/>
                      <a:pt x="59579" y="8368"/>
                      <a:pt x="59579" y="18277"/>
                    </a:cubicBezTo>
                    <a:lnTo>
                      <a:pt x="59579" y="1082250"/>
                    </a:lnTo>
                    <a:cubicBezTo>
                      <a:pt x="59579" y="1092159"/>
                      <a:pt x="51471" y="1100267"/>
                      <a:pt x="41562" y="1100267"/>
                    </a:cubicBezTo>
                    <a:close/>
                  </a:path>
                </a:pathLst>
              </a:custGeom>
              <a:solidFill>
                <a:schemeClr val="accent1">
                  <a:lumMod val="75000"/>
                </a:schemeClr>
              </a:solidFill>
              <a:ln w="9525" cap="flat">
                <a:noFill/>
                <a:prstDash val="solid"/>
                <a:miter/>
              </a:ln>
            </p:spPr>
            <p:txBody>
              <a:bodyPr rtlCol="0" anchor="ctr"/>
              <a:lstStyle/>
              <a:p>
                <a:endParaRPr lang="en-US"/>
              </a:p>
            </p:txBody>
          </p:sp>
          <p:sp>
            <p:nvSpPr>
              <p:cNvPr id="99" name="Freeform: Shape 43">
                <a:extLst>
                  <a:ext uri="{FF2B5EF4-FFF2-40B4-BE49-F238E27FC236}">
                    <a16:creationId xmlns="" xmlns:a16="http://schemas.microsoft.com/office/drawing/2014/main" id="{3E695B3A-D862-47DF-9129-5ACAA3DFB5AC}"/>
                  </a:ext>
                </a:extLst>
              </p:cNvPr>
              <p:cNvSpPr/>
              <p:nvPr/>
            </p:nvSpPr>
            <p:spPr>
              <a:xfrm>
                <a:off x="1064519" y="2288498"/>
                <a:ext cx="126123" cy="267492"/>
              </a:xfrm>
              <a:custGeom>
                <a:avLst/>
                <a:gdLst>
                  <a:gd name="connsiteX0" fmla="*/ 260 w 126122"/>
                  <a:gd name="connsiteY0" fmla="*/ 260 h 267491"/>
                  <a:gd name="connsiteX1" fmla="*/ 126071 w 126122"/>
                  <a:gd name="connsiteY1" fmla="*/ 260 h 267491"/>
                  <a:gd name="connsiteX2" fmla="*/ 126071 w 126122"/>
                  <a:gd name="connsiteY2" fmla="*/ 267266 h 267491"/>
                  <a:gd name="connsiteX3" fmla="*/ 260 w 126122"/>
                  <a:gd name="connsiteY3" fmla="*/ 267266 h 267491"/>
                </a:gdLst>
                <a:ahLst/>
                <a:cxnLst>
                  <a:cxn ang="0">
                    <a:pos x="connsiteX0" y="connsiteY0"/>
                  </a:cxn>
                  <a:cxn ang="0">
                    <a:pos x="connsiteX1" y="connsiteY1"/>
                  </a:cxn>
                  <a:cxn ang="0">
                    <a:pos x="connsiteX2" y="connsiteY2"/>
                  </a:cxn>
                  <a:cxn ang="0">
                    <a:pos x="connsiteX3" y="connsiteY3"/>
                  </a:cxn>
                </a:cxnLst>
                <a:rect l="l" t="t" r="r" b="b"/>
                <a:pathLst>
                  <a:path w="126122" h="267491">
                    <a:moveTo>
                      <a:pt x="260" y="260"/>
                    </a:moveTo>
                    <a:lnTo>
                      <a:pt x="126071" y="260"/>
                    </a:lnTo>
                    <a:lnTo>
                      <a:pt x="126071" y="267266"/>
                    </a:lnTo>
                    <a:lnTo>
                      <a:pt x="260" y="267266"/>
                    </a:lnTo>
                    <a:close/>
                  </a:path>
                </a:pathLst>
              </a:custGeom>
              <a:solidFill>
                <a:schemeClr val="accent1">
                  <a:lumMod val="50000"/>
                </a:schemeClr>
              </a:solidFill>
              <a:ln w="9525" cap="flat">
                <a:noFill/>
                <a:prstDash val="solid"/>
                <a:miter/>
              </a:ln>
            </p:spPr>
            <p:txBody>
              <a:bodyPr rtlCol="0" anchor="ctr"/>
              <a:lstStyle/>
              <a:p>
                <a:endParaRPr lang="en-US"/>
              </a:p>
            </p:txBody>
          </p:sp>
          <p:sp>
            <p:nvSpPr>
              <p:cNvPr id="100" name="Freeform: Shape 44">
                <a:extLst>
                  <a:ext uri="{FF2B5EF4-FFF2-40B4-BE49-F238E27FC236}">
                    <a16:creationId xmlns="" xmlns:a16="http://schemas.microsoft.com/office/drawing/2014/main" id="{C45BFCB0-76C6-4AC4-8DC5-54FCF5FD13A9}"/>
                  </a:ext>
                </a:extLst>
              </p:cNvPr>
              <p:cNvSpPr/>
              <p:nvPr/>
            </p:nvSpPr>
            <p:spPr>
              <a:xfrm>
                <a:off x="1122660" y="2149278"/>
                <a:ext cx="349610" cy="545724"/>
              </a:xfrm>
              <a:custGeom>
                <a:avLst/>
                <a:gdLst>
                  <a:gd name="connsiteX0" fmla="*/ 132620 w 349610"/>
                  <a:gd name="connsiteY0" fmla="*/ 260 h 545724"/>
                  <a:gd name="connsiteX1" fmla="*/ 260 w 349610"/>
                  <a:gd name="connsiteY1" fmla="*/ 78463 h 545724"/>
                  <a:gd name="connsiteX2" fmla="*/ 260 w 349610"/>
                  <a:gd name="connsiteY2" fmla="*/ 269727 h 545724"/>
                  <a:gd name="connsiteX3" fmla="*/ 260 w 349610"/>
                  <a:gd name="connsiteY3" fmla="*/ 276206 h 545724"/>
                  <a:gd name="connsiteX4" fmla="*/ 260 w 349610"/>
                  <a:gd name="connsiteY4" fmla="*/ 467469 h 545724"/>
                  <a:gd name="connsiteX5" fmla="*/ 132620 w 349610"/>
                  <a:gd name="connsiteY5" fmla="*/ 545673 h 545724"/>
                  <a:gd name="connsiteX6" fmla="*/ 349420 w 349610"/>
                  <a:gd name="connsiteY6" fmla="*/ 545673 h 545724"/>
                  <a:gd name="connsiteX7" fmla="*/ 349420 w 349610"/>
                  <a:gd name="connsiteY7" fmla="*/ 276206 h 545724"/>
                  <a:gd name="connsiteX8" fmla="*/ 349420 w 349610"/>
                  <a:gd name="connsiteY8" fmla="*/ 269727 h 545724"/>
                  <a:gd name="connsiteX9" fmla="*/ 349420 w 349610"/>
                  <a:gd name="connsiteY9" fmla="*/ 260 h 545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49610" h="545724">
                    <a:moveTo>
                      <a:pt x="132620" y="260"/>
                    </a:moveTo>
                    <a:lnTo>
                      <a:pt x="260" y="78463"/>
                    </a:lnTo>
                    <a:lnTo>
                      <a:pt x="260" y="269727"/>
                    </a:lnTo>
                    <a:lnTo>
                      <a:pt x="260" y="276206"/>
                    </a:lnTo>
                    <a:lnTo>
                      <a:pt x="260" y="467469"/>
                    </a:lnTo>
                    <a:lnTo>
                      <a:pt x="132620" y="545673"/>
                    </a:lnTo>
                    <a:lnTo>
                      <a:pt x="349420" y="545673"/>
                    </a:lnTo>
                    <a:lnTo>
                      <a:pt x="349420" y="276206"/>
                    </a:lnTo>
                    <a:lnTo>
                      <a:pt x="349420" y="269727"/>
                    </a:lnTo>
                    <a:lnTo>
                      <a:pt x="349420" y="260"/>
                    </a:lnTo>
                    <a:close/>
                  </a:path>
                </a:pathLst>
              </a:custGeom>
              <a:solidFill>
                <a:schemeClr val="accent1">
                  <a:lumMod val="75000"/>
                </a:schemeClr>
              </a:solidFill>
              <a:ln w="9525" cap="flat">
                <a:noFill/>
                <a:prstDash val="solid"/>
                <a:miter/>
              </a:ln>
            </p:spPr>
            <p:txBody>
              <a:bodyPr rtlCol="0" anchor="ctr"/>
              <a:lstStyle/>
              <a:p>
                <a:endParaRPr lang="en-US"/>
              </a:p>
            </p:txBody>
          </p:sp>
        </p:grpSp>
        <p:grpSp>
          <p:nvGrpSpPr>
            <p:cNvPr id="83" name="Group 11">
              <a:extLst>
                <a:ext uri="{FF2B5EF4-FFF2-40B4-BE49-F238E27FC236}">
                  <a16:creationId xmlns="" xmlns:a16="http://schemas.microsoft.com/office/drawing/2014/main" id="{47D96677-1533-48D3-A48C-89DF7BE18452}"/>
                </a:ext>
              </a:extLst>
            </p:cNvPr>
            <p:cNvGrpSpPr/>
            <p:nvPr/>
          </p:nvGrpSpPr>
          <p:grpSpPr>
            <a:xfrm>
              <a:off x="1045733" y="3262848"/>
              <a:ext cx="2775264" cy="3626866"/>
              <a:chOff x="1126074" y="2670966"/>
              <a:chExt cx="2734161" cy="3573152"/>
            </a:xfrm>
          </p:grpSpPr>
          <p:sp>
            <p:nvSpPr>
              <p:cNvPr id="84" name="Freeform 15">
                <a:extLst>
                  <a:ext uri="{FF2B5EF4-FFF2-40B4-BE49-F238E27FC236}">
                    <a16:creationId xmlns="" xmlns:a16="http://schemas.microsoft.com/office/drawing/2014/main" id="{AEAF0CB7-5469-405C-9D2B-780D88318F05}"/>
                  </a:ext>
                </a:extLst>
              </p:cNvPr>
              <p:cNvSpPr/>
              <p:nvPr/>
            </p:nvSpPr>
            <p:spPr>
              <a:xfrm rot="1258431">
                <a:off x="3177475" y="3781009"/>
                <a:ext cx="682760" cy="881775"/>
              </a:xfrm>
              <a:custGeom>
                <a:avLst/>
                <a:gdLst>
                  <a:gd name="connsiteX0" fmla="*/ 237850 w 650123"/>
                  <a:gd name="connsiteY0" fmla="*/ 850974 h 866830"/>
                  <a:gd name="connsiteX1" fmla="*/ 0 w 650123"/>
                  <a:gd name="connsiteY1" fmla="*/ 63427 h 866830"/>
                  <a:gd name="connsiteX2" fmla="*/ 153281 w 650123"/>
                  <a:gd name="connsiteY2" fmla="*/ 184994 h 866830"/>
                  <a:gd name="connsiteX3" fmla="*/ 216708 w 650123"/>
                  <a:gd name="connsiteY3" fmla="*/ 5286 h 866830"/>
                  <a:gd name="connsiteX4" fmla="*/ 317133 w 650123"/>
                  <a:gd name="connsiteY4" fmla="*/ 184994 h 866830"/>
                  <a:gd name="connsiteX5" fmla="*/ 359418 w 650123"/>
                  <a:gd name="connsiteY5" fmla="*/ 0 h 866830"/>
                  <a:gd name="connsiteX6" fmla="*/ 475700 w 650123"/>
                  <a:gd name="connsiteY6" fmla="*/ 126853 h 866830"/>
                  <a:gd name="connsiteX7" fmla="*/ 539126 w 650123"/>
                  <a:gd name="connsiteY7" fmla="*/ 36999 h 866830"/>
                  <a:gd name="connsiteX8" fmla="*/ 650123 w 650123"/>
                  <a:gd name="connsiteY8" fmla="*/ 866830 h 866830"/>
                  <a:gd name="connsiteX9" fmla="*/ 237850 w 650123"/>
                  <a:gd name="connsiteY9" fmla="*/ 850974 h 866830"/>
                  <a:gd name="connsiteX0" fmla="*/ 197028 w 609301"/>
                  <a:gd name="connsiteY0" fmla="*/ 850974 h 866830"/>
                  <a:gd name="connsiteX1" fmla="*/ 0 w 609301"/>
                  <a:gd name="connsiteY1" fmla="*/ 60706 h 866830"/>
                  <a:gd name="connsiteX2" fmla="*/ 112459 w 609301"/>
                  <a:gd name="connsiteY2" fmla="*/ 184994 h 866830"/>
                  <a:gd name="connsiteX3" fmla="*/ 175886 w 609301"/>
                  <a:gd name="connsiteY3" fmla="*/ 5286 h 866830"/>
                  <a:gd name="connsiteX4" fmla="*/ 276311 w 609301"/>
                  <a:gd name="connsiteY4" fmla="*/ 184994 h 866830"/>
                  <a:gd name="connsiteX5" fmla="*/ 318596 w 609301"/>
                  <a:gd name="connsiteY5" fmla="*/ 0 h 866830"/>
                  <a:gd name="connsiteX6" fmla="*/ 434878 w 609301"/>
                  <a:gd name="connsiteY6" fmla="*/ 126853 h 866830"/>
                  <a:gd name="connsiteX7" fmla="*/ 498304 w 609301"/>
                  <a:gd name="connsiteY7" fmla="*/ 36999 h 866830"/>
                  <a:gd name="connsiteX8" fmla="*/ 609301 w 609301"/>
                  <a:gd name="connsiteY8" fmla="*/ 866830 h 866830"/>
                  <a:gd name="connsiteX9" fmla="*/ 197028 w 609301"/>
                  <a:gd name="connsiteY9" fmla="*/ 850974 h 866830"/>
                  <a:gd name="connsiteX0" fmla="*/ 208370 w 620643"/>
                  <a:gd name="connsiteY0" fmla="*/ 850974 h 866830"/>
                  <a:gd name="connsiteX1" fmla="*/ 11342 w 620643"/>
                  <a:gd name="connsiteY1" fmla="*/ 60706 h 866830"/>
                  <a:gd name="connsiteX2" fmla="*/ 123801 w 620643"/>
                  <a:gd name="connsiteY2" fmla="*/ 184994 h 866830"/>
                  <a:gd name="connsiteX3" fmla="*/ 187228 w 620643"/>
                  <a:gd name="connsiteY3" fmla="*/ 5286 h 866830"/>
                  <a:gd name="connsiteX4" fmla="*/ 287653 w 620643"/>
                  <a:gd name="connsiteY4" fmla="*/ 184994 h 866830"/>
                  <a:gd name="connsiteX5" fmla="*/ 329938 w 620643"/>
                  <a:gd name="connsiteY5" fmla="*/ 0 h 866830"/>
                  <a:gd name="connsiteX6" fmla="*/ 446220 w 620643"/>
                  <a:gd name="connsiteY6" fmla="*/ 126853 h 866830"/>
                  <a:gd name="connsiteX7" fmla="*/ 509646 w 620643"/>
                  <a:gd name="connsiteY7" fmla="*/ 36999 h 866830"/>
                  <a:gd name="connsiteX8" fmla="*/ 620643 w 620643"/>
                  <a:gd name="connsiteY8" fmla="*/ 866830 h 866830"/>
                  <a:gd name="connsiteX9" fmla="*/ 208370 w 620643"/>
                  <a:gd name="connsiteY9" fmla="*/ 850974 h 866830"/>
                  <a:gd name="connsiteX0" fmla="*/ 208370 w 620643"/>
                  <a:gd name="connsiteY0" fmla="*/ 850974 h 866830"/>
                  <a:gd name="connsiteX1" fmla="*/ 11342 w 620643"/>
                  <a:gd name="connsiteY1" fmla="*/ 60706 h 866830"/>
                  <a:gd name="connsiteX2" fmla="*/ 123801 w 620643"/>
                  <a:gd name="connsiteY2" fmla="*/ 184994 h 866830"/>
                  <a:gd name="connsiteX3" fmla="*/ 187228 w 620643"/>
                  <a:gd name="connsiteY3" fmla="*/ 5286 h 866830"/>
                  <a:gd name="connsiteX4" fmla="*/ 287653 w 620643"/>
                  <a:gd name="connsiteY4" fmla="*/ 184994 h 866830"/>
                  <a:gd name="connsiteX5" fmla="*/ 329938 w 620643"/>
                  <a:gd name="connsiteY5" fmla="*/ 0 h 866830"/>
                  <a:gd name="connsiteX6" fmla="*/ 446220 w 620643"/>
                  <a:gd name="connsiteY6" fmla="*/ 126853 h 866830"/>
                  <a:gd name="connsiteX7" fmla="*/ 509646 w 620643"/>
                  <a:gd name="connsiteY7" fmla="*/ 36999 h 866830"/>
                  <a:gd name="connsiteX8" fmla="*/ 620643 w 620643"/>
                  <a:gd name="connsiteY8" fmla="*/ 866830 h 866830"/>
                  <a:gd name="connsiteX9" fmla="*/ 208370 w 620643"/>
                  <a:gd name="connsiteY9" fmla="*/ 850974 h 866830"/>
                  <a:gd name="connsiteX0" fmla="*/ 209189 w 621462"/>
                  <a:gd name="connsiteY0" fmla="*/ 850974 h 866830"/>
                  <a:gd name="connsiteX1" fmla="*/ 12161 w 621462"/>
                  <a:gd name="connsiteY1" fmla="*/ 60706 h 866830"/>
                  <a:gd name="connsiteX2" fmla="*/ 124620 w 621462"/>
                  <a:gd name="connsiteY2" fmla="*/ 184994 h 866830"/>
                  <a:gd name="connsiteX3" fmla="*/ 188047 w 621462"/>
                  <a:gd name="connsiteY3" fmla="*/ 5286 h 866830"/>
                  <a:gd name="connsiteX4" fmla="*/ 288472 w 621462"/>
                  <a:gd name="connsiteY4" fmla="*/ 184994 h 866830"/>
                  <a:gd name="connsiteX5" fmla="*/ 330757 w 621462"/>
                  <a:gd name="connsiteY5" fmla="*/ 0 h 866830"/>
                  <a:gd name="connsiteX6" fmla="*/ 447039 w 621462"/>
                  <a:gd name="connsiteY6" fmla="*/ 126853 h 866830"/>
                  <a:gd name="connsiteX7" fmla="*/ 510465 w 621462"/>
                  <a:gd name="connsiteY7" fmla="*/ 36999 h 866830"/>
                  <a:gd name="connsiteX8" fmla="*/ 621462 w 621462"/>
                  <a:gd name="connsiteY8" fmla="*/ 866830 h 866830"/>
                  <a:gd name="connsiteX9" fmla="*/ 209189 w 621462"/>
                  <a:gd name="connsiteY9" fmla="*/ 850974 h 866830"/>
                  <a:gd name="connsiteX0" fmla="*/ 160744 w 624724"/>
                  <a:gd name="connsiteY0" fmla="*/ 812874 h 866830"/>
                  <a:gd name="connsiteX1" fmla="*/ 15423 w 624724"/>
                  <a:gd name="connsiteY1" fmla="*/ 60706 h 866830"/>
                  <a:gd name="connsiteX2" fmla="*/ 127882 w 624724"/>
                  <a:gd name="connsiteY2" fmla="*/ 184994 h 866830"/>
                  <a:gd name="connsiteX3" fmla="*/ 191309 w 624724"/>
                  <a:gd name="connsiteY3" fmla="*/ 5286 h 866830"/>
                  <a:gd name="connsiteX4" fmla="*/ 291734 w 624724"/>
                  <a:gd name="connsiteY4" fmla="*/ 184994 h 866830"/>
                  <a:gd name="connsiteX5" fmla="*/ 334019 w 624724"/>
                  <a:gd name="connsiteY5" fmla="*/ 0 h 866830"/>
                  <a:gd name="connsiteX6" fmla="*/ 450301 w 624724"/>
                  <a:gd name="connsiteY6" fmla="*/ 126853 h 866830"/>
                  <a:gd name="connsiteX7" fmla="*/ 513727 w 624724"/>
                  <a:gd name="connsiteY7" fmla="*/ 36999 h 866830"/>
                  <a:gd name="connsiteX8" fmla="*/ 624724 w 624724"/>
                  <a:gd name="connsiteY8" fmla="*/ 866830 h 866830"/>
                  <a:gd name="connsiteX9" fmla="*/ 160744 w 624724"/>
                  <a:gd name="connsiteY9" fmla="*/ 812874 h 866830"/>
                  <a:gd name="connsiteX0" fmla="*/ 206607 w 621601"/>
                  <a:gd name="connsiteY0" fmla="*/ 853696 h 866830"/>
                  <a:gd name="connsiteX1" fmla="*/ 12300 w 621601"/>
                  <a:gd name="connsiteY1" fmla="*/ 60706 h 866830"/>
                  <a:gd name="connsiteX2" fmla="*/ 124759 w 621601"/>
                  <a:gd name="connsiteY2" fmla="*/ 184994 h 866830"/>
                  <a:gd name="connsiteX3" fmla="*/ 188186 w 621601"/>
                  <a:gd name="connsiteY3" fmla="*/ 5286 h 866830"/>
                  <a:gd name="connsiteX4" fmla="*/ 288611 w 621601"/>
                  <a:gd name="connsiteY4" fmla="*/ 184994 h 866830"/>
                  <a:gd name="connsiteX5" fmla="*/ 330896 w 621601"/>
                  <a:gd name="connsiteY5" fmla="*/ 0 h 866830"/>
                  <a:gd name="connsiteX6" fmla="*/ 447178 w 621601"/>
                  <a:gd name="connsiteY6" fmla="*/ 126853 h 866830"/>
                  <a:gd name="connsiteX7" fmla="*/ 510604 w 621601"/>
                  <a:gd name="connsiteY7" fmla="*/ 36999 h 866830"/>
                  <a:gd name="connsiteX8" fmla="*/ 621601 w 621601"/>
                  <a:gd name="connsiteY8" fmla="*/ 866830 h 866830"/>
                  <a:gd name="connsiteX9" fmla="*/ 206607 w 621601"/>
                  <a:gd name="connsiteY9" fmla="*/ 853696 h 866830"/>
                  <a:gd name="connsiteX0" fmla="*/ 206607 w 621601"/>
                  <a:gd name="connsiteY0" fmla="*/ 853696 h 866830"/>
                  <a:gd name="connsiteX1" fmla="*/ 12300 w 621601"/>
                  <a:gd name="connsiteY1" fmla="*/ 60706 h 866830"/>
                  <a:gd name="connsiteX2" fmla="*/ 124759 w 621601"/>
                  <a:gd name="connsiteY2" fmla="*/ 184994 h 866830"/>
                  <a:gd name="connsiteX3" fmla="*/ 188186 w 621601"/>
                  <a:gd name="connsiteY3" fmla="*/ 5286 h 866830"/>
                  <a:gd name="connsiteX4" fmla="*/ 288611 w 621601"/>
                  <a:gd name="connsiteY4" fmla="*/ 184994 h 866830"/>
                  <a:gd name="connsiteX5" fmla="*/ 330896 w 621601"/>
                  <a:gd name="connsiteY5" fmla="*/ 0 h 866830"/>
                  <a:gd name="connsiteX6" fmla="*/ 447178 w 621601"/>
                  <a:gd name="connsiteY6" fmla="*/ 126853 h 866830"/>
                  <a:gd name="connsiteX7" fmla="*/ 510604 w 621601"/>
                  <a:gd name="connsiteY7" fmla="*/ 36999 h 866830"/>
                  <a:gd name="connsiteX8" fmla="*/ 621601 w 621601"/>
                  <a:gd name="connsiteY8" fmla="*/ 866830 h 866830"/>
                  <a:gd name="connsiteX9" fmla="*/ 206607 w 621601"/>
                  <a:gd name="connsiteY9" fmla="*/ 853696 h 866830"/>
                  <a:gd name="connsiteX0" fmla="*/ 206607 w 621601"/>
                  <a:gd name="connsiteY0" fmla="*/ 853696 h 866830"/>
                  <a:gd name="connsiteX1" fmla="*/ 12300 w 621601"/>
                  <a:gd name="connsiteY1" fmla="*/ 60706 h 866830"/>
                  <a:gd name="connsiteX2" fmla="*/ 124759 w 621601"/>
                  <a:gd name="connsiteY2" fmla="*/ 184994 h 866830"/>
                  <a:gd name="connsiteX3" fmla="*/ 188186 w 621601"/>
                  <a:gd name="connsiteY3" fmla="*/ 5286 h 866830"/>
                  <a:gd name="connsiteX4" fmla="*/ 288611 w 621601"/>
                  <a:gd name="connsiteY4" fmla="*/ 184994 h 866830"/>
                  <a:gd name="connsiteX5" fmla="*/ 330896 w 621601"/>
                  <a:gd name="connsiteY5" fmla="*/ 0 h 866830"/>
                  <a:gd name="connsiteX6" fmla="*/ 447178 w 621601"/>
                  <a:gd name="connsiteY6" fmla="*/ 126853 h 866830"/>
                  <a:gd name="connsiteX7" fmla="*/ 510604 w 621601"/>
                  <a:gd name="connsiteY7" fmla="*/ 36999 h 866830"/>
                  <a:gd name="connsiteX8" fmla="*/ 621601 w 621601"/>
                  <a:gd name="connsiteY8" fmla="*/ 866830 h 866830"/>
                  <a:gd name="connsiteX9" fmla="*/ 206607 w 621601"/>
                  <a:gd name="connsiteY9" fmla="*/ 853696 h 866830"/>
                  <a:gd name="connsiteX0" fmla="*/ 209190 w 621463"/>
                  <a:gd name="connsiteY0" fmla="*/ 864582 h 866830"/>
                  <a:gd name="connsiteX1" fmla="*/ 12162 w 621463"/>
                  <a:gd name="connsiteY1" fmla="*/ 60706 h 866830"/>
                  <a:gd name="connsiteX2" fmla="*/ 124621 w 621463"/>
                  <a:gd name="connsiteY2" fmla="*/ 184994 h 866830"/>
                  <a:gd name="connsiteX3" fmla="*/ 188048 w 621463"/>
                  <a:gd name="connsiteY3" fmla="*/ 5286 h 866830"/>
                  <a:gd name="connsiteX4" fmla="*/ 288473 w 621463"/>
                  <a:gd name="connsiteY4" fmla="*/ 184994 h 866830"/>
                  <a:gd name="connsiteX5" fmla="*/ 330758 w 621463"/>
                  <a:gd name="connsiteY5" fmla="*/ 0 h 866830"/>
                  <a:gd name="connsiteX6" fmla="*/ 447040 w 621463"/>
                  <a:gd name="connsiteY6" fmla="*/ 126853 h 866830"/>
                  <a:gd name="connsiteX7" fmla="*/ 510466 w 621463"/>
                  <a:gd name="connsiteY7" fmla="*/ 36999 h 866830"/>
                  <a:gd name="connsiteX8" fmla="*/ 621463 w 621463"/>
                  <a:gd name="connsiteY8" fmla="*/ 866830 h 866830"/>
                  <a:gd name="connsiteX9" fmla="*/ 209190 w 621463"/>
                  <a:gd name="connsiteY9" fmla="*/ 864582 h 866830"/>
                  <a:gd name="connsiteX0" fmla="*/ 209190 w 586084"/>
                  <a:gd name="connsiteY0" fmla="*/ 864582 h 869551"/>
                  <a:gd name="connsiteX1" fmla="*/ 12162 w 586084"/>
                  <a:gd name="connsiteY1" fmla="*/ 60706 h 869551"/>
                  <a:gd name="connsiteX2" fmla="*/ 124621 w 586084"/>
                  <a:gd name="connsiteY2" fmla="*/ 184994 h 869551"/>
                  <a:gd name="connsiteX3" fmla="*/ 188048 w 586084"/>
                  <a:gd name="connsiteY3" fmla="*/ 5286 h 869551"/>
                  <a:gd name="connsiteX4" fmla="*/ 288473 w 586084"/>
                  <a:gd name="connsiteY4" fmla="*/ 184994 h 869551"/>
                  <a:gd name="connsiteX5" fmla="*/ 330758 w 586084"/>
                  <a:gd name="connsiteY5" fmla="*/ 0 h 869551"/>
                  <a:gd name="connsiteX6" fmla="*/ 447040 w 586084"/>
                  <a:gd name="connsiteY6" fmla="*/ 126853 h 869551"/>
                  <a:gd name="connsiteX7" fmla="*/ 510466 w 586084"/>
                  <a:gd name="connsiteY7" fmla="*/ 36999 h 869551"/>
                  <a:gd name="connsiteX8" fmla="*/ 586084 w 586084"/>
                  <a:gd name="connsiteY8" fmla="*/ 869551 h 869551"/>
                  <a:gd name="connsiteX9" fmla="*/ 209190 w 586084"/>
                  <a:gd name="connsiteY9" fmla="*/ 864582 h 869551"/>
                  <a:gd name="connsiteX0" fmla="*/ 209190 w 602413"/>
                  <a:gd name="connsiteY0" fmla="*/ 864582 h 864582"/>
                  <a:gd name="connsiteX1" fmla="*/ 12162 w 602413"/>
                  <a:gd name="connsiteY1" fmla="*/ 60706 h 864582"/>
                  <a:gd name="connsiteX2" fmla="*/ 124621 w 602413"/>
                  <a:gd name="connsiteY2" fmla="*/ 184994 h 864582"/>
                  <a:gd name="connsiteX3" fmla="*/ 188048 w 602413"/>
                  <a:gd name="connsiteY3" fmla="*/ 5286 h 864582"/>
                  <a:gd name="connsiteX4" fmla="*/ 288473 w 602413"/>
                  <a:gd name="connsiteY4" fmla="*/ 184994 h 864582"/>
                  <a:gd name="connsiteX5" fmla="*/ 330758 w 602413"/>
                  <a:gd name="connsiteY5" fmla="*/ 0 h 864582"/>
                  <a:gd name="connsiteX6" fmla="*/ 447040 w 602413"/>
                  <a:gd name="connsiteY6" fmla="*/ 126853 h 864582"/>
                  <a:gd name="connsiteX7" fmla="*/ 510466 w 602413"/>
                  <a:gd name="connsiteY7" fmla="*/ 36999 h 864582"/>
                  <a:gd name="connsiteX8" fmla="*/ 602413 w 602413"/>
                  <a:gd name="connsiteY8" fmla="*/ 864109 h 864582"/>
                  <a:gd name="connsiteX9" fmla="*/ 209190 w 602413"/>
                  <a:gd name="connsiteY9" fmla="*/ 864582 h 864582"/>
                  <a:gd name="connsiteX0" fmla="*/ 209190 w 618742"/>
                  <a:gd name="connsiteY0" fmla="*/ 864582 h 864582"/>
                  <a:gd name="connsiteX1" fmla="*/ 12162 w 618742"/>
                  <a:gd name="connsiteY1" fmla="*/ 60706 h 864582"/>
                  <a:gd name="connsiteX2" fmla="*/ 124621 w 618742"/>
                  <a:gd name="connsiteY2" fmla="*/ 184994 h 864582"/>
                  <a:gd name="connsiteX3" fmla="*/ 188048 w 618742"/>
                  <a:gd name="connsiteY3" fmla="*/ 5286 h 864582"/>
                  <a:gd name="connsiteX4" fmla="*/ 288473 w 618742"/>
                  <a:gd name="connsiteY4" fmla="*/ 184994 h 864582"/>
                  <a:gd name="connsiteX5" fmla="*/ 330758 w 618742"/>
                  <a:gd name="connsiteY5" fmla="*/ 0 h 864582"/>
                  <a:gd name="connsiteX6" fmla="*/ 447040 w 618742"/>
                  <a:gd name="connsiteY6" fmla="*/ 126853 h 864582"/>
                  <a:gd name="connsiteX7" fmla="*/ 510466 w 618742"/>
                  <a:gd name="connsiteY7" fmla="*/ 36999 h 864582"/>
                  <a:gd name="connsiteX8" fmla="*/ 618742 w 618742"/>
                  <a:gd name="connsiteY8" fmla="*/ 578595 h 864582"/>
                  <a:gd name="connsiteX9" fmla="*/ 602413 w 618742"/>
                  <a:gd name="connsiteY9" fmla="*/ 864109 h 864582"/>
                  <a:gd name="connsiteX10" fmla="*/ 209190 w 618742"/>
                  <a:gd name="connsiteY10" fmla="*/ 864582 h 864582"/>
                  <a:gd name="connsiteX0" fmla="*/ 209190 w 618742"/>
                  <a:gd name="connsiteY0" fmla="*/ 864582 h 864582"/>
                  <a:gd name="connsiteX1" fmla="*/ 12162 w 618742"/>
                  <a:gd name="connsiteY1" fmla="*/ 60706 h 864582"/>
                  <a:gd name="connsiteX2" fmla="*/ 124621 w 618742"/>
                  <a:gd name="connsiteY2" fmla="*/ 184994 h 864582"/>
                  <a:gd name="connsiteX3" fmla="*/ 188048 w 618742"/>
                  <a:gd name="connsiteY3" fmla="*/ 5286 h 864582"/>
                  <a:gd name="connsiteX4" fmla="*/ 288473 w 618742"/>
                  <a:gd name="connsiteY4" fmla="*/ 184994 h 864582"/>
                  <a:gd name="connsiteX5" fmla="*/ 330758 w 618742"/>
                  <a:gd name="connsiteY5" fmla="*/ 0 h 864582"/>
                  <a:gd name="connsiteX6" fmla="*/ 447040 w 618742"/>
                  <a:gd name="connsiteY6" fmla="*/ 126853 h 864582"/>
                  <a:gd name="connsiteX7" fmla="*/ 510466 w 618742"/>
                  <a:gd name="connsiteY7" fmla="*/ 36999 h 864582"/>
                  <a:gd name="connsiteX8" fmla="*/ 618742 w 618742"/>
                  <a:gd name="connsiteY8" fmla="*/ 578595 h 864582"/>
                  <a:gd name="connsiteX9" fmla="*/ 602413 w 618742"/>
                  <a:gd name="connsiteY9" fmla="*/ 864109 h 864582"/>
                  <a:gd name="connsiteX10" fmla="*/ 209190 w 618742"/>
                  <a:gd name="connsiteY10" fmla="*/ 864582 h 864582"/>
                  <a:gd name="connsiteX0" fmla="*/ 209190 w 618742"/>
                  <a:gd name="connsiteY0" fmla="*/ 864582 h 864582"/>
                  <a:gd name="connsiteX1" fmla="*/ 12162 w 618742"/>
                  <a:gd name="connsiteY1" fmla="*/ 60706 h 864582"/>
                  <a:gd name="connsiteX2" fmla="*/ 124621 w 618742"/>
                  <a:gd name="connsiteY2" fmla="*/ 184994 h 864582"/>
                  <a:gd name="connsiteX3" fmla="*/ 188048 w 618742"/>
                  <a:gd name="connsiteY3" fmla="*/ 5286 h 864582"/>
                  <a:gd name="connsiteX4" fmla="*/ 288473 w 618742"/>
                  <a:gd name="connsiteY4" fmla="*/ 184994 h 864582"/>
                  <a:gd name="connsiteX5" fmla="*/ 330758 w 618742"/>
                  <a:gd name="connsiteY5" fmla="*/ 0 h 864582"/>
                  <a:gd name="connsiteX6" fmla="*/ 447040 w 618742"/>
                  <a:gd name="connsiteY6" fmla="*/ 126853 h 864582"/>
                  <a:gd name="connsiteX7" fmla="*/ 510466 w 618742"/>
                  <a:gd name="connsiteY7" fmla="*/ 36999 h 864582"/>
                  <a:gd name="connsiteX8" fmla="*/ 618742 w 618742"/>
                  <a:gd name="connsiteY8" fmla="*/ 578595 h 864582"/>
                  <a:gd name="connsiteX9" fmla="*/ 602413 w 618742"/>
                  <a:gd name="connsiteY9" fmla="*/ 864109 h 864582"/>
                  <a:gd name="connsiteX10" fmla="*/ 209190 w 618742"/>
                  <a:gd name="connsiteY10" fmla="*/ 864582 h 864582"/>
                  <a:gd name="connsiteX0" fmla="*/ 209190 w 619592"/>
                  <a:gd name="connsiteY0" fmla="*/ 864582 h 864582"/>
                  <a:gd name="connsiteX1" fmla="*/ 12162 w 619592"/>
                  <a:gd name="connsiteY1" fmla="*/ 60706 h 864582"/>
                  <a:gd name="connsiteX2" fmla="*/ 124621 w 619592"/>
                  <a:gd name="connsiteY2" fmla="*/ 184994 h 864582"/>
                  <a:gd name="connsiteX3" fmla="*/ 188048 w 619592"/>
                  <a:gd name="connsiteY3" fmla="*/ 5286 h 864582"/>
                  <a:gd name="connsiteX4" fmla="*/ 288473 w 619592"/>
                  <a:gd name="connsiteY4" fmla="*/ 184994 h 864582"/>
                  <a:gd name="connsiteX5" fmla="*/ 330758 w 619592"/>
                  <a:gd name="connsiteY5" fmla="*/ 0 h 864582"/>
                  <a:gd name="connsiteX6" fmla="*/ 447040 w 619592"/>
                  <a:gd name="connsiteY6" fmla="*/ 126853 h 864582"/>
                  <a:gd name="connsiteX7" fmla="*/ 510466 w 619592"/>
                  <a:gd name="connsiteY7" fmla="*/ 36999 h 864582"/>
                  <a:gd name="connsiteX8" fmla="*/ 618742 w 619592"/>
                  <a:gd name="connsiteY8" fmla="*/ 578595 h 864582"/>
                  <a:gd name="connsiteX9" fmla="*/ 602413 w 619592"/>
                  <a:gd name="connsiteY9" fmla="*/ 864109 h 864582"/>
                  <a:gd name="connsiteX10" fmla="*/ 209190 w 619592"/>
                  <a:gd name="connsiteY10" fmla="*/ 864582 h 864582"/>
                  <a:gd name="connsiteX0" fmla="*/ 209190 w 620629"/>
                  <a:gd name="connsiteY0" fmla="*/ 864582 h 864582"/>
                  <a:gd name="connsiteX1" fmla="*/ 12162 w 620629"/>
                  <a:gd name="connsiteY1" fmla="*/ 60706 h 864582"/>
                  <a:gd name="connsiteX2" fmla="*/ 124621 w 620629"/>
                  <a:gd name="connsiteY2" fmla="*/ 184994 h 864582"/>
                  <a:gd name="connsiteX3" fmla="*/ 188048 w 620629"/>
                  <a:gd name="connsiteY3" fmla="*/ 5286 h 864582"/>
                  <a:gd name="connsiteX4" fmla="*/ 288473 w 620629"/>
                  <a:gd name="connsiteY4" fmla="*/ 184994 h 864582"/>
                  <a:gd name="connsiteX5" fmla="*/ 330758 w 620629"/>
                  <a:gd name="connsiteY5" fmla="*/ 0 h 864582"/>
                  <a:gd name="connsiteX6" fmla="*/ 447040 w 620629"/>
                  <a:gd name="connsiteY6" fmla="*/ 126853 h 864582"/>
                  <a:gd name="connsiteX7" fmla="*/ 510466 w 620629"/>
                  <a:gd name="connsiteY7" fmla="*/ 36999 h 864582"/>
                  <a:gd name="connsiteX8" fmla="*/ 618742 w 620629"/>
                  <a:gd name="connsiteY8" fmla="*/ 578595 h 864582"/>
                  <a:gd name="connsiteX9" fmla="*/ 602413 w 620629"/>
                  <a:gd name="connsiteY9" fmla="*/ 864109 h 864582"/>
                  <a:gd name="connsiteX10" fmla="*/ 209190 w 620629"/>
                  <a:gd name="connsiteY10" fmla="*/ 864582 h 864582"/>
                  <a:gd name="connsiteX0" fmla="*/ 209190 w 618743"/>
                  <a:gd name="connsiteY0" fmla="*/ 864582 h 864582"/>
                  <a:gd name="connsiteX1" fmla="*/ 12162 w 618743"/>
                  <a:gd name="connsiteY1" fmla="*/ 60706 h 864582"/>
                  <a:gd name="connsiteX2" fmla="*/ 124621 w 618743"/>
                  <a:gd name="connsiteY2" fmla="*/ 184994 h 864582"/>
                  <a:gd name="connsiteX3" fmla="*/ 188048 w 618743"/>
                  <a:gd name="connsiteY3" fmla="*/ 5286 h 864582"/>
                  <a:gd name="connsiteX4" fmla="*/ 288473 w 618743"/>
                  <a:gd name="connsiteY4" fmla="*/ 184994 h 864582"/>
                  <a:gd name="connsiteX5" fmla="*/ 330758 w 618743"/>
                  <a:gd name="connsiteY5" fmla="*/ 0 h 864582"/>
                  <a:gd name="connsiteX6" fmla="*/ 447040 w 618743"/>
                  <a:gd name="connsiteY6" fmla="*/ 126853 h 864582"/>
                  <a:gd name="connsiteX7" fmla="*/ 510466 w 618743"/>
                  <a:gd name="connsiteY7" fmla="*/ 36999 h 864582"/>
                  <a:gd name="connsiteX8" fmla="*/ 618742 w 618743"/>
                  <a:gd name="connsiteY8" fmla="*/ 578595 h 864582"/>
                  <a:gd name="connsiteX9" fmla="*/ 602413 w 618743"/>
                  <a:gd name="connsiteY9" fmla="*/ 864109 h 864582"/>
                  <a:gd name="connsiteX10" fmla="*/ 209190 w 618743"/>
                  <a:gd name="connsiteY10" fmla="*/ 864582 h 864582"/>
                  <a:gd name="connsiteX0" fmla="*/ 209190 w 618743"/>
                  <a:gd name="connsiteY0" fmla="*/ 864582 h 864582"/>
                  <a:gd name="connsiteX1" fmla="*/ 12162 w 618743"/>
                  <a:gd name="connsiteY1" fmla="*/ 60706 h 864582"/>
                  <a:gd name="connsiteX2" fmla="*/ 124621 w 618743"/>
                  <a:gd name="connsiteY2" fmla="*/ 184994 h 864582"/>
                  <a:gd name="connsiteX3" fmla="*/ 188048 w 618743"/>
                  <a:gd name="connsiteY3" fmla="*/ 5286 h 864582"/>
                  <a:gd name="connsiteX4" fmla="*/ 288473 w 618743"/>
                  <a:gd name="connsiteY4" fmla="*/ 184994 h 864582"/>
                  <a:gd name="connsiteX5" fmla="*/ 330758 w 618743"/>
                  <a:gd name="connsiteY5" fmla="*/ 0 h 864582"/>
                  <a:gd name="connsiteX6" fmla="*/ 447040 w 618743"/>
                  <a:gd name="connsiteY6" fmla="*/ 126853 h 864582"/>
                  <a:gd name="connsiteX7" fmla="*/ 510466 w 618743"/>
                  <a:gd name="connsiteY7" fmla="*/ 36999 h 864582"/>
                  <a:gd name="connsiteX8" fmla="*/ 618742 w 618743"/>
                  <a:gd name="connsiteY8" fmla="*/ 578595 h 864582"/>
                  <a:gd name="connsiteX9" fmla="*/ 602413 w 618743"/>
                  <a:gd name="connsiteY9" fmla="*/ 864109 h 864582"/>
                  <a:gd name="connsiteX10" fmla="*/ 209190 w 618743"/>
                  <a:gd name="connsiteY10" fmla="*/ 864582 h 864582"/>
                  <a:gd name="connsiteX0" fmla="*/ 209190 w 618745"/>
                  <a:gd name="connsiteY0" fmla="*/ 864582 h 864582"/>
                  <a:gd name="connsiteX1" fmla="*/ 12162 w 618745"/>
                  <a:gd name="connsiteY1" fmla="*/ 60706 h 864582"/>
                  <a:gd name="connsiteX2" fmla="*/ 124621 w 618745"/>
                  <a:gd name="connsiteY2" fmla="*/ 184994 h 864582"/>
                  <a:gd name="connsiteX3" fmla="*/ 188048 w 618745"/>
                  <a:gd name="connsiteY3" fmla="*/ 5286 h 864582"/>
                  <a:gd name="connsiteX4" fmla="*/ 288473 w 618745"/>
                  <a:gd name="connsiteY4" fmla="*/ 184994 h 864582"/>
                  <a:gd name="connsiteX5" fmla="*/ 330758 w 618745"/>
                  <a:gd name="connsiteY5" fmla="*/ 0 h 864582"/>
                  <a:gd name="connsiteX6" fmla="*/ 447040 w 618745"/>
                  <a:gd name="connsiteY6" fmla="*/ 126853 h 864582"/>
                  <a:gd name="connsiteX7" fmla="*/ 510466 w 618745"/>
                  <a:gd name="connsiteY7" fmla="*/ 36999 h 864582"/>
                  <a:gd name="connsiteX8" fmla="*/ 618742 w 618745"/>
                  <a:gd name="connsiteY8" fmla="*/ 578595 h 864582"/>
                  <a:gd name="connsiteX9" fmla="*/ 602413 w 618745"/>
                  <a:gd name="connsiteY9" fmla="*/ 864109 h 864582"/>
                  <a:gd name="connsiteX10" fmla="*/ 209190 w 618745"/>
                  <a:gd name="connsiteY10" fmla="*/ 864582 h 864582"/>
                  <a:gd name="connsiteX0" fmla="*/ 209190 w 618745"/>
                  <a:gd name="connsiteY0" fmla="*/ 864582 h 864582"/>
                  <a:gd name="connsiteX1" fmla="*/ 12162 w 618745"/>
                  <a:gd name="connsiteY1" fmla="*/ 60706 h 864582"/>
                  <a:gd name="connsiteX2" fmla="*/ 124621 w 618745"/>
                  <a:gd name="connsiteY2" fmla="*/ 184994 h 864582"/>
                  <a:gd name="connsiteX3" fmla="*/ 188048 w 618745"/>
                  <a:gd name="connsiteY3" fmla="*/ 5286 h 864582"/>
                  <a:gd name="connsiteX4" fmla="*/ 288473 w 618745"/>
                  <a:gd name="connsiteY4" fmla="*/ 184994 h 864582"/>
                  <a:gd name="connsiteX5" fmla="*/ 330758 w 618745"/>
                  <a:gd name="connsiteY5" fmla="*/ 0 h 864582"/>
                  <a:gd name="connsiteX6" fmla="*/ 430711 w 618745"/>
                  <a:gd name="connsiteY6" fmla="*/ 121410 h 864582"/>
                  <a:gd name="connsiteX7" fmla="*/ 510466 w 618745"/>
                  <a:gd name="connsiteY7" fmla="*/ 36999 h 864582"/>
                  <a:gd name="connsiteX8" fmla="*/ 618742 w 618745"/>
                  <a:gd name="connsiteY8" fmla="*/ 578595 h 864582"/>
                  <a:gd name="connsiteX9" fmla="*/ 602413 w 618745"/>
                  <a:gd name="connsiteY9" fmla="*/ 864109 h 864582"/>
                  <a:gd name="connsiteX10" fmla="*/ 209190 w 618745"/>
                  <a:gd name="connsiteY10" fmla="*/ 864582 h 864582"/>
                  <a:gd name="connsiteX0" fmla="*/ 209190 w 618745"/>
                  <a:gd name="connsiteY0" fmla="*/ 864582 h 864582"/>
                  <a:gd name="connsiteX1" fmla="*/ 12162 w 618745"/>
                  <a:gd name="connsiteY1" fmla="*/ 60706 h 864582"/>
                  <a:gd name="connsiteX2" fmla="*/ 124621 w 618745"/>
                  <a:gd name="connsiteY2" fmla="*/ 184994 h 864582"/>
                  <a:gd name="connsiteX3" fmla="*/ 188048 w 618745"/>
                  <a:gd name="connsiteY3" fmla="*/ 5286 h 864582"/>
                  <a:gd name="connsiteX4" fmla="*/ 288473 w 618745"/>
                  <a:gd name="connsiteY4" fmla="*/ 184994 h 864582"/>
                  <a:gd name="connsiteX5" fmla="*/ 330758 w 618745"/>
                  <a:gd name="connsiteY5" fmla="*/ 0 h 864582"/>
                  <a:gd name="connsiteX6" fmla="*/ 430711 w 618745"/>
                  <a:gd name="connsiteY6" fmla="*/ 121410 h 864582"/>
                  <a:gd name="connsiteX7" fmla="*/ 510466 w 618745"/>
                  <a:gd name="connsiteY7" fmla="*/ 36999 h 864582"/>
                  <a:gd name="connsiteX8" fmla="*/ 618742 w 618745"/>
                  <a:gd name="connsiteY8" fmla="*/ 578595 h 864582"/>
                  <a:gd name="connsiteX9" fmla="*/ 602413 w 618745"/>
                  <a:gd name="connsiteY9" fmla="*/ 864109 h 864582"/>
                  <a:gd name="connsiteX10" fmla="*/ 209190 w 618745"/>
                  <a:gd name="connsiteY10" fmla="*/ 864582 h 864582"/>
                  <a:gd name="connsiteX0" fmla="*/ 209190 w 618782"/>
                  <a:gd name="connsiteY0" fmla="*/ 864582 h 864582"/>
                  <a:gd name="connsiteX1" fmla="*/ 12162 w 618782"/>
                  <a:gd name="connsiteY1" fmla="*/ 60706 h 864582"/>
                  <a:gd name="connsiteX2" fmla="*/ 124621 w 618782"/>
                  <a:gd name="connsiteY2" fmla="*/ 184994 h 864582"/>
                  <a:gd name="connsiteX3" fmla="*/ 188048 w 618782"/>
                  <a:gd name="connsiteY3" fmla="*/ 5286 h 864582"/>
                  <a:gd name="connsiteX4" fmla="*/ 288473 w 618782"/>
                  <a:gd name="connsiteY4" fmla="*/ 184994 h 864582"/>
                  <a:gd name="connsiteX5" fmla="*/ 330758 w 618782"/>
                  <a:gd name="connsiteY5" fmla="*/ 0 h 864582"/>
                  <a:gd name="connsiteX6" fmla="*/ 430711 w 618782"/>
                  <a:gd name="connsiteY6" fmla="*/ 121410 h 864582"/>
                  <a:gd name="connsiteX7" fmla="*/ 510466 w 618782"/>
                  <a:gd name="connsiteY7" fmla="*/ 36999 h 864582"/>
                  <a:gd name="connsiteX8" fmla="*/ 618742 w 618782"/>
                  <a:gd name="connsiteY8" fmla="*/ 578595 h 864582"/>
                  <a:gd name="connsiteX9" fmla="*/ 602413 w 618782"/>
                  <a:gd name="connsiteY9" fmla="*/ 864109 h 864582"/>
                  <a:gd name="connsiteX10" fmla="*/ 209190 w 618782"/>
                  <a:gd name="connsiteY10" fmla="*/ 864582 h 864582"/>
                  <a:gd name="connsiteX0" fmla="*/ 209190 w 618782"/>
                  <a:gd name="connsiteY0" fmla="*/ 864664 h 864664"/>
                  <a:gd name="connsiteX1" fmla="*/ 12162 w 618782"/>
                  <a:gd name="connsiteY1" fmla="*/ 60788 h 864664"/>
                  <a:gd name="connsiteX2" fmla="*/ 124621 w 618782"/>
                  <a:gd name="connsiteY2" fmla="*/ 185076 h 864664"/>
                  <a:gd name="connsiteX3" fmla="*/ 188048 w 618782"/>
                  <a:gd name="connsiteY3" fmla="*/ 5368 h 864664"/>
                  <a:gd name="connsiteX4" fmla="*/ 288473 w 618782"/>
                  <a:gd name="connsiteY4" fmla="*/ 185076 h 864664"/>
                  <a:gd name="connsiteX5" fmla="*/ 330758 w 618782"/>
                  <a:gd name="connsiteY5" fmla="*/ 82 h 864664"/>
                  <a:gd name="connsiteX6" fmla="*/ 430711 w 618782"/>
                  <a:gd name="connsiteY6" fmla="*/ 121492 h 864664"/>
                  <a:gd name="connsiteX7" fmla="*/ 510466 w 618782"/>
                  <a:gd name="connsiteY7" fmla="*/ 37081 h 864664"/>
                  <a:gd name="connsiteX8" fmla="*/ 618742 w 618782"/>
                  <a:gd name="connsiteY8" fmla="*/ 578677 h 864664"/>
                  <a:gd name="connsiteX9" fmla="*/ 602413 w 618782"/>
                  <a:gd name="connsiteY9" fmla="*/ 864191 h 864664"/>
                  <a:gd name="connsiteX10" fmla="*/ 209190 w 618782"/>
                  <a:gd name="connsiteY10" fmla="*/ 864664 h 864664"/>
                  <a:gd name="connsiteX0" fmla="*/ 209190 w 618782"/>
                  <a:gd name="connsiteY0" fmla="*/ 864664 h 864664"/>
                  <a:gd name="connsiteX1" fmla="*/ 12162 w 618782"/>
                  <a:gd name="connsiteY1" fmla="*/ 60788 h 864664"/>
                  <a:gd name="connsiteX2" fmla="*/ 124621 w 618782"/>
                  <a:gd name="connsiteY2" fmla="*/ 185076 h 864664"/>
                  <a:gd name="connsiteX3" fmla="*/ 188048 w 618782"/>
                  <a:gd name="connsiteY3" fmla="*/ 5368 h 864664"/>
                  <a:gd name="connsiteX4" fmla="*/ 288473 w 618782"/>
                  <a:gd name="connsiteY4" fmla="*/ 185076 h 864664"/>
                  <a:gd name="connsiteX5" fmla="*/ 330758 w 618782"/>
                  <a:gd name="connsiteY5" fmla="*/ 82 h 864664"/>
                  <a:gd name="connsiteX6" fmla="*/ 430711 w 618782"/>
                  <a:gd name="connsiteY6" fmla="*/ 121492 h 864664"/>
                  <a:gd name="connsiteX7" fmla="*/ 510466 w 618782"/>
                  <a:gd name="connsiteY7" fmla="*/ 37081 h 864664"/>
                  <a:gd name="connsiteX8" fmla="*/ 618742 w 618782"/>
                  <a:gd name="connsiteY8" fmla="*/ 578677 h 864664"/>
                  <a:gd name="connsiteX9" fmla="*/ 602413 w 618782"/>
                  <a:gd name="connsiteY9" fmla="*/ 864191 h 864664"/>
                  <a:gd name="connsiteX10" fmla="*/ 209190 w 618782"/>
                  <a:gd name="connsiteY10" fmla="*/ 864664 h 864664"/>
                  <a:gd name="connsiteX0" fmla="*/ 209190 w 618782"/>
                  <a:gd name="connsiteY0" fmla="*/ 864666 h 864666"/>
                  <a:gd name="connsiteX1" fmla="*/ 12162 w 618782"/>
                  <a:gd name="connsiteY1" fmla="*/ 60790 h 864666"/>
                  <a:gd name="connsiteX2" fmla="*/ 124621 w 618782"/>
                  <a:gd name="connsiteY2" fmla="*/ 185078 h 864666"/>
                  <a:gd name="connsiteX3" fmla="*/ 188048 w 618782"/>
                  <a:gd name="connsiteY3" fmla="*/ 5370 h 864666"/>
                  <a:gd name="connsiteX4" fmla="*/ 288473 w 618782"/>
                  <a:gd name="connsiteY4" fmla="*/ 185078 h 864666"/>
                  <a:gd name="connsiteX5" fmla="*/ 330758 w 618782"/>
                  <a:gd name="connsiteY5" fmla="*/ 84 h 864666"/>
                  <a:gd name="connsiteX6" fmla="*/ 430711 w 618782"/>
                  <a:gd name="connsiteY6" fmla="*/ 121494 h 864666"/>
                  <a:gd name="connsiteX7" fmla="*/ 510466 w 618782"/>
                  <a:gd name="connsiteY7" fmla="*/ 37083 h 864666"/>
                  <a:gd name="connsiteX8" fmla="*/ 618742 w 618782"/>
                  <a:gd name="connsiteY8" fmla="*/ 578679 h 864666"/>
                  <a:gd name="connsiteX9" fmla="*/ 602413 w 618782"/>
                  <a:gd name="connsiteY9" fmla="*/ 864193 h 864666"/>
                  <a:gd name="connsiteX10" fmla="*/ 209190 w 618782"/>
                  <a:gd name="connsiteY10" fmla="*/ 864666 h 864666"/>
                  <a:gd name="connsiteX0" fmla="*/ 209190 w 618782"/>
                  <a:gd name="connsiteY0" fmla="*/ 864666 h 864666"/>
                  <a:gd name="connsiteX1" fmla="*/ 12162 w 618782"/>
                  <a:gd name="connsiteY1" fmla="*/ 60790 h 864666"/>
                  <a:gd name="connsiteX2" fmla="*/ 124621 w 618782"/>
                  <a:gd name="connsiteY2" fmla="*/ 185078 h 864666"/>
                  <a:gd name="connsiteX3" fmla="*/ 188048 w 618782"/>
                  <a:gd name="connsiteY3" fmla="*/ 5370 h 864666"/>
                  <a:gd name="connsiteX4" fmla="*/ 288473 w 618782"/>
                  <a:gd name="connsiteY4" fmla="*/ 185078 h 864666"/>
                  <a:gd name="connsiteX5" fmla="*/ 330758 w 618782"/>
                  <a:gd name="connsiteY5" fmla="*/ 84 h 864666"/>
                  <a:gd name="connsiteX6" fmla="*/ 430711 w 618782"/>
                  <a:gd name="connsiteY6" fmla="*/ 121494 h 864666"/>
                  <a:gd name="connsiteX7" fmla="*/ 510466 w 618782"/>
                  <a:gd name="connsiteY7" fmla="*/ 37083 h 864666"/>
                  <a:gd name="connsiteX8" fmla="*/ 618742 w 618782"/>
                  <a:gd name="connsiteY8" fmla="*/ 578679 h 864666"/>
                  <a:gd name="connsiteX9" fmla="*/ 602413 w 618782"/>
                  <a:gd name="connsiteY9" fmla="*/ 864193 h 864666"/>
                  <a:gd name="connsiteX10" fmla="*/ 209190 w 618782"/>
                  <a:gd name="connsiteY10" fmla="*/ 864666 h 864666"/>
                  <a:gd name="connsiteX0" fmla="*/ 209190 w 618782"/>
                  <a:gd name="connsiteY0" fmla="*/ 864666 h 864666"/>
                  <a:gd name="connsiteX1" fmla="*/ 12162 w 618782"/>
                  <a:gd name="connsiteY1" fmla="*/ 60790 h 864666"/>
                  <a:gd name="connsiteX2" fmla="*/ 124621 w 618782"/>
                  <a:gd name="connsiteY2" fmla="*/ 185078 h 864666"/>
                  <a:gd name="connsiteX3" fmla="*/ 188048 w 618782"/>
                  <a:gd name="connsiteY3" fmla="*/ 5370 h 864666"/>
                  <a:gd name="connsiteX4" fmla="*/ 285752 w 618782"/>
                  <a:gd name="connsiteY4" fmla="*/ 149700 h 864666"/>
                  <a:gd name="connsiteX5" fmla="*/ 330758 w 618782"/>
                  <a:gd name="connsiteY5" fmla="*/ 84 h 864666"/>
                  <a:gd name="connsiteX6" fmla="*/ 430711 w 618782"/>
                  <a:gd name="connsiteY6" fmla="*/ 121494 h 864666"/>
                  <a:gd name="connsiteX7" fmla="*/ 510466 w 618782"/>
                  <a:gd name="connsiteY7" fmla="*/ 37083 h 864666"/>
                  <a:gd name="connsiteX8" fmla="*/ 618742 w 618782"/>
                  <a:gd name="connsiteY8" fmla="*/ 578679 h 864666"/>
                  <a:gd name="connsiteX9" fmla="*/ 602413 w 618782"/>
                  <a:gd name="connsiteY9" fmla="*/ 864193 h 864666"/>
                  <a:gd name="connsiteX10" fmla="*/ 209190 w 618782"/>
                  <a:gd name="connsiteY10" fmla="*/ 864666 h 864666"/>
                  <a:gd name="connsiteX0" fmla="*/ 209190 w 618782"/>
                  <a:gd name="connsiteY0" fmla="*/ 864666 h 864666"/>
                  <a:gd name="connsiteX1" fmla="*/ 12162 w 618782"/>
                  <a:gd name="connsiteY1" fmla="*/ 60790 h 864666"/>
                  <a:gd name="connsiteX2" fmla="*/ 124621 w 618782"/>
                  <a:gd name="connsiteY2" fmla="*/ 185078 h 864666"/>
                  <a:gd name="connsiteX3" fmla="*/ 188048 w 618782"/>
                  <a:gd name="connsiteY3" fmla="*/ 5370 h 864666"/>
                  <a:gd name="connsiteX4" fmla="*/ 285752 w 618782"/>
                  <a:gd name="connsiteY4" fmla="*/ 149700 h 864666"/>
                  <a:gd name="connsiteX5" fmla="*/ 330758 w 618782"/>
                  <a:gd name="connsiteY5" fmla="*/ 84 h 864666"/>
                  <a:gd name="connsiteX6" fmla="*/ 430711 w 618782"/>
                  <a:gd name="connsiteY6" fmla="*/ 121494 h 864666"/>
                  <a:gd name="connsiteX7" fmla="*/ 510466 w 618782"/>
                  <a:gd name="connsiteY7" fmla="*/ 37083 h 864666"/>
                  <a:gd name="connsiteX8" fmla="*/ 618742 w 618782"/>
                  <a:gd name="connsiteY8" fmla="*/ 578679 h 864666"/>
                  <a:gd name="connsiteX9" fmla="*/ 602413 w 618782"/>
                  <a:gd name="connsiteY9" fmla="*/ 864193 h 864666"/>
                  <a:gd name="connsiteX10" fmla="*/ 209190 w 618782"/>
                  <a:gd name="connsiteY10" fmla="*/ 864666 h 864666"/>
                  <a:gd name="connsiteX0" fmla="*/ 209190 w 618782"/>
                  <a:gd name="connsiteY0" fmla="*/ 864666 h 864666"/>
                  <a:gd name="connsiteX1" fmla="*/ 12162 w 618782"/>
                  <a:gd name="connsiteY1" fmla="*/ 60790 h 864666"/>
                  <a:gd name="connsiteX2" fmla="*/ 124621 w 618782"/>
                  <a:gd name="connsiteY2" fmla="*/ 185078 h 864666"/>
                  <a:gd name="connsiteX3" fmla="*/ 188048 w 618782"/>
                  <a:gd name="connsiteY3" fmla="*/ 5370 h 864666"/>
                  <a:gd name="connsiteX4" fmla="*/ 274866 w 618782"/>
                  <a:gd name="connsiteY4" fmla="*/ 144257 h 864666"/>
                  <a:gd name="connsiteX5" fmla="*/ 330758 w 618782"/>
                  <a:gd name="connsiteY5" fmla="*/ 84 h 864666"/>
                  <a:gd name="connsiteX6" fmla="*/ 430711 w 618782"/>
                  <a:gd name="connsiteY6" fmla="*/ 121494 h 864666"/>
                  <a:gd name="connsiteX7" fmla="*/ 510466 w 618782"/>
                  <a:gd name="connsiteY7" fmla="*/ 37083 h 864666"/>
                  <a:gd name="connsiteX8" fmla="*/ 618742 w 618782"/>
                  <a:gd name="connsiteY8" fmla="*/ 578679 h 864666"/>
                  <a:gd name="connsiteX9" fmla="*/ 602413 w 618782"/>
                  <a:gd name="connsiteY9" fmla="*/ 864193 h 864666"/>
                  <a:gd name="connsiteX10" fmla="*/ 209190 w 618782"/>
                  <a:gd name="connsiteY10" fmla="*/ 864666 h 864666"/>
                  <a:gd name="connsiteX0" fmla="*/ 209190 w 618782"/>
                  <a:gd name="connsiteY0" fmla="*/ 864666 h 864666"/>
                  <a:gd name="connsiteX1" fmla="*/ 12162 w 618782"/>
                  <a:gd name="connsiteY1" fmla="*/ 60790 h 864666"/>
                  <a:gd name="connsiteX2" fmla="*/ 124621 w 618782"/>
                  <a:gd name="connsiteY2" fmla="*/ 185078 h 864666"/>
                  <a:gd name="connsiteX3" fmla="*/ 188048 w 618782"/>
                  <a:gd name="connsiteY3" fmla="*/ 5370 h 864666"/>
                  <a:gd name="connsiteX4" fmla="*/ 274866 w 618782"/>
                  <a:gd name="connsiteY4" fmla="*/ 144257 h 864666"/>
                  <a:gd name="connsiteX5" fmla="*/ 330758 w 618782"/>
                  <a:gd name="connsiteY5" fmla="*/ 84 h 864666"/>
                  <a:gd name="connsiteX6" fmla="*/ 430711 w 618782"/>
                  <a:gd name="connsiteY6" fmla="*/ 121494 h 864666"/>
                  <a:gd name="connsiteX7" fmla="*/ 510466 w 618782"/>
                  <a:gd name="connsiteY7" fmla="*/ 37083 h 864666"/>
                  <a:gd name="connsiteX8" fmla="*/ 618742 w 618782"/>
                  <a:gd name="connsiteY8" fmla="*/ 578679 h 864666"/>
                  <a:gd name="connsiteX9" fmla="*/ 602413 w 618782"/>
                  <a:gd name="connsiteY9" fmla="*/ 864193 h 864666"/>
                  <a:gd name="connsiteX10" fmla="*/ 209190 w 618782"/>
                  <a:gd name="connsiteY10" fmla="*/ 864666 h 864666"/>
                  <a:gd name="connsiteX0" fmla="*/ 209190 w 618782"/>
                  <a:gd name="connsiteY0" fmla="*/ 864666 h 864666"/>
                  <a:gd name="connsiteX1" fmla="*/ 12162 w 618782"/>
                  <a:gd name="connsiteY1" fmla="*/ 60790 h 864666"/>
                  <a:gd name="connsiteX2" fmla="*/ 124621 w 618782"/>
                  <a:gd name="connsiteY2" fmla="*/ 185078 h 864666"/>
                  <a:gd name="connsiteX3" fmla="*/ 188048 w 618782"/>
                  <a:gd name="connsiteY3" fmla="*/ 5370 h 864666"/>
                  <a:gd name="connsiteX4" fmla="*/ 274866 w 618782"/>
                  <a:gd name="connsiteY4" fmla="*/ 144257 h 864666"/>
                  <a:gd name="connsiteX5" fmla="*/ 330758 w 618782"/>
                  <a:gd name="connsiteY5" fmla="*/ 84 h 864666"/>
                  <a:gd name="connsiteX6" fmla="*/ 430711 w 618782"/>
                  <a:gd name="connsiteY6" fmla="*/ 121494 h 864666"/>
                  <a:gd name="connsiteX7" fmla="*/ 510466 w 618782"/>
                  <a:gd name="connsiteY7" fmla="*/ 37083 h 864666"/>
                  <a:gd name="connsiteX8" fmla="*/ 618742 w 618782"/>
                  <a:gd name="connsiteY8" fmla="*/ 578679 h 864666"/>
                  <a:gd name="connsiteX9" fmla="*/ 602413 w 618782"/>
                  <a:gd name="connsiteY9" fmla="*/ 864193 h 864666"/>
                  <a:gd name="connsiteX10" fmla="*/ 209190 w 618782"/>
                  <a:gd name="connsiteY10" fmla="*/ 864666 h 864666"/>
                  <a:gd name="connsiteX0" fmla="*/ 209190 w 618782"/>
                  <a:gd name="connsiteY0" fmla="*/ 864666 h 864666"/>
                  <a:gd name="connsiteX1" fmla="*/ 12162 w 618782"/>
                  <a:gd name="connsiteY1" fmla="*/ 60790 h 864666"/>
                  <a:gd name="connsiteX2" fmla="*/ 124621 w 618782"/>
                  <a:gd name="connsiteY2" fmla="*/ 185078 h 864666"/>
                  <a:gd name="connsiteX3" fmla="*/ 188048 w 618782"/>
                  <a:gd name="connsiteY3" fmla="*/ 5370 h 864666"/>
                  <a:gd name="connsiteX4" fmla="*/ 274866 w 618782"/>
                  <a:gd name="connsiteY4" fmla="*/ 144257 h 864666"/>
                  <a:gd name="connsiteX5" fmla="*/ 330758 w 618782"/>
                  <a:gd name="connsiteY5" fmla="*/ 84 h 864666"/>
                  <a:gd name="connsiteX6" fmla="*/ 430711 w 618782"/>
                  <a:gd name="connsiteY6" fmla="*/ 121494 h 864666"/>
                  <a:gd name="connsiteX7" fmla="*/ 510466 w 618782"/>
                  <a:gd name="connsiteY7" fmla="*/ 37083 h 864666"/>
                  <a:gd name="connsiteX8" fmla="*/ 618742 w 618782"/>
                  <a:gd name="connsiteY8" fmla="*/ 578679 h 864666"/>
                  <a:gd name="connsiteX9" fmla="*/ 602413 w 618782"/>
                  <a:gd name="connsiteY9" fmla="*/ 864193 h 864666"/>
                  <a:gd name="connsiteX10" fmla="*/ 209190 w 618782"/>
                  <a:gd name="connsiteY10" fmla="*/ 864666 h 864666"/>
                  <a:gd name="connsiteX0" fmla="*/ 209190 w 618782"/>
                  <a:gd name="connsiteY0" fmla="*/ 864666 h 864666"/>
                  <a:gd name="connsiteX1" fmla="*/ 12162 w 618782"/>
                  <a:gd name="connsiteY1" fmla="*/ 60790 h 864666"/>
                  <a:gd name="connsiteX2" fmla="*/ 124621 w 618782"/>
                  <a:gd name="connsiteY2" fmla="*/ 185078 h 864666"/>
                  <a:gd name="connsiteX3" fmla="*/ 188048 w 618782"/>
                  <a:gd name="connsiteY3" fmla="*/ 5370 h 864666"/>
                  <a:gd name="connsiteX4" fmla="*/ 274866 w 618782"/>
                  <a:gd name="connsiteY4" fmla="*/ 144257 h 864666"/>
                  <a:gd name="connsiteX5" fmla="*/ 330758 w 618782"/>
                  <a:gd name="connsiteY5" fmla="*/ 84 h 864666"/>
                  <a:gd name="connsiteX6" fmla="*/ 430711 w 618782"/>
                  <a:gd name="connsiteY6" fmla="*/ 121494 h 864666"/>
                  <a:gd name="connsiteX7" fmla="*/ 510466 w 618782"/>
                  <a:gd name="connsiteY7" fmla="*/ 37083 h 864666"/>
                  <a:gd name="connsiteX8" fmla="*/ 618742 w 618782"/>
                  <a:gd name="connsiteY8" fmla="*/ 578679 h 864666"/>
                  <a:gd name="connsiteX9" fmla="*/ 602413 w 618782"/>
                  <a:gd name="connsiteY9" fmla="*/ 864193 h 864666"/>
                  <a:gd name="connsiteX10" fmla="*/ 209190 w 618782"/>
                  <a:gd name="connsiteY10" fmla="*/ 864666 h 864666"/>
                  <a:gd name="connsiteX0" fmla="*/ 209190 w 618782"/>
                  <a:gd name="connsiteY0" fmla="*/ 864666 h 864666"/>
                  <a:gd name="connsiteX1" fmla="*/ 12162 w 618782"/>
                  <a:gd name="connsiteY1" fmla="*/ 60790 h 864666"/>
                  <a:gd name="connsiteX2" fmla="*/ 124621 w 618782"/>
                  <a:gd name="connsiteY2" fmla="*/ 185078 h 864666"/>
                  <a:gd name="connsiteX3" fmla="*/ 188048 w 618782"/>
                  <a:gd name="connsiteY3" fmla="*/ 5370 h 864666"/>
                  <a:gd name="connsiteX4" fmla="*/ 274866 w 618782"/>
                  <a:gd name="connsiteY4" fmla="*/ 144257 h 864666"/>
                  <a:gd name="connsiteX5" fmla="*/ 330758 w 618782"/>
                  <a:gd name="connsiteY5" fmla="*/ 84 h 864666"/>
                  <a:gd name="connsiteX6" fmla="*/ 430711 w 618782"/>
                  <a:gd name="connsiteY6" fmla="*/ 121494 h 864666"/>
                  <a:gd name="connsiteX7" fmla="*/ 510466 w 618782"/>
                  <a:gd name="connsiteY7" fmla="*/ 37083 h 864666"/>
                  <a:gd name="connsiteX8" fmla="*/ 618742 w 618782"/>
                  <a:gd name="connsiteY8" fmla="*/ 578679 h 864666"/>
                  <a:gd name="connsiteX9" fmla="*/ 602413 w 618782"/>
                  <a:gd name="connsiteY9" fmla="*/ 864193 h 864666"/>
                  <a:gd name="connsiteX10" fmla="*/ 209190 w 618782"/>
                  <a:gd name="connsiteY10" fmla="*/ 864666 h 864666"/>
                  <a:gd name="connsiteX0" fmla="*/ 209190 w 618782"/>
                  <a:gd name="connsiteY0" fmla="*/ 864666 h 864666"/>
                  <a:gd name="connsiteX1" fmla="*/ 12162 w 618782"/>
                  <a:gd name="connsiteY1" fmla="*/ 60790 h 864666"/>
                  <a:gd name="connsiteX2" fmla="*/ 124621 w 618782"/>
                  <a:gd name="connsiteY2" fmla="*/ 185078 h 864666"/>
                  <a:gd name="connsiteX3" fmla="*/ 188048 w 618782"/>
                  <a:gd name="connsiteY3" fmla="*/ 5370 h 864666"/>
                  <a:gd name="connsiteX4" fmla="*/ 274866 w 618782"/>
                  <a:gd name="connsiteY4" fmla="*/ 144257 h 864666"/>
                  <a:gd name="connsiteX5" fmla="*/ 330758 w 618782"/>
                  <a:gd name="connsiteY5" fmla="*/ 84 h 864666"/>
                  <a:gd name="connsiteX6" fmla="*/ 430711 w 618782"/>
                  <a:gd name="connsiteY6" fmla="*/ 121494 h 864666"/>
                  <a:gd name="connsiteX7" fmla="*/ 510466 w 618782"/>
                  <a:gd name="connsiteY7" fmla="*/ 37083 h 864666"/>
                  <a:gd name="connsiteX8" fmla="*/ 618742 w 618782"/>
                  <a:gd name="connsiteY8" fmla="*/ 578679 h 864666"/>
                  <a:gd name="connsiteX9" fmla="*/ 602413 w 618782"/>
                  <a:gd name="connsiteY9" fmla="*/ 864193 h 864666"/>
                  <a:gd name="connsiteX10" fmla="*/ 209190 w 618782"/>
                  <a:gd name="connsiteY10" fmla="*/ 864666 h 864666"/>
                  <a:gd name="connsiteX0" fmla="*/ 209190 w 618782"/>
                  <a:gd name="connsiteY0" fmla="*/ 864666 h 864666"/>
                  <a:gd name="connsiteX1" fmla="*/ 12162 w 618782"/>
                  <a:gd name="connsiteY1" fmla="*/ 60790 h 864666"/>
                  <a:gd name="connsiteX2" fmla="*/ 124621 w 618782"/>
                  <a:gd name="connsiteY2" fmla="*/ 185078 h 864666"/>
                  <a:gd name="connsiteX3" fmla="*/ 188048 w 618782"/>
                  <a:gd name="connsiteY3" fmla="*/ 5370 h 864666"/>
                  <a:gd name="connsiteX4" fmla="*/ 274866 w 618782"/>
                  <a:gd name="connsiteY4" fmla="*/ 144257 h 864666"/>
                  <a:gd name="connsiteX5" fmla="*/ 330758 w 618782"/>
                  <a:gd name="connsiteY5" fmla="*/ 84 h 864666"/>
                  <a:gd name="connsiteX6" fmla="*/ 430711 w 618782"/>
                  <a:gd name="connsiteY6" fmla="*/ 121494 h 864666"/>
                  <a:gd name="connsiteX7" fmla="*/ 510466 w 618782"/>
                  <a:gd name="connsiteY7" fmla="*/ 37083 h 864666"/>
                  <a:gd name="connsiteX8" fmla="*/ 618742 w 618782"/>
                  <a:gd name="connsiteY8" fmla="*/ 578679 h 864666"/>
                  <a:gd name="connsiteX9" fmla="*/ 602413 w 618782"/>
                  <a:gd name="connsiteY9" fmla="*/ 864193 h 864666"/>
                  <a:gd name="connsiteX10" fmla="*/ 209190 w 618782"/>
                  <a:gd name="connsiteY10" fmla="*/ 864666 h 864666"/>
                  <a:gd name="connsiteX0" fmla="*/ 212601 w 622193"/>
                  <a:gd name="connsiteY0" fmla="*/ 864666 h 864666"/>
                  <a:gd name="connsiteX1" fmla="*/ 15573 w 622193"/>
                  <a:gd name="connsiteY1" fmla="*/ 60790 h 864666"/>
                  <a:gd name="connsiteX2" fmla="*/ 128032 w 622193"/>
                  <a:gd name="connsiteY2" fmla="*/ 185078 h 864666"/>
                  <a:gd name="connsiteX3" fmla="*/ 191459 w 622193"/>
                  <a:gd name="connsiteY3" fmla="*/ 5370 h 864666"/>
                  <a:gd name="connsiteX4" fmla="*/ 278277 w 622193"/>
                  <a:gd name="connsiteY4" fmla="*/ 144257 h 864666"/>
                  <a:gd name="connsiteX5" fmla="*/ 334169 w 622193"/>
                  <a:gd name="connsiteY5" fmla="*/ 84 h 864666"/>
                  <a:gd name="connsiteX6" fmla="*/ 434122 w 622193"/>
                  <a:gd name="connsiteY6" fmla="*/ 121494 h 864666"/>
                  <a:gd name="connsiteX7" fmla="*/ 513877 w 622193"/>
                  <a:gd name="connsiteY7" fmla="*/ 37083 h 864666"/>
                  <a:gd name="connsiteX8" fmla="*/ 622153 w 622193"/>
                  <a:gd name="connsiteY8" fmla="*/ 578679 h 864666"/>
                  <a:gd name="connsiteX9" fmla="*/ 605824 w 622193"/>
                  <a:gd name="connsiteY9" fmla="*/ 864193 h 864666"/>
                  <a:gd name="connsiteX10" fmla="*/ 212601 w 622193"/>
                  <a:gd name="connsiteY10" fmla="*/ 864666 h 864666"/>
                  <a:gd name="connsiteX0" fmla="*/ 198912 w 608504"/>
                  <a:gd name="connsiteY0" fmla="*/ 864666 h 864666"/>
                  <a:gd name="connsiteX1" fmla="*/ 28798 w 608504"/>
                  <a:gd name="connsiteY1" fmla="*/ 510643 h 864666"/>
                  <a:gd name="connsiteX2" fmla="*/ 1884 w 608504"/>
                  <a:gd name="connsiteY2" fmla="*/ 60790 h 864666"/>
                  <a:gd name="connsiteX3" fmla="*/ 114343 w 608504"/>
                  <a:gd name="connsiteY3" fmla="*/ 185078 h 864666"/>
                  <a:gd name="connsiteX4" fmla="*/ 177770 w 608504"/>
                  <a:gd name="connsiteY4" fmla="*/ 5370 h 864666"/>
                  <a:gd name="connsiteX5" fmla="*/ 264588 w 608504"/>
                  <a:gd name="connsiteY5" fmla="*/ 144257 h 864666"/>
                  <a:gd name="connsiteX6" fmla="*/ 320480 w 608504"/>
                  <a:gd name="connsiteY6" fmla="*/ 84 h 864666"/>
                  <a:gd name="connsiteX7" fmla="*/ 420433 w 608504"/>
                  <a:gd name="connsiteY7" fmla="*/ 121494 h 864666"/>
                  <a:gd name="connsiteX8" fmla="*/ 500188 w 608504"/>
                  <a:gd name="connsiteY8" fmla="*/ 37083 h 864666"/>
                  <a:gd name="connsiteX9" fmla="*/ 608464 w 608504"/>
                  <a:gd name="connsiteY9" fmla="*/ 578679 h 864666"/>
                  <a:gd name="connsiteX10" fmla="*/ 592135 w 608504"/>
                  <a:gd name="connsiteY10" fmla="*/ 864193 h 864666"/>
                  <a:gd name="connsiteX11" fmla="*/ 198912 w 608504"/>
                  <a:gd name="connsiteY11" fmla="*/ 864666 h 864666"/>
                  <a:gd name="connsiteX0" fmla="*/ 201622 w 611214"/>
                  <a:gd name="connsiteY0" fmla="*/ 864666 h 864666"/>
                  <a:gd name="connsiteX1" fmla="*/ 31508 w 611214"/>
                  <a:gd name="connsiteY1" fmla="*/ 510643 h 864666"/>
                  <a:gd name="connsiteX2" fmla="*/ 4594 w 611214"/>
                  <a:gd name="connsiteY2" fmla="*/ 60790 h 864666"/>
                  <a:gd name="connsiteX3" fmla="*/ 117053 w 611214"/>
                  <a:gd name="connsiteY3" fmla="*/ 185078 h 864666"/>
                  <a:gd name="connsiteX4" fmla="*/ 180480 w 611214"/>
                  <a:gd name="connsiteY4" fmla="*/ 5370 h 864666"/>
                  <a:gd name="connsiteX5" fmla="*/ 267298 w 611214"/>
                  <a:gd name="connsiteY5" fmla="*/ 144257 h 864666"/>
                  <a:gd name="connsiteX6" fmla="*/ 323190 w 611214"/>
                  <a:gd name="connsiteY6" fmla="*/ 84 h 864666"/>
                  <a:gd name="connsiteX7" fmla="*/ 423143 w 611214"/>
                  <a:gd name="connsiteY7" fmla="*/ 121494 h 864666"/>
                  <a:gd name="connsiteX8" fmla="*/ 502898 w 611214"/>
                  <a:gd name="connsiteY8" fmla="*/ 37083 h 864666"/>
                  <a:gd name="connsiteX9" fmla="*/ 611174 w 611214"/>
                  <a:gd name="connsiteY9" fmla="*/ 578679 h 864666"/>
                  <a:gd name="connsiteX10" fmla="*/ 594845 w 611214"/>
                  <a:gd name="connsiteY10" fmla="*/ 864193 h 864666"/>
                  <a:gd name="connsiteX11" fmla="*/ 201622 w 611214"/>
                  <a:gd name="connsiteY11" fmla="*/ 864666 h 864666"/>
                  <a:gd name="connsiteX0" fmla="*/ 231567 w 641159"/>
                  <a:gd name="connsiteY0" fmla="*/ 864666 h 864666"/>
                  <a:gd name="connsiteX1" fmla="*/ 61453 w 641159"/>
                  <a:gd name="connsiteY1" fmla="*/ 510643 h 864666"/>
                  <a:gd name="connsiteX2" fmla="*/ 34539 w 641159"/>
                  <a:gd name="connsiteY2" fmla="*/ 60790 h 864666"/>
                  <a:gd name="connsiteX3" fmla="*/ 146998 w 641159"/>
                  <a:gd name="connsiteY3" fmla="*/ 185078 h 864666"/>
                  <a:gd name="connsiteX4" fmla="*/ 210425 w 641159"/>
                  <a:gd name="connsiteY4" fmla="*/ 5370 h 864666"/>
                  <a:gd name="connsiteX5" fmla="*/ 297243 w 641159"/>
                  <a:gd name="connsiteY5" fmla="*/ 144257 h 864666"/>
                  <a:gd name="connsiteX6" fmla="*/ 353135 w 641159"/>
                  <a:gd name="connsiteY6" fmla="*/ 84 h 864666"/>
                  <a:gd name="connsiteX7" fmla="*/ 453088 w 641159"/>
                  <a:gd name="connsiteY7" fmla="*/ 121494 h 864666"/>
                  <a:gd name="connsiteX8" fmla="*/ 532843 w 641159"/>
                  <a:gd name="connsiteY8" fmla="*/ 37083 h 864666"/>
                  <a:gd name="connsiteX9" fmla="*/ 641119 w 641159"/>
                  <a:gd name="connsiteY9" fmla="*/ 578679 h 864666"/>
                  <a:gd name="connsiteX10" fmla="*/ 624790 w 641159"/>
                  <a:gd name="connsiteY10" fmla="*/ 864193 h 864666"/>
                  <a:gd name="connsiteX11" fmla="*/ 231567 w 641159"/>
                  <a:gd name="connsiteY11" fmla="*/ 864666 h 864666"/>
                  <a:gd name="connsiteX0" fmla="*/ 231567 w 641159"/>
                  <a:gd name="connsiteY0" fmla="*/ 864666 h 864666"/>
                  <a:gd name="connsiteX1" fmla="*/ 61453 w 641159"/>
                  <a:gd name="connsiteY1" fmla="*/ 510643 h 864666"/>
                  <a:gd name="connsiteX2" fmla="*/ 34539 w 641159"/>
                  <a:gd name="connsiteY2" fmla="*/ 60790 h 864666"/>
                  <a:gd name="connsiteX3" fmla="*/ 144276 w 641159"/>
                  <a:gd name="connsiteY3" fmla="*/ 138814 h 864666"/>
                  <a:gd name="connsiteX4" fmla="*/ 210425 w 641159"/>
                  <a:gd name="connsiteY4" fmla="*/ 5370 h 864666"/>
                  <a:gd name="connsiteX5" fmla="*/ 297243 w 641159"/>
                  <a:gd name="connsiteY5" fmla="*/ 144257 h 864666"/>
                  <a:gd name="connsiteX6" fmla="*/ 353135 w 641159"/>
                  <a:gd name="connsiteY6" fmla="*/ 84 h 864666"/>
                  <a:gd name="connsiteX7" fmla="*/ 453088 w 641159"/>
                  <a:gd name="connsiteY7" fmla="*/ 121494 h 864666"/>
                  <a:gd name="connsiteX8" fmla="*/ 532843 w 641159"/>
                  <a:gd name="connsiteY8" fmla="*/ 37083 h 864666"/>
                  <a:gd name="connsiteX9" fmla="*/ 641119 w 641159"/>
                  <a:gd name="connsiteY9" fmla="*/ 578679 h 864666"/>
                  <a:gd name="connsiteX10" fmla="*/ 624790 w 641159"/>
                  <a:gd name="connsiteY10" fmla="*/ 864193 h 864666"/>
                  <a:gd name="connsiteX11" fmla="*/ 231567 w 641159"/>
                  <a:gd name="connsiteY11" fmla="*/ 864666 h 864666"/>
                  <a:gd name="connsiteX0" fmla="*/ 231567 w 641159"/>
                  <a:gd name="connsiteY0" fmla="*/ 864666 h 864666"/>
                  <a:gd name="connsiteX1" fmla="*/ 61453 w 641159"/>
                  <a:gd name="connsiteY1" fmla="*/ 510643 h 864666"/>
                  <a:gd name="connsiteX2" fmla="*/ 34539 w 641159"/>
                  <a:gd name="connsiteY2" fmla="*/ 60790 h 864666"/>
                  <a:gd name="connsiteX3" fmla="*/ 155162 w 641159"/>
                  <a:gd name="connsiteY3" fmla="*/ 130650 h 864666"/>
                  <a:gd name="connsiteX4" fmla="*/ 210425 w 641159"/>
                  <a:gd name="connsiteY4" fmla="*/ 5370 h 864666"/>
                  <a:gd name="connsiteX5" fmla="*/ 297243 w 641159"/>
                  <a:gd name="connsiteY5" fmla="*/ 144257 h 864666"/>
                  <a:gd name="connsiteX6" fmla="*/ 353135 w 641159"/>
                  <a:gd name="connsiteY6" fmla="*/ 84 h 864666"/>
                  <a:gd name="connsiteX7" fmla="*/ 453088 w 641159"/>
                  <a:gd name="connsiteY7" fmla="*/ 121494 h 864666"/>
                  <a:gd name="connsiteX8" fmla="*/ 532843 w 641159"/>
                  <a:gd name="connsiteY8" fmla="*/ 37083 h 864666"/>
                  <a:gd name="connsiteX9" fmla="*/ 641119 w 641159"/>
                  <a:gd name="connsiteY9" fmla="*/ 578679 h 864666"/>
                  <a:gd name="connsiteX10" fmla="*/ 624790 w 641159"/>
                  <a:gd name="connsiteY10" fmla="*/ 864193 h 864666"/>
                  <a:gd name="connsiteX11" fmla="*/ 231567 w 641159"/>
                  <a:gd name="connsiteY11" fmla="*/ 864666 h 864666"/>
                  <a:gd name="connsiteX0" fmla="*/ 231567 w 641159"/>
                  <a:gd name="connsiteY0" fmla="*/ 864666 h 864666"/>
                  <a:gd name="connsiteX1" fmla="*/ 61453 w 641159"/>
                  <a:gd name="connsiteY1" fmla="*/ 510643 h 864666"/>
                  <a:gd name="connsiteX2" fmla="*/ 34539 w 641159"/>
                  <a:gd name="connsiteY2" fmla="*/ 60790 h 864666"/>
                  <a:gd name="connsiteX3" fmla="*/ 155162 w 641159"/>
                  <a:gd name="connsiteY3" fmla="*/ 130650 h 864666"/>
                  <a:gd name="connsiteX4" fmla="*/ 210425 w 641159"/>
                  <a:gd name="connsiteY4" fmla="*/ 5370 h 864666"/>
                  <a:gd name="connsiteX5" fmla="*/ 297243 w 641159"/>
                  <a:gd name="connsiteY5" fmla="*/ 144257 h 864666"/>
                  <a:gd name="connsiteX6" fmla="*/ 353135 w 641159"/>
                  <a:gd name="connsiteY6" fmla="*/ 84 h 864666"/>
                  <a:gd name="connsiteX7" fmla="*/ 453088 w 641159"/>
                  <a:gd name="connsiteY7" fmla="*/ 121494 h 864666"/>
                  <a:gd name="connsiteX8" fmla="*/ 532843 w 641159"/>
                  <a:gd name="connsiteY8" fmla="*/ 37083 h 864666"/>
                  <a:gd name="connsiteX9" fmla="*/ 641119 w 641159"/>
                  <a:gd name="connsiteY9" fmla="*/ 578679 h 864666"/>
                  <a:gd name="connsiteX10" fmla="*/ 624790 w 641159"/>
                  <a:gd name="connsiteY10" fmla="*/ 864193 h 864666"/>
                  <a:gd name="connsiteX11" fmla="*/ 231567 w 641159"/>
                  <a:gd name="connsiteY11" fmla="*/ 864666 h 864666"/>
                  <a:gd name="connsiteX0" fmla="*/ 231567 w 641159"/>
                  <a:gd name="connsiteY0" fmla="*/ 864666 h 864666"/>
                  <a:gd name="connsiteX1" fmla="*/ 61453 w 641159"/>
                  <a:gd name="connsiteY1" fmla="*/ 510643 h 864666"/>
                  <a:gd name="connsiteX2" fmla="*/ 34539 w 641159"/>
                  <a:gd name="connsiteY2" fmla="*/ 60790 h 864666"/>
                  <a:gd name="connsiteX3" fmla="*/ 155162 w 641159"/>
                  <a:gd name="connsiteY3" fmla="*/ 130650 h 864666"/>
                  <a:gd name="connsiteX4" fmla="*/ 210425 w 641159"/>
                  <a:gd name="connsiteY4" fmla="*/ 5370 h 864666"/>
                  <a:gd name="connsiteX5" fmla="*/ 297243 w 641159"/>
                  <a:gd name="connsiteY5" fmla="*/ 117043 h 864666"/>
                  <a:gd name="connsiteX6" fmla="*/ 353135 w 641159"/>
                  <a:gd name="connsiteY6" fmla="*/ 84 h 864666"/>
                  <a:gd name="connsiteX7" fmla="*/ 453088 w 641159"/>
                  <a:gd name="connsiteY7" fmla="*/ 121494 h 864666"/>
                  <a:gd name="connsiteX8" fmla="*/ 532843 w 641159"/>
                  <a:gd name="connsiteY8" fmla="*/ 37083 h 864666"/>
                  <a:gd name="connsiteX9" fmla="*/ 641119 w 641159"/>
                  <a:gd name="connsiteY9" fmla="*/ 578679 h 864666"/>
                  <a:gd name="connsiteX10" fmla="*/ 624790 w 641159"/>
                  <a:gd name="connsiteY10" fmla="*/ 864193 h 864666"/>
                  <a:gd name="connsiteX11" fmla="*/ 231567 w 641159"/>
                  <a:gd name="connsiteY11" fmla="*/ 864666 h 864666"/>
                  <a:gd name="connsiteX0" fmla="*/ 231567 w 641159"/>
                  <a:gd name="connsiteY0" fmla="*/ 864666 h 864666"/>
                  <a:gd name="connsiteX1" fmla="*/ 61453 w 641159"/>
                  <a:gd name="connsiteY1" fmla="*/ 510643 h 864666"/>
                  <a:gd name="connsiteX2" fmla="*/ 34539 w 641159"/>
                  <a:gd name="connsiteY2" fmla="*/ 60790 h 864666"/>
                  <a:gd name="connsiteX3" fmla="*/ 155162 w 641159"/>
                  <a:gd name="connsiteY3" fmla="*/ 130650 h 864666"/>
                  <a:gd name="connsiteX4" fmla="*/ 210425 w 641159"/>
                  <a:gd name="connsiteY4" fmla="*/ 5370 h 864666"/>
                  <a:gd name="connsiteX5" fmla="*/ 276446 w 641159"/>
                  <a:gd name="connsiteY5" fmla="*/ 64329 h 864666"/>
                  <a:gd name="connsiteX6" fmla="*/ 297243 w 641159"/>
                  <a:gd name="connsiteY6" fmla="*/ 117043 h 864666"/>
                  <a:gd name="connsiteX7" fmla="*/ 353135 w 641159"/>
                  <a:gd name="connsiteY7" fmla="*/ 84 h 864666"/>
                  <a:gd name="connsiteX8" fmla="*/ 453088 w 641159"/>
                  <a:gd name="connsiteY8" fmla="*/ 121494 h 864666"/>
                  <a:gd name="connsiteX9" fmla="*/ 532843 w 641159"/>
                  <a:gd name="connsiteY9" fmla="*/ 37083 h 864666"/>
                  <a:gd name="connsiteX10" fmla="*/ 641119 w 641159"/>
                  <a:gd name="connsiteY10" fmla="*/ 578679 h 864666"/>
                  <a:gd name="connsiteX11" fmla="*/ 624790 w 641159"/>
                  <a:gd name="connsiteY11" fmla="*/ 864193 h 864666"/>
                  <a:gd name="connsiteX12" fmla="*/ 231567 w 641159"/>
                  <a:gd name="connsiteY12" fmla="*/ 864666 h 864666"/>
                  <a:gd name="connsiteX0" fmla="*/ 231567 w 641159"/>
                  <a:gd name="connsiteY0" fmla="*/ 864666 h 864666"/>
                  <a:gd name="connsiteX1" fmla="*/ 61453 w 641159"/>
                  <a:gd name="connsiteY1" fmla="*/ 510643 h 864666"/>
                  <a:gd name="connsiteX2" fmla="*/ 34539 w 641159"/>
                  <a:gd name="connsiteY2" fmla="*/ 60790 h 864666"/>
                  <a:gd name="connsiteX3" fmla="*/ 155162 w 641159"/>
                  <a:gd name="connsiteY3" fmla="*/ 130650 h 864666"/>
                  <a:gd name="connsiteX4" fmla="*/ 210425 w 641159"/>
                  <a:gd name="connsiteY4" fmla="*/ 5370 h 864666"/>
                  <a:gd name="connsiteX5" fmla="*/ 276446 w 641159"/>
                  <a:gd name="connsiteY5" fmla="*/ 64329 h 864666"/>
                  <a:gd name="connsiteX6" fmla="*/ 297243 w 641159"/>
                  <a:gd name="connsiteY6" fmla="*/ 117043 h 864666"/>
                  <a:gd name="connsiteX7" fmla="*/ 353135 w 641159"/>
                  <a:gd name="connsiteY7" fmla="*/ 84 h 864666"/>
                  <a:gd name="connsiteX8" fmla="*/ 453088 w 641159"/>
                  <a:gd name="connsiteY8" fmla="*/ 121494 h 864666"/>
                  <a:gd name="connsiteX9" fmla="*/ 532843 w 641159"/>
                  <a:gd name="connsiteY9" fmla="*/ 37083 h 864666"/>
                  <a:gd name="connsiteX10" fmla="*/ 641119 w 641159"/>
                  <a:gd name="connsiteY10" fmla="*/ 578679 h 864666"/>
                  <a:gd name="connsiteX11" fmla="*/ 624790 w 641159"/>
                  <a:gd name="connsiteY11" fmla="*/ 864193 h 864666"/>
                  <a:gd name="connsiteX12" fmla="*/ 231567 w 641159"/>
                  <a:gd name="connsiteY12" fmla="*/ 864666 h 864666"/>
                  <a:gd name="connsiteX0" fmla="*/ 231567 w 641159"/>
                  <a:gd name="connsiteY0" fmla="*/ 864666 h 864666"/>
                  <a:gd name="connsiteX1" fmla="*/ 61453 w 641159"/>
                  <a:gd name="connsiteY1" fmla="*/ 510643 h 864666"/>
                  <a:gd name="connsiteX2" fmla="*/ 34539 w 641159"/>
                  <a:gd name="connsiteY2" fmla="*/ 60790 h 864666"/>
                  <a:gd name="connsiteX3" fmla="*/ 155162 w 641159"/>
                  <a:gd name="connsiteY3" fmla="*/ 130650 h 864666"/>
                  <a:gd name="connsiteX4" fmla="*/ 210425 w 641159"/>
                  <a:gd name="connsiteY4" fmla="*/ 5370 h 864666"/>
                  <a:gd name="connsiteX5" fmla="*/ 276446 w 641159"/>
                  <a:gd name="connsiteY5" fmla="*/ 64329 h 864666"/>
                  <a:gd name="connsiteX6" fmla="*/ 297243 w 641159"/>
                  <a:gd name="connsiteY6" fmla="*/ 117043 h 864666"/>
                  <a:gd name="connsiteX7" fmla="*/ 353135 w 641159"/>
                  <a:gd name="connsiteY7" fmla="*/ 84 h 864666"/>
                  <a:gd name="connsiteX8" fmla="*/ 453088 w 641159"/>
                  <a:gd name="connsiteY8" fmla="*/ 121494 h 864666"/>
                  <a:gd name="connsiteX9" fmla="*/ 532843 w 641159"/>
                  <a:gd name="connsiteY9" fmla="*/ 37083 h 864666"/>
                  <a:gd name="connsiteX10" fmla="*/ 641119 w 641159"/>
                  <a:gd name="connsiteY10" fmla="*/ 578679 h 864666"/>
                  <a:gd name="connsiteX11" fmla="*/ 624790 w 641159"/>
                  <a:gd name="connsiteY11" fmla="*/ 864193 h 864666"/>
                  <a:gd name="connsiteX12" fmla="*/ 231567 w 641159"/>
                  <a:gd name="connsiteY12" fmla="*/ 864666 h 864666"/>
                  <a:gd name="connsiteX0" fmla="*/ 231567 w 641159"/>
                  <a:gd name="connsiteY0" fmla="*/ 864666 h 864666"/>
                  <a:gd name="connsiteX1" fmla="*/ 61453 w 641159"/>
                  <a:gd name="connsiteY1" fmla="*/ 510643 h 864666"/>
                  <a:gd name="connsiteX2" fmla="*/ 34539 w 641159"/>
                  <a:gd name="connsiteY2" fmla="*/ 60790 h 864666"/>
                  <a:gd name="connsiteX3" fmla="*/ 155162 w 641159"/>
                  <a:gd name="connsiteY3" fmla="*/ 130650 h 864666"/>
                  <a:gd name="connsiteX4" fmla="*/ 210425 w 641159"/>
                  <a:gd name="connsiteY4" fmla="*/ 5370 h 864666"/>
                  <a:gd name="connsiteX5" fmla="*/ 297243 w 641159"/>
                  <a:gd name="connsiteY5" fmla="*/ 117043 h 864666"/>
                  <a:gd name="connsiteX6" fmla="*/ 353135 w 641159"/>
                  <a:gd name="connsiteY6" fmla="*/ 84 h 864666"/>
                  <a:gd name="connsiteX7" fmla="*/ 453088 w 641159"/>
                  <a:gd name="connsiteY7" fmla="*/ 121494 h 864666"/>
                  <a:gd name="connsiteX8" fmla="*/ 532843 w 641159"/>
                  <a:gd name="connsiteY8" fmla="*/ 37083 h 864666"/>
                  <a:gd name="connsiteX9" fmla="*/ 641119 w 641159"/>
                  <a:gd name="connsiteY9" fmla="*/ 578679 h 864666"/>
                  <a:gd name="connsiteX10" fmla="*/ 624790 w 641159"/>
                  <a:gd name="connsiteY10" fmla="*/ 864193 h 864666"/>
                  <a:gd name="connsiteX11" fmla="*/ 231567 w 641159"/>
                  <a:gd name="connsiteY11" fmla="*/ 864666 h 864666"/>
                  <a:gd name="connsiteX0" fmla="*/ 231567 w 641159"/>
                  <a:gd name="connsiteY0" fmla="*/ 864666 h 864666"/>
                  <a:gd name="connsiteX1" fmla="*/ 61453 w 641159"/>
                  <a:gd name="connsiteY1" fmla="*/ 510643 h 864666"/>
                  <a:gd name="connsiteX2" fmla="*/ 34539 w 641159"/>
                  <a:gd name="connsiteY2" fmla="*/ 60790 h 864666"/>
                  <a:gd name="connsiteX3" fmla="*/ 155162 w 641159"/>
                  <a:gd name="connsiteY3" fmla="*/ 130650 h 864666"/>
                  <a:gd name="connsiteX4" fmla="*/ 210425 w 641159"/>
                  <a:gd name="connsiteY4" fmla="*/ 5370 h 864666"/>
                  <a:gd name="connsiteX5" fmla="*/ 297243 w 641159"/>
                  <a:gd name="connsiteY5" fmla="*/ 117043 h 864666"/>
                  <a:gd name="connsiteX6" fmla="*/ 353135 w 641159"/>
                  <a:gd name="connsiteY6" fmla="*/ 84 h 864666"/>
                  <a:gd name="connsiteX7" fmla="*/ 453088 w 641159"/>
                  <a:gd name="connsiteY7" fmla="*/ 121494 h 864666"/>
                  <a:gd name="connsiteX8" fmla="*/ 532843 w 641159"/>
                  <a:gd name="connsiteY8" fmla="*/ 37083 h 864666"/>
                  <a:gd name="connsiteX9" fmla="*/ 641119 w 641159"/>
                  <a:gd name="connsiteY9" fmla="*/ 578679 h 864666"/>
                  <a:gd name="connsiteX10" fmla="*/ 624790 w 641159"/>
                  <a:gd name="connsiteY10" fmla="*/ 864193 h 864666"/>
                  <a:gd name="connsiteX11" fmla="*/ 231567 w 641159"/>
                  <a:gd name="connsiteY11" fmla="*/ 864666 h 864666"/>
                  <a:gd name="connsiteX0" fmla="*/ 231567 w 641159"/>
                  <a:gd name="connsiteY0" fmla="*/ 864666 h 864666"/>
                  <a:gd name="connsiteX1" fmla="*/ 99553 w 641159"/>
                  <a:gd name="connsiteY1" fmla="*/ 807279 h 864666"/>
                  <a:gd name="connsiteX2" fmla="*/ 61453 w 641159"/>
                  <a:gd name="connsiteY2" fmla="*/ 510643 h 864666"/>
                  <a:gd name="connsiteX3" fmla="*/ 34539 w 641159"/>
                  <a:gd name="connsiteY3" fmla="*/ 60790 h 864666"/>
                  <a:gd name="connsiteX4" fmla="*/ 155162 w 641159"/>
                  <a:gd name="connsiteY4" fmla="*/ 130650 h 864666"/>
                  <a:gd name="connsiteX5" fmla="*/ 210425 w 641159"/>
                  <a:gd name="connsiteY5" fmla="*/ 5370 h 864666"/>
                  <a:gd name="connsiteX6" fmla="*/ 297243 w 641159"/>
                  <a:gd name="connsiteY6" fmla="*/ 117043 h 864666"/>
                  <a:gd name="connsiteX7" fmla="*/ 353135 w 641159"/>
                  <a:gd name="connsiteY7" fmla="*/ 84 h 864666"/>
                  <a:gd name="connsiteX8" fmla="*/ 453088 w 641159"/>
                  <a:gd name="connsiteY8" fmla="*/ 121494 h 864666"/>
                  <a:gd name="connsiteX9" fmla="*/ 532843 w 641159"/>
                  <a:gd name="connsiteY9" fmla="*/ 37083 h 864666"/>
                  <a:gd name="connsiteX10" fmla="*/ 641119 w 641159"/>
                  <a:gd name="connsiteY10" fmla="*/ 578679 h 864666"/>
                  <a:gd name="connsiteX11" fmla="*/ 624790 w 641159"/>
                  <a:gd name="connsiteY11" fmla="*/ 864193 h 864666"/>
                  <a:gd name="connsiteX12" fmla="*/ 231567 w 641159"/>
                  <a:gd name="connsiteY12" fmla="*/ 864666 h 864666"/>
                  <a:gd name="connsiteX0" fmla="*/ 231567 w 641159"/>
                  <a:gd name="connsiteY0" fmla="*/ 864666 h 864666"/>
                  <a:gd name="connsiteX1" fmla="*/ 99553 w 641159"/>
                  <a:gd name="connsiteY1" fmla="*/ 807279 h 864666"/>
                  <a:gd name="connsiteX2" fmla="*/ 61453 w 641159"/>
                  <a:gd name="connsiteY2" fmla="*/ 510643 h 864666"/>
                  <a:gd name="connsiteX3" fmla="*/ 34539 w 641159"/>
                  <a:gd name="connsiteY3" fmla="*/ 60790 h 864666"/>
                  <a:gd name="connsiteX4" fmla="*/ 155162 w 641159"/>
                  <a:gd name="connsiteY4" fmla="*/ 130650 h 864666"/>
                  <a:gd name="connsiteX5" fmla="*/ 210425 w 641159"/>
                  <a:gd name="connsiteY5" fmla="*/ 5370 h 864666"/>
                  <a:gd name="connsiteX6" fmla="*/ 297243 w 641159"/>
                  <a:gd name="connsiteY6" fmla="*/ 117043 h 864666"/>
                  <a:gd name="connsiteX7" fmla="*/ 353135 w 641159"/>
                  <a:gd name="connsiteY7" fmla="*/ 84 h 864666"/>
                  <a:gd name="connsiteX8" fmla="*/ 453088 w 641159"/>
                  <a:gd name="connsiteY8" fmla="*/ 121494 h 864666"/>
                  <a:gd name="connsiteX9" fmla="*/ 532843 w 641159"/>
                  <a:gd name="connsiteY9" fmla="*/ 37083 h 864666"/>
                  <a:gd name="connsiteX10" fmla="*/ 641119 w 641159"/>
                  <a:gd name="connsiteY10" fmla="*/ 578679 h 864666"/>
                  <a:gd name="connsiteX11" fmla="*/ 624790 w 641159"/>
                  <a:gd name="connsiteY11" fmla="*/ 864193 h 864666"/>
                  <a:gd name="connsiteX12" fmla="*/ 231567 w 641159"/>
                  <a:gd name="connsiteY12" fmla="*/ 864666 h 864666"/>
                  <a:gd name="connsiteX0" fmla="*/ 231567 w 641159"/>
                  <a:gd name="connsiteY0" fmla="*/ 864666 h 864666"/>
                  <a:gd name="connsiteX1" fmla="*/ 197525 w 641159"/>
                  <a:gd name="connsiteY1" fmla="*/ 793672 h 864666"/>
                  <a:gd name="connsiteX2" fmla="*/ 99553 w 641159"/>
                  <a:gd name="connsiteY2" fmla="*/ 807279 h 864666"/>
                  <a:gd name="connsiteX3" fmla="*/ 61453 w 641159"/>
                  <a:gd name="connsiteY3" fmla="*/ 510643 h 864666"/>
                  <a:gd name="connsiteX4" fmla="*/ 34539 w 641159"/>
                  <a:gd name="connsiteY4" fmla="*/ 60790 h 864666"/>
                  <a:gd name="connsiteX5" fmla="*/ 155162 w 641159"/>
                  <a:gd name="connsiteY5" fmla="*/ 130650 h 864666"/>
                  <a:gd name="connsiteX6" fmla="*/ 210425 w 641159"/>
                  <a:gd name="connsiteY6" fmla="*/ 5370 h 864666"/>
                  <a:gd name="connsiteX7" fmla="*/ 297243 w 641159"/>
                  <a:gd name="connsiteY7" fmla="*/ 117043 h 864666"/>
                  <a:gd name="connsiteX8" fmla="*/ 353135 w 641159"/>
                  <a:gd name="connsiteY8" fmla="*/ 84 h 864666"/>
                  <a:gd name="connsiteX9" fmla="*/ 453088 w 641159"/>
                  <a:gd name="connsiteY9" fmla="*/ 121494 h 864666"/>
                  <a:gd name="connsiteX10" fmla="*/ 532843 w 641159"/>
                  <a:gd name="connsiteY10" fmla="*/ 37083 h 864666"/>
                  <a:gd name="connsiteX11" fmla="*/ 641119 w 641159"/>
                  <a:gd name="connsiteY11" fmla="*/ 578679 h 864666"/>
                  <a:gd name="connsiteX12" fmla="*/ 624790 w 641159"/>
                  <a:gd name="connsiteY12" fmla="*/ 864193 h 864666"/>
                  <a:gd name="connsiteX13" fmla="*/ 231567 w 641159"/>
                  <a:gd name="connsiteY13" fmla="*/ 864666 h 864666"/>
                  <a:gd name="connsiteX0" fmla="*/ 231567 w 641159"/>
                  <a:gd name="connsiteY0" fmla="*/ 864666 h 864666"/>
                  <a:gd name="connsiteX1" fmla="*/ 202968 w 641159"/>
                  <a:gd name="connsiteY1" fmla="*/ 801837 h 864666"/>
                  <a:gd name="connsiteX2" fmla="*/ 99553 w 641159"/>
                  <a:gd name="connsiteY2" fmla="*/ 807279 h 864666"/>
                  <a:gd name="connsiteX3" fmla="*/ 61453 w 641159"/>
                  <a:gd name="connsiteY3" fmla="*/ 510643 h 864666"/>
                  <a:gd name="connsiteX4" fmla="*/ 34539 w 641159"/>
                  <a:gd name="connsiteY4" fmla="*/ 60790 h 864666"/>
                  <a:gd name="connsiteX5" fmla="*/ 155162 w 641159"/>
                  <a:gd name="connsiteY5" fmla="*/ 130650 h 864666"/>
                  <a:gd name="connsiteX6" fmla="*/ 210425 w 641159"/>
                  <a:gd name="connsiteY6" fmla="*/ 5370 h 864666"/>
                  <a:gd name="connsiteX7" fmla="*/ 297243 w 641159"/>
                  <a:gd name="connsiteY7" fmla="*/ 117043 h 864666"/>
                  <a:gd name="connsiteX8" fmla="*/ 353135 w 641159"/>
                  <a:gd name="connsiteY8" fmla="*/ 84 h 864666"/>
                  <a:gd name="connsiteX9" fmla="*/ 453088 w 641159"/>
                  <a:gd name="connsiteY9" fmla="*/ 121494 h 864666"/>
                  <a:gd name="connsiteX10" fmla="*/ 532843 w 641159"/>
                  <a:gd name="connsiteY10" fmla="*/ 37083 h 864666"/>
                  <a:gd name="connsiteX11" fmla="*/ 641119 w 641159"/>
                  <a:gd name="connsiteY11" fmla="*/ 578679 h 864666"/>
                  <a:gd name="connsiteX12" fmla="*/ 624790 w 641159"/>
                  <a:gd name="connsiteY12" fmla="*/ 864193 h 864666"/>
                  <a:gd name="connsiteX13" fmla="*/ 231567 w 641159"/>
                  <a:gd name="connsiteY13" fmla="*/ 864666 h 864666"/>
                  <a:gd name="connsiteX0" fmla="*/ 231567 w 641159"/>
                  <a:gd name="connsiteY0" fmla="*/ 864666 h 864666"/>
                  <a:gd name="connsiteX1" fmla="*/ 202968 w 641159"/>
                  <a:gd name="connsiteY1" fmla="*/ 801837 h 864666"/>
                  <a:gd name="connsiteX2" fmla="*/ 99553 w 641159"/>
                  <a:gd name="connsiteY2" fmla="*/ 807279 h 864666"/>
                  <a:gd name="connsiteX3" fmla="*/ 61453 w 641159"/>
                  <a:gd name="connsiteY3" fmla="*/ 510643 h 864666"/>
                  <a:gd name="connsiteX4" fmla="*/ 34539 w 641159"/>
                  <a:gd name="connsiteY4" fmla="*/ 60790 h 864666"/>
                  <a:gd name="connsiteX5" fmla="*/ 155162 w 641159"/>
                  <a:gd name="connsiteY5" fmla="*/ 130650 h 864666"/>
                  <a:gd name="connsiteX6" fmla="*/ 210425 w 641159"/>
                  <a:gd name="connsiteY6" fmla="*/ 5370 h 864666"/>
                  <a:gd name="connsiteX7" fmla="*/ 297243 w 641159"/>
                  <a:gd name="connsiteY7" fmla="*/ 117043 h 864666"/>
                  <a:gd name="connsiteX8" fmla="*/ 353135 w 641159"/>
                  <a:gd name="connsiteY8" fmla="*/ 84 h 864666"/>
                  <a:gd name="connsiteX9" fmla="*/ 453088 w 641159"/>
                  <a:gd name="connsiteY9" fmla="*/ 121494 h 864666"/>
                  <a:gd name="connsiteX10" fmla="*/ 532843 w 641159"/>
                  <a:gd name="connsiteY10" fmla="*/ 37083 h 864666"/>
                  <a:gd name="connsiteX11" fmla="*/ 641119 w 641159"/>
                  <a:gd name="connsiteY11" fmla="*/ 578679 h 864666"/>
                  <a:gd name="connsiteX12" fmla="*/ 624790 w 641159"/>
                  <a:gd name="connsiteY12" fmla="*/ 864193 h 864666"/>
                  <a:gd name="connsiteX13" fmla="*/ 231567 w 641159"/>
                  <a:gd name="connsiteY13" fmla="*/ 864666 h 864666"/>
                  <a:gd name="connsiteX0" fmla="*/ 231567 w 641159"/>
                  <a:gd name="connsiteY0" fmla="*/ 864666 h 864666"/>
                  <a:gd name="connsiteX1" fmla="*/ 202968 w 641159"/>
                  <a:gd name="connsiteY1" fmla="*/ 801837 h 864666"/>
                  <a:gd name="connsiteX2" fmla="*/ 99553 w 641159"/>
                  <a:gd name="connsiteY2" fmla="*/ 807279 h 864666"/>
                  <a:gd name="connsiteX3" fmla="*/ 61453 w 641159"/>
                  <a:gd name="connsiteY3" fmla="*/ 510643 h 864666"/>
                  <a:gd name="connsiteX4" fmla="*/ 34539 w 641159"/>
                  <a:gd name="connsiteY4" fmla="*/ 60790 h 864666"/>
                  <a:gd name="connsiteX5" fmla="*/ 155162 w 641159"/>
                  <a:gd name="connsiteY5" fmla="*/ 130650 h 864666"/>
                  <a:gd name="connsiteX6" fmla="*/ 210425 w 641159"/>
                  <a:gd name="connsiteY6" fmla="*/ 5370 h 864666"/>
                  <a:gd name="connsiteX7" fmla="*/ 297243 w 641159"/>
                  <a:gd name="connsiteY7" fmla="*/ 117043 h 864666"/>
                  <a:gd name="connsiteX8" fmla="*/ 353135 w 641159"/>
                  <a:gd name="connsiteY8" fmla="*/ 84 h 864666"/>
                  <a:gd name="connsiteX9" fmla="*/ 453088 w 641159"/>
                  <a:gd name="connsiteY9" fmla="*/ 121494 h 864666"/>
                  <a:gd name="connsiteX10" fmla="*/ 532843 w 641159"/>
                  <a:gd name="connsiteY10" fmla="*/ 37083 h 864666"/>
                  <a:gd name="connsiteX11" fmla="*/ 641119 w 641159"/>
                  <a:gd name="connsiteY11" fmla="*/ 578679 h 864666"/>
                  <a:gd name="connsiteX12" fmla="*/ 624790 w 641159"/>
                  <a:gd name="connsiteY12" fmla="*/ 864193 h 864666"/>
                  <a:gd name="connsiteX13" fmla="*/ 231567 w 641159"/>
                  <a:gd name="connsiteY13" fmla="*/ 864666 h 864666"/>
                  <a:gd name="connsiteX0" fmla="*/ 231567 w 641159"/>
                  <a:gd name="connsiteY0" fmla="*/ 864666 h 864666"/>
                  <a:gd name="connsiteX1" fmla="*/ 202968 w 641159"/>
                  <a:gd name="connsiteY1" fmla="*/ 801837 h 864666"/>
                  <a:gd name="connsiteX2" fmla="*/ 99553 w 641159"/>
                  <a:gd name="connsiteY2" fmla="*/ 807279 h 864666"/>
                  <a:gd name="connsiteX3" fmla="*/ 61453 w 641159"/>
                  <a:gd name="connsiteY3" fmla="*/ 510643 h 864666"/>
                  <a:gd name="connsiteX4" fmla="*/ 34539 w 641159"/>
                  <a:gd name="connsiteY4" fmla="*/ 60790 h 864666"/>
                  <a:gd name="connsiteX5" fmla="*/ 155162 w 641159"/>
                  <a:gd name="connsiteY5" fmla="*/ 130650 h 864666"/>
                  <a:gd name="connsiteX6" fmla="*/ 210425 w 641159"/>
                  <a:gd name="connsiteY6" fmla="*/ 5370 h 864666"/>
                  <a:gd name="connsiteX7" fmla="*/ 297243 w 641159"/>
                  <a:gd name="connsiteY7" fmla="*/ 117043 h 864666"/>
                  <a:gd name="connsiteX8" fmla="*/ 353135 w 641159"/>
                  <a:gd name="connsiteY8" fmla="*/ 84 h 864666"/>
                  <a:gd name="connsiteX9" fmla="*/ 453088 w 641159"/>
                  <a:gd name="connsiteY9" fmla="*/ 121494 h 864666"/>
                  <a:gd name="connsiteX10" fmla="*/ 532843 w 641159"/>
                  <a:gd name="connsiteY10" fmla="*/ 37083 h 864666"/>
                  <a:gd name="connsiteX11" fmla="*/ 641119 w 641159"/>
                  <a:gd name="connsiteY11" fmla="*/ 578679 h 864666"/>
                  <a:gd name="connsiteX12" fmla="*/ 624790 w 641159"/>
                  <a:gd name="connsiteY12" fmla="*/ 864193 h 864666"/>
                  <a:gd name="connsiteX13" fmla="*/ 231567 w 641159"/>
                  <a:gd name="connsiteY13" fmla="*/ 864666 h 864666"/>
                  <a:gd name="connsiteX0" fmla="*/ 231567 w 641159"/>
                  <a:gd name="connsiteY0" fmla="*/ 864666 h 864666"/>
                  <a:gd name="connsiteX1" fmla="*/ 202968 w 641159"/>
                  <a:gd name="connsiteY1" fmla="*/ 801837 h 864666"/>
                  <a:gd name="connsiteX2" fmla="*/ 99553 w 641159"/>
                  <a:gd name="connsiteY2" fmla="*/ 807279 h 864666"/>
                  <a:gd name="connsiteX3" fmla="*/ 61453 w 641159"/>
                  <a:gd name="connsiteY3" fmla="*/ 510643 h 864666"/>
                  <a:gd name="connsiteX4" fmla="*/ 34539 w 641159"/>
                  <a:gd name="connsiteY4" fmla="*/ 60790 h 864666"/>
                  <a:gd name="connsiteX5" fmla="*/ 155162 w 641159"/>
                  <a:gd name="connsiteY5" fmla="*/ 130650 h 864666"/>
                  <a:gd name="connsiteX6" fmla="*/ 210425 w 641159"/>
                  <a:gd name="connsiteY6" fmla="*/ 5370 h 864666"/>
                  <a:gd name="connsiteX7" fmla="*/ 297243 w 641159"/>
                  <a:gd name="connsiteY7" fmla="*/ 117043 h 864666"/>
                  <a:gd name="connsiteX8" fmla="*/ 353135 w 641159"/>
                  <a:gd name="connsiteY8" fmla="*/ 84 h 864666"/>
                  <a:gd name="connsiteX9" fmla="*/ 453088 w 641159"/>
                  <a:gd name="connsiteY9" fmla="*/ 121494 h 864666"/>
                  <a:gd name="connsiteX10" fmla="*/ 532843 w 641159"/>
                  <a:gd name="connsiteY10" fmla="*/ 37083 h 864666"/>
                  <a:gd name="connsiteX11" fmla="*/ 641119 w 641159"/>
                  <a:gd name="connsiteY11" fmla="*/ 578679 h 864666"/>
                  <a:gd name="connsiteX12" fmla="*/ 624790 w 641159"/>
                  <a:gd name="connsiteY12" fmla="*/ 864193 h 864666"/>
                  <a:gd name="connsiteX13" fmla="*/ 231567 w 641159"/>
                  <a:gd name="connsiteY13" fmla="*/ 864666 h 864666"/>
                  <a:gd name="connsiteX0" fmla="*/ 257487 w 667079"/>
                  <a:gd name="connsiteY0" fmla="*/ 864666 h 864666"/>
                  <a:gd name="connsiteX1" fmla="*/ 228888 w 667079"/>
                  <a:gd name="connsiteY1" fmla="*/ 801837 h 864666"/>
                  <a:gd name="connsiteX2" fmla="*/ 125473 w 667079"/>
                  <a:gd name="connsiteY2" fmla="*/ 807279 h 864666"/>
                  <a:gd name="connsiteX3" fmla="*/ 288 w 667079"/>
                  <a:gd name="connsiteY3" fmla="*/ 595007 h 864666"/>
                  <a:gd name="connsiteX4" fmla="*/ 87373 w 667079"/>
                  <a:gd name="connsiteY4" fmla="*/ 510643 h 864666"/>
                  <a:gd name="connsiteX5" fmla="*/ 60459 w 667079"/>
                  <a:gd name="connsiteY5" fmla="*/ 60790 h 864666"/>
                  <a:gd name="connsiteX6" fmla="*/ 181082 w 667079"/>
                  <a:gd name="connsiteY6" fmla="*/ 130650 h 864666"/>
                  <a:gd name="connsiteX7" fmla="*/ 236345 w 667079"/>
                  <a:gd name="connsiteY7" fmla="*/ 5370 h 864666"/>
                  <a:gd name="connsiteX8" fmla="*/ 323163 w 667079"/>
                  <a:gd name="connsiteY8" fmla="*/ 117043 h 864666"/>
                  <a:gd name="connsiteX9" fmla="*/ 379055 w 667079"/>
                  <a:gd name="connsiteY9" fmla="*/ 84 h 864666"/>
                  <a:gd name="connsiteX10" fmla="*/ 479008 w 667079"/>
                  <a:gd name="connsiteY10" fmla="*/ 121494 h 864666"/>
                  <a:gd name="connsiteX11" fmla="*/ 558763 w 667079"/>
                  <a:gd name="connsiteY11" fmla="*/ 37083 h 864666"/>
                  <a:gd name="connsiteX12" fmla="*/ 667039 w 667079"/>
                  <a:gd name="connsiteY12" fmla="*/ 578679 h 864666"/>
                  <a:gd name="connsiteX13" fmla="*/ 650710 w 667079"/>
                  <a:gd name="connsiteY13" fmla="*/ 864193 h 864666"/>
                  <a:gd name="connsiteX14" fmla="*/ 257487 w 667079"/>
                  <a:gd name="connsiteY14" fmla="*/ 864666 h 864666"/>
                  <a:gd name="connsiteX0" fmla="*/ 260201 w 669793"/>
                  <a:gd name="connsiteY0" fmla="*/ 864666 h 864666"/>
                  <a:gd name="connsiteX1" fmla="*/ 231602 w 669793"/>
                  <a:gd name="connsiteY1" fmla="*/ 801837 h 864666"/>
                  <a:gd name="connsiteX2" fmla="*/ 128187 w 669793"/>
                  <a:gd name="connsiteY2" fmla="*/ 807279 h 864666"/>
                  <a:gd name="connsiteX3" fmla="*/ 281 w 669793"/>
                  <a:gd name="connsiteY3" fmla="*/ 526971 h 864666"/>
                  <a:gd name="connsiteX4" fmla="*/ 90087 w 669793"/>
                  <a:gd name="connsiteY4" fmla="*/ 510643 h 864666"/>
                  <a:gd name="connsiteX5" fmla="*/ 63173 w 669793"/>
                  <a:gd name="connsiteY5" fmla="*/ 60790 h 864666"/>
                  <a:gd name="connsiteX6" fmla="*/ 183796 w 669793"/>
                  <a:gd name="connsiteY6" fmla="*/ 130650 h 864666"/>
                  <a:gd name="connsiteX7" fmla="*/ 239059 w 669793"/>
                  <a:gd name="connsiteY7" fmla="*/ 5370 h 864666"/>
                  <a:gd name="connsiteX8" fmla="*/ 325877 w 669793"/>
                  <a:gd name="connsiteY8" fmla="*/ 117043 h 864666"/>
                  <a:gd name="connsiteX9" fmla="*/ 381769 w 669793"/>
                  <a:gd name="connsiteY9" fmla="*/ 84 h 864666"/>
                  <a:gd name="connsiteX10" fmla="*/ 481722 w 669793"/>
                  <a:gd name="connsiteY10" fmla="*/ 121494 h 864666"/>
                  <a:gd name="connsiteX11" fmla="*/ 561477 w 669793"/>
                  <a:gd name="connsiteY11" fmla="*/ 37083 h 864666"/>
                  <a:gd name="connsiteX12" fmla="*/ 669753 w 669793"/>
                  <a:gd name="connsiteY12" fmla="*/ 578679 h 864666"/>
                  <a:gd name="connsiteX13" fmla="*/ 653424 w 669793"/>
                  <a:gd name="connsiteY13" fmla="*/ 864193 h 864666"/>
                  <a:gd name="connsiteX14" fmla="*/ 260201 w 669793"/>
                  <a:gd name="connsiteY14" fmla="*/ 864666 h 864666"/>
                  <a:gd name="connsiteX0" fmla="*/ 259920 w 669512"/>
                  <a:gd name="connsiteY0" fmla="*/ 864666 h 864666"/>
                  <a:gd name="connsiteX1" fmla="*/ 231321 w 669512"/>
                  <a:gd name="connsiteY1" fmla="*/ 801837 h 864666"/>
                  <a:gd name="connsiteX2" fmla="*/ 127906 w 669512"/>
                  <a:gd name="connsiteY2" fmla="*/ 807279 h 864666"/>
                  <a:gd name="connsiteX3" fmla="*/ 0 w 669512"/>
                  <a:gd name="connsiteY3" fmla="*/ 526971 h 864666"/>
                  <a:gd name="connsiteX4" fmla="*/ 89806 w 669512"/>
                  <a:gd name="connsiteY4" fmla="*/ 510643 h 864666"/>
                  <a:gd name="connsiteX5" fmla="*/ 62892 w 669512"/>
                  <a:gd name="connsiteY5" fmla="*/ 60790 h 864666"/>
                  <a:gd name="connsiteX6" fmla="*/ 183515 w 669512"/>
                  <a:gd name="connsiteY6" fmla="*/ 130650 h 864666"/>
                  <a:gd name="connsiteX7" fmla="*/ 238778 w 669512"/>
                  <a:gd name="connsiteY7" fmla="*/ 5370 h 864666"/>
                  <a:gd name="connsiteX8" fmla="*/ 325596 w 669512"/>
                  <a:gd name="connsiteY8" fmla="*/ 117043 h 864666"/>
                  <a:gd name="connsiteX9" fmla="*/ 381488 w 669512"/>
                  <a:gd name="connsiteY9" fmla="*/ 84 h 864666"/>
                  <a:gd name="connsiteX10" fmla="*/ 481441 w 669512"/>
                  <a:gd name="connsiteY10" fmla="*/ 121494 h 864666"/>
                  <a:gd name="connsiteX11" fmla="*/ 561196 w 669512"/>
                  <a:gd name="connsiteY11" fmla="*/ 37083 h 864666"/>
                  <a:gd name="connsiteX12" fmla="*/ 669472 w 669512"/>
                  <a:gd name="connsiteY12" fmla="*/ 578679 h 864666"/>
                  <a:gd name="connsiteX13" fmla="*/ 653143 w 669512"/>
                  <a:gd name="connsiteY13" fmla="*/ 864193 h 864666"/>
                  <a:gd name="connsiteX14" fmla="*/ 259920 w 669512"/>
                  <a:gd name="connsiteY14" fmla="*/ 864666 h 864666"/>
                  <a:gd name="connsiteX0" fmla="*/ 259920 w 669512"/>
                  <a:gd name="connsiteY0" fmla="*/ 864666 h 864666"/>
                  <a:gd name="connsiteX1" fmla="*/ 231321 w 669512"/>
                  <a:gd name="connsiteY1" fmla="*/ 801837 h 864666"/>
                  <a:gd name="connsiteX2" fmla="*/ 127906 w 669512"/>
                  <a:gd name="connsiteY2" fmla="*/ 807279 h 864666"/>
                  <a:gd name="connsiteX3" fmla="*/ 0 w 669512"/>
                  <a:gd name="connsiteY3" fmla="*/ 526971 h 864666"/>
                  <a:gd name="connsiteX4" fmla="*/ 89806 w 669512"/>
                  <a:gd name="connsiteY4" fmla="*/ 510643 h 864666"/>
                  <a:gd name="connsiteX5" fmla="*/ 62892 w 669512"/>
                  <a:gd name="connsiteY5" fmla="*/ 60790 h 864666"/>
                  <a:gd name="connsiteX6" fmla="*/ 183515 w 669512"/>
                  <a:gd name="connsiteY6" fmla="*/ 130650 h 864666"/>
                  <a:gd name="connsiteX7" fmla="*/ 238778 w 669512"/>
                  <a:gd name="connsiteY7" fmla="*/ 5370 h 864666"/>
                  <a:gd name="connsiteX8" fmla="*/ 325596 w 669512"/>
                  <a:gd name="connsiteY8" fmla="*/ 117043 h 864666"/>
                  <a:gd name="connsiteX9" fmla="*/ 381488 w 669512"/>
                  <a:gd name="connsiteY9" fmla="*/ 84 h 864666"/>
                  <a:gd name="connsiteX10" fmla="*/ 481441 w 669512"/>
                  <a:gd name="connsiteY10" fmla="*/ 121494 h 864666"/>
                  <a:gd name="connsiteX11" fmla="*/ 561196 w 669512"/>
                  <a:gd name="connsiteY11" fmla="*/ 37083 h 864666"/>
                  <a:gd name="connsiteX12" fmla="*/ 669472 w 669512"/>
                  <a:gd name="connsiteY12" fmla="*/ 578679 h 864666"/>
                  <a:gd name="connsiteX13" fmla="*/ 653143 w 669512"/>
                  <a:gd name="connsiteY13" fmla="*/ 864193 h 864666"/>
                  <a:gd name="connsiteX14" fmla="*/ 259920 w 669512"/>
                  <a:gd name="connsiteY14" fmla="*/ 864666 h 864666"/>
                  <a:gd name="connsiteX0" fmla="*/ 259920 w 669512"/>
                  <a:gd name="connsiteY0" fmla="*/ 864666 h 864666"/>
                  <a:gd name="connsiteX1" fmla="*/ 231321 w 669512"/>
                  <a:gd name="connsiteY1" fmla="*/ 801837 h 864666"/>
                  <a:gd name="connsiteX2" fmla="*/ 127906 w 669512"/>
                  <a:gd name="connsiteY2" fmla="*/ 807279 h 864666"/>
                  <a:gd name="connsiteX3" fmla="*/ 0 w 669512"/>
                  <a:gd name="connsiteY3" fmla="*/ 526971 h 864666"/>
                  <a:gd name="connsiteX4" fmla="*/ 89806 w 669512"/>
                  <a:gd name="connsiteY4" fmla="*/ 510643 h 864666"/>
                  <a:gd name="connsiteX5" fmla="*/ 62892 w 669512"/>
                  <a:gd name="connsiteY5" fmla="*/ 60790 h 864666"/>
                  <a:gd name="connsiteX6" fmla="*/ 183515 w 669512"/>
                  <a:gd name="connsiteY6" fmla="*/ 130650 h 864666"/>
                  <a:gd name="connsiteX7" fmla="*/ 238778 w 669512"/>
                  <a:gd name="connsiteY7" fmla="*/ 5370 h 864666"/>
                  <a:gd name="connsiteX8" fmla="*/ 325596 w 669512"/>
                  <a:gd name="connsiteY8" fmla="*/ 117043 h 864666"/>
                  <a:gd name="connsiteX9" fmla="*/ 381488 w 669512"/>
                  <a:gd name="connsiteY9" fmla="*/ 84 h 864666"/>
                  <a:gd name="connsiteX10" fmla="*/ 481441 w 669512"/>
                  <a:gd name="connsiteY10" fmla="*/ 121494 h 864666"/>
                  <a:gd name="connsiteX11" fmla="*/ 561196 w 669512"/>
                  <a:gd name="connsiteY11" fmla="*/ 37083 h 864666"/>
                  <a:gd name="connsiteX12" fmla="*/ 669472 w 669512"/>
                  <a:gd name="connsiteY12" fmla="*/ 578679 h 864666"/>
                  <a:gd name="connsiteX13" fmla="*/ 653143 w 669512"/>
                  <a:gd name="connsiteY13" fmla="*/ 864193 h 864666"/>
                  <a:gd name="connsiteX14" fmla="*/ 259920 w 669512"/>
                  <a:gd name="connsiteY14" fmla="*/ 864666 h 864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69512" h="864666">
                    <a:moveTo>
                      <a:pt x="259920" y="864666"/>
                    </a:moveTo>
                    <a:cubicBezTo>
                      <a:pt x="237695" y="826606"/>
                      <a:pt x="245159" y="825008"/>
                      <a:pt x="231321" y="801837"/>
                    </a:cubicBezTo>
                    <a:cubicBezTo>
                      <a:pt x="184826" y="794994"/>
                      <a:pt x="202292" y="803651"/>
                      <a:pt x="127906" y="807279"/>
                    </a:cubicBezTo>
                    <a:cubicBezTo>
                      <a:pt x="107042" y="780972"/>
                      <a:pt x="6350" y="576410"/>
                      <a:pt x="0" y="526971"/>
                    </a:cubicBezTo>
                    <a:cubicBezTo>
                      <a:pt x="58964" y="502024"/>
                      <a:pt x="28977" y="523479"/>
                      <a:pt x="89806" y="510643"/>
                    </a:cubicBezTo>
                    <a:cubicBezTo>
                      <a:pt x="46082" y="333121"/>
                      <a:pt x="-8516" y="81486"/>
                      <a:pt x="62892" y="60790"/>
                    </a:cubicBezTo>
                    <a:cubicBezTo>
                      <a:pt x="138478" y="39627"/>
                      <a:pt x="162358" y="62006"/>
                      <a:pt x="183515" y="130650"/>
                    </a:cubicBezTo>
                    <a:cubicBezTo>
                      <a:pt x="185607" y="62583"/>
                      <a:pt x="163207" y="19009"/>
                      <a:pt x="238778" y="5370"/>
                    </a:cubicBezTo>
                    <a:cubicBezTo>
                      <a:pt x="335937" y="-2341"/>
                      <a:pt x="301811" y="117924"/>
                      <a:pt x="325596" y="117043"/>
                    </a:cubicBezTo>
                    <a:cubicBezTo>
                      <a:pt x="328806" y="55378"/>
                      <a:pt x="299358" y="7320"/>
                      <a:pt x="381488" y="84"/>
                    </a:cubicBezTo>
                    <a:cubicBezTo>
                      <a:pt x="488285" y="-2989"/>
                      <a:pt x="459008" y="78303"/>
                      <a:pt x="481441" y="121494"/>
                    </a:cubicBezTo>
                    <a:cubicBezTo>
                      <a:pt x="497140" y="80657"/>
                      <a:pt x="482904" y="31655"/>
                      <a:pt x="561196" y="37083"/>
                    </a:cubicBezTo>
                    <a:cubicBezTo>
                      <a:pt x="672580" y="39816"/>
                      <a:pt x="669666" y="488862"/>
                      <a:pt x="669472" y="578679"/>
                    </a:cubicBezTo>
                    <a:cubicBezTo>
                      <a:pt x="666751" y="690178"/>
                      <a:pt x="672193" y="766300"/>
                      <a:pt x="653143" y="864193"/>
                    </a:cubicBezTo>
                    <a:cubicBezTo>
                      <a:pt x="514812" y="859815"/>
                      <a:pt x="460845" y="856509"/>
                      <a:pt x="259920" y="864666"/>
                    </a:cubicBezTo>
                    <a:close/>
                  </a:path>
                </a:pathLst>
              </a:cu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dirty="0"/>
              </a:p>
            </p:txBody>
          </p:sp>
          <p:sp>
            <p:nvSpPr>
              <p:cNvPr id="90" name="Freeform 18">
                <a:extLst>
                  <a:ext uri="{FF2B5EF4-FFF2-40B4-BE49-F238E27FC236}">
                    <a16:creationId xmlns="" xmlns:a16="http://schemas.microsoft.com/office/drawing/2014/main" id="{69EF81FF-31DC-41C7-94D1-AC721A86CB8C}"/>
                  </a:ext>
                </a:extLst>
              </p:cNvPr>
              <p:cNvSpPr>
                <a:spLocks/>
              </p:cNvSpPr>
              <p:nvPr/>
            </p:nvSpPr>
            <p:spPr bwMode="auto">
              <a:xfrm rot="20940928" flipH="1">
                <a:off x="1126074" y="2670966"/>
                <a:ext cx="1656184" cy="1909514"/>
              </a:xfrm>
              <a:custGeom>
                <a:avLst/>
                <a:gdLst>
                  <a:gd name="connsiteX0" fmla="*/ 853425 w 1656184"/>
                  <a:gd name="connsiteY0" fmla="*/ 0 h 1909514"/>
                  <a:gd name="connsiteX1" fmla="*/ 789249 w 1656184"/>
                  <a:gd name="connsiteY1" fmla="*/ 5234 h 1909514"/>
                  <a:gd name="connsiteX2" fmla="*/ 628247 w 1656184"/>
                  <a:gd name="connsiteY2" fmla="*/ 41869 h 1909514"/>
                  <a:gd name="connsiteX3" fmla="*/ 580396 w 1656184"/>
                  <a:gd name="connsiteY3" fmla="*/ 59896 h 1909514"/>
                  <a:gd name="connsiteX4" fmla="*/ 533110 w 1656184"/>
                  <a:gd name="connsiteY4" fmla="*/ 80250 h 1909514"/>
                  <a:gd name="connsiteX5" fmla="*/ 486948 w 1656184"/>
                  <a:gd name="connsiteY5" fmla="*/ 104673 h 1909514"/>
                  <a:gd name="connsiteX6" fmla="*/ 444164 w 1656184"/>
                  <a:gd name="connsiteY6" fmla="*/ 132005 h 1909514"/>
                  <a:gd name="connsiteX7" fmla="*/ 403069 w 1656184"/>
                  <a:gd name="connsiteY7" fmla="*/ 162825 h 1909514"/>
                  <a:gd name="connsiteX8" fmla="*/ 365352 w 1656184"/>
                  <a:gd name="connsiteY8" fmla="*/ 196553 h 1909514"/>
                  <a:gd name="connsiteX9" fmla="*/ 330449 w 1656184"/>
                  <a:gd name="connsiteY9" fmla="*/ 233188 h 1909514"/>
                  <a:gd name="connsiteX10" fmla="*/ 298924 w 1656184"/>
                  <a:gd name="connsiteY10" fmla="*/ 273313 h 1909514"/>
                  <a:gd name="connsiteX11" fmla="*/ 271340 w 1656184"/>
                  <a:gd name="connsiteY11" fmla="*/ 315764 h 1909514"/>
                  <a:gd name="connsiteX12" fmla="*/ 247696 w 1656184"/>
                  <a:gd name="connsiteY12" fmla="*/ 361123 h 1909514"/>
                  <a:gd name="connsiteX13" fmla="*/ 227993 w 1656184"/>
                  <a:gd name="connsiteY13" fmla="*/ 409970 h 1909514"/>
                  <a:gd name="connsiteX14" fmla="*/ 196468 w 1656184"/>
                  <a:gd name="connsiteY14" fmla="*/ 544301 h 1909514"/>
                  <a:gd name="connsiteX15" fmla="*/ 193653 w 1656184"/>
                  <a:gd name="connsiteY15" fmla="*/ 576865 h 1909514"/>
                  <a:gd name="connsiteX16" fmla="*/ 192528 w 1656184"/>
                  <a:gd name="connsiteY16" fmla="*/ 607686 h 1909514"/>
                  <a:gd name="connsiteX17" fmla="*/ 193653 w 1656184"/>
                  <a:gd name="connsiteY17" fmla="*/ 636180 h 1909514"/>
                  <a:gd name="connsiteX18" fmla="*/ 194216 w 1656184"/>
                  <a:gd name="connsiteY18" fmla="*/ 664674 h 1909514"/>
                  <a:gd name="connsiteX19" fmla="*/ 194216 w 1656184"/>
                  <a:gd name="connsiteY19" fmla="*/ 691424 h 1909514"/>
                  <a:gd name="connsiteX20" fmla="*/ 191402 w 1656184"/>
                  <a:gd name="connsiteY20" fmla="*/ 716430 h 1909514"/>
                  <a:gd name="connsiteX21" fmla="*/ 182958 w 1656184"/>
                  <a:gd name="connsiteY21" fmla="*/ 742016 h 1909514"/>
                  <a:gd name="connsiteX22" fmla="*/ 167758 w 1656184"/>
                  <a:gd name="connsiteY22" fmla="*/ 772837 h 1909514"/>
                  <a:gd name="connsiteX23" fmla="*/ 149181 w 1656184"/>
                  <a:gd name="connsiteY23" fmla="*/ 801331 h 1909514"/>
                  <a:gd name="connsiteX24" fmla="*/ 128915 w 1656184"/>
                  <a:gd name="connsiteY24" fmla="*/ 826336 h 1909514"/>
                  <a:gd name="connsiteX25" fmla="*/ 107523 w 1656184"/>
                  <a:gd name="connsiteY25" fmla="*/ 851923 h 1909514"/>
                  <a:gd name="connsiteX26" fmla="*/ 85005 w 1656184"/>
                  <a:gd name="connsiteY26" fmla="*/ 875184 h 1909514"/>
                  <a:gd name="connsiteX27" fmla="*/ 62487 w 1656184"/>
                  <a:gd name="connsiteY27" fmla="*/ 898445 h 1909514"/>
                  <a:gd name="connsiteX28" fmla="*/ 41095 w 1656184"/>
                  <a:gd name="connsiteY28" fmla="*/ 924031 h 1909514"/>
                  <a:gd name="connsiteX29" fmla="*/ 33777 w 1656184"/>
                  <a:gd name="connsiteY29" fmla="*/ 931009 h 1909514"/>
                  <a:gd name="connsiteX30" fmla="*/ 24769 w 1656184"/>
                  <a:gd name="connsiteY30" fmla="*/ 939732 h 1909514"/>
                  <a:gd name="connsiteX31" fmla="*/ 15200 w 1656184"/>
                  <a:gd name="connsiteY31" fmla="*/ 950199 h 1909514"/>
                  <a:gd name="connsiteX32" fmla="*/ 7319 w 1656184"/>
                  <a:gd name="connsiteY32" fmla="*/ 960666 h 1909514"/>
                  <a:gd name="connsiteX33" fmla="*/ 2252 w 1656184"/>
                  <a:gd name="connsiteY33" fmla="*/ 973460 h 1909514"/>
                  <a:gd name="connsiteX34" fmla="*/ 0 w 1656184"/>
                  <a:gd name="connsiteY34" fmla="*/ 987416 h 1909514"/>
                  <a:gd name="connsiteX35" fmla="*/ 2815 w 1656184"/>
                  <a:gd name="connsiteY35" fmla="*/ 1001955 h 1909514"/>
                  <a:gd name="connsiteX36" fmla="*/ 10133 w 1656184"/>
                  <a:gd name="connsiteY36" fmla="*/ 1015911 h 1909514"/>
                  <a:gd name="connsiteX37" fmla="*/ 22518 w 1656184"/>
                  <a:gd name="connsiteY37" fmla="*/ 1027541 h 1909514"/>
                  <a:gd name="connsiteX38" fmla="*/ 36592 w 1656184"/>
                  <a:gd name="connsiteY38" fmla="*/ 1035682 h 1909514"/>
                  <a:gd name="connsiteX39" fmla="*/ 54043 w 1656184"/>
                  <a:gd name="connsiteY39" fmla="*/ 1043243 h 1909514"/>
                  <a:gd name="connsiteX40" fmla="*/ 72621 w 1656184"/>
                  <a:gd name="connsiteY40" fmla="*/ 1049639 h 1909514"/>
                  <a:gd name="connsiteX41" fmla="*/ 91197 w 1656184"/>
                  <a:gd name="connsiteY41" fmla="*/ 1056035 h 1909514"/>
                  <a:gd name="connsiteX42" fmla="*/ 109212 w 1656184"/>
                  <a:gd name="connsiteY42" fmla="*/ 1062432 h 1909514"/>
                  <a:gd name="connsiteX43" fmla="*/ 126663 w 1656184"/>
                  <a:gd name="connsiteY43" fmla="*/ 1069992 h 1909514"/>
                  <a:gd name="connsiteX44" fmla="*/ 142425 w 1656184"/>
                  <a:gd name="connsiteY44" fmla="*/ 1078133 h 1909514"/>
                  <a:gd name="connsiteX45" fmla="*/ 153685 w 1656184"/>
                  <a:gd name="connsiteY45" fmla="*/ 1088601 h 1909514"/>
                  <a:gd name="connsiteX46" fmla="*/ 150306 w 1656184"/>
                  <a:gd name="connsiteY46" fmla="*/ 1102557 h 1909514"/>
                  <a:gd name="connsiteX47" fmla="*/ 144114 w 1656184"/>
                  <a:gd name="connsiteY47" fmla="*/ 1115351 h 1909514"/>
                  <a:gd name="connsiteX48" fmla="*/ 137921 w 1656184"/>
                  <a:gd name="connsiteY48" fmla="*/ 1128725 h 1909514"/>
                  <a:gd name="connsiteX49" fmla="*/ 131166 w 1656184"/>
                  <a:gd name="connsiteY49" fmla="*/ 1141518 h 1909514"/>
                  <a:gd name="connsiteX50" fmla="*/ 124974 w 1656184"/>
                  <a:gd name="connsiteY50" fmla="*/ 1154312 h 1909514"/>
                  <a:gd name="connsiteX51" fmla="*/ 120471 w 1656184"/>
                  <a:gd name="connsiteY51" fmla="*/ 1167105 h 1909514"/>
                  <a:gd name="connsiteX52" fmla="*/ 118781 w 1656184"/>
                  <a:gd name="connsiteY52" fmla="*/ 1178735 h 1909514"/>
                  <a:gd name="connsiteX53" fmla="*/ 119907 w 1656184"/>
                  <a:gd name="connsiteY53" fmla="*/ 1191529 h 1909514"/>
                  <a:gd name="connsiteX54" fmla="*/ 126100 w 1656184"/>
                  <a:gd name="connsiteY54" fmla="*/ 1203159 h 1909514"/>
                  <a:gd name="connsiteX55" fmla="*/ 137359 w 1656184"/>
                  <a:gd name="connsiteY55" fmla="*/ 1214790 h 1909514"/>
                  <a:gd name="connsiteX56" fmla="*/ 153685 w 1656184"/>
                  <a:gd name="connsiteY56" fmla="*/ 1226420 h 1909514"/>
                  <a:gd name="connsiteX57" fmla="*/ 150306 w 1656184"/>
                  <a:gd name="connsiteY57" fmla="*/ 1235725 h 1909514"/>
                  <a:gd name="connsiteX58" fmla="*/ 145240 w 1656184"/>
                  <a:gd name="connsiteY58" fmla="*/ 1245029 h 1909514"/>
                  <a:gd name="connsiteX59" fmla="*/ 141300 w 1656184"/>
                  <a:gd name="connsiteY59" fmla="*/ 1256077 h 1909514"/>
                  <a:gd name="connsiteX60" fmla="*/ 140174 w 1656184"/>
                  <a:gd name="connsiteY60" fmla="*/ 1267708 h 1909514"/>
                  <a:gd name="connsiteX61" fmla="*/ 142425 w 1656184"/>
                  <a:gd name="connsiteY61" fmla="*/ 1279339 h 1909514"/>
                  <a:gd name="connsiteX62" fmla="*/ 148618 w 1656184"/>
                  <a:gd name="connsiteY62" fmla="*/ 1289806 h 1909514"/>
                  <a:gd name="connsiteX63" fmla="*/ 156499 w 1656184"/>
                  <a:gd name="connsiteY63" fmla="*/ 1297947 h 1909514"/>
                  <a:gd name="connsiteX64" fmla="*/ 166632 w 1656184"/>
                  <a:gd name="connsiteY64" fmla="*/ 1305506 h 1909514"/>
                  <a:gd name="connsiteX65" fmla="*/ 176765 w 1656184"/>
                  <a:gd name="connsiteY65" fmla="*/ 1310740 h 1909514"/>
                  <a:gd name="connsiteX66" fmla="*/ 186335 w 1656184"/>
                  <a:gd name="connsiteY66" fmla="*/ 1317137 h 1909514"/>
                  <a:gd name="connsiteX67" fmla="*/ 195343 w 1656184"/>
                  <a:gd name="connsiteY67" fmla="*/ 1325860 h 1909514"/>
                  <a:gd name="connsiteX68" fmla="*/ 200408 w 1656184"/>
                  <a:gd name="connsiteY68" fmla="*/ 1335164 h 1909514"/>
                  <a:gd name="connsiteX69" fmla="*/ 205475 w 1656184"/>
                  <a:gd name="connsiteY69" fmla="*/ 1352028 h 1909514"/>
                  <a:gd name="connsiteX70" fmla="*/ 205475 w 1656184"/>
                  <a:gd name="connsiteY70" fmla="*/ 1371218 h 1909514"/>
                  <a:gd name="connsiteX71" fmla="*/ 203787 w 1656184"/>
                  <a:gd name="connsiteY71" fmla="*/ 1389245 h 1909514"/>
                  <a:gd name="connsiteX72" fmla="*/ 199283 w 1656184"/>
                  <a:gd name="connsiteY72" fmla="*/ 1407854 h 1909514"/>
                  <a:gd name="connsiteX73" fmla="*/ 195343 w 1656184"/>
                  <a:gd name="connsiteY73" fmla="*/ 1425881 h 1909514"/>
                  <a:gd name="connsiteX74" fmla="*/ 192528 w 1656184"/>
                  <a:gd name="connsiteY74" fmla="*/ 1442163 h 1909514"/>
                  <a:gd name="connsiteX75" fmla="*/ 190276 w 1656184"/>
                  <a:gd name="connsiteY75" fmla="*/ 1465424 h 1909514"/>
                  <a:gd name="connsiteX76" fmla="*/ 192528 w 1656184"/>
                  <a:gd name="connsiteY76" fmla="*/ 1486358 h 1909514"/>
                  <a:gd name="connsiteX77" fmla="*/ 198719 w 1656184"/>
                  <a:gd name="connsiteY77" fmla="*/ 1505548 h 1909514"/>
                  <a:gd name="connsiteX78" fmla="*/ 206601 w 1656184"/>
                  <a:gd name="connsiteY78" fmla="*/ 1522413 h 1909514"/>
                  <a:gd name="connsiteX79" fmla="*/ 217860 w 1656184"/>
                  <a:gd name="connsiteY79" fmla="*/ 1535787 h 1909514"/>
                  <a:gd name="connsiteX80" fmla="*/ 232497 w 1656184"/>
                  <a:gd name="connsiteY80" fmla="*/ 1548581 h 1909514"/>
                  <a:gd name="connsiteX81" fmla="*/ 246570 w 1656184"/>
                  <a:gd name="connsiteY81" fmla="*/ 1559048 h 1909514"/>
                  <a:gd name="connsiteX82" fmla="*/ 262896 w 1656184"/>
                  <a:gd name="connsiteY82" fmla="*/ 1567771 h 1909514"/>
                  <a:gd name="connsiteX83" fmla="*/ 279221 w 1656184"/>
                  <a:gd name="connsiteY83" fmla="*/ 1575331 h 1909514"/>
                  <a:gd name="connsiteX84" fmla="*/ 295546 w 1656184"/>
                  <a:gd name="connsiteY84" fmla="*/ 1579401 h 1909514"/>
                  <a:gd name="connsiteX85" fmla="*/ 325383 w 1656184"/>
                  <a:gd name="connsiteY85" fmla="*/ 1584635 h 1909514"/>
                  <a:gd name="connsiteX86" fmla="*/ 356908 w 1656184"/>
                  <a:gd name="connsiteY86" fmla="*/ 1586961 h 1909514"/>
                  <a:gd name="connsiteX87" fmla="*/ 390121 w 1656184"/>
                  <a:gd name="connsiteY87" fmla="*/ 1585798 h 1909514"/>
                  <a:gd name="connsiteX88" fmla="*/ 422772 w 1656184"/>
                  <a:gd name="connsiteY88" fmla="*/ 1582309 h 1909514"/>
                  <a:gd name="connsiteX89" fmla="*/ 455423 w 1656184"/>
                  <a:gd name="connsiteY89" fmla="*/ 1578238 h 1909514"/>
                  <a:gd name="connsiteX90" fmla="*/ 486385 w 1656184"/>
                  <a:gd name="connsiteY90" fmla="*/ 1571841 h 1909514"/>
                  <a:gd name="connsiteX91" fmla="*/ 513969 w 1656184"/>
                  <a:gd name="connsiteY91" fmla="*/ 1564281 h 1909514"/>
                  <a:gd name="connsiteX92" fmla="*/ 529900 w 1656184"/>
                  <a:gd name="connsiteY92" fmla="*/ 1558923 h 1909514"/>
                  <a:gd name="connsiteX93" fmla="*/ 627355 w 1656184"/>
                  <a:gd name="connsiteY93" fmla="*/ 1909514 h 1909514"/>
                  <a:gd name="connsiteX94" fmla="*/ 699234 w 1656184"/>
                  <a:gd name="connsiteY94" fmla="*/ 1702328 h 1909514"/>
                  <a:gd name="connsiteX95" fmla="*/ 697686 w 1656184"/>
                  <a:gd name="connsiteY95" fmla="*/ 1708838 h 1909514"/>
                  <a:gd name="connsiteX96" fmla="*/ 1413007 w 1656184"/>
                  <a:gd name="connsiteY96" fmla="*/ 1487444 h 1909514"/>
                  <a:gd name="connsiteX97" fmla="*/ 1412429 w 1656184"/>
                  <a:gd name="connsiteY97" fmla="*/ 1485195 h 1909514"/>
                  <a:gd name="connsiteX98" fmla="*/ 1405111 w 1656184"/>
                  <a:gd name="connsiteY98" fmla="*/ 1455538 h 1909514"/>
                  <a:gd name="connsiteX99" fmla="*/ 1398918 w 1656184"/>
                  <a:gd name="connsiteY99" fmla="*/ 1425881 h 1909514"/>
                  <a:gd name="connsiteX100" fmla="*/ 1394978 w 1656184"/>
                  <a:gd name="connsiteY100" fmla="*/ 1398549 h 1909514"/>
                  <a:gd name="connsiteX101" fmla="*/ 1392163 w 1656184"/>
                  <a:gd name="connsiteY101" fmla="*/ 1372381 h 1909514"/>
                  <a:gd name="connsiteX102" fmla="*/ 1391037 w 1656184"/>
                  <a:gd name="connsiteY102" fmla="*/ 1350865 h 1909514"/>
                  <a:gd name="connsiteX103" fmla="*/ 1392163 w 1656184"/>
                  <a:gd name="connsiteY103" fmla="*/ 1332837 h 1909514"/>
                  <a:gd name="connsiteX104" fmla="*/ 1401171 w 1656184"/>
                  <a:gd name="connsiteY104" fmla="*/ 1295039 h 1909514"/>
                  <a:gd name="connsiteX105" fmla="*/ 1412429 w 1656184"/>
                  <a:gd name="connsiteY105" fmla="*/ 1260148 h 1909514"/>
                  <a:gd name="connsiteX106" fmla="*/ 1426503 w 1656184"/>
                  <a:gd name="connsiteY106" fmla="*/ 1227001 h 1909514"/>
                  <a:gd name="connsiteX107" fmla="*/ 1443954 w 1656184"/>
                  <a:gd name="connsiteY107" fmla="*/ 1197926 h 1909514"/>
                  <a:gd name="connsiteX108" fmla="*/ 1469849 w 1656184"/>
                  <a:gd name="connsiteY108" fmla="*/ 1161872 h 1909514"/>
                  <a:gd name="connsiteX109" fmla="*/ 1496308 w 1656184"/>
                  <a:gd name="connsiteY109" fmla="*/ 1125818 h 1909514"/>
                  <a:gd name="connsiteX110" fmla="*/ 1522767 w 1656184"/>
                  <a:gd name="connsiteY110" fmla="*/ 1090926 h 1909514"/>
                  <a:gd name="connsiteX111" fmla="*/ 1549788 w 1656184"/>
                  <a:gd name="connsiteY111" fmla="*/ 1053710 h 1909514"/>
                  <a:gd name="connsiteX112" fmla="*/ 1573995 w 1656184"/>
                  <a:gd name="connsiteY112" fmla="*/ 1015911 h 1909514"/>
                  <a:gd name="connsiteX113" fmla="*/ 1597637 w 1656184"/>
                  <a:gd name="connsiteY113" fmla="*/ 976949 h 1909514"/>
                  <a:gd name="connsiteX114" fmla="*/ 1617341 w 1656184"/>
                  <a:gd name="connsiteY114" fmla="*/ 934499 h 1909514"/>
                  <a:gd name="connsiteX115" fmla="*/ 1633666 w 1656184"/>
                  <a:gd name="connsiteY115" fmla="*/ 889140 h 1909514"/>
                  <a:gd name="connsiteX116" fmla="*/ 1646051 w 1656184"/>
                  <a:gd name="connsiteY116" fmla="*/ 836222 h 1909514"/>
                  <a:gd name="connsiteX117" fmla="*/ 1652807 w 1656184"/>
                  <a:gd name="connsiteY117" fmla="*/ 782141 h 1909514"/>
                  <a:gd name="connsiteX118" fmla="*/ 1656184 w 1656184"/>
                  <a:gd name="connsiteY118" fmla="*/ 726897 h 1909514"/>
                  <a:gd name="connsiteX119" fmla="*/ 1655059 w 1656184"/>
                  <a:gd name="connsiteY119" fmla="*/ 671072 h 1909514"/>
                  <a:gd name="connsiteX120" fmla="*/ 1651118 w 1656184"/>
                  <a:gd name="connsiteY120" fmla="*/ 616409 h 1909514"/>
                  <a:gd name="connsiteX121" fmla="*/ 1642674 w 1656184"/>
                  <a:gd name="connsiteY121" fmla="*/ 563490 h 1909514"/>
                  <a:gd name="connsiteX122" fmla="*/ 1631415 w 1656184"/>
                  <a:gd name="connsiteY122" fmla="*/ 511736 h 1909514"/>
                  <a:gd name="connsiteX123" fmla="*/ 1617341 w 1656184"/>
                  <a:gd name="connsiteY123" fmla="*/ 464051 h 1909514"/>
                  <a:gd name="connsiteX124" fmla="*/ 1601579 w 1656184"/>
                  <a:gd name="connsiteY124" fmla="*/ 420438 h 1909514"/>
                  <a:gd name="connsiteX125" fmla="*/ 1583565 w 1656184"/>
                  <a:gd name="connsiteY125" fmla="*/ 381475 h 1909514"/>
                  <a:gd name="connsiteX126" fmla="*/ 1556543 w 1656184"/>
                  <a:gd name="connsiteY126" fmla="*/ 334954 h 1909514"/>
                  <a:gd name="connsiteX127" fmla="*/ 1527270 w 1656184"/>
                  <a:gd name="connsiteY127" fmla="*/ 290759 h 1909514"/>
                  <a:gd name="connsiteX128" fmla="*/ 1494056 w 1656184"/>
                  <a:gd name="connsiteY128" fmla="*/ 249471 h 1909514"/>
                  <a:gd name="connsiteX129" fmla="*/ 1458590 w 1656184"/>
                  <a:gd name="connsiteY129" fmla="*/ 209928 h 1909514"/>
                  <a:gd name="connsiteX130" fmla="*/ 1419747 w 1656184"/>
                  <a:gd name="connsiteY130" fmla="*/ 174455 h 1909514"/>
                  <a:gd name="connsiteX131" fmla="*/ 1376400 w 1656184"/>
                  <a:gd name="connsiteY131" fmla="*/ 141309 h 1909514"/>
                  <a:gd name="connsiteX132" fmla="*/ 1331365 w 1656184"/>
                  <a:gd name="connsiteY132" fmla="*/ 111652 h 1909514"/>
                  <a:gd name="connsiteX133" fmla="*/ 1283515 w 1656184"/>
                  <a:gd name="connsiteY133" fmla="*/ 85483 h 1909514"/>
                  <a:gd name="connsiteX134" fmla="*/ 1231161 w 1656184"/>
                  <a:gd name="connsiteY134" fmla="*/ 63386 h 1909514"/>
                  <a:gd name="connsiteX135" fmla="*/ 1177119 w 1656184"/>
                  <a:gd name="connsiteY135" fmla="*/ 43033 h 1909514"/>
                  <a:gd name="connsiteX136" fmla="*/ 1118572 w 1656184"/>
                  <a:gd name="connsiteY136" fmla="*/ 27332 h 1909514"/>
                  <a:gd name="connsiteX137" fmla="*/ 1057210 w 1656184"/>
                  <a:gd name="connsiteY137" fmla="*/ 14538 h 1909514"/>
                  <a:gd name="connsiteX138" fmla="*/ 993036 w 1656184"/>
                  <a:gd name="connsiteY138" fmla="*/ 5815 h 1909514"/>
                  <a:gd name="connsiteX139" fmla="*/ 925482 w 1656184"/>
                  <a:gd name="connsiteY139" fmla="*/ 582 h 1909514"/>
                  <a:gd name="connsiteX140" fmla="*/ 853425 w 1656184"/>
                  <a:gd name="connsiteY140" fmla="*/ 0 h 1909514"/>
                  <a:gd name="connsiteX0" fmla="*/ 853425 w 1656184"/>
                  <a:gd name="connsiteY0" fmla="*/ 0 h 1909514"/>
                  <a:gd name="connsiteX1" fmla="*/ 789249 w 1656184"/>
                  <a:gd name="connsiteY1" fmla="*/ 5234 h 1909514"/>
                  <a:gd name="connsiteX2" fmla="*/ 628247 w 1656184"/>
                  <a:gd name="connsiteY2" fmla="*/ 41869 h 1909514"/>
                  <a:gd name="connsiteX3" fmla="*/ 580396 w 1656184"/>
                  <a:gd name="connsiteY3" fmla="*/ 59896 h 1909514"/>
                  <a:gd name="connsiteX4" fmla="*/ 533110 w 1656184"/>
                  <a:gd name="connsiteY4" fmla="*/ 80250 h 1909514"/>
                  <a:gd name="connsiteX5" fmla="*/ 486948 w 1656184"/>
                  <a:gd name="connsiteY5" fmla="*/ 104673 h 1909514"/>
                  <a:gd name="connsiteX6" fmla="*/ 444164 w 1656184"/>
                  <a:gd name="connsiteY6" fmla="*/ 132005 h 1909514"/>
                  <a:gd name="connsiteX7" fmla="*/ 403069 w 1656184"/>
                  <a:gd name="connsiteY7" fmla="*/ 162825 h 1909514"/>
                  <a:gd name="connsiteX8" fmla="*/ 365352 w 1656184"/>
                  <a:gd name="connsiteY8" fmla="*/ 196553 h 1909514"/>
                  <a:gd name="connsiteX9" fmla="*/ 330449 w 1656184"/>
                  <a:gd name="connsiteY9" fmla="*/ 233188 h 1909514"/>
                  <a:gd name="connsiteX10" fmla="*/ 298924 w 1656184"/>
                  <a:gd name="connsiteY10" fmla="*/ 273313 h 1909514"/>
                  <a:gd name="connsiteX11" fmla="*/ 271340 w 1656184"/>
                  <a:gd name="connsiteY11" fmla="*/ 315764 h 1909514"/>
                  <a:gd name="connsiteX12" fmla="*/ 247696 w 1656184"/>
                  <a:gd name="connsiteY12" fmla="*/ 361123 h 1909514"/>
                  <a:gd name="connsiteX13" fmla="*/ 227993 w 1656184"/>
                  <a:gd name="connsiteY13" fmla="*/ 409970 h 1909514"/>
                  <a:gd name="connsiteX14" fmla="*/ 196468 w 1656184"/>
                  <a:gd name="connsiteY14" fmla="*/ 544301 h 1909514"/>
                  <a:gd name="connsiteX15" fmla="*/ 193653 w 1656184"/>
                  <a:gd name="connsiteY15" fmla="*/ 576865 h 1909514"/>
                  <a:gd name="connsiteX16" fmla="*/ 192528 w 1656184"/>
                  <a:gd name="connsiteY16" fmla="*/ 607686 h 1909514"/>
                  <a:gd name="connsiteX17" fmla="*/ 193653 w 1656184"/>
                  <a:gd name="connsiteY17" fmla="*/ 636180 h 1909514"/>
                  <a:gd name="connsiteX18" fmla="*/ 194216 w 1656184"/>
                  <a:gd name="connsiteY18" fmla="*/ 664674 h 1909514"/>
                  <a:gd name="connsiteX19" fmla="*/ 194216 w 1656184"/>
                  <a:gd name="connsiteY19" fmla="*/ 691424 h 1909514"/>
                  <a:gd name="connsiteX20" fmla="*/ 191402 w 1656184"/>
                  <a:gd name="connsiteY20" fmla="*/ 716430 h 1909514"/>
                  <a:gd name="connsiteX21" fmla="*/ 182958 w 1656184"/>
                  <a:gd name="connsiteY21" fmla="*/ 742016 h 1909514"/>
                  <a:gd name="connsiteX22" fmla="*/ 167758 w 1656184"/>
                  <a:gd name="connsiteY22" fmla="*/ 772837 h 1909514"/>
                  <a:gd name="connsiteX23" fmla="*/ 149181 w 1656184"/>
                  <a:gd name="connsiteY23" fmla="*/ 801331 h 1909514"/>
                  <a:gd name="connsiteX24" fmla="*/ 128915 w 1656184"/>
                  <a:gd name="connsiteY24" fmla="*/ 826336 h 1909514"/>
                  <a:gd name="connsiteX25" fmla="*/ 107523 w 1656184"/>
                  <a:gd name="connsiteY25" fmla="*/ 851923 h 1909514"/>
                  <a:gd name="connsiteX26" fmla="*/ 85005 w 1656184"/>
                  <a:gd name="connsiteY26" fmla="*/ 875184 h 1909514"/>
                  <a:gd name="connsiteX27" fmla="*/ 62487 w 1656184"/>
                  <a:gd name="connsiteY27" fmla="*/ 898445 h 1909514"/>
                  <a:gd name="connsiteX28" fmla="*/ 41095 w 1656184"/>
                  <a:gd name="connsiteY28" fmla="*/ 924031 h 1909514"/>
                  <a:gd name="connsiteX29" fmla="*/ 33777 w 1656184"/>
                  <a:gd name="connsiteY29" fmla="*/ 931009 h 1909514"/>
                  <a:gd name="connsiteX30" fmla="*/ 24769 w 1656184"/>
                  <a:gd name="connsiteY30" fmla="*/ 939732 h 1909514"/>
                  <a:gd name="connsiteX31" fmla="*/ 15200 w 1656184"/>
                  <a:gd name="connsiteY31" fmla="*/ 950199 h 1909514"/>
                  <a:gd name="connsiteX32" fmla="*/ 7319 w 1656184"/>
                  <a:gd name="connsiteY32" fmla="*/ 960666 h 1909514"/>
                  <a:gd name="connsiteX33" fmla="*/ 2252 w 1656184"/>
                  <a:gd name="connsiteY33" fmla="*/ 973460 h 1909514"/>
                  <a:gd name="connsiteX34" fmla="*/ 0 w 1656184"/>
                  <a:gd name="connsiteY34" fmla="*/ 987416 h 1909514"/>
                  <a:gd name="connsiteX35" fmla="*/ 2815 w 1656184"/>
                  <a:gd name="connsiteY35" fmla="*/ 1001955 h 1909514"/>
                  <a:gd name="connsiteX36" fmla="*/ 10133 w 1656184"/>
                  <a:gd name="connsiteY36" fmla="*/ 1015911 h 1909514"/>
                  <a:gd name="connsiteX37" fmla="*/ 22518 w 1656184"/>
                  <a:gd name="connsiteY37" fmla="*/ 1027541 h 1909514"/>
                  <a:gd name="connsiteX38" fmla="*/ 36592 w 1656184"/>
                  <a:gd name="connsiteY38" fmla="*/ 1035682 h 1909514"/>
                  <a:gd name="connsiteX39" fmla="*/ 54043 w 1656184"/>
                  <a:gd name="connsiteY39" fmla="*/ 1043243 h 1909514"/>
                  <a:gd name="connsiteX40" fmla="*/ 72621 w 1656184"/>
                  <a:gd name="connsiteY40" fmla="*/ 1049639 h 1909514"/>
                  <a:gd name="connsiteX41" fmla="*/ 91197 w 1656184"/>
                  <a:gd name="connsiteY41" fmla="*/ 1056035 h 1909514"/>
                  <a:gd name="connsiteX42" fmla="*/ 109212 w 1656184"/>
                  <a:gd name="connsiteY42" fmla="*/ 1062432 h 1909514"/>
                  <a:gd name="connsiteX43" fmla="*/ 126663 w 1656184"/>
                  <a:gd name="connsiteY43" fmla="*/ 1069992 h 1909514"/>
                  <a:gd name="connsiteX44" fmla="*/ 142425 w 1656184"/>
                  <a:gd name="connsiteY44" fmla="*/ 1078133 h 1909514"/>
                  <a:gd name="connsiteX45" fmla="*/ 153685 w 1656184"/>
                  <a:gd name="connsiteY45" fmla="*/ 1088601 h 1909514"/>
                  <a:gd name="connsiteX46" fmla="*/ 150306 w 1656184"/>
                  <a:gd name="connsiteY46" fmla="*/ 1102557 h 1909514"/>
                  <a:gd name="connsiteX47" fmla="*/ 144114 w 1656184"/>
                  <a:gd name="connsiteY47" fmla="*/ 1115351 h 1909514"/>
                  <a:gd name="connsiteX48" fmla="*/ 137921 w 1656184"/>
                  <a:gd name="connsiteY48" fmla="*/ 1128725 h 1909514"/>
                  <a:gd name="connsiteX49" fmla="*/ 131166 w 1656184"/>
                  <a:gd name="connsiteY49" fmla="*/ 1141518 h 1909514"/>
                  <a:gd name="connsiteX50" fmla="*/ 124974 w 1656184"/>
                  <a:gd name="connsiteY50" fmla="*/ 1154312 h 1909514"/>
                  <a:gd name="connsiteX51" fmla="*/ 120471 w 1656184"/>
                  <a:gd name="connsiteY51" fmla="*/ 1167105 h 1909514"/>
                  <a:gd name="connsiteX52" fmla="*/ 118781 w 1656184"/>
                  <a:gd name="connsiteY52" fmla="*/ 1178735 h 1909514"/>
                  <a:gd name="connsiteX53" fmla="*/ 119907 w 1656184"/>
                  <a:gd name="connsiteY53" fmla="*/ 1191529 h 1909514"/>
                  <a:gd name="connsiteX54" fmla="*/ 126100 w 1656184"/>
                  <a:gd name="connsiteY54" fmla="*/ 1203159 h 1909514"/>
                  <a:gd name="connsiteX55" fmla="*/ 137359 w 1656184"/>
                  <a:gd name="connsiteY55" fmla="*/ 1214790 h 1909514"/>
                  <a:gd name="connsiteX56" fmla="*/ 153685 w 1656184"/>
                  <a:gd name="connsiteY56" fmla="*/ 1226420 h 1909514"/>
                  <a:gd name="connsiteX57" fmla="*/ 150306 w 1656184"/>
                  <a:gd name="connsiteY57" fmla="*/ 1235725 h 1909514"/>
                  <a:gd name="connsiteX58" fmla="*/ 145240 w 1656184"/>
                  <a:gd name="connsiteY58" fmla="*/ 1245029 h 1909514"/>
                  <a:gd name="connsiteX59" fmla="*/ 141300 w 1656184"/>
                  <a:gd name="connsiteY59" fmla="*/ 1256077 h 1909514"/>
                  <a:gd name="connsiteX60" fmla="*/ 140174 w 1656184"/>
                  <a:gd name="connsiteY60" fmla="*/ 1267708 h 1909514"/>
                  <a:gd name="connsiteX61" fmla="*/ 142425 w 1656184"/>
                  <a:gd name="connsiteY61" fmla="*/ 1279339 h 1909514"/>
                  <a:gd name="connsiteX62" fmla="*/ 148618 w 1656184"/>
                  <a:gd name="connsiteY62" fmla="*/ 1289806 h 1909514"/>
                  <a:gd name="connsiteX63" fmla="*/ 156499 w 1656184"/>
                  <a:gd name="connsiteY63" fmla="*/ 1297947 h 1909514"/>
                  <a:gd name="connsiteX64" fmla="*/ 166632 w 1656184"/>
                  <a:gd name="connsiteY64" fmla="*/ 1305506 h 1909514"/>
                  <a:gd name="connsiteX65" fmla="*/ 176765 w 1656184"/>
                  <a:gd name="connsiteY65" fmla="*/ 1310740 h 1909514"/>
                  <a:gd name="connsiteX66" fmla="*/ 186335 w 1656184"/>
                  <a:gd name="connsiteY66" fmla="*/ 1317137 h 1909514"/>
                  <a:gd name="connsiteX67" fmla="*/ 195343 w 1656184"/>
                  <a:gd name="connsiteY67" fmla="*/ 1325860 h 1909514"/>
                  <a:gd name="connsiteX68" fmla="*/ 200408 w 1656184"/>
                  <a:gd name="connsiteY68" fmla="*/ 1335164 h 1909514"/>
                  <a:gd name="connsiteX69" fmla="*/ 205475 w 1656184"/>
                  <a:gd name="connsiteY69" fmla="*/ 1352028 h 1909514"/>
                  <a:gd name="connsiteX70" fmla="*/ 205475 w 1656184"/>
                  <a:gd name="connsiteY70" fmla="*/ 1371218 h 1909514"/>
                  <a:gd name="connsiteX71" fmla="*/ 203787 w 1656184"/>
                  <a:gd name="connsiteY71" fmla="*/ 1389245 h 1909514"/>
                  <a:gd name="connsiteX72" fmla="*/ 199283 w 1656184"/>
                  <a:gd name="connsiteY72" fmla="*/ 1407854 h 1909514"/>
                  <a:gd name="connsiteX73" fmla="*/ 195343 w 1656184"/>
                  <a:gd name="connsiteY73" fmla="*/ 1425881 h 1909514"/>
                  <a:gd name="connsiteX74" fmla="*/ 192528 w 1656184"/>
                  <a:gd name="connsiteY74" fmla="*/ 1442163 h 1909514"/>
                  <a:gd name="connsiteX75" fmla="*/ 190276 w 1656184"/>
                  <a:gd name="connsiteY75" fmla="*/ 1465424 h 1909514"/>
                  <a:gd name="connsiteX76" fmla="*/ 192528 w 1656184"/>
                  <a:gd name="connsiteY76" fmla="*/ 1486358 h 1909514"/>
                  <a:gd name="connsiteX77" fmla="*/ 198719 w 1656184"/>
                  <a:gd name="connsiteY77" fmla="*/ 1505548 h 1909514"/>
                  <a:gd name="connsiteX78" fmla="*/ 206601 w 1656184"/>
                  <a:gd name="connsiteY78" fmla="*/ 1522413 h 1909514"/>
                  <a:gd name="connsiteX79" fmla="*/ 217860 w 1656184"/>
                  <a:gd name="connsiteY79" fmla="*/ 1535787 h 1909514"/>
                  <a:gd name="connsiteX80" fmla="*/ 232497 w 1656184"/>
                  <a:gd name="connsiteY80" fmla="*/ 1548581 h 1909514"/>
                  <a:gd name="connsiteX81" fmla="*/ 246570 w 1656184"/>
                  <a:gd name="connsiteY81" fmla="*/ 1559048 h 1909514"/>
                  <a:gd name="connsiteX82" fmla="*/ 262896 w 1656184"/>
                  <a:gd name="connsiteY82" fmla="*/ 1567771 h 1909514"/>
                  <a:gd name="connsiteX83" fmla="*/ 279221 w 1656184"/>
                  <a:gd name="connsiteY83" fmla="*/ 1575331 h 1909514"/>
                  <a:gd name="connsiteX84" fmla="*/ 295546 w 1656184"/>
                  <a:gd name="connsiteY84" fmla="*/ 1579401 h 1909514"/>
                  <a:gd name="connsiteX85" fmla="*/ 325383 w 1656184"/>
                  <a:gd name="connsiteY85" fmla="*/ 1584635 h 1909514"/>
                  <a:gd name="connsiteX86" fmla="*/ 356908 w 1656184"/>
                  <a:gd name="connsiteY86" fmla="*/ 1586961 h 1909514"/>
                  <a:gd name="connsiteX87" fmla="*/ 390121 w 1656184"/>
                  <a:gd name="connsiteY87" fmla="*/ 1585798 h 1909514"/>
                  <a:gd name="connsiteX88" fmla="*/ 422772 w 1656184"/>
                  <a:gd name="connsiteY88" fmla="*/ 1582309 h 1909514"/>
                  <a:gd name="connsiteX89" fmla="*/ 455423 w 1656184"/>
                  <a:gd name="connsiteY89" fmla="*/ 1578238 h 1909514"/>
                  <a:gd name="connsiteX90" fmla="*/ 486385 w 1656184"/>
                  <a:gd name="connsiteY90" fmla="*/ 1571841 h 1909514"/>
                  <a:gd name="connsiteX91" fmla="*/ 513969 w 1656184"/>
                  <a:gd name="connsiteY91" fmla="*/ 1564281 h 1909514"/>
                  <a:gd name="connsiteX92" fmla="*/ 529900 w 1656184"/>
                  <a:gd name="connsiteY92" fmla="*/ 1558923 h 1909514"/>
                  <a:gd name="connsiteX93" fmla="*/ 627355 w 1656184"/>
                  <a:gd name="connsiteY93" fmla="*/ 1909514 h 1909514"/>
                  <a:gd name="connsiteX94" fmla="*/ 699234 w 1656184"/>
                  <a:gd name="connsiteY94" fmla="*/ 1702328 h 1909514"/>
                  <a:gd name="connsiteX95" fmla="*/ 1413007 w 1656184"/>
                  <a:gd name="connsiteY95" fmla="*/ 1487444 h 1909514"/>
                  <a:gd name="connsiteX96" fmla="*/ 1412429 w 1656184"/>
                  <a:gd name="connsiteY96" fmla="*/ 1485195 h 1909514"/>
                  <a:gd name="connsiteX97" fmla="*/ 1405111 w 1656184"/>
                  <a:gd name="connsiteY97" fmla="*/ 1455538 h 1909514"/>
                  <a:gd name="connsiteX98" fmla="*/ 1398918 w 1656184"/>
                  <a:gd name="connsiteY98" fmla="*/ 1425881 h 1909514"/>
                  <a:gd name="connsiteX99" fmla="*/ 1394978 w 1656184"/>
                  <a:gd name="connsiteY99" fmla="*/ 1398549 h 1909514"/>
                  <a:gd name="connsiteX100" fmla="*/ 1392163 w 1656184"/>
                  <a:gd name="connsiteY100" fmla="*/ 1372381 h 1909514"/>
                  <a:gd name="connsiteX101" fmla="*/ 1391037 w 1656184"/>
                  <a:gd name="connsiteY101" fmla="*/ 1350865 h 1909514"/>
                  <a:gd name="connsiteX102" fmla="*/ 1392163 w 1656184"/>
                  <a:gd name="connsiteY102" fmla="*/ 1332837 h 1909514"/>
                  <a:gd name="connsiteX103" fmla="*/ 1401171 w 1656184"/>
                  <a:gd name="connsiteY103" fmla="*/ 1295039 h 1909514"/>
                  <a:gd name="connsiteX104" fmla="*/ 1412429 w 1656184"/>
                  <a:gd name="connsiteY104" fmla="*/ 1260148 h 1909514"/>
                  <a:gd name="connsiteX105" fmla="*/ 1426503 w 1656184"/>
                  <a:gd name="connsiteY105" fmla="*/ 1227001 h 1909514"/>
                  <a:gd name="connsiteX106" fmla="*/ 1443954 w 1656184"/>
                  <a:gd name="connsiteY106" fmla="*/ 1197926 h 1909514"/>
                  <a:gd name="connsiteX107" fmla="*/ 1469849 w 1656184"/>
                  <a:gd name="connsiteY107" fmla="*/ 1161872 h 1909514"/>
                  <a:gd name="connsiteX108" fmla="*/ 1496308 w 1656184"/>
                  <a:gd name="connsiteY108" fmla="*/ 1125818 h 1909514"/>
                  <a:gd name="connsiteX109" fmla="*/ 1522767 w 1656184"/>
                  <a:gd name="connsiteY109" fmla="*/ 1090926 h 1909514"/>
                  <a:gd name="connsiteX110" fmla="*/ 1549788 w 1656184"/>
                  <a:gd name="connsiteY110" fmla="*/ 1053710 h 1909514"/>
                  <a:gd name="connsiteX111" fmla="*/ 1573995 w 1656184"/>
                  <a:gd name="connsiteY111" fmla="*/ 1015911 h 1909514"/>
                  <a:gd name="connsiteX112" fmla="*/ 1597637 w 1656184"/>
                  <a:gd name="connsiteY112" fmla="*/ 976949 h 1909514"/>
                  <a:gd name="connsiteX113" fmla="*/ 1617341 w 1656184"/>
                  <a:gd name="connsiteY113" fmla="*/ 934499 h 1909514"/>
                  <a:gd name="connsiteX114" fmla="*/ 1633666 w 1656184"/>
                  <a:gd name="connsiteY114" fmla="*/ 889140 h 1909514"/>
                  <a:gd name="connsiteX115" fmla="*/ 1646051 w 1656184"/>
                  <a:gd name="connsiteY115" fmla="*/ 836222 h 1909514"/>
                  <a:gd name="connsiteX116" fmla="*/ 1652807 w 1656184"/>
                  <a:gd name="connsiteY116" fmla="*/ 782141 h 1909514"/>
                  <a:gd name="connsiteX117" fmla="*/ 1656184 w 1656184"/>
                  <a:gd name="connsiteY117" fmla="*/ 726897 h 1909514"/>
                  <a:gd name="connsiteX118" fmla="*/ 1655059 w 1656184"/>
                  <a:gd name="connsiteY118" fmla="*/ 671072 h 1909514"/>
                  <a:gd name="connsiteX119" fmla="*/ 1651118 w 1656184"/>
                  <a:gd name="connsiteY119" fmla="*/ 616409 h 1909514"/>
                  <a:gd name="connsiteX120" fmla="*/ 1642674 w 1656184"/>
                  <a:gd name="connsiteY120" fmla="*/ 563490 h 1909514"/>
                  <a:gd name="connsiteX121" fmla="*/ 1631415 w 1656184"/>
                  <a:gd name="connsiteY121" fmla="*/ 511736 h 1909514"/>
                  <a:gd name="connsiteX122" fmla="*/ 1617341 w 1656184"/>
                  <a:gd name="connsiteY122" fmla="*/ 464051 h 1909514"/>
                  <a:gd name="connsiteX123" fmla="*/ 1601579 w 1656184"/>
                  <a:gd name="connsiteY123" fmla="*/ 420438 h 1909514"/>
                  <a:gd name="connsiteX124" fmla="*/ 1583565 w 1656184"/>
                  <a:gd name="connsiteY124" fmla="*/ 381475 h 1909514"/>
                  <a:gd name="connsiteX125" fmla="*/ 1556543 w 1656184"/>
                  <a:gd name="connsiteY125" fmla="*/ 334954 h 1909514"/>
                  <a:gd name="connsiteX126" fmla="*/ 1527270 w 1656184"/>
                  <a:gd name="connsiteY126" fmla="*/ 290759 h 1909514"/>
                  <a:gd name="connsiteX127" fmla="*/ 1494056 w 1656184"/>
                  <a:gd name="connsiteY127" fmla="*/ 249471 h 1909514"/>
                  <a:gd name="connsiteX128" fmla="*/ 1458590 w 1656184"/>
                  <a:gd name="connsiteY128" fmla="*/ 209928 h 1909514"/>
                  <a:gd name="connsiteX129" fmla="*/ 1419747 w 1656184"/>
                  <a:gd name="connsiteY129" fmla="*/ 174455 h 1909514"/>
                  <a:gd name="connsiteX130" fmla="*/ 1376400 w 1656184"/>
                  <a:gd name="connsiteY130" fmla="*/ 141309 h 1909514"/>
                  <a:gd name="connsiteX131" fmla="*/ 1331365 w 1656184"/>
                  <a:gd name="connsiteY131" fmla="*/ 111652 h 1909514"/>
                  <a:gd name="connsiteX132" fmla="*/ 1283515 w 1656184"/>
                  <a:gd name="connsiteY132" fmla="*/ 85483 h 1909514"/>
                  <a:gd name="connsiteX133" fmla="*/ 1231161 w 1656184"/>
                  <a:gd name="connsiteY133" fmla="*/ 63386 h 1909514"/>
                  <a:gd name="connsiteX134" fmla="*/ 1177119 w 1656184"/>
                  <a:gd name="connsiteY134" fmla="*/ 43033 h 1909514"/>
                  <a:gd name="connsiteX135" fmla="*/ 1118572 w 1656184"/>
                  <a:gd name="connsiteY135" fmla="*/ 27332 h 1909514"/>
                  <a:gd name="connsiteX136" fmla="*/ 1057210 w 1656184"/>
                  <a:gd name="connsiteY136" fmla="*/ 14538 h 1909514"/>
                  <a:gd name="connsiteX137" fmla="*/ 993036 w 1656184"/>
                  <a:gd name="connsiteY137" fmla="*/ 5815 h 1909514"/>
                  <a:gd name="connsiteX138" fmla="*/ 925482 w 1656184"/>
                  <a:gd name="connsiteY138" fmla="*/ 582 h 1909514"/>
                  <a:gd name="connsiteX139" fmla="*/ 853425 w 1656184"/>
                  <a:gd name="connsiteY139" fmla="*/ 0 h 1909514"/>
                  <a:gd name="connsiteX0" fmla="*/ 853425 w 1656184"/>
                  <a:gd name="connsiteY0" fmla="*/ 0 h 1909514"/>
                  <a:gd name="connsiteX1" fmla="*/ 789249 w 1656184"/>
                  <a:gd name="connsiteY1" fmla="*/ 5234 h 1909514"/>
                  <a:gd name="connsiteX2" fmla="*/ 628247 w 1656184"/>
                  <a:gd name="connsiteY2" fmla="*/ 41869 h 1909514"/>
                  <a:gd name="connsiteX3" fmla="*/ 580396 w 1656184"/>
                  <a:gd name="connsiteY3" fmla="*/ 59896 h 1909514"/>
                  <a:gd name="connsiteX4" fmla="*/ 533110 w 1656184"/>
                  <a:gd name="connsiteY4" fmla="*/ 80250 h 1909514"/>
                  <a:gd name="connsiteX5" fmla="*/ 486948 w 1656184"/>
                  <a:gd name="connsiteY5" fmla="*/ 104673 h 1909514"/>
                  <a:gd name="connsiteX6" fmla="*/ 444164 w 1656184"/>
                  <a:gd name="connsiteY6" fmla="*/ 132005 h 1909514"/>
                  <a:gd name="connsiteX7" fmla="*/ 403069 w 1656184"/>
                  <a:gd name="connsiteY7" fmla="*/ 162825 h 1909514"/>
                  <a:gd name="connsiteX8" fmla="*/ 365352 w 1656184"/>
                  <a:gd name="connsiteY8" fmla="*/ 196553 h 1909514"/>
                  <a:gd name="connsiteX9" fmla="*/ 330449 w 1656184"/>
                  <a:gd name="connsiteY9" fmla="*/ 233188 h 1909514"/>
                  <a:gd name="connsiteX10" fmla="*/ 298924 w 1656184"/>
                  <a:gd name="connsiteY10" fmla="*/ 273313 h 1909514"/>
                  <a:gd name="connsiteX11" fmla="*/ 271340 w 1656184"/>
                  <a:gd name="connsiteY11" fmla="*/ 315764 h 1909514"/>
                  <a:gd name="connsiteX12" fmla="*/ 247696 w 1656184"/>
                  <a:gd name="connsiteY12" fmla="*/ 361123 h 1909514"/>
                  <a:gd name="connsiteX13" fmla="*/ 227993 w 1656184"/>
                  <a:gd name="connsiteY13" fmla="*/ 409970 h 1909514"/>
                  <a:gd name="connsiteX14" fmla="*/ 196468 w 1656184"/>
                  <a:gd name="connsiteY14" fmla="*/ 544301 h 1909514"/>
                  <a:gd name="connsiteX15" fmla="*/ 193653 w 1656184"/>
                  <a:gd name="connsiteY15" fmla="*/ 576865 h 1909514"/>
                  <a:gd name="connsiteX16" fmla="*/ 192528 w 1656184"/>
                  <a:gd name="connsiteY16" fmla="*/ 607686 h 1909514"/>
                  <a:gd name="connsiteX17" fmla="*/ 193653 w 1656184"/>
                  <a:gd name="connsiteY17" fmla="*/ 636180 h 1909514"/>
                  <a:gd name="connsiteX18" fmla="*/ 194216 w 1656184"/>
                  <a:gd name="connsiteY18" fmla="*/ 664674 h 1909514"/>
                  <a:gd name="connsiteX19" fmla="*/ 194216 w 1656184"/>
                  <a:gd name="connsiteY19" fmla="*/ 691424 h 1909514"/>
                  <a:gd name="connsiteX20" fmla="*/ 191402 w 1656184"/>
                  <a:gd name="connsiteY20" fmla="*/ 716430 h 1909514"/>
                  <a:gd name="connsiteX21" fmla="*/ 182958 w 1656184"/>
                  <a:gd name="connsiteY21" fmla="*/ 742016 h 1909514"/>
                  <a:gd name="connsiteX22" fmla="*/ 167758 w 1656184"/>
                  <a:gd name="connsiteY22" fmla="*/ 772837 h 1909514"/>
                  <a:gd name="connsiteX23" fmla="*/ 149181 w 1656184"/>
                  <a:gd name="connsiteY23" fmla="*/ 801331 h 1909514"/>
                  <a:gd name="connsiteX24" fmla="*/ 128915 w 1656184"/>
                  <a:gd name="connsiteY24" fmla="*/ 826336 h 1909514"/>
                  <a:gd name="connsiteX25" fmla="*/ 107523 w 1656184"/>
                  <a:gd name="connsiteY25" fmla="*/ 851923 h 1909514"/>
                  <a:gd name="connsiteX26" fmla="*/ 85005 w 1656184"/>
                  <a:gd name="connsiteY26" fmla="*/ 875184 h 1909514"/>
                  <a:gd name="connsiteX27" fmla="*/ 62487 w 1656184"/>
                  <a:gd name="connsiteY27" fmla="*/ 898445 h 1909514"/>
                  <a:gd name="connsiteX28" fmla="*/ 41095 w 1656184"/>
                  <a:gd name="connsiteY28" fmla="*/ 924031 h 1909514"/>
                  <a:gd name="connsiteX29" fmla="*/ 33777 w 1656184"/>
                  <a:gd name="connsiteY29" fmla="*/ 931009 h 1909514"/>
                  <a:gd name="connsiteX30" fmla="*/ 24769 w 1656184"/>
                  <a:gd name="connsiteY30" fmla="*/ 939732 h 1909514"/>
                  <a:gd name="connsiteX31" fmla="*/ 15200 w 1656184"/>
                  <a:gd name="connsiteY31" fmla="*/ 950199 h 1909514"/>
                  <a:gd name="connsiteX32" fmla="*/ 7319 w 1656184"/>
                  <a:gd name="connsiteY32" fmla="*/ 960666 h 1909514"/>
                  <a:gd name="connsiteX33" fmla="*/ 2252 w 1656184"/>
                  <a:gd name="connsiteY33" fmla="*/ 973460 h 1909514"/>
                  <a:gd name="connsiteX34" fmla="*/ 0 w 1656184"/>
                  <a:gd name="connsiteY34" fmla="*/ 987416 h 1909514"/>
                  <a:gd name="connsiteX35" fmla="*/ 2815 w 1656184"/>
                  <a:gd name="connsiteY35" fmla="*/ 1001955 h 1909514"/>
                  <a:gd name="connsiteX36" fmla="*/ 10133 w 1656184"/>
                  <a:gd name="connsiteY36" fmla="*/ 1015911 h 1909514"/>
                  <a:gd name="connsiteX37" fmla="*/ 22518 w 1656184"/>
                  <a:gd name="connsiteY37" fmla="*/ 1027541 h 1909514"/>
                  <a:gd name="connsiteX38" fmla="*/ 36592 w 1656184"/>
                  <a:gd name="connsiteY38" fmla="*/ 1035682 h 1909514"/>
                  <a:gd name="connsiteX39" fmla="*/ 54043 w 1656184"/>
                  <a:gd name="connsiteY39" fmla="*/ 1043243 h 1909514"/>
                  <a:gd name="connsiteX40" fmla="*/ 72621 w 1656184"/>
                  <a:gd name="connsiteY40" fmla="*/ 1049639 h 1909514"/>
                  <a:gd name="connsiteX41" fmla="*/ 91197 w 1656184"/>
                  <a:gd name="connsiteY41" fmla="*/ 1056035 h 1909514"/>
                  <a:gd name="connsiteX42" fmla="*/ 109212 w 1656184"/>
                  <a:gd name="connsiteY42" fmla="*/ 1062432 h 1909514"/>
                  <a:gd name="connsiteX43" fmla="*/ 126663 w 1656184"/>
                  <a:gd name="connsiteY43" fmla="*/ 1069992 h 1909514"/>
                  <a:gd name="connsiteX44" fmla="*/ 142425 w 1656184"/>
                  <a:gd name="connsiteY44" fmla="*/ 1078133 h 1909514"/>
                  <a:gd name="connsiteX45" fmla="*/ 153685 w 1656184"/>
                  <a:gd name="connsiteY45" fmla="*/ 1088601 h 1909514"/>
                  <a:gd name="connsiteX46" fmla="*/ 150306 w 1656184"/>
                  <a:gd name="connsiteY46" fmla="*/ 1102557 h 1909514"/>
                  <a:gd name="connsiteX47" fmla="*/ 144114 w 1656184"/>
                  <a:gd name="connsiteY47" fmla="*/ 1115351 h 1909514"/>
                  <a:gd name="connsiteX48" fmla="*/ 137921 w 1656184"/>
                  <a:gd name="connsiteY48" fmla="*/ 1128725 h 1909514"/>
                  <a:gd name="connsiteX49" fmla="*/ 131166 w 1656184"/>
                  <a:gd name="connsiteY49" fmla="*/ 1141518 h 1909514"/>
                  <a:gd name="connsiteX50" fmla="*/ 124974 w 1656184"/>
                  <a:gd name="connsiteY50" fmla="*/ 1154312 h 1909514"/>
                  <a:gd name="connsiteX51" fmla="*/ 120471 w 1656184"/>
                  <a:gd name="connsiteY51" fmla="*/ 1167105 h 1909514"/>
                  <a:gd name="connsiteX52" fmla="*/ 118781 w 1656184"/>
                  <a:gd name="connsiteY52" fmla="*/ 1178735 h 1909514"/>
                  <a:gd name="connsiteX53" fmla="*/ 119907 w 1656184"/>
                  <a:gd name="connsiteY53" fmla="*/ 1191529 h 1909514"/>
                  <a:gd name="connsiteX54" fmla="*/ 126100 w 1656184"/>
                  <a:gd name="connsiteY54" fmla="*/ 1203159 h 1909514"/>
                  <a:gd name="connsiteX55" fmla="*/ 137359 w 1656184"/>
                  <a:gd name="connsiteY55" fmla="*/ 1214790 h 1909514"/>
                  <a:gd name="connsiteX56" fmla="*/ 153685 w 1656184"/>
                  <a:gd name="connsiteY56" fmla="*/ 1226420 h 1909514"/>
                  <a:gd name="connsiteX57" fmla="*/ 150306 w 1656184"/>
                  <a:gd name="connsiteY57" fmla="*/ 1235725 h 1909514"/>
                  <a:gd name="connsiteX58" fmla="*/ 145240 w 1656184"/>
                  <a:gd name="connsiteY58" fmla="*/ 1245029 h 1909514"/>
                  <a:gd name="connsiteX59" fmla="*/ 141300 w 1656184"/>
                  <a:gd name="connsiteY59" fmla="*/ 1256077 h 1909514"/>
                  <a:gd name="connsiteX60" fmla="*/ 140174 w 1656184"/>
                  <a:gd name="connsiteY60" fmla="*/ 1267708 h 1909514"/>
                  <a:gd name="connsiteX61" fmla="*/ 142425 w 1656184"/>
                  <a:gd name="connsiteY61" fmla="*/ 1279339 h 1909514"/>
                  <a:gd name="connsiteX62" fmla="*/ 148618 w 1656184"/>
                  <a:gd name="connsiteY62" fmla="*/ 1289806 h 1909514"/>
                  <a:gd name="connsiteX63" fmla="*/ 156499 w 1656184"/>
                  <a:gd name="connsiteY63" fmla="*/ 1297947 h 1909514"/>
                  <a:gd name="connsiteX64" fmla="*/ 166632 w 1656184"/>
                  <a:gd name="connsiteY64" fmla="*/ 1305506 h 1909514"/>
                  <a:gd name="connsiteX65" fmla="*/ 176765 w 1656184"/>
                  <a:gd name="connsiteY65" fmla="*/ 1310740 h 1909514"/>
                  <a:gd name="connsiteX66" fmla="*/ 186335 w 1656184"/>
                  <a:gd name="connsiteY66" fmla="*/ 1317137 h 1909514"/>
                  <a:gd name="connsiteX67" fmla="*/ 195343 w 1656184"/>
                  <a:gd name="connsiteY67" fmla="*/ 1325860 h 1909514"/>
                  <a:gd name="connsiteX68" fmla="*/ 200408 w 1656184"/>
                  <a:gd name="connsiteY68" fmla="*/ 1335164 h 1909514"/>
                  <a:gd name="connsiteX69" fmla="*/ 205475 w 1656184"/>
                  <a:gd name="connsiteY69" fmla="*/ 1352028 h 1909514"/>
                  <a:gd name="connsiteX70" fmla="*/ 205475 w 1656184"/>
                  <a:gd name="connsiteY70" fmla="*/ 1371218 h 1909514"/>
                  <a:gd name="connsiteX71" fmla="*/ 203787 w 1656184"/>
                  <a:gd name="connsiteY71" fmla="*/ 1389245 h 1909514"/>
                  <a:gd name="connsiteX72" fmla="*/ 199283 w 1656184"/>
                  <a:gd name="connsiteY72" fmla="*/ 1407854 h 1909514"/>
                  <a:gd name="connsiteX73" fmla="*/ 195343 w 1656184"/>
                  <a:gd name="connsiteY73" fmla="*/ 1425881 h 1909514"/>
                  <a:gd name="connsiteX74" fmla="*/ 192528 w 1656184"/>
                  <a:gd name="connsiteY74" fmla="*/ 1442163 h 1909514"/>
                  <a:gd name="connsiteX75" fmla="*/ 190276 w 1656184"/>
                  <a:gd name="connsiteY75" fmla="*/ 1465424 h 1909514"/>
                  <a:gd name="connsiteX76" fmla="*/ 192528 w 1656184"/>
                  <a:gd name="connsiteY76" fmla="*/ 1486358 h 1909514"/>
                  <a:gd name="connsiteX77" fmla="*/ 198719 w 1656184"/>
                  <a:gd name="connsiteY77" fmla="*/ 1505548 h 1909514"/>
                  <a:gd name="connsiteX78" fmla="*/ 206601 w 1656184"/>
                  <a:gd name="connsiteY78" fmla="*/ 1522413 h 1909514"/>
                  <a:gd name="connsiteX79" fmla="*/ 217860 w 1656184"/>
                  <a:gd name="connsiteY79" fmla="*/ 1535787 h 1909514"/>
                  <a:gd name="connsiteX80" fmla="*/ 232497 w 1656184"/>
                  <a:gd name="connsiteY80" fmla="*/ 1548581 h 1909514"/>
                  <a:gd name="connsiteX81" fmla="*/ 246570 w 1656184"/>
                  <a:gd name="connsiteY81" fmla="*/ 1559048 h 1909514"/>
                  <a:gd name="connsiteX82" fmla="*/ 262896 w 1656184"/>
                  <a:gd name="connsiteY82" fmla="*/ 1567771 h 1909514"/>
                  <a:gd name="connsiteX83" fmla="*/ 279221 w 1656184"/>
                  <a:gd name="connsiteY83" fmla="*/ 1575331 h 1909514"/>
                  <a:gd name="connsiteX84" fmla="*/ 295546 w 1656184"/>
                  <a:gd name="connsiteY84" fmla="*/ 1579401 h 1909514"/>
                  <a:gd name="connsiteX85" fmla="*/ 325383 w 1656184"/>
                  <a:gd name="connsiteY85" fmla="*/ 1584635 h 1909514"/>
                  <a:gd name="connsiteX86" fmla="*/ 356908 w 1656184"/>
                  <a:gd name="connsiteY86" fmla="*/ 1586961 h 1909514"/>
                  <a:gd name="connsiteX87" fmla="*/ 390121 w 1656184"/>
                  <a:gd name="connsiteY87" fmla="*/ 1585798 h 1909514"/>
                  <a:gd name="connsiteX88" fmla="*/ 422772 w 1656184"/>
                  <a:gd name="connsiteY88" fmla="*/ 1582309 h 1909514"/>
                  <a:gd name="connsiteX89" fmla="*/ 455423 w 1656184"/>
                  <a:gd name="connsiteY89" fmla="*/ 1578238 h 1909514"/>
                  <a:gd name="connsiteX90" fmla="*/ 486385 w 1656184"/>
                  <a:gd name="connsiteY90" fmla="*/ 1571841 h 1909514"/>
                  <a:gd name="connsiteX91" fmla="*/ 513969 w 1656184"/>
                  <a:gd name="connsiteY91" fmla="*/ 1564281 h 1909514"/>
                  <a:gd name="connsiteX92" fmla="*/ 529900 w 1656184"/>
                  <a:gd name="connsiteY92" fmla="*/ 1558923 h 1909514"/>
                  <a:gd name="connsiteX93" fmla="*/ 627355 w 1656184"/>
                  <a:gd name="connsiteY93" fmla="*/ 1909514 h 1909514"/>
                  <a:gd name="connsiteX94" fmla="*/ 1413007 w 1656184"/>
                  <a:gd name="connsiteY94" fmla="*/ 1487444 h 1909514"/>
                  <a:gd name="connsiteX95" fmla="*/ 1412429 w 1656184"/>
                  <a:gd name="connsiteY95" fmla="*/ 1485195 h 1909514"/>
                  <a:gd name="connsiteX96" fmla="*/ 1405111 w 1656184"/>
                  <a:gd name="connsiteY96" fmla="*/ 1455538 h 1909514"/>
                  <a:gd name="connsiteX97" fmla="*/ 1398918 w 1656184"/>
                  <a:gd name="connsiteY97" fmla="*/ 1425881 h 1909514"/>
                  <a:gd name="connsiteX98" fmla="*/ 1394978 w 1656184"/>
                  <a:gd name="connsiteY98" fmla="*/ 1398549 h 1909514"/>
                  <a:gd name="connsiteX99" fmla="*/ 1392163 w 1656184"/>
                  <a:gd name="connsiteY99" fmla="*/ 1372381 h 1909514"/>
                  <a:gd name="connsiteX100" fmla="*/ 1391037 w 1656184"/>
                  <a:gd name="connsiteY100" fmla="*/ 1350865 h 1909514"/>
                  <a:gd name="connsiteX101" fmla="*/ 1392163 w 1656184"/>
                  <a:gd name="connsiteY101" fmla="*/ 1332837 h 1909514"/>
                  <a:gd name="connsiteX102" fmla="*/ 1401171 w 1656184"/>
                  <a:gd name="connsiteY102" fmla="*/ 1295039 h 1909514"/>
                  <a:gd name="connsiteX103" fmla="*/ 1412429 w 1656184"/>
                  <a:gd name="connsiteY103" fmla="*/ 1260148 h 1909514"/>
                  <a:gd name="connsiteX104" fmla="*/ 1426503 w 1656184"/>
                  <a:gd name="connsiteY104" fmla="*/ 1227001 h 1909514"/>
                  <a:gd name="connsiteX105" fmla="*/ 1443954 w 1656184"/>
                  <a:gd name="connsiteY105" fmla="*/ 1197926 h 1909514"/>
                  <a:gd name="connsiteX106" fmla="*/ 1469849 w 1656184"/>
                  <a:gd name="connsiteY106" fmla="*/ 1161872 h 1909514"/>
                  <a:gd name="connsiteX107" fmla="*/ 1496308 w 1656184"/>
                  <a:gd name="connsiteY107" fmla="*/ 1125818 h 1909514"/>
                  <a:gd name="connsiteX108" fmla="*/ 1522767 w 1656184"/>
                  <a:gd name="connsiteY108" fmla="*/ 1090926 h 1909514"/>
                  <a:gd name="connsiteX109" fmla="*/ 1549788 w 1656184"/>
                  <a:gd name="connsiteY109" fmla="*/ 1053710 h 1909514"/>
                  <a:gd name="connsiteX110" fmla="*/ 1573995 w 1656184"/>
                  <a:gd name="connsiteY110" fmla="*/ 1015911 h 1909514"/>
                  <a:gd name="connsiteX111" fmla="*/ 1597637 w 1656184"/>
                  <a:gd name="connsiteY111" fmla="*/ 976949 h 1909514"/>
                  <a:gd name="connsiteX112" fmla="*/ 1617341 w 1656184"/>
                  <a:gd name="connsiteY112" fmla="*/ 934499 h 1909514"/>
                  <a:gd name="connsiteX113" fmla="*/ 1633666 w 1656184"/>
                  <a:gd name="connsiteY113" fmla="*/ 889140 h 1909514"/>
                  <a:gd name="connsiteX114" fmla="*/ 1646051 w 1656184"/>
                  <a:gd name="connsiteY114" fmla="*/ 836222 h 1909514"/>
                  <a:gd name="connsiteX115" fmla="*/ 1652807 w 1656184"/>
                  <a:gd name="connsiteY115" fmla="*/ 782141 h 1909514"/>
                  <a:gd name="connsiteX116" fmla="*/ 1656184 w 1656184"/>
                  <a:gd name="connsiteY116" fmla="*/ 726897 h 1909514"/>
                  <a:gd name="connsiteX117" fmla="*/ 1655059 w 1656184"/>
                  <a:gd name="connsiteY117" fmla="*/ 671072 h 1909514"/>
                  <a:gd name="connsiteX118" fmla="*/ 1651118 w 1656184"/>
                  <a:gd name="connsiteY118" fmla="*/ 616409 h 1909514"/>
                  <a:gd name="connsiteX119" fmla="*/ 1642674 w 1656184"/>
                  <a:gd name="connsiteY119" fmla="*/ 563490 h 1909514"/>
                  <a:gd name="connsiteX120" fmla="*/ 1631415 w 1656184"/>
                  <a:gd name="connsiteY120" fmla="*/ 511736 h 1909514"/>
                  <a:gd name="connsiteX121" fmla="*/ 1617341 w 1656184"/>
                  <a:gd name="connsiteY121" fmla="*/ 464051 h 1909514"/>
                  <a:gd name="connsiteX122" fmla="*/ 1601579 w 1656184"/>
                  <a:gd name="connsiteY122" fmla="*/ 420438 h 1909514"/>
                  <a:gd name="connsiteX123" fmla="*/ 1583565 w 1656184"/>
                  <a:gd name="connsiteY123" fmla="*/ 381475 h 1909514"/>
                  <a:gd name="connsiteX124" fmla="*/ 1556543 w 1656184"/>
                  <a:gd name="connsiteY124" fmla="*/ 334954 h 1909514"/>
                  <a:gd name="connsiteX125" fmla="*/ 1527270 w 1656184"/>
                  <a:gd name="connsiteY125" fmla="*/ 290759 h 1909514"/>
                  <a:gd name="connsiteX126" fmla="*/ 1494056 w 1656184"/>
                  <a:gd name="connsiteY126" fmla="*/ 249471 h 1909514"/>
                  <a:gd name="connsiteX127" fmla="*/ 1458590 w 1656184"/>
                  <a:gd name="connsiteY127" fmla="*/ 209928 h 1909514"/>
                  <a:gd name="connsiteX128" fmla="*/ 1419747 w 1656184"/>
                  <a:gd name="connsiteY128" fmla="*/ 174455 h 1909514"/>
                  <a:gd name="connsiteX129" fmla="*/ 1376400 w 1656184"/>
                  <a:gd name="connsiteY129" fmla="*/ 141309 h 1909514"/>
                  <a:gd name="connsiteX130" fmla="*/ 1331365 w 1656184"/>
                  <a:gd name="connsiteY130" fmla="*/ 111652 h 1909514"/>
                  <a:gd name="connsiteX131" fmla="*/ 1283515 w 1656184"/>
                  <a:gd name="connsiteY131" fmla="*/ 85483 h 1909514"/>
                  <a:gd name="connsiteX132" fmla="*/ 1231161 w 1656184"/>
                  <a:gd name="connsiteY132" fmla="*/ 63386 h 1909514"/>
                  <a:gd name="connsiteX133" fmla="*/ 1177119 w 1656184"/>
                  <a:gd name="connsiteY133" fmla="*/ 43033 h 1909514"/>
                  <a:gd name="connsiteX134" fmla="*/ 1118572 w 1656184"/>
                  <a:gd name="connsiteY134" fmla="*/ 27332 h 1909514"/>
                  <a:gd name="connsiteX135" fmla="*/ 1057210 w 1656184"/>
                  <a:gd name="connsiteY135" fmla="*/ 14538 h 1909514"/>
                  <a:gd name="connsiteX136" fmla="*/ 993036 w 1656184"/>
                  <a:gd name="connsiteY136" fmla="*/ 5815 h 1909514"/>
                  <a:gd name="connsiteX137" fmla="*/ 925482 w 1656184"/>
                  <a:gd name="connsiteY137" fmla="*/ 582 h 1909514"/>
                  <a:gd name="connsiteX138" fmla="*/ 853425 w 1656184"/>
                  <a:gd name="connsiteY138" fmla="*/ 0 h 1909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1656184" h="1909514">
                    <a:moveTo>
                      <a:pt x="853425" y="0"/>
                    </a:moveTo>
                    <a:lnTo>
                      <a:pt x="789249" y="5234"/>
                    </a:lnTo>
                    <a:lnTo>
                      <a:pt x="628247" y="41869"/>
                    </a:lnTo>
                    <a:lnTo>
                      <a:pt x="580396" y="59896"/>
                    </a:lnTo>
                    <a:lnTo>
                      <a:pt x="533110" y="80250"/>
                    </a:lnTo>
                    <a:lnTo>
                      <a:pt x="486948" y="104673"/>
                    </a:lnTo>
                    <a:lnTo>
                      <a:pt x="444164" y="132005"/>
                    </a:lnTo>
                    <a:lnTo>
                      <a:pt x="403069" y="162825"/>
                    </a:lnTo>
                    <a:lnTo>
                      <a:pt x="365352" y="196553"/>
                    </a:lnTo>
                    <a:lnTo>
                      <a:pt x="330449" y="233188"/>
                    </a:lnTo>
                    <a:lnTo>
                      <a:pt x="298924" y="273313"/>
                    </a:lnTo>
                    <a:lnTo>
                      <a:pt x="271340" y="315764"/>
                    </a:lnTo>
                    <a:lnTo>
                      <a:pt x="247696" y="361123"/>
                    </a:lnTo>
                    <a:lnTo>
                      <a:pt x="227993" y="409970"/>
                    </a:lnTo>
                    <a:lnTo>
                      <a:pt x="196468" y="544301"/>
                    </a:lnTo>
                    <a:lnTo>
                      <a:pt x="193653" y="576865"/>
                    </a:lnTo>
                    <a:lnTo>
                      <a:pt x="192528" y="607686"/>
                    </a:lnTo>
                    <a:lnTo>
                      <a:pt x="193653" y="636180"/>
                    </a:lnTo>
                    <a:cubicBezTo>
                      <a:pt x="193840" y="645678"/>
                      <a:pt x="194028" y="655177"/>
                      <a:pt x="194216" y="664674"/>
                    </a:cubicBezTo>
                    <a:lnTo>
                      <a:pt x="194216" y="691424"/>
                    </a:lnTo>
                    <a:lnTo>
                      <a:pt x="191402" y="716430"/>
                    </a:lnTo>
                    <a:lnTo>
                      <a:pt x="182958" y="742016"/>
                    </a:lnTo>
                    <a:lnTo>
                      <a:pt x="167758" y="772837"/>
                    </a:lnTo>
                    <a:lnTo>
                      <a:pt x="149181" y="801331"/>
                    </a:lnTo>
                    <a:lnTo>
                      <a:pt x="128915" y="826336"/>
                    </a:lnTo>
                    <a:lnTo>
                      <a:pt x="107523" y="851923"/>
                    </a:lnTo>
                    <a:lnTo>
                      <a:pt x="85005" y="875184"/>
                    </a:lnTo>
                    <a:lnTo>
                      <a:pt x="62487" y="898445"/>
                    </a:lnTo>
                    <a:lnTo>
                      <a:pt x="41095" y="924031"/>
                    </a:lnTo>
                    <a:lnTo>
                      <a:pt x="33777" y="931009"/>
                    </a:lnTo>
                    <a:lnTo>
                      <a:pt x="24769" y="939732"/>
                    </a:lnTo>
                    <a:lnTo>
                      <a:pt x="15200" y="950199"/>
                    </a:lnTo>
                    <a:lnTo>
                      <a:pt x="7319" y="960666"/>
                    </a:lnTo>
                    <a:lnTo>
                      <a:pt x="2252" y="973460"/>
                    </a:lnTo>
                    <a:lnTo>
                      <a:pt x="0" y="987416"/>
                    </a:lnTo>
                    <a:lnTo>
                      <a:pt x="2815" y="1001955"/>
                    </a:lnTo>
                    <a:lnTo>
                      <a:pt x="10133" y="1015911"/>
                    </a:lnTo>
                    <a:lnTo>
                      <a:pt x="22518" y="1027541"/>
                    </a:lnTo>
                    <a:lnTo>
                      <a:pt x="36592" y="1035682"/>
                    </a:lnTo>
                    <a:lnTo>
                      <a:pt x="54043" y="1043243"/>
                    </a:lnTo>
                    <a:lnTo>
                      <a:pt x="72621" y="1049639"/>
                    </a:lnTo>
                    <a:lnTo>
                      <a:pt x="91197" y="1056035"/>
                    </a:lnTo>
                    <a:lnTo>
                      <a:pt x="109212" y="1062432"/>
                    </a:lnTo>
                    <a:lnTo>
                      <a:pt x="126663" y="1069992"/>
                    </a:lnTo>
                    <a:lnTo>
                      <a:pt x="142425" y="1078133"/>
                    </a:lnTo>
                    <a:lnTo>
                      <a:pt x="153685" y="1088601"/>
                    </a:lnTo>
                    <a:lnTo>
                      <a:pt x="150306" y="1102557"/>
                    </a:lnTo>
                    <a:lnTo>
                      <a:pt x="144114" y="1115351"/>
                    </a:lnTo>
                    <a:lnTo>
                      <a:pt x="137921" y="1128725"/>
                    </a:lnTo>
                    <a:lnTo>
                      <a:pt x="131166" y="1141518"/>
                    </a:lnTo>
                    <a:lnTo>
                      <a:pt x="124974" y="1154312"/>
                    </a:lnTo>
                    <a:lnTo>
                      <a:pt x="120471" y="1167105"/>
                    </a:lnTo>
                    <a:lnTo>
                      <a:pt x="118781" y="1178735"/>
                    </a:lnTo>
                    <a:cubicBezTo>
                      <a:pt x="119156" y="1183000"/>
                      <a:pt x="119532" y="1187264"/>
                      <a:pt x="119907" y="1191529"/>
                    </a:cubicBezTo>
                    <a:lnTo>
                      <a:pt x="126100" y="1203159"/>
                    </a:lnTo>
                    <a:lnTo>
                      <a:pt x="137359" y="1214790"/>
                    </a:lnTo>
                    <a:lnTo>
                      <a:pt x="153685" y="1226420"/>
                    </a:lnTo>
                    <a:lnTo>
                      <a:pt x="150306" y="1235725"/>
                    </a:lnTo>
                    <a:lnTo>
                      <a:pt x="145240" y="1245029"/>
                    </a:lnTo>
                    <a:lnTo>
                      <a:pt x="141300" y="1256077"/>
                    </a:lnTo>
                    <a:lnTo>
                      <a:pt x="140174" y="1267708"/>
                    </a:lnTo>
                    <a:lnTo>
                      <a:pt x="142425" y="1279339"/>
                    </a:lnTo>
                    <a:lnTo>
                      <a:pt x="148618" y="1289806"/>
                    </a:lnTo>
                    <a:lnTo>
                      <a:pt x="156499" y="1297947"/>
                    </a:lnTo>
                    <a:lnTo>
                      <a:pt x="166632" y="1305506"/>
                    </a:lnTo>
                    <a:lnTo>
                      <a:pt x="176765" y="1310740"/>
                    </a:lnTo>
                    <a:lnTo>
                      <a:pt x="186335" y="1317137"/>
                    </a:lnTo>
                    <a:lnTo>
                      <a:pt x="195343" y="1325860"/>
                    </a:lnTo>
                    <a:lnTo>
                      <a:pt x="200408" y="1335164"/>
                    </a:lnTo>
                    <a:lnTo>
                      <a:pt x="205475" y="1352028"/>
                    </a:lnTo>
                    <a:lnTo>
                      <a:pt x="205475" y="1371218"/>
                    </a:lnTo>
                    <a:lnTo>
                      <a:pt x="203787" y="1389245"/>
                    </a:lnTo>
                    <a:lnTo>
                      <a:pt x="199283" y="1407854"/>
                    </a:lnTo>
                    <a:lnTo>
                      <a:pt x="195343" y="1425881"/>
                    </a:lnTo>
                    <a:lnTo>
                      <a:pt x="192528" y="1442163"/>
                    </a:lnTo>
                    <a:lnTo>
                      <a:pt x="190276" y="1465424"/>
                    </a:lnTo>
                    <a:lnTo>
                      <a:pt x="192528" y="1486358"/>
                    </a:lnTo>
                    <a:lnTo>
                      <a:pt x="198719" y="1505548"/>
                    </a:lnTo>
                    <a:lnTo>
                      <a:pt x="206601" y="1522413"/>
                    </a:lnTo>
                    <a:lnTo>
                      <a:pt x="217860" y="1535787"/>
                    </a:lnTo>
                    <a:lnTo>
                      <a:pt x="232497" y="1548581"/>
                    </a:lnTo>
                    <a:lnTo>
                      <a:pt x="246570" y="1559048"/>
                    </a:lnTo>
                    <a:lnTo>
                      <a:pt x="262896" y="1567771"/>
                    </a:lnTo>
                    <a:lnTo>
                      <a:pt x="279221" y="1575331"/>
                    </a:lnTo>
                    <a:lnTo>
                      <a:pt x="295546" y="1579401"/>
                    </a:lnTo>
                    <a:lnTo>
                      <a:pt x="325383" y="1584635"/>
                    </a:lnTo>
                    <a:lnTo>
                      <a:pt x="356908" y="1586961"/>
                    </a:lnTo>
                    <a:lnTo>
                      <a:pt x="390121" y="1585798"/>
                    </a:lnTo>
                    <a:lnTo>
                      <a:pt x="422772" y="1582309"/>
                    </a:lnTo>
                    <a:lnTo>
                      <a:pt x="455423" y="1578238"/>
                    </a:lnTo>
                    <a:lnTo>
                      <a:pt x="486385" y="1571841"/>
                    </a:lnTo>
                    <a:lnTo>
                      <a:pt x="513969" y="1564281"/>
                    </a:lnTo>
                    <a:lnTo>
                      <a:pt x="529900" y="1558923"/>
                    </a:lnTo>
                    <a:lnTo>
                      <a:pt x="627355" y="1909514"/>
                    </a:lnTo>
                    <a:lnTo>
                      <a:pt x="1413007" y="1487444"/>
                    </a:lnTo>
                    <a:lnTo>
                      <a:pt x="1412429" y="1485195"/>
                    </a:lnTo>
                    <a:lnTo>
                      <a:pt x="1405111" y="1455538"/>
                    </a:lnTo>
                    <a:lnTo>
                      <a:pt x="1398918" y="1425881"/>
                    </a:lnTo>
                    <a:lnTo>
                      <a:pt x="1394978" y="1398549"/>
                    </a:lnTo>
                    <a:lnTo>
                      <a:pt x="1392163" y="1372381"/>
                    </a:lnTo>
                    <a:cubicBezTo>
                      <a:pt x="1391788" y="1365209"/>
                      <a:pt x="1391412" y="1358037"/>
                      <a:pt x="1391037" y="1350865"/>
                    </a:cubicBezTo>
                    <a:cubicBezTo>
                      <a:pt x="1391412" y="1344856"/>
                      <a:pt x="1391788" y="1338846"/>
                      <a:pt x="1392163" y="1332837"/>
                    </a:cubicBezTo>
                    <a:lnTo>
                      <a:pt x="1401171" y="1295039"/>
                    </a:lnTo>
                    <a:lnTo>
                      <a:pt x="1412429" y="1260148"/>
                    </a:lnTo>
                    <a:lnTo>
                      <a:pt x="1426503" y="1227001"/>
                    </a:lnTo>
                    <a:lnTo>
                      <a:pt x="1443954" y="1197926"/>
                    </a:lnTo>
                    <a:lnTo>
                      <a:pt x="1469849" y="1161872"/>
                    </a:lnTo>
                    <a:lnTo>
                      <a:pt x="1496308" y="1125818"/>
                    </a:lnTo>
                    <a:lnTo>
                      <a:pt x="1522767" y="1090926"/>
                    </a:lnTo>
                    <a:lnTo>
                      <a:pt x="1549788" y="1053710"/>
                    </a:lnTo>
                    <a:lnTo>
                      <a:pt x="1573995" y="1015911"/>
                    </a:lnTo>
                    <a:lnTo>
                      <a:pt x="1597637" y="976949"/>
                    </a:lnTo>
                    <a:lnTo>
                      <a:pt x="1617341" y="934499"/>
                    </a:lnTo>
                    <a:lnTo>
                      <a:pt x="1633666" y="889140"/>
                    </a:lnTo>
                    <a:lnTo>
                      <a:pt x="1646051" y="836222"/>
                    </a:lnTo>
                    <a:lnTo>
                      <a:pt x="1652807" y="782141"/>
                    </a:lnTo>
                    <a:lnTo>
                      <a:pt x="1656184" y="726897"/>
                    </a:lnTo>
                    <a:lnTo>
                      <a:pt x="1655059" y="671072"/>
                    </a:lnTo>
                    <a:lnTo>
                      <a:pt x="1651118" y="616409"/>
                    </a:lnTo>
                    <a:lnTo>
                      <a:pt x="1642674" y="563490"/>
                    </a:lnTo>
                    <a:lnTo>
                      <a:pt x="1631415" y="511736"/>
                    </a:lnTo>
                    <a:lnTo>
                      <a:pt x="1617341" y="464051"/>
                    </a:lnTo>
                    <a:lnTo>
                      <a:pt x="1601579" y="420438"/>
                    </a:lnTo>
                    <a:lnTo>
                      <a:pt x="1583565" y="381475"/>
                    </a:lnTo>
                    <a:lnTo>
                      <a:pt x="1556543" y="334954"/>
                    </a:lnTo>
                    <a:lnTo>
                      <a:pt x="1527270" y="290759"/>
                    </a:lnTo>
                    <a:lnTo>
                      <a:pt x="1494056" y="249471"/>
                    </a:lnTo>
                    <a:lnTo>
                      <a:pt x="1458590" y="209928"/>
                    </a:lnTo>
                    <a:lnTo>
                      <a:pt x="1419747" y="174455"/>
                    </a:lnTo>
                    <a:lnTo>
                      <a:pt x="1376400" y="141309"/>
                    </a:lnTo>
                    <a:lnTo>
                      <a:pt x="1331365" y="111652"/>
                    </a:lnTo>
                    <a:lnTo>
                      <a:pt x="1283515" y="85483"/>
                    </a:lnTo>
                    <a:lnTo>
                      <a:pt x="1231161" y="63386"/>
                    </a:lnTo>
                    <a:lnTo>
                      <a:pt x="1177119" y="43033"/>
                    </a:lnTo>
                    <a:lnTo>
                      <a:pt x="1118572" y="27332"/>
                    </a:lnTo>
                    <a:lnTo>
                      <a:pt x="1057210" y="14538"/>
                    </a:lnTo>
                    <a:lnTo>
                      <a:pt x="993036" y="5815"/>
                    </a:lnTo>
                    <a:lnTo>
                      <a:pt x="925482" y="582"/>
                    </a:lnTo>
                    <a:lnTo>
                      <a:pt x="853425" y="0"/>
                    </a:lnTo>
                    <a:close/>
                  </a:path>
                </a:pathLst>
              </a:custGeom>
              <a:solidFill>
                <a:schemeClr val="bg1">
                  <a:lumMod val="50000"/>
                </a:schemeClr>
              </a:solidFill>
              <a:ln>
                <a:noFill/>
              </a:ln>
            </p:spPr>
            <p:txBody>
              <a:bodyPr vert="horz" wrap="square" lIns="91440" tIns="45720" rIns="91440" bIns="45720" numCol="1" anchor="t" anchorCtr="0" compatLnSpc="1">
                <a:prstTxWarp prst="textNoShape">
                  <a:avLst/>
                </a:prstTxWarp>
              </a:bodyPr>
              <a:lstStyle/>
              <a:p>
                <a:endParaRPr lang="ko-KR" altLang="en-US" sz="2701" dirty="0"/>
              </a:p>
            </p:txBody>
          </p:sp>
          <p:sp>
            <p:nvSpPr>
              <p:cNvPr id="91" name="Freeform 11">
                <a:extLst>
                  <a:ext uri="{FF2B5EF4-FFF2-40B4-BE49-F238E27FC236}">
                    <a16:creationId xmlns="" xmlns:a16="http://schemas.microsoft.com/office/drawing/2014/main" id="{8B1212AE-6343-4EDE-94B0-3307EA920224}"/>
                  </a:ext>
                </a:extLst>
              </p:cNvPr>
              <p:cNvSpPr/>
              <p:nvPr/>
            </p:nvSpPr>
            <p:spPr>
              <a:xfrm>
                <a:off x="1358088" y="4198964"/>
                <a:ext cx="1089158" cy="611109"/>
              </a:xfrm>
              <a:custGeom>
                <a:avLst/>
                <a:gdLst>
                  <a:gd name="connsiteX0" fmla="*/ 0 w 1094108"/>
                  <a:gd name="connsiteY0" fmla="*/ 200851 h 581411"/>
                  <a:gd name="connsiteX1" fmla="*/ 95139 w 1094108"/>
                  <a:gd name="connsiteY1" fmla="*/ 0 h 581411"/>
                  <a:gd name="connsiteX2" fmla="*/ 1025396 w 1094108"/>
                  <a:gd name="connsiteY2" fmla="*/ 338276 h 581411"/>
                  <a:gd name="connsiteX3" fmla="*/ 1094108 w 1094108"/>
                  <a:gd name="connsiteY3" fmla="*/ 412273 h 581411"/>
                  <a:gd name="connsiteX4" fmla="*/ 1078252 w 1094108"/>
                  <a:gd name="connsiteY4" fmla="*/ 517984 h 581411"/>
                  <a:gd name="connsiteX5" fmla="*/ 1014825 w 1094108"/>
                  <a:gd name="connsiteY5" fmla="*/ 480985 h 581411"/>
                  <a:gd name="connsiteX6" fmla="*/ 998968 w 1094108"/>
                  <a:gd name="connsiteY6" fmla="*/ 581411 h 581411"/>
                  <a:gd name="connsiteX7" fmla="*/ 0 w 1094108"/>
                  <a:gd name="connsiteY7" fmla="*/ 200851 h 581411"/>
                  <a:gd name="connsiteX0" fmla="*/ 0 w 1094108"/>
                  <a:gd name="connsiteY0" fmla="*/ 200851 h 581411"/>
                  <a:gd name="connsiteX1" fmla="*/ 95139 w 1094108"/>
                  <a:gd name="connsiteY1" fmla="*/ 0 h 581411"/>
                  <a:gd name="connsiteX2" fmla="*/ 1025396 w 1094108"/>
                  <a:gd name="connsiteY2" fmla="*/ 338276 h 581411"/>
                  <a:gd name="connsiteX3" fmla="*/ 1094108 w 1094108"/>
                  <a:gd name="connsiteY3" fmla="*/ 412273 h 581411"/>
                  <a:gd name="connsiteX4" fmla="*/ 1078252 w 1094108"/>
                  <a:gd name="connsiteY4" fmla="*/ 517984 h 581411"/>
                  <a:gd name="connsiteX5" fmla="*/ 1014825 w 1094108"/>
                  <a:gd name="connsiteY5" fmla="*/ 480985 h 581411"/>
                  <a:gd name="connsiteX6" fmla="*/ 998968 w 1094108"/>
                  <a:gd name="connsiteY6" fmla="*/ 581411 h 581411"/>
                  <a:gd name="connsiteX7" fmla="*/ 0 w 1094108"/>
                  <a:gd name="connsiteY7" fmla="*/ 200851 h 581411"/>
                  <a:gd name="connsiteX0" fmla="*/ 0 w 1094108"/>
                  <a:gd name="connsiteY0" fmla="*/ 200851 h 581411"/>
                  <a:gd name="connsiteX1" fmla="*/ 95139 w 1094108"/>
                  <a:gd name="connsiteY1" fmla="*/ 0 h 581411"/>
                  <a:gd name="connsiteX2" fmla="*/ 1010547 w 1094108"/>
                  <a:gd name="connsiteY2" fmla="*/ 293729 h 581411"/>
                  <a:gd name="connsiteX3" fmla="*/ 1094108 w 1094108"/>
                  <a:gd name="connsiteY3" fmla="*/ 412273 h 581411"/>
                  <a:gd name="connsiteX4" fmla="*/ 1078252 w 1094108"/>
                  <a:gd name="connsiteY4" fmla="*/ 517984 h 581411"/>
                  <a:gd name="connsiteX5" fmla="*/ 1014825 w 1094108"/>
                  <a:gd name="connsiteY5" fmla="*/ 480985 h 581411"/>
                  <a:gd name="connsiteX6" fmla="*/ 998968 w 1094108"/>
                  <a:gd name="connsiteY6" fmla="*/ 581411 h 581411"/>
                  <a:gd name="connsiteX7" fmla="*/ 0 w 1094108"/>
                  <a:gd name="connsiteY7" fmla="*/ 200851 h 581411"/>
                  <a:gd name="connsiteX0" fmla="*/ 0 w 1094108"/>
                  <a:gd name="connsiteY0" fmla="*/ 230550 h 611110"/>
                  <a:gd name="connsiteX1" fmla="*/ 119888 w 1094108"/>
                  <a:gd name="connsiteY1" fmla="*/ 0 h 611110"/>
                  <a:gd name="connsiteX2" fmla="*/ 1010547 w 1094108"/>
                  <a:gd name="connsiteY2" fmla="*/ 323428 h 611110"/>
                  <a:gd name="connsiteX3" fmla="*/ 1094108 w 1094108"/>
                  <a:gd name="connsiteY3" fmla="*/ 441972 h 611110"/>
                  <a:gd name="connsiteX4" fmla="*/ 1078252 w 1094108"/>
                  <a:gd name="connsiteY4" fmla="*/ 547683 h 611110"/>
                  <a:gd name="connsiteX5" fmla="*/ 1014825 w 1094108"/>
                  <a:gd name="connsiteY5" fmla="*/ 510684 h 611110"/>
                  <a:gd name="connsiteX6" fmla="*/ 998968 w 1094108"/>
                  <a:gd name="connsiteY6" fmla="*/ 611110 h 611110"/>
                  <a:gd name="connsiteX7" fmla="*/ 0 w 1094108"/>
                  <a:gd name="connsiteY7" fmla="*/ 230550 h 611110"/>
                  <a:gd name="connsiteX0" fmla="*/ 0 w 1089158"/>
                  <a:gd name="connsiteY0" fmla="*/ 210751 h 611110"/>
                  <a:gd name="connsiteX1" fmla="*/ 114938 w 1089158"/>
                  <a:gd name="connsiteY1" fmla="*/ 0 h 611110"/>
                  <a:gd name="connsiteX2" fmla="*/ 1005597 w 1089158"/>
                  <a:gd name="connsiteY2" fmla="*/ 323428 h 611110"/>
                  <a:gd name="connsiteX3" fmla="*/ 1089158 w 1089158"/>
                  <a:gd name="connsiteY3" fmla="*/ 441972 h 611110"/>
                  <a:gd name="connsiteX4" fmla="*/ 1073302 w 1089158"/>
                  <a:gd name="connsiteY4" fmla="*/ 547683 h 611110"/>
                  <a:gd name="connsiteX5" fmla="*/ 1009875 w 1089158"/>
                  <a:gd name="connsiteY5" fmla="*/ 510684 h 611110"/>
                  <a:gd name="connsiteX6" fmla="*/ 994018 w 1089158"/>
                  <a:gd name="connsiteY6" fmla="*/ 611110 h 611110"/>
                  <a:gd name="connsiteX7" fmla="*/ 0 w 1089158"/>
                  <a:gd name="connsiteY7" fmla="*/ 210751 h 611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9158" h="611110">
                    <a:moveTo>
                      <a:pt x="0" y="210751"/>
                    </a:moveTo>
                    <a:lnTo>
                      <a:pt x="114938" y="0"/>
                    </a:lnTo>
                    <a:lnTo>
                      <a:pt x="1005597" y="323428"/>
                    </a:lnTo>
                    <a:lnTo>
                      <a:pt x="1089158" y="441972"/>
                    </a:lnTo>
                    <a:lnTo>
                      <a:pt x="1073302" y="547683"/>
                    </a:lnTo>
                    <a:lnTo>
                      <a:pt x="1009875" y="510684"/>
                    </a:lnTo>
                    <a:lnTo>
                      <a:pt x="994018" y="611110"/>
                    </a:lnTo>
                    <a:cubicBezTo>
                      <a:pt x="629604" y="505207"/>
                      <a:pt x="332989" y="337604"/>
                      <a:pt x="0" y="210751"/>
                    </a:cubicBez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92" name="Freeform 14">
                <a:extLst>
                  <a:ext uri="{FF2B5EF4-FFF2-40B4-BE49-F238E27FC236}">
                    <a16:creationId xmlns="" xmlns:a16="http://schemas.microsoft.com/office/drawing/2014/main" id="{678E3C75-D40D-4F85-BEBB-77AFF61FEBDD}"/>
                  </a:ext>
                </a:extLst>
              </p:cNvPr>
              <p:cNvSpPr/>
              <p:nvPr/>
            </p:nvSpPr>
            <p:spPr>
              <a:xfrm>
                <a:off x="3145709" y="4476837"/>
                <a:ext cx="591981" cy="227104"/>
              </a:xfrm>
              <a:custGeom>
                <a:avLst/>
                <a:gdLst>
                  <a:gd name="connsiteX0" fmla="*/ 5285 w 739976"/>
                  <a:gd name="connsiteY0" fmla="*/ 68712 h 206136"/>
                  <a:gd name="connsiteX1" fmla="*/ 0 w 739976"/>
                  <a:gd name="connsiteY1" fmla="*/ 5285 h 206136"/>
                  <a:gd name="connsiteX2" fmla="*/ 158566 w 739976"/>
                  <a:gd name="connsiteY2" fmla="*/ 0 h 206136"/>
                  <a:gd name="connsiteX3" fmla="*/ 163852 w 739976"/>
                  <a:gd name="connsiteY3" fmla="*/ 58141 h 206136"/>
                  <a:gd name="connsiteX4" fmla="*/ 739976 w 739976"/>
                  <a:gd name="connsiteY4" fmla="*/ 84569 h 206136"/>
                  <a:gd name="connsiteX5" fmla="*/ 671264 w 739976"/>
                  <a:gd name="connsiteY5" fmla="*/ 206136 h 206136"/>
                  <a:gd name="connsiteX6" fmla="*/ 110996 w 739976"/>
                  <a:gd name="connsiteY6" fmla="*/ 174423 h 206136"/>
                  <a:gd name="connsiteX7" fmla="*/ 89854 w 739976"/>
                  <a:gd name="connsiteY7" fmla="*/ 84569 h 206136"/>
                  <a:gd name="connsiteX8" fmla="*/ 5285 w 739976"/>
                  <a:gd name="connsiteY8" fmla="*/ 68712 h 206136"/>
                  <a:gd name="connsiteX0" fmla="*/ 5285 w 739976"/>
                  <a:gd name="connsiteY0" fmla="*/ 110997 h 206136"/>
                  <a:gd name="connsiteX1" fmla="*/ 0 w 739976"/>
                  <a:gd name="connsiteY1" fmla="*/ 5285 h 206136"/>
                  <a:gd name="connsiteX2" fmla="*/ 158566 w 739976"/>
                  <a:gd name="connsiteY2" fmla="*/ 0 h 206136"/>
                  <a:gd name="connsiteX3" fmla="*/ 163852 w 739976"/>
                  <a:gd name="connsiteY3" fmla="*/ 58141 h 206136"/>
                  <a:gd name="connsiteX4" fmla="*/ 739976 w 739976"/>
                  <a:gd name="connsiteY4" fmla="*/ 84569 h 206136"/>
                  <a:gd name="connsiteX5" fmla="*/ 671264 w 739976"/>
                  <a:gd name="connsiteY5" fmla="*/ 206136 h 206136"/>
                  <a:gd name="connsiteX6" fmla="*/ 110996 w 739976"/>
                  <a:gd name="connsiteY6" fmla="*/ 174423 h 206136"/>
                  <a:gd name="connsiteX7" fmla="*/ 89854 w 739976"/>
                  <a:gd name="connsiteY7" fmla="*/ 84569 h 206136"/>
                  <a:gd name="connsiteX8" fmla="*/ 5285 w 739976"/>
                  <a:gd name="connsiteY8" fmla="*/ 110997 h 206136"/>
                  <a:gd name="connsiteX0" fmla="*/ 5285 w 739976"/>
                  <a:gd name="connsiteY0" fmla="*/ 110997 h 206136"/>
                  <a:gd name="connsiteX1" fmla="*/ 0 w 739976"/>
                  <a:gd name="connsiteY1" fmla="*/ 5285 h 206136"/>
                  <a:gd name="connsiteX2" fmla="*/ 158566 w 739976"/>
                  <a:gd name="connsiteY2" fmla="*/ 0 h 206136"/>
                  <a:gd name="connsiteX3" fmla="*/ 163852 w 739976"/>
                  <a:gd name="connsiteY3" fmla="*/ 58141 h 206136"/>
                  <a:gd name="connsiteX4" fmla="*/ 739976 w 739976"/>
                  <a:gd name="connsiteY4" fmla="*/ 84569 h 206136"/>
                  <a:gd name="connsiteX5" fmla="*/ 671264 w 739976"/>
                  <a:gd name="connsiteY5" fmla="*/ 206136 h 206136"/>
                  <a:gd name="connsiteX6" fmla="*/ 110996 w 739976"/>
                  <a:gd name="connsiteY6" fmla="*/ 174423 h 206136"/>
                  <a:gd name="connsiteX7" fmla="*/ 89854 w 739976"/>
                  <a:gd name="connsiteY7" fmla="*/ 84569 h 206136"/>
                  <a:gd name="connsiteX8" fmla="*/ 5285 w 739976"/>
                  <a:gd name="connsiteY8" fmla="*/ 110997 h 206136"/>
                  <a:gd name="connsiteX0" fmla="*/ 5285 w 671264"/>
                  <a:gd name="connsiteY0" fmla="*/ 110997 h 206136"/>
                  <a:gd name="connsiteX1" fmla="*/ 0 w 671264"/>
                  <a:gd name="connsiteY1" fmla="*/ 5285 h 206136"/>
                  <a:gd name="connsiteX2" fmla="*/ 158566 w 671264"/>
                  <a:gd name="connsiteY2" fmla="*/ 0 h 206136"/>
                  <a:gd name="connsiteX3" fmla="*/ 163852 w 671264"/>
                  <a:gd name="connsiteY3" fmla="*/ 58141 h 206136"/>
                  <a:gd name="connsiteX4" fmla="*/ 581409 w 671264"/>
                  <a:gd name="connsiteY4" fmla="*/ 52856 h 206136"/>
                  <a:gd name="connsiteX5" fmla="*/ 671264 w 671264"/>
                  <a:gd name="connsiteY5" fmla="*/ 206136 h 206136"/>
                  <a:gd name="connsiteX6" fmla="*/ 110996 w 671264"/>
                  <a:gd name="connsiteY6" fmla="*/ 174423 h 206136"/>
                  <a:gd name="connsiteX7" fmla="*/ 89854 w 671264"/>
                  <a:gd name="connsiteY7" fmla="*/ 84569 h 206136"/>
                  <a:gd name="connsiteX8" fmla="*/ 5285 w 671264"/>
                  <a:gd name="connsiteY8" fmla="*/ 110997 h 206136"/>
                  <a:gd name="connsiteX0" fmla="*/ 5285 w 591981"/>
                  <a:gd name="connsiteY0" fmla="*/ 110997 h 190279"/>
                  <a:gd name="connsiteX1" fmla="*/ 0 w 591981"/>
                  <a:gd name="connsiteY1" fmla="*/ 5285 h 190279"/>
                  <a:gd name="connsiteX2" fmla="*/ 158566 w 591981"/>
                  <a:gd name="connsiteY2" fmla="*/ 0 h 190279"/>
                  <a:gd name="connsiteX3" fmla="*/ 163852 w 591981"/>
                  <a:gd name="connsiteY3" fmla="*/ 58141 h 190279"/>
                  <a:gd name="connsiteX4" fmla="*/ 581409 w 591981"/>
                  <a:gd name="connsiteY4" fmla="*/ 52856 h 190279"/>
                  <a:gd name="connsiteX5" fmla="*/ 591981 w 591981"/>
                  <a:gd name="connsiteY5" fmla="*/ 190279 h 190279"/>
                  <a:gd name="connsiteX6" fmla="*/ 110996 w 591981"/>
                  <a:gd name="connsiteY6" fmla="*/ 174423 h 190279"/>
                  <a:gd name="connsiteX7" fmla="*/ 89854 w 591981"/>
                  <a:gd name="connsiteY7" fmla="*/ 84569 h 190279"/>
                  <a:gd name="connsiteX8" fmla="*/ 5285 w 591981"/>
                  <a:gd name="connsiteY8" fmla="*/ 110997 h 190279"/>
                  <a:gd name="connsiteX0" fmla="*/ 5285 w 591981"/>
                  <a:gd name="connsiteY0" fmla="*/ 110997 h 190279"/>
                  <a:gd name="connsiteX1" fmla="*/ 0 w 591981"/>
                  <a:gd name="connsiteY1" fmla="*/ 5285 h 190279"/>
                  <a:gd name="connsiteX2" fmla="*/ 158566 w 591981"/>
                  <a:gd name="connsiteY2" fmla="*/ 0 h 190279"/>
                  <a:gd name="connsiteX3" fmla="*/ 163852 w 591981"/>
                  <a:gd name="connsiteY3" fmla="*/ 58141 h 190279"/>
                  <a:gd name="connsiteX4" fmla="*/ 581409 w 591981"/>
                  <a:gd name="connsiteY4" fmla="*/ 52856 h 190279"/>
                  <a:gd name="connsiteX5" fmla="*/ 591981 w 591981"/>
                  <a:gd name="connsiteY5" fmla="*/ 190279 h 190279"/>
                  <a:gd name="connsiteX6" fmla="*/ 110996 w 591981"/>
                  <a:gd name="connsiteY6" fmla="*/ 174423 h 190279"/>
                  <a:gd name="connsiteX7" fmla="*/ 89854 w 591981"/>
                  <a:gd name="connsiteY7" fmla="*/ 84569 h 190279"/>
                  <a:gd name="connsiteX8" fmla="*/ 5285 w 591981"/>
                  <a:gd name="connsiteY8" fmla="*/ 110997 h 190279"/>
                  <a:gd name="connsiteX0" fmla="*/ 5285 w 591981"/>
                  <a:gd name="connsiteY0" fmla="*/ 142240 h 221522"/>
                  <a:gd name="connsiteX1" fmla="*/ 0 w 591981"/>
                  <a:gd name="connsiteY1" fmla="*/ 36528 h 221522"/>
                  <a:gd name="connsiteX2" fmla="*/ 163774 w 591981"/>
                  <a:gd name="connsiteY2" fmla="*/ 0 h 221522"/>
                  <a:gd name="connsiteX3" fmla="*/ 163852 w 591981"/>
                  <a:gd name="connsiteY3" fmla="*/ 89384 h 221522"/>
                  <a:gd name="connsiteX4" fmla="*/ 581409 w 591981"/>
                  <a:gd name="connsiteY4" fmla="*/ 84099 h 221522"/>
                  <a:gd name="connsiteX5" fmla="*/ 591981 w 591981"/>
                  <a:gd name="connsiteY5" fmla="*/ 221522 h 221522"/>
                  <a:gd name="connsiteX6" fmla="*/ 110996 w 591981"/>
                  <a:gd name="connsiteY6" fmla="*/ 205666 h 221522"/>
                  <a:gd name="connsiteX7" fmla="*/ 89854 w 591981"/>
                  <a:gd name="connsiteY7" fmla="*/ 115812 h 221522"/>
                  <a:gd name="connsiteX8" fmla="*/ 5285 w 591981"/>
                  <a:gd name="connsiteY8" fmla="*/ 142240 h 221522"/>
                  <a:gd name="connsiteX0" fmla="*/ 5285 w 591981"/>
                  <a:gd name="connsiteY0" fmla="*/ 142240 h 221522"/>
                  <a:gd name="connsiteX1" fmla="*/ 0 w 591981"/>
                  <a:gd name="connsiteY1" fmla="*/ 36528 h 221522"/>
                  <a:gd name="connsiteX2" fmla="*/ 163774 w 591981"/>
                  <a:gd name="connsiteY2" fmla="*/ 0 h 221522"/>
                  <a:gd name="connsiteX3" fmla="*/ 163852 w 591981"/>
                  <a:gd name="connsiteY3" fmla="*/ 89384 h 221522"/>
                  <a:gd name="connsiteX4" fmla="*/ 581409 w 591981"/>
                  <a:gd name="connsiteY4" fmla="*/ 84099 h 221522"/>
                  <a:gd name="connsiteX5" fmla="*/ 591981 w 591981"/>
                  <a:gd name="connsiteY5" fmla="*/ 221522 h 221522"/>
                  <a:gd name="connsiteX6" fmla="*/ 110996 w 591981"/>
                  <a:gd name="connsiteY6" fmla="*/ 205666 h 221522"/>
                  <a:gd name="connsiteX7" fmla="*/ 105475 w 591981"/>
                  <a:gd name="connsiteY7" fmla="*/ 136641 h 221522"/>
                  <a:gd name="connsiteX8" fmla="*/ 5285 w 591981"/>
                  <a:gd name="connsiteY8" fmla="*/ 142240 h 221522"/>
                  <a:gd name="connsiteX0" fmla="*/ 5285 w 591981"/>
                  <a:gd name="connsiteY0" fmla="*/ 142240 h 227104"/>
                  <a:gd name="connsiteX1" fmla="*/ 0 w 591981"/>
                  <a:gd name="connsiteY1" fmla="*/ 36528 h 227104"/>
                  <a:gd name="connsiteX2" fmla="*/ 163774 w 591981"/>
                  <a:gd name="connsiteY2" fmla="*/ 0 h 227104"/>
                  <a:gd name="connsiteX3" fmla="*/ 163852 w 591981"/>
                  <a:gd name="connsiteY3" fmla="*/ 89384 h 227104"/>
                  <a:gd name="connsiteX4" fmla="*/ 581409 w 591981"/>
                  <a:gd name="connsiteY4" fmla="*/ 84099 h 227104"/>
                  <a:gd name="connsiteX5" fmla="*/ 591981 w 591981"/>
                  <a:gd name="connsiteY5" fmla="*/ 221522 h 227104"/>
                  <a:gd name="connsiteX6" fmla="*/ 116204 w 591981"/>
                  <a:gd name="connsiteY6" fmla="*/ 226495 h 227104"/>
                  <a:gd name="connsiteX7" fmla="*/ 105475 w 591981"/>
                  <a:gd name="connsiteY7" fmla="*/ 136641 h 227104"/>
                  <a:gd name="connsiteX8" fmla="*/ 5285 w 591981"/>
                  <a:gd name="connsiteY8" fmla="*/ 142240 h 227104"/>
                  <a:gd name="connsiteX0" fmla="*/ 5285 w 591981"/>
                  <a:gd name="connsiteY0" fmla="*/ 142240 h 227104"/>
                  <a:gd name="connsiteX1" fmla="*/ 0 w 591981"/>
                  <a:gd name="connsiteY1" fmla="*/ 36528 h 227104"/>
                  <a:gd name="connsiteX2" fmla="*/ 163774 w 591981"/>
                  <a:gd name="connsiteY2" fmla="*/ 0 h 227104"/>
                  <a:gd name="connsiteX3" fmla="*/ 195095 w 591981"/>
                  <a:gd name="connsiteY3" fmla="*/ 84177 h 227104"/>
                  <a:gd name="connsiteX4" fmla="*/ 581409 w 591981"/>
                  <a:gd name="connsiteY4" fmla="*/ 84099 h 227104"/>
                  <a:gd name="connsiteX5" fmla="*/ 591981 w 591981"/>
                  <a:gd name="connsiteY5" fmla="*/ 221522 h 227104"/>
                  <a:gd name="connsiteX6" fmla="*/ 116204 w 591981"/>
                  <a:gd name="connsiteY6" fmla="*/ 226495 h 227104"/>
                  <a:gd name="connsiteX7" fmla="*/ 105475 w 591981"/>
                  <a:gd name="connsiteY7" fmla="*/ 136641 h 227104"/>
                  <a:gd name="connsiteX8" fmla="*/ 5285 w 591981"/>
                  <a:gd name="connsiteY8" fmla="*/ 142240 h 227104"/>
                  <a:gd name="connsiteX0" fmla="*/ 5285 w 591981"/>
                  <a:gd name="connsiteY0" fmla="*/ 142240 h 227104"/>
                  <a:gd name="connsiteX1" fmla="*/ 0 w 591981"/>
                  <a:gd name="connsiteY1" fmla="*/ 36528 h 227104"/>
                  <a:gd name="connsiteX2" fmla="*/ 163774 w 591981"/>
                  <a:gd name="connsiteY2" fmla="*/ 0 h 227104"/>
                  <a:gd name="connsiteX3" fmla="*/ 195095 w 591981"/>
                  <a:gd name="connsiteY3" fmla="*/ 84177 h 227104"/>
                  <a:gd name="connsiteX4" fmla="*/ 581409 w 591981"/>
                  <a:gd name="connsiteY4" fmla="*/ 84099 h 227104"/>
                  <a:gd name="connsiteX5" fmla="*/ 591981 w 591981"/>
                  <a:gd name="connsiteY5" fmla="*/ 221522 h 227104"/>
                  <a:gd name="connsiteX6" fmla="*/ 116204 w 591981"/>
                  <a:gd name="connsiteY6" fmla="*/ 226495 h 227104"/>
                  <a:gd name="connsiteX7" fmla="*/ 105475 w 591981"/>
                  <a:gd name="connsiteY7" fmla="*/ 136641 h 227104"/>
                  <a:gd name="connsiteX8" fmla="*/ 5285 w 591981"/>
                  <a:gd name="connsiteY8" fmla="*/ 142240 h 227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1981" h="227104">
                    <a:moveTo>
                      <a:pt x="5285" y="142240"/>
                    </a:moveTo>
                    <a:lnTo>
                      <a:pt x="0" y="36528"/>
                    </a:lnTo>
                    <a:lnTo>
                      <a:pt x="163774" y="0"/>
                    </a:lnTo>
                    <a:cubicBezTo>
                      <a:pt x="163800" y="29795"/>
                      <a:pt x="195069" y="54382"/>
                      <a:pt x="195095" y="84177"/>
                    </a:cubicBezTo>
                    <a:cubicBezTo>
                      <a:pt x="397943" y="29168"/>
                      <a:pt x="389368" y="75290"/>
                      <a:pt x="581409" y="84099"/>
                    </a:cubicBezTo>
                    <a:lnTo>
                      <a:pt x="591981" y="221522"/>
                    </a:lnTo>
                    <a:cubicBezTo>
                      <a:pt x="431653" y="200380"/>
                      <a:pt x="276532" y="231780"/>
                      <a:pt x="116204" y="226495"/>
                    </a:cubicBezTo>
                    <a:lnTo>
                      <a:pt x="105475" y="136641"/>
                    </a:lnTo>
                    <a:lnTo>
                      <a:pt x="5285" y="14224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93" name="Freeform 10">
                <a:extLst>
                  <a:ext uri="{FF2B5EF4-FFF2-40B4-BE49-F238E27FC236}">
                    <a16:creationId xmlns="" xmlns:a16="http://schemas.microsoft.com/office/drawing/2014/main" id="{B93B1F9E-CCAB-482F-B969-5F5E922039EB}"/>
                  </a:ext>
                </a:extLst>
              </p:cNvPr>
              <p:cNvSpPr/>
              <p:nvPr/>
            </p:nvSpPr>
            <p:spPr>
              <a:xfrm>
                <a:off x="1130675" y="4343401"/>
                <a:ext cx="2709784" cy="1900717"/>
              </a:xfrm>
              <a:custGeom>
                <a:avLst/>
                <a:gdLst>
                  <a:gd name="connsiteX0" fmla="*/ 19050 w 2628900"/>
                  <a:gd name="connsiteY0" fmla="*/ 95250 h 2085975"/>
                  <a:gd name="connsiteX1" fmla="*/ 0 w 2628900"/>
                  <a:gd name="connsiteY1" fmla="*/ 2085975 h 2085975"/>
                  <a:gd name="connsiteX2" fmla="*/ 1685925 w 2628900"/>
                  <a:gd name="connsiteY2" fmla="*/ 2085975 h 2085975"/>
                  <a:gd name="connsiteX3" fmla="*/ 1704975 w 2628900"/>
                  <a:gd name="connsiteY3" fmla="*/ 1581150 h 2085975"/>
                  <a:gd name="connsiteX4" fmla="*/ 2628900 w 2628900"/>
                  <a:gd name="connsiteY4" fmla="*/ 47625 h 2085975"/>
                  <a:gd name="connsiteX5" fmla="*/ 1914525 w 2628900"/>
                  <a:gd name="connsiteY5" fmla="*/ 0 h 2085975"/>
                  <a:gd name="connsiteX6" fmla="*/ 1914525 w 2628900"/>
                  <a:gd name="connsiteY6" fmla="*/ 762000 h 2085975"/>
                  <a:gd name="connsiteX7" fmla="*/ 1133475 w 2628900"/>
                  <a:gd name="connsiteY7" fmla="*/ 533400 h 2085975"/>
                  <a:gd name="connsiteX8" fmla="*/ 19050 w 2628900"/>
                  <a:gd name="connsiteY8" fmla="*/ 95250 h 2085975"/>
                  <a:gd name="connsiteX0" fmla="*/ 95250 w 2628900"/>
                  <a:gd name="connsiteY0" fmla="*/ 66675 h 2085975"/>
                  <a:gd name="connsiteX1" fmla="*/ 0 w 2628900"/>
                  <a:gd name="connsiteY1" fmla="*/ 2085975 h 2085975"/>
                  <a:gd name="connsiteX2" fmla="*/ 1685925 w 2628900"/>
                  <a:gd name="connsiteY2" fmla="*/ 2085975 h 2085975"/>
                  <a:gd name="connsiteX3" fmla="*/ 1704975 w 2628900"/>
                  <a:gd name="connsiteY3" fmla="*/ 1581150 h 2085975"/>
                  <a:gd name="connsiteX4" fmla="*/ 2628900 w 2628900"/>
                  <a:gd name="connsiteY4" fmla="*/ 47625 h 2085975"/>
                  <a:gd name="connsiteX5" fmla="*/ 1914525 w 2628900"/>
                  <a:gd name="connsiteY5" fmla="*/ 0 h 2085975"/>
                  <a:gd name="connsiteX6" fmla="*/ 1914525 w 2628900"/>
                  <a:gd name="connsiteY6" fmla="*/ 762000 h 2085975"/>
                  <a:gd name="connsiteX7" fmla="*/ 1133475 w 2628900"/>
                  <a:gd name="connsiteY7" fmla="*/ 533400 h 2085975"/>
                  <a:gd name="connsiteX8" fmla="*/ 95250 w 2628900"/>
                  <a:gd name="connsiteY8" fmla="*/ 66675 h 2085975"/>
                  <a:gd name="connsiteX0" fmla="*/ 232470 w 2766120"/>
                  <a:gd name="connsiteY0" fmla="*/ 66675 h 2085975"/>
                  <a:gd name="connsiteX1" fmla="*/ 137220 w 2766120"/>
                  <a:gd name="connsiteY1" fmla="*/ 2085975 h 2085975"/>
                  <a:gd name="connsiteX2" fmla="*/ 1823145 w 2766120"/>
                  <a:gd name="connsiteY2" fmla="*/ 2085975 h 2085975"/>
                  <a:gd name="connsiteX3" fmla="*/ 1842195 w 2766120"/>
                  <a:gd name="connsiteY3" fmla="*/ 1581150 h 2085975"/>
                  <a:gd name="connsiteX4" fmla="*/ 2766120 w 2766120"/>
                  <a:gd name="connsiteY4" fmla="*/ 47625 h 2085975"/>
                  <a:gd name="connsiteX5" fmla="*/ 2051745 w 2766120"/>
                  <a:gd name="connsiteY5" fmla="*/ 0 h 2085975"/>
                  <a:gd name="connsiteX6" fmla="*/ 2051745 w 2766120"/>
                  <a:gd name="connsiteY6" fmla="*/ 762000 h 2085975"/>
                  <a:gd name="connsiteX7" fmla="*/ 1270695 w 2766120"/>
                  <a:gd name="connsiteY7" fmla="*/ 533400 h 2085975"/>
                  <a:gd name="connsiteX8" fmla="*/ 232470 w 2766120"/>
                  <a:gd name="connsiteY8" fmla="*/ 66675 h 2085975"/>
                  <a:gd name="connsiteX0" fmla="*/ 232470 w 2766120"/>
                  <a:gd name="connsiteY0" fmla="*/ 66675 h 2085975"/>
                  <a:gd name="connsiteX1" fmla="*/ 137220 w 2766120"/>
                  <a:gd name="connsiteY1" fmla="*/ 2085975 h 2085975"/>
                  <a:gd name="connsiteX2" fmla="*/ 1823145 w 2766120"/>
                  <a:gd name="connsiteY2" fmla="*/ 2085975 h 2085975"/>
                  <a:gd name="connsiteX3" fmla="*/ 1842195 w 2766120"/>
                  <a:gd name="connsiteY3" fmla="*/ 1581150 h 2085975"/>
                  <a:gd name="connsiteX4" fmla="*/ 2766120 w 2766120"/>
                  <a:gd name="connsiteY4" fmla="*/ 47625 h 2085975"/>
                  <a:gd name="connsiteX5" fmla="*/ 2051745 w 2766120"/>
                  <a:gd name="connsiteY5" fmla="*/ 0 h 2085975"/>
                  <a:gd name="connsiteX6" fmla="*/ 2051745 w 2766120"/>
                  <a:gd name="connsiteY6" fmla="*/ 762000 h 2085975"/>
                  <a:gd name="connsiteX7" fmla="*/ 1270695 w 2766120"/>
                  <a:gd name="connsiteY7" fmla="*/ 533400 h 2085975"/>
                  <a:gd name="connsiteX8" fmla="*/ 232470 w 2766120"/>
                  <a:gd name="connsiteY8" fmla="*/ 66675 h 2085975"/>
                  <a:gd name="connsiteX0" fmla="*/ 232470 w 2766120"/>
                  <a:gd name="connsiteY0" fmla="*/ 66675 h 2085975"/>
                  <a:gd name="connsiteX1" fmla="*/ 137220 w 2766120"/>
                  <a:gd name="connsiteY1" fmla="*/ 2085975 h 2085975"/>
                  <a:gd name="connsiteX2" fmla="*/ 1823145 w 2766120"/>
                  <a:gd name="connsiteY2" fmla="*/ 2085975 h 2085975"/>
                  <a:gd name="connsiteX3" fmla="*/ 1842195 w 2766120"/>
                  <a:gd name="connsiteY3" fmla="*/ 1581150 h 2085975"/>
                  <a:gd name="connsiteX4" fmla="*/ 2766120 w 2766120"/>
                  <a:gd name="connsiteY4" fmla="*/ 47625 h 2085975"/>
                  <a:gd name="connsiteX5" fmla="*/ 2051745 w 2766120"/>
                  <a:gd name="connsiteY5" fmla="*/ 0 h 2085975"/>
                  <a:gd name="connsiteX6" fmla="*/ 2051745 w 2766120"/>
                  <a:gd name="connsiteY6" fmla="*/ 762000 h 2085975"/>
                  <a:gd name="connsiteX7" fmla="*/ 1270695 w 2766120"/>
                  <a:gd name="connsiteY7" fmla="*/ 533400 h 2085975"/>
                  <a:gd name="connsiteX8" fmla="*/ 232470 w 2766120"/>
                  <a:gd name="connsiteY8" fmla="*/ 66675 h 2085975"/>
                  <a:gd name="connsiteX0" fmla="*/ 232470 w 2766120"/>
                  <a:gd name="connsiteY0" fmla="*/ 66675 h 2085975"/>
                  <a:gd name="connsiteX1" fmla="*/ 137220 w 2766120"/>
                  <a:gd name="connsiteY1" fmla="*/ 2085975 h 2085975"/>
                  <a:gd name="connsiteX2" fmla="*/ 1823145 w 2766120"/>
                  <a:gd name="connsiteY2" fmla="*/ 2085975 h 2085975"/>
                  <a:gd name="connsiteX3" fmla="*/ 1842195 w 2766120"/>
                  <a:gd name="connsiteY3" fmla="*/ 1581150 h 2085975"/>
                  <a:gd name="connsiteX4" fmla="*/ 2766120 w 2766120"/>
                  <a:gd name="connsiteY4" fmla="*/ 47625 h 2085975"/>
                  <a:gd name="connsiteX5" fmla="*/ 2051745 w 2766120"/>
                  <a:gd name="connsiteY5" fmla="*/ 0 h 2085975"/>
                  <a:gd name="connsiteX6" fmla="*/ 2051745 w 2766120"/>
                  <a:gd name="connsiteY6" fmla="*/ 762000 h 2085975"/>
                  <a:gd name="connsiteX7" fmla="*/ 1270695 w 2766120"/>
                  <a:gd name="connsiteY7" fmla="*/ 533400 h 2085975"/>
                  <a:gd name="connsiteX8" fmla="*/ 232470 w 2766120"/>
                  <a:gd name="connsiteY8" fmla="*/ 66675 h 2085975"/>
                  <a:gd name="connsiteX0" fmla="*/ 232470 w 2766120"/>
                  <a:gd name="connsiteY0" fmla="*/ 114300 h 2133600"/>
                  <a:gd name="connsiteX1" fmla="*/ 137220 w 2766120"/>
                  <a:gd name="connsiteY1" fmla="*/ 2133600 h 2133600"/>
                  <a:gd name="connsiteX2" fmla="*/ 1823145 w 2766120"/>
                  <a:gd name="connsiteY2" fmla="*/ 2133600 h 2133600"/>
                  <a:gd name="connsiteX3" fmla="*/ 1842195 w 2766120"/>
                  <a:gd name="connsiteY3" fmla="*/ 1628775 h 2133600"/>
                  <a:gd name="connsiteX4" fmla="*/ 2766120 w 2766120"/>
                  <a:gd name="connsiteY4" fmla="*/ 95250 h 2133600"/>
                  <a:gd name="connsiteX5" fmla="*/ 1908870 w 2766120"/>
                  <a:gd name="connsiteY5" fmla="*/ 0 h 2133600"/>
                  <a:gd name="connsiteX6" fmla="*/ 2051745 w 2766120"/>
                  <a:gd name="connsiteY6" fmla="*/ 809625 h 2133600"/>
                  <a:gd name="connsiteX7" fmla="*/ 1270695 w 2766120"/>
                  <a:gd name="connsiteY7" fmla="*/ 581025 h 2133600"/>
                  <a:gd name="connsiteX8" fmla="*/ 232470 w 2766120"/>
                  <a:gd name="connsiteY8" fmla="*/ 114300 h 2133600"/>
                  <a:gd name="connsiteX0" fmla="*/ 232470 w 2766120"/>
                  <a:gd name="connsiteY0" fmla="*/ 151521 h 2170821"/>
                  <a:gd name="connsiteX1" fmla="*/ 137220 w 2766120"/>
                  <a:gd name="connsiteY1" fmla="*/ 2170821 h 2170821"/>
                  <a:gd name="connsiteX2" fmla="*/ 1823145 w 2766120"/>
                  <a:gd name="connsiteY2" fmla="*/ 2170821 h 2170821"/>
                  <a:gd name="connsiteX3" fmla="*/ 1842195 w 2766120"/>
                  <a:gd name="connsiteY3" fmla="*/ 1665996 h 2170821"/>
                  <a:gd name="connsiteX4" fmla="*/ 2766120 w 2766120"/>
                  <a:gd name="connsiteY4" fmla="*/ 132471 h 2170821"/>
                  <a:gd name="connsiteX5" fmla="*/ 1908870 w 2766120"/>
                  <a:gd name="connsiteY5" fmla="*/ 37221 h 2170821"/>
                  <a:gd name="connsiteX6" fmla="*/ 1937445 w 2766120"/>
                  <a:gd name="connsiteY6" fmla="*/ 808746 h 2170821"/>
                  <a:gd name="connsiteX7" fmla="*/ 1270695 w 2766120"/>
                  <a:gd name="connsiteY7" fmla="*/ 618246 h 2170821"/>
                  <a:gd name="connsiteX8" fmla="*/ 232470 w 2766120"/>
                  <a:gd name="connsiteY8" fmla="*/ 151521 h 2170821"/>
                  <a:gd name="connsiteX0" fmla="*/ 232470 w 2766120"/>
                  <a:gd name="connsiteY0" fmla="*/ 176078 h 2195378"/>
                  <a:gd name="connsiteX1" fmla="*/ 137220 w 2766120"/>
                  <a:gd name="connsiteY1" fmla="*/ 2195378 h 2195378"/>
                  <a:gd name="connsiteX2" fmla="*/ 1823145 w 2766120"/>
                  <a:gd name="connsiteY2" fmla="*/ 2195378 h 2195378"/>
                  <a:gd name="connsiteX3" fmla="*/ 1842195 w 2766120"/>
                  <a:gd name="connsiteY3" fmla="*/ 1690553 h 2195378"/>
                  <a:gd name="connsiteX4" fmla="*/ 2766120 w 2766120"/>
                  <a:gd name="connsiteY4" fmla="*/ 157028 h 2195378"/>
                  <a:gd name="connsiteX5" fmla="*/ 1908870 w 2766120"/>
                  <a:gd name="connsiteY5" fmla="*/ 61778 h 2195378"/>
                  <a:gd name="connsiteX6" fmla="*/ 1937445 w 2766120"/>
                  <a:gd name="connsiteY6" fmla="*/ 833303 h 2195378"/>
                  <a:gd name="connsiteX7" fmla="*/ 1270695 w 2766120"/>
                  <a:gd name="connsiteY7" fmla="*/ 642803 h 2195378"/>
                  <a:gd name="connsiteX8" fmla="*/ 232470 w 2766120"/>
                  <a:gd name="connsiteY8" fmla="*/ 176078 h 2195378"/>
                  <a:gd name="connsiteX0" fmla="*/ 232470 w 2661345"/>
                  <a:gd name="connsiteY0" fmla="*/ 155790 h 2175090"/>
                  <a:gd name="connsiteX1" fmla="*/ 137220 w 2661345"/>
                  <a:gd name="connsiteY1" fmla="*/ 2175090 h 2175090"/>
                  <a:gd name="connsiteX2" fmla="*/ 1823145 w 2661345"/>
                  <a:gd name="connsiteY2" fmla="*/ 2175090 h 2175090"/>
                  <a:gd name="connsiteX3" fmla="*/ 1842195 w 2661345"/>
                  <a:gd name="connsiteY3" fmla="*/ 1670265 h 2175090"/>
                  <a:gd name="connsiteX4" fmla="*/ 2661345 w 2661345"/>
                  <a:gd name="connsiteY4" fmla="*/ 117690 h 2175090"/>
                  <a:gd name="connsiteX5" fmla="*/ 1908870 w 2661345"/>
                  <a:gd name="connsiteY5" fmla="*/ 41490 h 2175090"/>
                  <a:gd name="connsiteX6" fmla="*/ 1937445 w 2661345"/>
                  <a:gd name="connsiteY6" fmla="*/ 813015 h 2175090"/>
                  <a:gd name="connsiteX7" fmla="*/ 1270695 w 2661345"/>
                  <a:gd name="connsiteY7" fmla="*/ 622515 h 2175090"/>
                  <a:gd name="connsiteX8" fmla="*/ 232470 w 2661345"/>
                  <a:gd name="connsiteY8" fmla="*/ 155790 h 2175090"/>
                  <a:gd name="connsiteX0" fmla="*/ 232470 w 2709520"/>
                  <a:gd name="connsiteY0" fmla="*/ 155790 h 2175090"/>
                  <a:gd name="connsiteX1" fmla="*/ 137220 w 2709520"/>
                  <a:gd name="connsiteY1" fmla="*/ 2175090 h 2175090"/>
                  <a:gd name="connsiteX2" fmla="*/ 1823145 w 2709520"/>
                  <a:gd name="connsiteY2" fmla="*/ 2175090 h 2175090"/>
                  <a:gd name="connsiteX3" fmla="*/ 1842195 w 2709520"/>
                  <a:gd name="connsiteY3" fmla="*/ 1670265 h 2175090"/>
                  <a:gd name="connsiteX4" fmla="*/ 2661345 w 2709520"/>
                  <a:gd name="connsiteY4" fmla="*/ 117690 h 2175090"/>
                  <a:gd name="connsiteX5" fmla="*/ 1908870 w 2709520"/>
                  <a:gd name="connsiteY5" fmla="*/ 41490 h 2175090"/>
                  <a:gd name="connsiteX6" fmla="*/ 1937445 w 2709520"/>
                  <a:gd name="connsiteY6" fmla="*/ 813015 h 2175090"/>
                  <a:gd name="connsiteX7" fmla="*/ 1270695 w 2709520"/>
                  <a:gd name="connsiteY7" fmla="*/ 622515 h 2175090"/>
                  <a:gd name="connsiteX8" fmla="*/ 232470 w 2709520"/>
                  <a:gd name="connsiteY8" fmla="*/ 155790 h 2175090"/>
                  <a:gd name="connsiteX0" fmla="*/ 232470 w 2725405"/>
                  <a:gd name="connsiteY0" fmla="*/ 155790 h 2175090"/>
                  <a:gd name="connsiteX1" fmla="*/ 137220 w 2725405"/>
                  <a:gd name="connsiteY1" fmla="*/ 2175090 h 2175090"/>
                  <a:gd name="connsiteX2" fmla="*/ 1823145 w 2725405"/>
                  <a:gd name="connsiteY2" fmla="*/ 2175090 h 2175090"/>
                  <a:gd name="connsiteX3" fmla="*/ 1842195 w 2725405"/>
                  <a:gd name="connsiteY3" fmla="*/ 1670265 h 2175090"/>
                  <a:gd name="connsiteX4" fmla="*/ 2661345 w 2725405"/>
                  <a:gd name="connsiteY4" fmla="*/ 117690 h 2175090"/>
                  <a:gd name="connsiteX5" fmla="*/ 1908870 w 2725405"/>
                  <a:gd name="connsiteY5" fmla="*/ 41490 h 2175090"/>
                  <a:gd name="connsiteX6" fmla="*/ 1937445 w 2725405"/>
                  <a:gd name="connsiteY6" fmla="*/ 813015 h 2175090"/>
                  <a:gd name="connsiteX7" fmla="*/ 1270695 w 2725405"/>
                  <a:gd name="connsiteY7" fmla="*/ 622515 h 2175090"/>
                  <a:gd name="connsiteX8" fmla="*/ 232470 w 2725405"/>
                  <a:gd name="connsiteY8" fmla="*/ 155790 h 2175090"/>
                  <a:gd name="connsiteX0" fmla="*/ 232470 w 2760521"/>
                  <a:gd name="connsiteY0" fmla="*/ 155790 h 2175090"/>
                  <a:gd name="connsiteX1" fmla="*/ 137220 w 2760521"/>
                  <a:gd name="connsiteY1" fmla="*/ 2175090 h 2175090"/>
                  <a:gd name="connsiteX2" fmla="*/ 1823145 w 2760521"/>
                  <a:gd name="connsiteY2" fmla="*/ 2175090 h 2175090"/>
                  <a:gd name="connsiteX3" fmla="*/ 1842195 w 2760521"/>
                  <a:gd name="connsiteY3" fmla="*/ 1670265 h 2175090"/>
                  <a:gd name="connsiteX4" fmla="*/ 2699445 w 2760521"/>
                  <a:gd name="connsiteY4" fmla="*/ 117690 h 2175090"/>
                  <a:gd name="connsiteX5" fmla="*/ 1908870 w 2760521"/>
                  <a:gd name="connsiteY5" fmla="*/ 41490 h 2175090"/>
                  <a:gd name="connsiteX6" fmla="*/ 1937445 w 2760521"/>
                  <a:gd name="connsiteY6" fmla="*/ 813015 h 2175090"/>
                  <a:gd name="connsiteX7" fmla="*/ 1270695 w 2760521"/>
                  <a:gd name="connsiteY7" fmla="*/ 622515 h 2175090"/>
                  <a:gd name="connsiteX8" fmla="*/ 232470 w 2760521"/>
                  <a:gd name="connsiteY8" fmla="*/ 155790 h 2175090"/>
                  <a:gd name="connsiteX0" fmla="*/ 232470 w 2757220"/>
                  <a:gd name="connsiteY0" fmla="*/ 155790 h 2175090"/>
                  <a:gd name="connsiteX1" fmla="*/ 137220 w 2757220"/>
                  <a:gd name="connsiteY1" fmla="*/ 2175090 h 2175090"/>
                  <a:gd name="connsiteX2" fmla="*/ 1823145 w 2757220"/>
                  <a:gd name="connsiteY2" fmla="*/ 2175090 h 2175090"/>
                  <a:gd name="connsiteX3" fmla="*/ 1842195 w 2757220"/>
                  <a:gd name="connsiteY3" fmla="*/ 1670265 h 2175090"/>
                  <a:gd name="connsiteX4" fmla="*/ 2699445 w 2757220"/>
                  <a:gd name="connsiteY4" fmla="*/ 117690 h 2175090"/>
                  <a:gd name="connsiteX5" fmla="*/ 1908870 w 2757220"/>
                  <a:gd name="connsiteY5" fmla="*/ 41490 h 2175090"/>
                  <a:gd name="connsiteX6" fmla="*/ 1937445 w 2757220"/>
                  <a:gd name="connsiteY6" fmla="*/ 813015 h 2175090"/>
                  <a:gd name="connsiteX7" fmla="*/ 1270695 w 2757220"/>
                  <a:gd name="connsiteY7" fmla="*/ 622515 h 2175090"/>
                  <a:gd name="connsiteX8" fmla="*/ 232470 w 2757220"/>
                  <a:gd name="connsiteY8" fmla="*/ 155790 h 2175090"/>
                  <a:gd name="connsiteX0" fmla="*/ 232470 w 2741311"/>
                  <a:gd name="connsiteY0" fmla="*/ 155790 h 2175090"/>
                  <a:gd name="connsiteX1" fmla="*/ 137220 w 2741311"/>
                  <a:gd name="connsiteY1" fmla="*/ 2175090 h 2175090"/>
                  <a:gd name="connsiteX2" fmla="*/ 1823145 w 2741311"/>
                  <a:gd name="connsiteY2" fmla="*/ 2175090 h 2175090"/>
                  <a:gd name="connsiteX3" fmla="*/ 1842195 w 2741311"/>
                  <a:gd name="connsiteY3" fmla="*/ 1670265 h 2175090"/>
                  <a:gd name="connsiteX4" fmla="*/ 2699445 w 2741311"/>
                  <a:gd name="connsiteY4" fmla="*/ 117690 h 2175090"/>
                  <a:gd name="connsiteX5" fmla="*/ 1908870 w 2741311"/>
                  <a:gd name="connsiteY5" fmla="*/ 41490 h 2175090"/>
                  <a:gd name="connsiteX6" fmla="*/ 1937445 w 2741311"/>
                  <a:gd name="connsiteY6" fmla="*/ 813015 h 2175090"/>
                  <a:gd name="connsiteX7" fmla="*/ 1270695 w 2741311"/>
                  <a:gd name="connsiteY7" fmla="*/ 622515 h 2175090"/>
                  <a:gd name="connsiteX8" fmla="*/ 232470 w 2741311"/>
                  <a:gd name="connsiteY8" fmla="*/ 155790 h 2175090"/>
                  <a:gd name="connsiteX0" fmla="*/ 232470 w 2741311"/>
                  <a:gd name="connsiteY0" fmla="*/ 155790 h 2175090"/>
                  <a:gd name="connsiteX1" fmla="*/ 137220 w 2741311"/>
                  <a:gd name="connsiteY1" fmla="*/ 2175090 h 2175090"/>
                  <a:gd name="connsiteX2" fmla="*/ 1823145 w 2741311"/>
                  <a:gd name="connsiteY2" fmla="*/ 2175090 h 2175090"/>
                  <a:gd name="connsiteX3" fmla="*/ 1842195 w 2741311"/>
                  <a:gd name="connsiteY3" fmla="*/ 1670265 h 2175090"/>
                  <a:gd name="connsiteX4" fmla="*/ 2699445 w 2741311"/>
                  <a:gd name="connsiteY4" fmla="*/ 117690 h 2175090"/>
                  <a:gd name="connsiteX5" fmla="*/ 1908870 w 2741311"/>
                  <a:gd name="connsiteY5" fmla="*/ 41490 h 2175090"/>
                  <a:gd name="connsiteX6" fmla="*/ 1937445 w 2741311"/>
                  <a:gd name="connsiteY6" fmla="*/ 813015 h 2175090"/>
                  <a:gd name="connsiteX7" fmla="*/ 1270695 w 2741311"/>
                  <a:gd name="connsiteY7" fmla="*/ 622515 h 2175090"/>
                  <a:gd name="connsiteX8" fmla="*/ 232470 w 2741311"/>
                  <a:gd name="connsiteY8" fmla="*/ 155790 h 2175090"/>
                  <a:gd name="connsiteX0" fmla="*/ 232470 w 2741311"/>
                  <a:gd name="connsiteY0" fmla="*/ 155790 h 2175090"/>
                  <a:gd name="connsiteX1" fmla="*/ 137220 w 2741311"/>
                  <a:gd name="connsiteY1" fmla="*/ 2175090 h 2175090"/>
                  <a:gd name="connsiteX2" fmla="*/ 1823145 w 2741311"/>
                  <a:gd name="connsiteY2" fmla="*/ 2175090 h 2175090"/>
                  <a:gd name="connsiteX3" fmla="*/ 1842195 w 2741311"/>
                  <a:gd name="connsiteY3" fmla="*/ 1670265 h 2175090"/>
                  <a:gd name="connsiteX4" fmla="*/ 2699445 w 2741311"/>
                  <a:gd name="connsiteY4" fmla="*/ 117690 h 2175090"/>
                  <a:gd name="connsiteX5" fmla="*/ 1908870 w 2741311"/>
                  <a:gd name="connsiteY5" fmla="*/ 41490 h 2175090"/>
                  <a:gd name="connsiteX6" fmla="*/ 1937445 w 2741311"/>
                  <a:gd name="connsiteY6" fmla="*/ 813015 h 2175090"/>
                  <a:gd name="connsiteX7" fmla="*/ 1270695 w 2741311"/>
                  <a:gd name="connsiteY7" fmla="*/ 622515 h 2175090"/>
                  <a:gd name="connsiteX8" fmla="*/ 232470 w 2741311"/>
                  <a:gd name="connsiteY8" fmla="*/ 155790 h 2175090"/>
                  <a:gd name="connsiteX0" fmla="*/ 232470 w 2741311"/>
                  <a:gd name="connsiteY0" fmla="*/ 147713 h 2167013"/>
                  <a:gd name="connsiteX1" fmla="*/ 137220 w 2741311"/>
                  <a:gd name="connsiteY1" fmla="*/ 2167013 h 2167013"/>
                  <a:gd name="connsiteX2" fmla="*/ 1823145 w 2741311"/>
                  <a:gd name="connsiteY2" fmla="*/ 2167013 h 2167013"/>
                  <a:gd name="connsiteX3" fmla="*/ 1842195 w 2741311"/>
                  <a:gd name="connsiteY3" fmla="*/ 1662188 h 2167013"/>
                  <a:gd name="connsiteX4" fmla="*/ 2699445 w 2741311"/>
                  <a:gd name="connsiteY4" fmla="*/ 109613 h 2167013"/>
                  <a:gd name="connsiteX5" fmla="*/ 1908870 w 2741311"/>
                  <a:gd name="connsiteY5" fmla="*/ 33413 h 2167013"/>
                  <a:gd name="connsiteX6" fmla="*/ 1937445 w 2741311"/>
                  <a:gd name="connsiteY6" fmla="*/ 804938 h 2167013"/>
                  <a:gd name="connsiteX7" fmla="*/ 1270695 w 2741311"/>
                  <a:gd name="connsiteY7" fmla="*/ 614438 h 2167013"/>
                  <a:gd name="connsiteX8" fmla="*/ 232470 w 2741311"/>
                  <a:gd name="connsiteY8" fmla="*/ 147713 h 2167013"/>
                  <a:gd name="connsiteX0" fmla="*/ 232470 w 2741311"/>
                  <a:gd name="connsiteY0" fmla="*/ 95560 h 2114860"/>
                  <a:gd name="connsiteX1" fmla="*/ 137220 w 2741311"/>
                  <a:gd name="connsiteY1" fmla="*/ 2114860 h 2114860"/>
                  <a:gd name="connsiteX2" fmla="*/ 1823145 w 2741311"/>
                  <a:gd name="connsiteY2" fmla="*/ 2114860 h 2114860"/>
                  <a:gd name="connsiteX3" fmla="*/ 1842195 w 2741311"/>
                  <a:gd name="connsiteY3" fmla="*/ 1610035 h 2114860"/>
                  <a:gd name="connsiteX4" fmla="*/ 2699445 w 2741311"/>
                  <a:gd name="connsiteY4" fmla="*/ 57460 h 2114860"/>
                  <a:gd name="connsiteX5" fmla="*/ 1927920 w 2741311"/>
                  <a:gd name="connsiteY5" fmla="*/ 47935 h 2114860"/>
                  <a:gd name="connsiteX6" fmla="*/ 1937445 w 2741311"/>
                  <a:gd name="connsiteY6" fmla="*/ 752785 h 2114860"/>
                  <a:gd name="connsiteX7" fmla="*/ 1270695 w 2741311"/>
                  <a:gd name="connsiteY7" fmla="*/ 562285 h 2114860"/>
                  <a:gd name="connsiteX8" fmla="*/ 232470 w 2741311"/>
                  <a:gd name="connsiteY8" fmla="*/ 95560 h 2114860"/>
                  <a:gd name="connsiteX0" fmla="*/ 232470 w 2741311"/>
                  <a:gd name="connsiteY0" fmla="*/ 189280 h 2208580"/>
                  <a:gd name="connsiteX1" fmla="*/ 137220 w 2741311"/>
                  <a:gd name="connsiteY1" fmla="*/ 2208580 h 2208580"/>
                  <a:gd name="connsiteX2" fmla="*/ 1823145 w 2741311"/>
                  <a:gd name="connsiteY2" fmla="*/ 2208580 h 2208580"/>
                  <a:gd name="connsiteX3" fmla="*/ 1842195 w 2741311"/>
                  <a:gd name="connsiteY3" fmla="*/ 1703755 h 2208580"/>
                  <a:gd name="connsiteX4" fmla="*/ 2699445 w 2741311"/>
                  <a:gd name="connsiteY4" fmla="*/ 151180 h 2208580"/>
                  <a:gd name="connsiteX5" fmla="*/ 1908870 w 2741311"/>
                  <a:gd name="connsiteY5" fmla="*/ 27355 h 2208580"/>
                  <a:gd name="connsiteX6" fmla="*/ 1937445 w 2741311"/>
                  <a:gd name="connsiteY6" fmla="*/ 846505 h 2208580"/>
                  <a:gd name="connsiteX7" fmla="*/ 1270695 w 2741311"/>
                  <a:gd name="connsiteY7" fmla="*/ 656005 h 2208580"/>
                  <a:gd name="connsiteX8" fmla="*/ 232470 w 2741311"/>
                  <a:gd name="connsiteY8" fmla="*/ 189280 h 2208580"/>
                  <a:gd name="connsiteX0" fmla="*/ 232470 w 2741311"/>
                  <a:gd name="connsiteY0" fmla="*/ 213274 h 2232574"/>
                  <a:gd name="connsiteX1" fmla="*/ 137220 w 2741311"/>
                  <a:gd name="connsiteY1" fmla="*/ 2232574 h 2232574"/>
                  <a:gd name="connsiteX2" fmla="*/ 1823145 w 2741311"/>
                  <a:gd name="connsiteY2" fmla="*/ 2232574 h 2232574"/>
                  <a:gd name="connsiteX3" fmla="*/ 1842195 w 2741311"/>
                  <a:gd name="connsiteY3" fmla="*/ 1727749 h 2232574"/>
                  <a:gd name="connsiteX4" fmla="*/ 2699445 w 2741311"/>
                  <a:gd name="connsiteY4" fmla="*/ 175174 h 2232574"/>
                  <a:gd name="connsiteX5" fmla="*/ 2127946 w 2741311"/>
                  <a:gd name="connsiteY5" fmla="*/ 127549 h 2232574"/>
                  <a:gd name="connsiteX6" fmla="*/ 1908870 w 2741311"/>
                  <a:gd name="connsiteY6" fmla="*/ 51349 h 2232574"/>
                  <a:gd name="connsiteX7" fmla="*/ 1937445 w 2741311"/>
                  <a:gd name="connsiteY7" fmla="*/ 870499 h 2232574"/>
                  <a:gd name="connsiteX8" fmla="*/ 1270695 w 2741311"/>
                  <a:gd name="connsiteY8" fmla="*/ 679999 h 2232574"/>
                  <a:gd name="connsiteX9" fmla="*/ 232470 w 2741311"/>
                  <a:gd name="connsiteY9" fmla="*/ 213274 h 2232574"/>
                  <a:gd name="connsiteX0" fmla="*/ 232470 w 2741311"/>
                  <a:gd name="connsiteY0" fmla="*/ 214182 h 2233482"/>
                  <a:gd name="connsiteX1" fmla="*/ 137220 w 2741311"/>
                  <a:gd name="connsiteY1" fmla="*/ 2233482 h 2233482"/>
                  <a:gd name="connsiteX2" fmla="*/ 1823145 w 2741311"/>
                  <a:gd name="connsiteY2" fmla="*/ 2233482 h 2233482"/>
                  <a:gd name="connsiteX3" fmla="*/ 1842195 w 2741311"/>
                  <a:gd name="connsiteY3" fmla="*/ 1728657 h 2233482"/>
                  <a:gd name="connsiteX4" fmla="*/ 2699445 w 2741311"/>
                  <a:gd name="connsiteY4" fmla="*/ 176082 h 2233482"/>
                  <a:gd name="connsiteX5" fmla="*/ 2048663 w 2741311"/>
                  <a:gd name="connsiteY5" fmla="*/ 123172 h 2233482"/>
                  <a:gd name="connsiteX6" fmla="*/ 1908870 w 2741311"/>
                  <a:gd name="connsiteY6" fmla="*/ 52257 h 2233482"/>
                  <a:gd name="connsiteX7" fmla="*/ 1937445 w 2741311"/>
                  <a:gd name="connsiteY7" fmla="*/ 871407 h 2233482"/>
                  <a:gd name="connsiteX8" fmla="*/ 1270695 w 2741311"/>
                  <a:gd name="connsiteY8" fmla="*/ 680907 h 2233482"/>
                  <a:gd name="connsiteX9" fmla="*/ 232470 w 2741311"/>
                  <a:gd name="connsiteY9" fmla="*/ 214182 h 2233482"/>
                  <a:gd name="connsiteX0" fmla="*/ 232470 w 2741311"/>
                  <a:gd name="connsiteY0" fmla="*/ 228069 h 2247369"/>
                  <a:gd name="connsiteX1" fmla="*/ 137220 w 2741311"/>
                  <a:gd name="connsiteY1" fmla="*/ 2247369 h 2247369"/>
                  <a:gd name="connsiteX2" fmla="*/ 1823145 w 2741311"/>
                  <a:gd name="connsiteY2" fmla="*/ 2247369 h 2247369"/>
                  <a:gd name="connsiteX3" fmla="*/ 1842195 w 2741311"/>
                  <a:gd name="connsiteY3" fmla="*/ 1742544 h 2247369"/>
                  <a:gd name="connsiteX4" fmla="*/ 2699445 w 2741311"/>
                  <a:gd name="connsiteY4" fmla="*/ 189969 h 2247369"/>
                  <a:gd name="connsiteX5" fmla="*/ 2048663 w 2741311"/>
                  <a:gd name="connsiteY5" fmla="*/ 137059 h 2247369"/>
                  <a:gd name="connsiteX6" fmla="*/ 1908870 w 2741311"/>
                  <a:gd name="connsiteY6" fmla="*/ 66144 h 2247369"/>
                  <a:gd name="connsiteX7" fmla="*/ 1937445 w 2741311"/>
                  <a:gd name="connsiteY7" fmla="*/ 885294 h 2247369"/>
                  <a:gd name="connsiteX8" fmla="*/ 1270695 w 2741311"/>
                  <a:gd name="connsiteY8" fmla="*/ 694794 h 2247369"/>
                  <a:gd name="connsiteX9" fmla="*/ 232470 w 2741311"/>
                  <a:gd name="connsiteY9" fmla="*/ 228069 h 2247369"/>
                  <a:gd name="connsiteX0" fmla="*/ 232470 w 2741311"/>
                  <a:gd name="connsiteY0" fmla="*/ 175032 h 2194332"/>
                  <a:gd name="connsiteX1" fmla="*/ 137220 w 2741311"/>
                  <a:gd name="connsiteY1" fmla="*/ 2194332 h 2194332"/>
                  <a:gd name="connsiteX2" fmla="*/ 1823145 w 2741311"/>
                  <a:gd name="connsiteY2" fmla="*/ 2194332 h 2194332"/>
                  <a:gd name="connsiteX3" fmla="*/ 1842195 w 2741311"/>
                  <a:gd name="connsiteY3" fmla="*/ 1689507 h 2194332"/>
                  <a:gd name="connsiteX4" fmla="*/ 2699445 w 2741311"/>
                  <a:gd name="connsiteY4" fmla="*/ 136932 h 2194332"/>
                  <a:gd name="connsiteX5" fmla="*/ 2048663 w 2741311"/>
                  <a:gd name="connsiteY5" fmla="*/ 84022 h 2194332"/>
                  <a:gd name="connsiteX6" fmla="*/ 1908870 w 2741311"/>
                  <a:gd name="connsiteY6" fmla="*/ 13107 h 2194332"/>
                  <a:gd name="connsiteX7" fmla="*/ 1937445 w 2741311"/>
                  <a:gd name="connsiteY7" fmla="*/ 832257 h 2194332"/>
                  <a:gd name="connsiteX8" fmla="*/ 1270695 w 2741311"/>
                  <a:gd name="connsiteY8" fmla="*/ 641757 h 2194332"/>
                  <a:gd name="connsiteX9" fmla="*/ 232470 w 2741311"/>
                  <a:gd name="connsiteY9" fmla="*/ 175032 h 2194332"/>
                  <a:gd name="connsiteX0" fmla="*/ 232470 w 2741311"/>
                  <a:gd name="connsiteY0" fmla="*/ 175032 h 2194332"/>
                  <a:gd name="connsiteX1" fmla="*/ 137220 w 2741311"/>
                  <a:gd name="connsiteY1" fmla="*/ 2194332 h 2194332"/>
                  <a:gd name="connsiteX2" fmla="*/ 1823145 w 2741311"/>
                  <a:gd name="connsiteY2" fmla="*/ 2194332 h 2194332"/>
                  <a:gd name="connsiteX3" fmla="*/ 1842195 w 2741311"/>
                  <a:gd name="connsiteY3" fmla="*/ 1689507 h 2194332"/>
                  <a:gd name="connsiteX4" fmla="*/ 2699445 w 2741311"/>
                  <a:gd name="connsiteY4" fmla="*/ 136932 h 2194332"/>
                  <a:gd name="connsiteX5" fmla="*/ 2048663 w 2741311"/>
                  <a:gd name="connsiteY5" fmla="*/ 84022 h 2194332"/>
                  <a:gd name="connsiteX6" fmla="*/ 1908870 w 2741311"/>
                  <a:gd name="connsiteY6" fmla="*/ 13107 h 2194332"/>
                  <a:gd name="connsiteX7" fmla="*/ 1937445 w 2741311"/>
                  <a:gd name="connsiteY7" fmla="*/ 832257 h 2194332"/>
                  <a:gd name="connsiteX8" fmla="*/ 1270695 w 2741311"/>
                  <a:gd name="connsiteY8" fmla="*/ 641757 h 2194332"/>
                  <a:gd name="connsiteX9" fmla="*/ 232470 w 2741311"/>
                  <a:gd name="connsiteY9" fmla="*/ 175032 h 2194332"/>
                  <a:gd name="connsiteX0" fmla="*/ 232470 w 2741311"/>
                  <a:gd name="connsiteY0" fmla="*/ 232422 h 2251722"/>
                  <a:gd name="connsiteX1" fmla="*/ 137220 w 2741311"/>
                  <a:gd name="connsiteY1" fmla="*/ 2251722 h 2251722"/>
                  <a:gd name="connsiteX2" fmla="*/ 1823145 w 2741311"/>
                  <a:gd name="connsiteY2" fmla="*/ 2251722 h 2251722"/>
                  <a:gd name="connsiteX3" fmla="*/ 1842195 w 2741311"/>
                  <a:gd name="connsiteY3" fmla="*/ 1746897 h 2251722"/>
                  <a:gd name="connsiteX4" fmla="*/ 2699445 w 2741311"/>
                  <a:gd name="connsiteY4" fmla="*/ 194322 h 2251722"/>
                  <a:gd name="connsiteX5" fmla="*/ 2048663 w 2741311"/>
                  <a:gd name="connsiteY5" fmla="*/ 141412 h 2251722"/>
                  <a:gd name="connsiteX6" fmla="*/ 2040679 w 2741311"/>
                  <a:gd name="connsiteY6" fmla="*/ 48749 h 2251722"/>
                  <a:gd name="connsiteX7" fmla="*/ 1908870 w 2741311"/>
                  <a:gd name="connsiteY7" fmla="*/ 70497 h 2251722"/>
                  <a:gd name="connsiteX8" fmla="*/ 1937445 w 2741311"/>
                  <a:gd name="connsiteY8" fmla="*/ 889647 h 2251722"/>
                  <a:gd name="connsiteX9" fmla="*/ 1270695 w 2741311"/>
                  <a:gd name="connsiteY9" fmla="*/ 699147 h 2251722"/>
                  <a:gd name="connsiteX10" fmla="*/ 232470 w 2741311"/>
                  <a:gd name="connsiteY10" fmla="*/ 232422 h 2251722"/>
                  <a:gd name="connsiteX0" fmla="*/ 232470 w 2741311"/>
                  <a:gd name="connsiteY0" fmla="*/ 232422 h 2251722"/>
                  <a:gd name="connsiteX1" fmla="*/ 137220 w 2741311"/>
                  <a:gd name="connsiteY1" fmla="*/ 2251722 h 2251722"/>
                  <a:gd name="connsiteX2" fmla="*/ 1823145 w 2741311"/>
                  <a:gd name="connsiteY2" fmla="*/ 2251722 h 2251722"/>
                  <a:gd name="connsiteX3" fmla="*/ 1842195 w 2741311"/>
                  <a:gd name="connsiteY3" fmla="*/ 1746897 h 2251722"/>
                  <a:gd name="connsiteX4" fmla="*/ 2699445 w 2741311"/>
                  <a:gd name="connsiteY4" fmla="*/ 194322 h 2251722"/>
                  <a:gd name="connsiteX5" fmla="*/ 2048663 w 2741311"/>
                  <a:gd name="connsiteY5" fmla="*/ 141412 h 2251722"/>
                  <a:gd name="connsiteX6" fmla="*/ 2040679 w 2741311"/>
                  <a:gd name="connsiteY6" fmla="*/ 48749 h 2251722"/>
                  <a:gd name="connsiteX7" fmla="*/ 1908870 w 2741311"/>
                  <a:gd name="connsiteY7" fmla="*/ 70497 h 2251722"/>
                  <a:gd name="connsiteX8" fmla="*/ 1937445 w 2741311"/>
                  <a:gd name="connsiteY8" fmla="*/ 889647 h 2251722"/>
                  <a:gd name="connsiteX9" fmla="*/ 1270695 w 2741311"/>
                  <a:gd name="connsiteY9" fmla="*/ 699147 h 2251722"/>
                  <a:gd name="connsiteX10" fmla="*/ 232470 w 2741311"/>
                  <a:gd name="connsiteY10" fmla="*/ 232422 h 2251722"/>
                  <a:gd name="connsiteX0" fmla="*/ 232470 w 2741311"/>
                  <a:gd name="connsiteY0" fmla="*/ 232422 h 2251722"/>
                  <a:gd name="connsiteX1" fmla="*/ 137220 w 2741311"/>
                  <a:gd name="connsiteY1" fmla="*/ 2251722 h 2251722"/>
                  <a:gd name="connsiteX2" fmla="*/ 1823145 w 2741311"/>
                  <a:gd name="connsiteY2" fmla="*/ 2251722 h 2251722"/>
                  <a:gd name="connsiteX3" fmla="*/ 1842195 w 2741311"/>
                  <a:gd name="connsiteY3" fmla="*/ 1746897 h 2251722"/>
                  <a:gd name="connsiteX4" fmla="*/ 2699445 w 2741311"/>
                  <a:gd name="connsiteY4" fmla="*/ 194322 h 2251722"/>
                  <a:gd name="connsiteX5" fmla="*/ 2048663 w 2741311"/>
                  <a:gd name="connsiteY5" fmla="*/ 141412 h 2251722"/>
                  <a:gd name="connsiteX6" fmla="*/ 2040679 w 2741311"/>
                  <a:gd name="connsiteY6" fmla="*/ 48749 h 2251722"/>
                  <a:gd name="connsiteX7" fmla="*/ 1908870 w 2741311"/>
                  <a:gd name="connsiteY7" fmla="*/ 70497 h 2251722"/>
                  <a:gd name="connsiteX8" fmla="*/ 1937445 w 2741311"/>
                  <a:gd name="connsiteY8" fmla="*/ 889647 h 2251722"/>
                  <a:gd name="connsiteX9" fmla="*/ 1270695 w 2741311"/>
                  <a:gd name="connsiteY9" fmla="*/ 699147 h 2251722"/>
                  <a:gd name="connsiteX10" fmla="*/ 232470 w 2741311"/>
                  <a:gd name="connsiteY10" fmla="*/ 232422 h 2251722"/>
                  <a:gd name="connsiteX0" fmla="*/ 232470 w 2741311"/>
                  <a:gd name="connsiteY0" fmla="*/ 188264 h 2207564"/>
                  <a:gd name="connsiteX1" fmla="*/ 137220 w 2741311"/>
                  <a:gd name="connsiteY1" fmla="*/ 2207564 h 2207564"/>
                  <a:gd name="connsiteX2" fmla="*/ 1823145 w 2741311"/>
                  <a:gd name="connsiteY2" fmla="*/ 2207564 h 2207564"/>
                  <a:gd name="connsiteX3" fmla="*/ 1842195 w 2741311"/>
                  <a:gd name="connsiteY3" fmla="*/ 1702739 h 2207564"/>
                  <a:gd name="connsiteX4" fmla="*/ 2699445 w 2741311"/>
                  <a:gd name="connsiteY4" fmla="*/ 150164 h 2207564"/>
                  <a:gd name="connsiteX5" fmla="*/ 2048663 w 2741311"/>
                  <a:gd name="connsiteY5" fmla="*/ 97254 h 2207564"/>
                  <a:gd name="connsiteX6" fmla="*/ 2040679 w 2741311"/>
                  <a:gd name="connsiteY6" fmla="*/ 4591 h 2207564"/>
                  <a:gd name="connsiteX7" fmla="*/ 1908870 w 2741311"/>
                  <a:gd name="connsiteY7" fmla="*/ 26339 h 2207564"/>
                  <a:gd name="connsiteX8" fmla="*/ 1937445 w 2741311"/>
                  <a:gd name="connsiteY8" fmla="*/ 845489 h 2207564"/>
                  <a:gd name="connsiteX9" fmla="*/ 1270695 w 2741311"/>
                  <a:gd name="connsiteY9" fmla="*/ 654989 h 2207564"/>
                  <a:gd name="connsiteX10" fmla="*/ 232470 w 2741311"/>
                  <a:gd name="connsiteY10" fmla="*/ 188264 h 2207564"/>
                  <a:gd name="connsiteX0" fmla="*/ 232470 w 2741311"/>
                  <a:gd name="connsiteY0" fmla="*/ 183976 h 2203276"/>
                  <a:gd name="connsiteX1" fmla="*/ 137220 w 2741311"/>
                  <a:gd name="connsiteY1" fmla="*/ 2203276 h 2203276"/>
                  <a:gd name="connsiteX2" fmla="*/ 1823145 w 2741311"/>
                  <a:gd name="connsiteY2" fmla="*/ 2203276 h 2203276"/>
                  <a:gd name="connsiteX3" fmla="*/ 1842195 w 2741311"/>
                  <a:gd name="connsiteY3" fmla="*/ 1698451 h 2203276"/>
                  <a:gd name="connsiteX4" fmla="*/ 2699445 w 2741311"/>
                  <a:gd name="connsiteY4" fmla="*/ 145876 h 2203276"/>
                  <a:gd name="connsiteX5" fmla="*/ 2048663 w 2741311"/>
                  <a:gd name="connsiteY5" fmla="*/ 92966 h 2203276"/>
                  <a:gd name="connsiteX6" fmla="*/ 2040679 w 2741311"/>
                  <a:gd name="connsiteY6" fmla="*/ 303 h 2203276"/>
                  <a:gd name="connsiteX7" fmla="*/ 1908870 w 2741311"/>
                  <a:gd name="connsiteY7" fmla="*/ 22051 h 2203276"/>
                  <a:gd name="connsiteX8" fmla="*/ 1937445 w 2741311"/>
                  <a:gd name="connsiteY8" fmla="*/ 841201 h 2203276"/>
                  <a:gd name="connsiteX9" fmla="*/ 1270695 w 2741311"/>
                  <a:gd name="connsiteY9" fmla="*/ 650701 h 2203276"/>
                  <a:gd name="connsiteX10" fmla="*/ 232470 w 2741311"/>
                  <a:gd name="connsiteY10" fmla="*/ 183976 h 2203276"/>
                  <a:gd name="connsiteX0" fmla="*/ 232470 w 2741311"/>
                  <a:gd name="connsiteY0" fmla="*/ 183976 h 2203276"/>
                  <a:gd name="connsiteX1" fmla="*/ 137220 w 2741311"/>
                  <a:gd name="connsiteY1" fmla="*/ 2203276 h 2203276"/>
                  <a:gd name="connsiteX2" fmla="*/ 1823145 w 2741311"/>
                  <a:gd name="connsiteY2" fmla="*/ 2203276 h 2203276"/>
                  <a:gd name="connsiteX3" fmla="*/ 1842195 w 2741311"/>
                  <a:gd name="connsiteY3" fmla="*/ 1698451 h 2203276"/>
                  <a:gd name="connsiteX4" fmla="*/ 2699445 w 2741311"/>
                  <a:gd name="connsiteY4" fmla="*/ 145876 h 2203276"/>
                  <a:gd name="connsiteX5" fmla="*/ 2048663 w 2741311"/>
                  <a:gd name="connsiteY5" fmla="*/ 92966 h 2203276"/>
                  <a:gd name="connsiteX6" fmla="*/ 2040679 w 2741311"/>
                  <a:gd name="connsiteY6" fmla="*/ 303 h 2203276"/>
                  <a:gd name="connsiteX7" fmla="*/ 1908870 w 2741311"/>
                  <a:gd name="connsiteY7" fmla="*/ 22051 h 2203276"/>
                  <a:gd name="connsiteX8" fmla="*/ 1937445 w 2741311"/>
                  <a:gd name="connsiteY8" fmla="*/ 841201 h 2203276"/>
                  <a:gd name="connsiteX9" fmla="*/ 1270695 w 2741311"/>
                  <a:gd name="connsiteY9" fmla="*/ 650701 h 2203276"/>
                  <a:gd name="connsiteX10" fmla="*/ 232470 w 2741311"/>
                  <a:gd name="connsiteY10" fmla="*/ 183976 h 2203276"/>
                  <a:gd name="connsiteX0" fmla="*/ 232470 w 2662372"/>
                  <a:gd name="connsiteY0" fmla="*/ 183976 h 2203276"/>
                  <a:gd name="connsiteX1" fmla="*/ 137220 w 2662372"/>
                  <a:gd name="connsiteY1" fmla="*/ 2203276 h 2203276"/>
                  <a:gd name="connsiteX2" fmla="*/ 1823145 w 2662372"/>
                  <a:gd name="connsiteY2" fmla="*/ 2203276 h 2203276"/>
                  <a:gd name="connsiteX3" fmla="*/ 1842195 w 2662372"/>
                  <a:gd name="connsiteY3" fmla="*/ 1698451 h 2203276"/>
                  <a:gd name="connsiteX4" fmla="*/ 2614876 w 2662372"/>
                  <a:gd name="connsiteY4" fmla="*/ 119448 h 2203276"/>
                  <a:gd name="connsiteX5" fmla="*/ 2048663 w 2662372"/>
                  <a:gd name="connsiteY5" fmla="*/ 92966 h 2203276"/>
                  <a:gd name="connsiteX6" fmla="*/ 2040679 w 2662372"/>
                  <a:gd name="connsiteY6" fmla="*/ 303 h 2203276"/>
                  <a:gd name="connsiteX7" fmla="*/ 1908870 w 2662372"/>
                  <a:gd name="connsiteY7" fmla="*/ 22051 h 2203276"/>
                  <a:gd name="connsiteX8" fmla="*/ 1937445 w 2662372"/>
                  <a:gd name="connsiteY8" fmla="*/ 841201 h 2203276"/>
                  <a:gd name="connsiteX9" fmla="*/ 1270695 w 2662372"/>
                  <a:gd name="connsiteY9" fmla="*/ 650701 h 2203276"/>
                  <a:gd name="connsiteX10" fmla="*/ 232470 w 2662372"/>
                  <a:gd name="connsiteY10" fmla="*/ 183976 h 2203276"/>
                  <a:gd name="connsiteX0" fmla="*/ 232470 w 2662372"/>
                  <a:gd name="connsiteY0" fmla="*/ 183976 h 2203276"/>
                  <a:gd name="connsiteX1" fmla="*/ 137220 w 2662372"/>
                  <a:gd name="connsiteY1" fmla="*/ 2203276 h 2203276"/>
                  <a:gd name="connsiteX2" fmla="*/ 1823145 w 2662372"/>
                  <a:gd name="connsiteY2" fmla="*/ 2203276 h 2203276"/>
                  <a:gd name="connsiteX3" fmla="*/ 1842195 w 2662372"/>
                  <a:gd name="connsiteY3" fmla="*/ 1698451 h 2203276"/>
                  <a:gd name="connsiteX4" fmla="*/ 2614876 w 2662372"/>
                  <a:gd name="connsiteY4" fmla="*/ 119448 h 2203276"/>
                  <a:gd name="connsiteX5" fmla="*/ 2048663 w 2662372"/>
                  <a:gd name="connsiteY5" fmla="*/ 92966 h 2203276"/>
                  <a:gd name="connsiteX6" fmla="*/ 2040679 w 2662372"/>
                  <a:gd name="connsiteY6" fmla="*/ 303 h 2203276"/>
                  <a:gd name="connsiteX7" fmla="*/ 1908870 w 2662372"/>
                  <a:gd name="connsiteY7" fmla="*/ 22051 h 2203276"/>
                  <a:gd name="connsiteX8" fmla="*/ 1937445 w 2662372"/>
                  <a:gd name="connsiteY8" fmla="*/ 841201 h 2203276"/>
                  <a:gd name="connsiteX9" fmla="*/ 1270695 w 2662372"/>
                  <a:gd name="connsiteY9" fmla="*/ 650701 h 2203276"/>
                  <a:gd name="connsiteX10" fmla="*/ 232470 w 2662372"/>
                  <a:gd name="connsiteY10" fmla="*/ 183976 h 2203276"/>
                  <a:gd name="connsiteX0" fmla="*/ 232470 w 2664220"/>
                  <a:gd name="connsiteY0" fmla="*/ 183976 h 2203276"/>
                  <a:gd name="connsiteX1" fmla="*/ 137220 w 2664220"/>
                  <a:gd name="connsiteY1" fmla="*/ 2203276 h 2203276"/>
                  <a:gd name="connsiteX2" fmla="*/ 1823145 w 2664220"/>
                  <a:gd name="connsiteY2" fmla="*/ 2203276 h 2203276"/>
                  <a:gd name="connsiteX3" fmla="*/ 1842195 w 2664220"/>
                  <a:gd name="connsiteY3" fmla="*/ 1698451 h 2203276"/>
                  <a:gd name="connsiteX4" fmla="*/ 2614876 w 2664220"/>
                  <a:gd name="connsiteY4" fmla="*/ 119448 h 2203276"/>
                  <a:gd name="connsiteX5" fmla="*/ 2048663 w 2664220"/>
                  <a:gd name="connsiteY5" fmla="*/ 92966 h 2203276"/>
                  <a:gd name="connsiteX6" fmla="*/ 2040679 w 2664220"/>
                  <a:gd name="connsiteY6" fmla="*/ 303 h 2203276"/>
                  <a:gd name="connsiteX7" fmla="*/ 1908870 w 2664220"/>
                  <a:gd name="connsiteY7" fmla="*/ 22051 h 2203276"/>
                  <a:gd name="connsiteX8" fmla="*/ 1937445 w 2664220"/>
                  <a:gd name="connsiteY8" fmla="*/ 841201 h 2203276"/>
                  <a:gd name="connsiteX9" fmla="*/ 1270695 w 2664220"/>
                  <a:gd name="connsiteY9" fmla="*/ 650701 h 2203276"/>
                  <a:gd name="connsiteX10" fmla="*/ 232470 w 2664220"/>
                  <a:gd name="connsiteY10" fmla="*/ 183976 h 2203276"/>
                  <a:gd name="connsiteX0" fmla="*/ 232470 w 2695242"/>
                  <a:gd name="connsiteY0" fmla="*/ 183976 h 2203276"/>
                  <a:gd name="connsiteX1" fmla="*/ 137220 w 2695242"/>
                  <a:gd name="connsiteY1" fmla="*/ 2203276 h 2203276"/>
                  <a:gd name="connsiteX2" fmla="*/ 1823145 w 2695242"/>
                  <a:gd name="connsiteY2" fmla="*/ 2203276 h 2203276"/>
                  <a:gd name="connsiteX3" fmla="*/ 1842195 w 2695242"/>
                  <a:gd name="connsiteY3" fmla="*/ 1698451 h 2203276"/>
                  <a:gd name="connsiteX4" fmla="*/ 2614876 w 2695242"/>
                  <a:gd name="connsiteY4" fmla="*/ 119448 h 2203276"/>
                  <a:gd name="connsiteX5" fmla="*/ 2048663 w 2695242"/>
                  <a:gd name="connsiteY5" fmla="*/ 92966 h 2203276"/>
                  <a:gd name="connsiteX6" fmla="*/ 2040679 w 2695242"/>
                  <a:gd name="connsiteY6" fmla="*/ 303 h 2203276"/>
                  <a:gd name="connsiteX7" fmla="*/ 1908870 w 2695242"/>
                  <a:gd name="connsiteY7" fmla="*/ 22051 h 2203276"/>
                  <a:gd name="connsiteX8" fmla="*/ 1937445 w 2695242"/>
                  <a:gd name="connsiteY8" fmla="*/ 841201 h 2203276"/>
                  <a:gd name="connsiteX9" fmla="*/ 1270695 w 2695242"/>
                  <a:gd name="connsiteY9" fmla="*/ 650701 h 2203276"/>
                  <a:gd name="connsiteX10" fmla="*/ 232470 w 2695242"/>
                  <a:gd name="connsiteY10" fmla="*/ 183976 h 2203276"/>
                  <a:gd name="connsiteX0" fmla="*/ 232470 w 2718665"/>
                  <a:gd name="connsiteY0" fmla="*/ 183976 h 2203276"/>
                  <a:gd name="connsiteX1" fmla="*/ 137220 w 2718665"/>
                  <a:gd name="connsiteY1" fmla="*/ 2203276 h 2203276"/>
                  <a:gd name="connsiteX2" fmla="*/ 1823145 w 2718665"/>
                  <a:gd name="connsiteY2" fmla="*/ 2203276 h 2203276"/>
                  <a:gd name="connsiteX3" fmla="*/ 1842195 w 2718665"/>
                  <a:gd name="connsiteY3" fmla="*/ 1698451 h 2203276"/>
                  <a:gd name="connsiteX4" fmla="*/ 2614876 w 2718665"/>
                  <a:gd name="connsiteY4" fmla="*/ 119448 h 2203276"/>
                  <a:gd name="connsiteX5" fmla="*/ 2048663 w 2718665"/>
                  <a:gd name="connsiteY5" fmla="*/ 92966 h 2203276"/>
                  <a:gd name="connsiteX6" fmla="*/ 2040679 w 2718665"/>
                  <a:gd name="connsiteY6" fmla="*/ 303 h 2203276"/>
                  <a:gd name="connsiteX7" fmla="*/ 1908870 w 2718665"/>
                  <a:gd name="connsiteY7" fmla="*/ 22051 h 2203276"/>
                  <a:gd name="connsiteX8" fmla="*/ 1937445 w 2718665"/>
                  <a:gd name="connsiteY8" fmla="*/ 841201 h 2203276"/>
                  <a:gd name="connsiteX9" fmla="*/ 1270695 w 2718665"/>
                  <a:gd name="connsiteY9" fmla="*/ 650701 h 2203276"/>
                  <a:gd name="connsiteX10" fmla="*/ 232470 w 2718665"/>
                  <a:gd name="connsiteY10" fmla="*/ 183976 h 2203276"/>
                  <a:gd name="connsiteX0" fmla="*/ 232470 w 2718665"/>
                  <a:gd name="connsiteY0" fmla="*/ 183976 h 2203276"/>
                  <a:gd name="connsiteX1" fmla="*/ 137220 w 2718665"/>
                  <a:gd name="connsiteY1" fmla="*/ 2203276 h 2203276"/>
                  <a:gd name="connsiteX2" fmla="*/ 1823145 w 2718665"/>
                  <a:gd name="connsiteY2" fmla="*/ 2203276 h 2203276"/>
                  <a:gd name="connsiteX3" fmla="*/ 1842195 w 2718665"/>
                  <a:gd name="connsiteY3" fmla="*/ 1698451 h 2203276"/>
                  <a:gd name="connsiteX4" fmla="*/ 2614876 w 2718665"/>
                  <a:gd name="connsiteY4" fmla="*/ 119448 h 2203276"/>
                  <a:gd name="connsiteX5" fmla="*/ 2048663 w 2718665"/>
                  <a:gd name="connsiteY5" fmla="*/ 92966 h 2203276"/>
                  <a:gd name="connsiteX6" fmla="*/ 2040679 w 2718665"/>
                  <a:gd name="connsiteY6" fmla="*/ 303 h 2203276"/>
                  <a:gd name="connsiteX7" fmla="*/ 1908870 w 2718665"/>
                  <a:gd name="connsiteY7" fmla="*/ 22051 h 2203276"/>
                  <a:gd name="connsiteX8" fmla="*/ 1937445 w 2718665"/>
                  <a:gd name="connsiteY8" fmla="*/ 841201 h 2203276"/>
                  <a:gd name="connsiteX9" fmla="*/ 1395842 w 2718665"/>
                  <a:gd name="connsiteY9" fmla="*/ 576428 h 2203276"/>
                  <a:gd name="connsiteX10" fmla="*/ 1270695 w 2718665"/>
                  <a:gd name="connsiteY10" fmla="*/ 650701 h 2203276"/>
                  <a:gd name="connsiteX11" fmla="*/ 232470 w 2718665"/>
                  <a:gd name="connsiteY11" fmla="*/ 183976 h 2203276"/>
                  <a:gd name="connsiteX0" fmla="*/ 232470 w 2718665"/>
                  <a:gd name="connsiteY0" fmla="*/ 183976 h 2203276"/>
                  <a:gd name="connsiteX1" fmla="*/ 137220 w 2718665"/>
                  <a:gd name="connsiteY1" fmla="*/ 2203276 h 2203276"/>
                  <a:gd name="connsiteX2" fmla="*/ 1823145 w 2718665"/>
                  <a:gd name="connsiteY2" fmla="*/ 2203276 h 2203276"/>
                  <a:gd name="connsiteX3" fmla="*/ 1842195 w 2718665"/>
                  <a:gd name="connsiteY3" fmla="*/ 1698451 h 2203276"/>
                  <a:gd name="connsiteX4" fmla="*/ 2614876 w 2718665"/>
                  <a:gd name="connsiteY4" fmla="*/ 119448 h 2203276"/>
                  <a:gd name="connsiteX5" fmla="*/ 2048663 w 2718665"/>
                  <a:gd name="connsiteY5" fmla="*/ 92966 h 2203276"/>
                  <a:gd name="connsiteX6" fmla="*/ 2040679 w 2718665"/>
                  <a:gd name="connsiteY6" fmla="*/ 303 h 2203276"/>
                  <a:gd name="connsiteX7" fmla="*/ 1908870 w 2718665"/>
                  <a:gd name="connsiteY7" fmla="*/ 22051 h 2203276"/>
                  <a:gd name="connsiteX8" fmla="*/ 1937445 w 2718665"/>
                  <a:gd name="connsiteY8" fmla="*/ 841201 h 2203276"/>
                  <a:gd name="connsiteX9" fmla="*/ 1395842 w 2718665"/>
                  <a:gd name="connsiteY9" fmla="*/ 576428 h 2203276"/>
                  <a:gd name="connsiteX10" fmla="*/ 1270695 w 2718665"/>
                  <a:gd name="connsiteY10" fmla="*/ 650701 h 2203276"/>
                  <a:gd name="connsiteX11" fmla="*/ 232470 w 2718665"/>
                  <a:gd name="connsiteY11" fmla="*/ 183976 h 2203276"/>
                  <a:gd name="connsiteX0" fmla="*/ 232470 w 2718665"/>
                  <a:gd name="connsiteY0" fmla="*/ 183976 h 2203276"/>
                  <a:gd name="connsiteX1" fmla="*/ 137220 w 2718665"/>
                  <a:gd name="connsiteY1" fmla="*/ 2203276 h 2203276"/>
                  <a:gd name="connsiteX2" fmla="*/ 1823145 w 2718665"/>
                  <a:gd name="connsiteY2" fmla="*/ 2203276 h 2203276"/>
                  <a:gd name="connsiteX3" fmla="*/ 1842195 w 2718665"/>
                  <a:gd name="connsiteY3" fmla="*/ 1698451 h 2203276"/>
                  <a:gd name="connsiteX4" fmla="*/ 2614876 w 2718665"/>
                  <a:gd name="connsiteY4" fmla="*/ 119448 h 2203276"/>
                  <a:gd name="connsiteX5" fmla="*/ 2048663 w 2718665"/>
                  <a:gd name="connsiteY5" fmla="*/ 92966 h 2203276"/>
                  <a:gd name="connsiteX6" fmla="*/ 2040679 w 2718665"/>
                  <a:gd name="connsiteY6" fmla="*/ 303 h 2203276"/>
                  <a:gd name="connsiteX7" fmla="*/ 1908870 w 2718665"/>
                  <a:gd name="connsiteY7" fmla="*/ 22051 h 2203276"/>
                  <a:gd name="connsiteX8" fmla="*/ 1937445 w 2718665"/>
                  <a:gd name="connsiteY8" fmla="*/ 820059 h 2203276"/>
                  <a:gd name="connsiteX9" fmla="*/ 1395842 w 2718665"/>
                  <a:gd name="connsiteY9" fmla="*/ 576428 h 2203276"/>
                  <a:gd name="connsiteX10" fmla="*/ 1270695 w 2718665"/>
                  <a:gd name="connsiteY10" fmla="*/ 650701 h 2203276"/>
                  <a:gd name="connsiteX11" fmla="*/ 232470 w 2718665"/>
                  <a:gd name="connsiteY11" fmla="*/ 183976 h 2203276"/>
                  <a:gd name="connsiteX0" fmla="*/ 232470 w 2718665"/>
                  <a:gd name="connsiteY0" fmla="*/ 183976 h 2203276"/>
                  <a:gd name="connsiteX1" fmla="*/ 137220 w 2718665"/>
                  <a:gd name="connsiteY1" fmla="*/ 2203276 h 2203276"/>
                  <a:gd name="connsiteX2" fmla="*/ 1823145 w 2718665"/>
                  <a:gd name="connsiteY2" fmla="*/ 2203276 h 2203276"/>
                  <a:gd name="connsiteX3" fmla="*/ 1842195 w 2718665"/>
                  <a:gd name="connsiteY3" fmla="*/ 1698451 h 2203276"/>
                  <a:gd name="connsiteX4" fmla="*/ 2614876 w 2718665"/>
                  <a:gd name="connsiteY4" fmla="*/ 119448 h 2203276"/>
                  <a:gd name="connsiteX5" fmla="*/ 2048663 w 2718665"/>
                  <a:gd name="connsiteY5" fmla="*/ 92966 h 2203276"/>
                  <a:gd name="connsiteX6" fmla="*/ 2040679 w 2718665"/>
                  <a:gd name="connsiteY6" fmla="*/ 303 h 2203276"/>
                  <a:gd name="connsiteX7" fmla="*/ 1908870 w 2718665"/>
                  <a:gd name="connsiteY7" fmla="*/ 22051 h 2203276"/>
                  <a:gd name="connsiteX8" fmla="*/ 1911018 w 2718665"/>
                  <a:gd name="connsiteY8" fmla="*/ 783060 h 2203276"/>
                  <a:gd name="connsiteX9" fmla="*/ 1395842 w 2718665"/>
                  <a:gd name="connsiteY9" fmla="*/ 576428 h 2203276"/>
                  <a:gd name="connsiteX10" fmla="*/ 1270695 w 2718665"/>
                  <a:gd name="connsiteY10" fmla="*/ 650701 h 2203276"/>
                  <a:gd name="connsiteX11" fmla="*/ 232470 w 2718665"/>
                  <a:gd name="connsiteY11" fmla="*/ 183976 h 2203276"/>
                  <a:gd name="connsiteX0" fmla="*/ 232470 w 2718665"/>
                  <a:gd name="connsiteY0" fmla="*/ 183976 h 2203276"/>
                  <a:gd name="connsiteX1" fmla="*/ 137220 w 2718665"/>
                  <a:gd name="connsiteY1" fmla="*/ 2203276 h 2203276"/>
                  <a:gd name="connsiteX2" fmla="*/ 1823145 w 2718665"/>
                  <a:gd name="connsiteY2" fmla="*/ 2203276 h 2203276"/>
                  <a:gd name="connsiteX3" fmla="*/ 1842195 w 2718665"/>
                  <a:gd name="connsiteY3" fmla="*/ 1698451 h 2203276"/>
                  <a:gd name="connsiteX4" fmla="*/ 2614876 w 2718665"/>
                  <a:gd name="connsiteY4" fmla="*/ 119448 h 2203276"/>
                  <a:gd name="connsiteX5" fmla="*/ 2048663 w 2718665"/>
                  <a:gd name="connsiteY5" fmla="*/ 92966 h 2203276"/>
                  <a:gd name="connsiteX6" fmla="*/ 2040679 w 2718665"/>
                  <a:gd name="connsiteY6" fmla="*/ 303 h 2203276"/>
                  <a:gd name="connsiteX7" fmla="*/ 1908870 w 2718665"/>
                  <a:gd name="connsiteY7" fmla="*/ 22051 h 2203276"/>
                  <a:gd name="connsiteX8" fmla="*/ 1911018 w 2718665"/>
                  <a:gd name="connsiteY8" fmla="*/ 783060 h 2203276"/>
                  <a:gd name="connsiteX9" fmla="*/ 1395842 w 2718665"/>
                  <a:gd name="connsiteY9" fmla="*/ 576428 h 2203276"/>
                  <a:gd name="connsiteX10" fmla="*/ 1270695 w 2718665"/>
                  <a:gd name="connsiteY10" fmla="*/ 650701 h 2203276"/>
                  <a:gd name="connsiteX11" fmla="*/ 232470 w 2718665"/>
                  <a:gd name="connsiteY11" fmla="*/ 183976 h 2203276"/>
                  <a:gd name="connsiteX0" fmla="*/ 232470 w 2718665"/>
                  <a:gd name="connsiteY0" fmla="*/ 183976 h 2203276"/>
                  <a:gd name="connsiteX1" fmla="*/ 137220 w 2718665"/>
                  <a:gd name="connsiteY1" fmla="*/ 2203276 h 2203276"/>
                  <a:gd name="connsiteX2" fmla="*/ 1823145 w 2718665"/>
                  <a:gd name="connsiteY2" fmla="*/ 2203276 h 2203276"/>
                  <a:gd name="connsiteX3" fmla="*/ 1842195 w 2718665"/>
                  <a:gd name="connsiteY3" fmla="*/ 1698451 h 2203276"/>
                  <a:gd name="connsiteX4" fmla="*/ 2614876 w 2718665"/>
                  <a:gd name="connsiteY4" fmla="*/ 119448 h 2203276"/>
                  <a:gd name="connsiteX5" fmla="*/ 2048663 w 2718665"/>
                  <a:gd name="connsiteY5" fmla="*/ 92966 h 2203276"/>
                  <a:gd name="connsiteX6" fmla="*/ 2040679 w 2718665"/>
                  <a:gd name="connsiteY6" fmla="*/ 303 h 2203276"/>
                  <a:gd name="connsiteX7" fmla="*/ 1908870 w 2718665"/>
                  <a:gd name="connsiteY7" fmla="*/ 22051 h 2203276"/>
                  <a:gd name="connsiteX8" fmla="*/ 1911018 w 2718665"/>
                  <a:gd name="connsiteY8" fmla="*/ 783060 h 2203276"/>
                  <a:gd name="connsiteX9" fmla="*/ 1395842 w 2718665"/>
                  <a:gd name="connsiteY9" fmla="*/ 576428 h 2203276"/>
                  <a:gd name="connsiteX10" fmla="*/ 1270695 w 2718665"/>
                  <a:gd name="connsiteY10" fmla="*/ 650701 h 2203276"/>
                  <a:gd name="connsiteX11" fmla="*/ 232470 w 2718665"/>
                  <a:gd name="connsiteY11" fmla="*/ 183976 h 2203276"/>
                  <a:gd name="connsiteX0" fmla="*/ 232470 w 2718665"/>
                  <a:gd name="connsiteY0" fmla="*/ 183976 h 2203276"/>
                  <a:gd name="connsiteX1" fmla="*/ 137220 w 2718665"/>
                  <a:gd name="connsiteY1" fmla="*/ 2203276 h 2203276"/>
                  <a:gd name="connsiteX2" fmla="*/ 1823145 w 2718665"/>
                  <a:gd name="connsiteY2" fmla="*/ 2203276 h 2203276"/>
                  <a:gd name="connsiteX3" fmla="*/ 1842195 w 2718665"/>
                  <a:gd name="connsiteY3" fmla="*/ 1698451 h 2203276"/>
                  <a:gd name="connsiteX4" fmla="*/ 2614876 w 2718665"/>
                  <a:gd name="connsiteY4" fmla="*/ 119448 h 2203276"/>
                  <a:gd name="connsiteX5" fmla="*/ 2048663 w 2718665"/>
                  <a:gd name="connsiteY5" fmla="*/ 92966 h 2203276"/>
                  <a:gd name="connsiteX6" fmla="*/ 2040679 w 2718665"/>
                  <a:gd name="connsiteY6" fmla="*/ 303 h 2203276"/>
                  <a:gd name="connsiteX7" fmla="*/ 1908870 w 2718665"/>
                  <a:gd name="connsiteY7" fmla="*/ 22051 h 2203276"/>
                  <a:gd name="connsiteX8" fmla="*/ 1911018 w 2718665"/>
                  <a:gd name="connsiteY8" fmla="*/ 783060 h 2203276"/>
                  <a:gd name="connsiteX9" fmla="*/ 1395842 w 2718665"/>
                  <a:gd name="connsiteY9" fmla="*/ 576428 h 2203276"/>
                  <a:gd name="connsiteX10" fmla="*/ 1270695 w 2718665"/>
                  <a:gd name="connsiteY10" fmla="*/ 650701 h 2203276"/>
                  <a:gd name="connsiteX11" fmla="*/ 232470 w 2718665"/>
                  <a:gd name="connsiteY11" fmla="*/ 183976 h 2203276"/>
                  <a:gd name="connsiteX0" fmla="*/ 232470 w 2718665"/>
                  <a:gd name="connsiteY0" fmla="*/ 183976 h 2203276"/>
                  <a:gd name="connsiteX1" fmla="*/ 137220 w 2718665"/>
                  <a:gd name="connsiteY1" fmla="*/ 2203276 h 2203276"/>
                  <a:gd name="connsiteX2" fmla="*/ 1823145 w 2718665"/>
                  <a:gd name="connsiteY2" fmla="*/ 2203276 h 2203276"/>
                  <a:gd name="connsiteX3" fmla="*/ 1842195 w 2718665"/>
                  <a:gd name="connsiteY3" fmla="*/ 1698451 h 2203276"/>
                  <a:gd name="connsiteX4" fmla="*/ 2614876 w 2718665"/>
                  <a:gd name="connsiteY4" fmla="*/ 119448 h 2203276"/>
                  <a:gd name="connsiteX5" fmla="*/ 2048663 w 2718665"/>
                  <a:gd name="connsiteY5" fmla="*/ 92966 h 2203276"/>
                  <a:gd name="connsiteX6" fmla="*/ 2040679 w 2718665"/>
                  <a:gd name="connsiteY6" fmla="*/ 303 h 2203276"/>
                  <a:gd name="connsiteX7" fmla="*/ 1908870 w 2718665"/>
                  <a:gd name="connsiteY7" fmla="*/ 22051 h 2203276"/>
                  <a:gd name="connsiteX8" fmla="*/ 1911018 w 2718665"/>
                  <a:gd name="connsiteY8" fmla="*/ 783060 h 2203276"/>
                  <a:gd name="connsiteX9" fmla="*/ 1210848 w 2718665"/>
                  <a:gd name="connsiteY9" fmla="*/ 513001 h 2203276"/>
                  <a:gd name="connsiteX10" fmla="*/ 1270695 w 2718665"/>
                  <a:gd name="connsiteY10" fmla="*/ 650701 h 2203276"/>
                  <a:gd name="connsiteX11" fmla="*/ 232470 w 2718665"/>
                  <a:gd name="connsiteY11" fmla="*/ 183976 h 2203276"/>
                  <a:gd name="connsiteX0" fmla="*/ 232470 w 2718665"/>
                  <a:gd name="connsiteY0" fmla="*/ 183976 h 2203276"/>
                  <a:gd name="connsiteX1" fmla="*/ 137220 w 2718665"/>
                  <a:gd name="connsiteY1" fmla="*/ 2203276 h 2203276"/>
                  <a:gd name="connsiteX2" fmla="*/ 1823145 w 2718665"/>
                  <a:gd name="connsiteY2" fmla="*/ 2203276 h 2203276"/>
                  <a:gd name="connsiteX3" fmla="*/ 1842195 w 2718665"/>
                  <a:gd name="connsiteY3" fmla="*/ 1698451 h 2203276"/>
                  <a:gd name="connsiteX4" fmla="*/ 2614876 w 2718665"/>
                  <a:gd name="connsiteY4" fmla="*/ 119448 h 2203276"/>
                  <a:gd name="connsiteX5" fmla="*/ 2048663 w 2718665"/>
                  <a:gd name="connsiteY5" fmla="*/ 92966 h 2203276"/>
                  <a:gd name="connsiteX6" fmla="*/ 2040679 w 2718665"/>
                  <a:gd name="connsiteY6" fmla="*/ 303 h 2203276"/>
                  <a:gd name="connsiteX7" fmla="*/ 1908870 w 2718665"/>
                  <a:gd name="connsiteY7" fmla="*/ 22051 h 2203276"/>
                  <a:gd name="connsiteX8" fmla="*/ 1911018 w 2718665"/>
                  <a:gd name="connsiteY8" fmla="*/ 783060 h 2203276"/>
                  <a:gd name="connsiteX9" fmla="*/ 1210848 w 2718665"/>
                  <a:gd name="connsiteY9" fmla="*/ 513001 h 2203276"/>
                  <a:gd name="connsiteX10" fmla="*/ 1270695 w 2718665"/>
                  <a:gd name="connsiteY10" fmla="*/ 650701 h 2203276"/>
                  <a:gd name="connsiteX11" fmla="*/ 232470 w 2718665"/>
                  <a:gd name="connsiteY11" fmla="*/ 183976 h 2203276"/>
                  <a:gd name="connsiteX0" fmla="*/ 232470 w 2718665"/>
                  <a:gd name="connsiteY0" fmla="*/ 183976 h 2203276"/>
                  <a:gd name="connsiteX1" fmla="*/ 137220 w 2718665"/>
                  <a:gd name="connsiteY1" fmla="*/ 2203276 h 2203276"/>
                  <a:gd name="connsiteX2" fmla="*/ 1823145 w 2718665"/>
                  <a:gd name="connsiteY2" fmla="*/ 2203276 h 2203276"/>
                  <a:gd name="connsiteX3" fmla="*/ 1842195 w 2718665"/>
                  <a:gd name="connsiteY3" fmla="*/ 1698451 h 2203276"/>
                  <a:gd name="connsiteX4" fmla="*/ 2614876 w 2718665"/>
                  <a:gd name="connsiteY4" fmla="*/ 119448 h 2203276"/>
                  <a:gd name="connsiteX5" fmla="*/ 2048663 w 2718665"/>
                  <a:gd name="connsiteY5" fmla="*/ 92966 h 2203276"/>
                  <a:gd name="connsiteX6" fmla="*/ 2040679 w 2718665"/>
                  <a:gd name="connsiteY6" fmla="*/ 303 h 2203276"/>
                  <a:gd name="connsiteX7" fmla="*/ 1908870 w 2718665"/>
                  <a:gd name="connsiteY7" fmla="*/ 22051 h 2203276"/>
                  <a:gd name="connsiteX8" fmla="*/ 1911018 w 2718665"/>
                  <a:gd name="connsiteY8" fmla="*/ 783060 h 2203276"/>
                  <a:gd name="connsiteX9" fmla="*/ 1210848 w 2718665"/>
                  <a:gd name="connsiteY9" fmla="*/ 513001 h 2203276"/>
                  <a:gd name="connsiteX10" fmla="*/ 1122700 w 2718665"/>
                  <a:gd name="connsiteY10" fmla="*/ 497420 h 2203276"/>
                  <a:gd name="connsiteX11" fmla="*/ 232470 w 2718665"/>
                  <a:gd name="connsiteY11" fmla="*/ 183976 h 2203276"/>
                  <a:gd name="connsiteX0" fmla="*/ 232470 w 2718665"/>
                  <a:gd name="connsiteY0" fmla="*/ 183976 h 2203276"/>
                  <a:gd name="connsiteX1" fmla="*/ 137220 w 2718665"/>
                  <a:gd name="connsiteY1" fmla="*/ 2203276 h 2203276"/>
                  <a:gd name="connsiteX2" fmla="*/ 1823145 w 2718665"/>
                  <a:gd name="connsiteY2" fmla="*/ 2203276 h 2203276"/>
                  <a:gd name="connsiteX3" fmla="*/ 1842195 w 2718665"/>
                  <a:gd name="connsiteY3" fmla="*/ 1698451 h 2203276"/>
                  <a:gd name="connsiteX4" fmla="*/ 2614876 w 2718665"/>
                  <a:gd name="connsiteY4" fmla="*/ 119448 h 2203276"/>
                  <a:gd name="connsiteX5" fmla="*/ 2048663 w 2718665"/>
                  <a:gd name="connsiteY5" fmla="*/ 92966 h 2203276"/>
                  <a:gd name="connsiteX6" fmla="*/ 2040679 w 2718665"/>
                  <a:gd name="connsiteY6" fmla="*/ 303 h 2203276"/>
                  <a:gd name="connsiteX7" fmla="*/ 1908870 w 2718665"/>
                  <a:gd name="connsiteY7" fmla="*/ 22051 h 2203276"/>
                  <a:gd name="connsiteX8" fmla="*/ 1911018 w 2718665"/>
                  <a:gd name="connsiteY8" fmla="*/ 783060 h 2203276"/>
                  <a:gd name="connsiteX9" fmla="*/ 1210848 w 2718665"/>
                  <a:gd name="connsiteY9" fmla="*/ 513001 h 2203276"/>
                  <a:gd name="connsiteX10" fmla="*/ 1122700 w 2718665"/>
                  <a:gd name="connsiteY10" fmla="*/ 497420 h 2203276"/>
                  <a:gd name="connsiteX11" fmla="*/ 232470 w 2718665"/>
                  <a:gd name="connsiteY11" fmla="*/ 183976 h 2203276"/>
                  <a:gd name="connsiteX0" fmla="*/ 232470 w 2718665"/>
                  <a:gd name="connsiteY0" fmla="*/ 183976 h 2203276"/>
                  <a:gd name="connsiteX1" fmla="*/ 137220 w 2718665"/>
                  <a:gd name="connsiteY1" fmla="*/ 2203276 h 2203276"/>
                  <a:gd name="connsiteX2" fmla="*/ 1823145 w 2718665"/>
                  <a:gd name="connsiteY2" fmla="*/ 2203276 h 2203276"/>
                  <a:gd name="connsiteX3" fmla="*/ 1842195 w 2718665"/>
                  <a:gd name="connsiteY3" fmla="*/ 1698451 h 2203276"/>
                  <a:gd name="connsiteX4" fmla="*/ 2614876 w 2718665"/>
                  <a:gd name="connsiteY4" fmla="*/ 119448 h 2203276"/>
                  <a:gd name="connsiteX5" fmla="*/ 2048663 w 2718665"/>
                  <a:gd name="connsiteY5" fmla="*/ 92966 h 2203276"/>
                  <a:gd name="connsiteX6" fmla="*/ 2040679 w 2718665"/>
                  <a:gd name="connsiteY6" fmla="*/ 303 h 2203276"/>
                  <a:gd name="connsiteX7" fmla="*/ 1908870 w 2718665"/>
                  <a:gd name="connsiteY7" fmla="*/ 22051 h 2203276"/>
                  <a:gd name="connsiteX8" fmla="*/ 1911018 w 2718665"/>
                  <a:gd name="connsiteY8" fmla="*/ 783060 h 2203276"/>
                  <a:gd name="connsiteX9" fmla="*/ 1237275 w 2718665"/>
                  <a:gd name="connsiteY9" fmla="*/ 497145 h 2203276"/>
                  <a:gd name="connsiteX10" fmla="*/ 1122700 w 2718665"/>
                  <a:gd name="connsiteY10" fmla="*/ 497420 h 2203276"/>
                  <a:gd name="connsiteX11" fmla="*/ 232470 w 2718665"/>
                  <a:gd name="connsiteY11" fmla="*/ 183976 h 2203276"/>
                  <a:gd name="connsiteX0" fmla="*/ 232470 w 2718665"/>
                  <a:gd name="connsiteY0" fmla="*/ 183976 h 2203276"/>
                  <a:gd name="connsiteX1" fmla="*/ 137220 w 2718665"/>
                  <a:gd name="connsiteY1" fmla="*/ 2203276 h 2203276"/>
                  <a:gd name="connsiteX2" fmla="*/ 1823145 w 2718665"/>
                  <a:gd name="connsiteY2" fmla="*/ 2203276 h 2203276"/>
                  <a:gd name="connsiteX3" fmla="*/ 1842195 w 2718665"/>
                  <a:gd name="connsiteY3" fmla="*/ 1698451 h 2203276"/>
                  <a:gd name="connsiteX4" fmla="*/ 2614876 w 2718665"/>
                  <a:gd name="connsiteY4" fmla="*/ 119448 h 2203276"/>
                  <a:gd name="connsiteX5" fmla="*/ 2048663 w 2718665"/>
                  <a:gd name="connsiteY5" fmla="*/ 92966 h 2203276"/>
                  <a:gd name="connsiteX6" fmla="*/ 2040679 w 2718665"/>
                  <a:gd name="connsiteY6" fmla="*/ 303 h 2203276"/>
                  <a:gd name="connsiteX7" fmla="*/ 1908870 w 2718665"/>
                  <a:gd name="connsiteY7" fmla="*/ 22051 h 2203276"/>
                  <a:gd name="connsiteX8" fmla="*/ 1911018 w 2718665"/>
                  <a:gd name="connsiteY8" fmla="*/ 783060 h 2203276"/>
                  <a:gd name="connsiteX9" fmla="*/ 1237275 w 2718665"/>
                  <a:gd name="connsiteY9" fmla="*/ 497145 h 2203276"/>
                  <a:gd name="connsiteX10" fmla="*/ 1122700 w 2718665"/>
                  <a:gd name="connsiteY10" fmla="*/ 497420 h 2203276"/>
                  <a:gd name="connsiteX11" fmla="*/ 232470 w 2718665"/>
                  <a:gd name="connsiteY11" fmla="*/ 183976 h 2203276"/>
                  <a:gd name="connsiteX0" fmla="*/ 232470 w 2718665"/>
                  <a:gd name="connsiteY0" fmla="*/ 183976 h 2203276"/>
                  <a:gd name="connsiteX1" fmla="*/ 137220 w 2718665"/>
                  <a:gd name="connsiteY1" fmla="*/ 2203276 h 2203276"/>
                  <a:gd name="connsiteX2" fmla="*/ 1823145 w 2718665"/>
                  <a:gd name="connsiteY2" fmla="*/ 2203276 h 2203276"/>
                  <a:gd name="connsiteX3" fmla="*/ 1842195 w 2718665"/>
                  <a:gd name="connsiteY3" fmla="*/ 1698451 h 2203276"/>
                  <a:gd name="connsiteX4" fmla="*/ 2614876 w 2718665"/>
                  <a:gd name="connsiteY4" fmla="*/ 119448 h 2203276"/>
                  <a:gd name="connsiteX5" fmla="*/ 2048663 w 2718665"/>
                  <a:gd name="connsiteY5" fmla="*/ 92966 h 2203276"/>
                  <a:gd name="connsiteX6" fmla="*/ 2040679 w 2718665"/>
                  <a:gd name="connsiteY6" fmla="*/ 303 h 2203276"/>
                  <a:gd name="connsiteX7" fmla="*/ 1908870 w 2718665"/>
                  <a:gd name="connsiteY7" fmla="*/ 22051 h 2203276"/>
                  <a:gd name="connsiteX8" fmla="*/ 1911018 w 2718665"/>
                  <a:gd name="connsiteY8" fmla="*/ 783060 h 2203276"/>
                  <a:gd name="connsiteX9" fmla="*/ 1237275 w 2718665"/>
                  <a:gd name="connsiteY9" fmla="*/ 497145 h 2203276"/>
                  <a:gd name="connsiteX10" fmla="*/ 1122700 w 2718665"/>
                  <a:gd name="connsiteY10" fmla="*/ 497420 h 2203276"/>
                  <a:gd name="connsiteX11" fmla="*/ 232470 w 2718665"/>
                  <a:gd name="connsiteY11" fmla="*/ 183976 h 2203276"/>
                  <a:gd name="connsiteX0" fmla="*/ 232470 w 2718665"/>
                  <a:gd name="connsiteY0" fmla="*/ 183976 h 2203276"/>
                  <a:gd name="connsiteX1" fmla="*/ 137220 w 2718665"/>
                  <a:gd name="connsiteY1" fmla="*/ 2203276 h 2203276"/>
                  <a:gd name="connsiteX2" fmla="*/ 1823145 w 2718665"/>
                  <a:gd name="connsiteY2" fmla="*/ 2203276 h 2203276"/>
                  <a:gd name="connsiteX3" fmla="*/ 1842195 w 2718665"/>
                  <a:gd name="connsiteY3" fmla="*/ 1698451 h 2203276"/>
                  <a:gd name="connsiteX4" fmla="*/ 2614876 w 2718665"/>
                  <a:gd name="connsiteY4" fmla="*/ 119448 h 2203276"/>
                  <a:gd name="connsiteX5" fmla="*/ 2064991 w 2718665"/>
                  <a:gd name="connsiteY5" fmla="*/ 98409 h 2203276"/>
                  <a:gd name="connsiteX6" fmla="*/ 2040679 w 2718665"/>
                  <a:gd name="connsiteY6" fmla="*/ 303 h 2203276"/>
                  <a:gd name="connsiteX7" fmla="*/ 1908870 w 2718665"/>
                  <a:gd name="connsiteY7" fmla="*/ 22051 h 2203276"/>
                  <a:gd name="connsiteX8" fmla="*/ 1911018 w 2718665"/>
                  <a:gd name="connsiteY8" fmla="*/ 783060 h 2203276"/>
                  <a:gd name="connsiteX9" fmla="*/ 1237275 w 2718665"/>
                  <a:gd name="connsiteY9" fmla="*/ 497145 h 2203276"/>
                  <a:gd name="connsiteX10" fmla="*/ 1122700 w 2718665"/>
                  <a:gd name="connsiteY10" fmla="*/ 497420 h 2203276"/>
                  <a:gd name="connsiteX11" fmla="*/ 232470 w 2718665"/>
                  <a:gd name="connsiteY11" fmla="*/ 183976 h 2203276"/>
                  <a:gd name="connsiteX0" fmla="*/ 232470 w 2718665"/>
                  <a:gd name="connsiteY0" fmla="*/ 183976 h 2203276"/>
                  <a:gd name="connsiteX1" fmla="*/ 137220 w 2718665"/>
                  <a:gd name="connsiteY1" fmla="*/ 2203276 h 2203276"/>
                  <a:gd name="connsiteX2" fmla="*/ 1823145 w 2718665"/>
                  <a:gd name="connsiteY2" fmla="*/ 2203276 h 2203276"/>
                  <a:gd name="connsiteX3" fmla="*/ 1842195 w 2718665"/>
                  <a:gd name="connsiteY3" fmla="*/ 1698451 h 2203276"/>
                  <a:gd name="connsiteX4" fmla="*/ 2614876 w 2718665"/>
                  <a:gd name="connsiteY4" fmla="*/ 119448 h 2203276"/>
                  <a:gd name="connsiteX5" fmla="*/ 2064991 w 2718665"/>
                  <a:gd name="connsiteY5" fmla="*/ 98409 h 2203276"/>
                  <a:gd name="connsiteX6" fmla="*/ 2040679 w 2718665"/>
                  <a:gd name="connsiteY6" fmla="*/ 303 h 2203276"/>
                  <a:gd name="connsiteX7" fmla="*/ 1908870 w 2718665"/>
                  <a:gd name="connsiteY7" fmla="*/ 22051 h 2203276"/>
                  <a:gd name="connsiteX8" fmla="*/ 1911018 w 2718665"/>
                  <a:gd name="connsiteY8" fmla="*/ 783060 h 2203276"/>
                  <a:gd name="connsiteX9" fmla="*/ 1237275 w 2718665"/>
                  <a:gd name="connsiteY9" fmla="*/ 497145 h 2203276"/>
                  <a:gd name="connsiteX10" fmla="*/ 1122700 w 2718665"/>
                  <a:gd name="connsiteY10" fmla="*/ 497420 h 2203276"/>
                  <a:gd name="connsiteX11" fmla="*/ 232470 w 2718665"/>
                  <a:gd name="connsiteY11" fmla="*/ 183976 h 2203276"/>
                  <a:gd name="connsiteX0" fmla="*/ 232470 w 2718665"/>
                  <a:gd name="connsiteY0" fmla="*/ 183976 h 2203276"/>
                  <a:gd name="connsiteX1" fmla="*/ 137220 w 2718665"/>
                  <a:gd name="connsiteY1" fmla="*/ 2203276 h 2203276"/>
                  <a:gd name="connsiteX2" fmla="*/ 1823145 w 2718665"/>
                  <a:gd name="connsiteY2" fmla="*/ 2203276 h 2203276"/>
                  <a:gd name="connsiteX3" fmla="*/ 1842195 w 2718665"/>
                  <a:gd name="connsiteY3" fmla="*/ 1698451 h 2203276"/>
                  <a:gd name="connsiteX4" fmla="*/ 2614876 w 2718665"/>
                  <a:gd name="connsiteY4" fmla="*/ 119448 h 2203276"/>
                  <a:gd name="connsiteX5" fmla="*/ 2064991 w 2718665"/>
                  <a:gd name="connsiteY5" fmla="*/ 98409 h 2203276"/>
                  <a:gd name="connsiteX6" fmla="*/ 2040679 w 2718665"/>
                  <a:gd name="connsiteY6" fmla="*/ 303 h 2203276"/>
                  <a:gd name="connsiteX7" fmla="*/ 1908870 w 2718665"/>
                  <a:gd name="connsiteY7" fmla="*/ 22051 h 2203276"/>
                  <a:gd name="connsiteX8" fmla="*/ 1911018 w 2718665"/>
                  <a:gd name="connsiteY8" fmla="*/ 783060 h 2203276"/>
                  <a:gd name="connsiteX9" fmla="*/ 1237275 w 2718665"/>
                  <a:gd name="connsiteY9" fmla="*/ 497145 h 2203276"/>
                  <a:gd name="connsiteX10" fmla="*/ 1122700 w 2718665"/>
                  <a:gd name="connsiteY10" fmla="*/ 497420 h 2203276"/>
                  <a:gd name="connsiteX11" fmla="*/ 232470 w 2718665"/>
                  <a:gd name="connsiteY11" fmla="*/ 183976 h 2203276"/>
                  <a:gd name="connsiteX0" fmla="*/ 232470 w 2770027"/>
                  <a:gd name="connsiteY0" fmla="*/ 183976 h 2203276"/>
                  <a:gd name="connsiteX1" fmla="*/ 137220 w 2770027"/>
                  <a:gd name="connsiteY1" fmla="*/ 2203276 h 2203276"/>
                  <a:gd name="connsiteX2" fmla="*/ 1823145 w 2770027"/>
                  <a:gd name="connsiteY2" fmla="*/ 2203276 h 2203276"/>
                  <a:gd name="connsiteX3" fmla="*/ 1842195 w 2770027"/>
                  <a:gd name="connsiteY3" fmla="*/ 1698451 h 2203276"/>
                  <a:gd name="connsiteX4" fmla="*/ 2674747 w 2770027"/>
                  <a:gd name="connsiteY4" fmla="*/ 130334 h 2203276"/>
                  <a:gd name="connsiteX5" fmla="*/ 2064991 w 2770027"/>
                  <a:gd name="connsiteY5" fmla="*/ 98409 h 2203276"/>
                  <a:gd name="connsiteX6" fmla="*/ 2040679 w 2770027"/>
                  <a:gd name="connsiteY6" fmla="*/ 303 h 2203276"/>
                  <a:gd name="connsiteX7" fmla="*/ 1908870 w 2770027"/>
                  <a:gd name="connsiteY7" fmla="*/ 22051 h 2203276"/>
                  <a:gd name="connsiteX8" fmla="*/ 1911018 w 2770027"/>
                  <a:gd name="connsiteY8" fmla="*/ 783060 h 2203276"/>
                  <a:gd name="connsiteX9" fmla="*/ 1237275 w 2770027"/>
                  <a:gd name="connsiteY9" fmla="*/ 497145 h 2203276"/>
                  <a:gd name="connsiteX10" fmla="*/ 1122700 w 2770027"/>
                  <a:gd name="connsiteY10" fmla="*/ 497420 h 2203276"/>
                  <a:gd name="connsiteX11" fmla="*/ 232470 w 2770027"/>
                  <a:gd name="connsiteY11" fmla="*/ 183976 h 2203276"/>
                  <a:gd name="connsiteX0" fmla="*/ 232470 w 2770027"/>
                  <a:gd name="connsiteY0" fmla="*/ 183976 h 2203276"/>
                  <a:gd name="connsiteX1" fmla="*/ 137220 w 2770027"/>
                  <a:gd name="connsiteY1" fmla="*/ 2203276 h 2203276"/>
                  <a:gd name="connsiteX2" fmla="*/ 1823145 w 2770027"/>
                  <a:gd name="connsiteY2" fmla="*/ 2203276 h 2203276"/>
                  <a:gd name="connsiteX3" fmla="*/ 1842195 w 2770027"/>
                  <a:gd name="connsiteY3" fmla="*/ 1698451 h 2203276"/>
                  <a:gd name="connsiteX4" fmla="*/ 2674747 w 2770027"/>
                  <a:gd name="connsiteY4" fmla="*/ 130334 h 2203276"/>
                  <a:gd name="connsiteX5" fmla="*/ 2064991 w 2770027"/>
                  <a:gd name="connsiteY5" fmla="*/ 98409 h 2203276"/>
                  <a:gd name="connsiteX6" fmla="*/ 2040679 w 2770027"/>
                  <a:gd name="connsiteY6" fmla="*/ 303 h 2203276"/>
                  <a:gd name="connsiteX7" fmla="*/ 1908870 w 2770027"/>
                  <a:gd name="connsiteY7" fmla="*/ 22051 h 2203276"/>
                  <a:gd name="connsiteX8" fmla="*/ 1911018 w 2770027"/>
                  <a:gd name="connsiteY8" fmla="*/ 783060 h 2203276"/>
                  <a:gd name="connsiteX9" fmla="*/ 1237275 w 2770027"/>
                  <a:gd name="connsiteY9" fmla="*/ 497145 h 2203276"/>
                  <a:gd name="connsiteX10" fmla="*/ 1122700 w 2770027"/>
                  <a:gd name="connsiteY10" fmla="*/ 497420 h 2203276"/>
                  <a:gd name="connsiteX11" fmla="*/ 232470 w 2770027"/>
                  <a:gd name="connsiteY11" fmla="*/ 183976 h 2203276"/>
                  <a:gd name="connsiteX0" fmla="*/ 226782 w 2764339"/>
                  <a:gd name="connsiteY0" fmla="*/ 183976 h 2400339"/>
                  <a:gd name="connsiteX1" fmla="*/ 150300 w 2764339"/>
                  <a:gd name="connsiteY1" fmla="*/ 2400339 h 2400339"/>
                  <a:gd name="connsiteX2" fmla="*/ 1817457 w 2764339"/>
                  <a:gd name="connsiteY2" fmla="*/ 2203276 h 2400339"/>
                  <a:gd name="connsiteX3" fmla="*/ 1836507 w 2764339"/>
                  <a:gd name="connsiteY3" fmla="*/ 1698451 h 2400339"/>
                  <a:gd name="connsiteX4" fmla="*/ 2669059 w 2764339"/>
                  <a:gd name="connsiteY4" fmla="*/ 130334 h 2400339"/>
                  <a:gd name="connsiteX5" fmla="*/ 2059303 w 2764339"/>
                  <a:gd name="connsiteY5" fmla="*/ 98409 h 2400339"/>
                  <a:gd name="connsiteX6" fmla="*/ 2034991 w 2764339"/>
                  <a:gd name="connsiteY6" fmla="*/ 303 h 2400339"/>
                  <a:gd name="connsiteX7" fmla="*/ 1903182 w 2764339"/>
                  <a:gd name="connsiteY7" fmla="*/ 22051 h 2400339"/>
                  <a:gd name="connsiteX8" fmla="*/ 1905330 w 2764339"/>
                  <a:gd name="connsiteY8" fmla="*/ 783060 h 2400339"/>
                  <a:gd name="connsiteX9" fmla="*/ 1231587 w 2764339"/>
                  <a:gd name="connsiteY9" fmla="*/ 497145 h 2400339"/>
                  <a:gd name="connsiteX10" fmla="*/ 1117012 w 2764339"/>
                  <a:gd name="connsiteY10" fmla="*/ 497420 h 2400339"/>
                  <a:gd name="connsiteX11" fmla="*/ 226782 w 2764339"/>
                  <a:gd name="connsiteY11" fmla="*/ 183976 h 2400339"/>
                  <a:gd name="connsiteX0" fmla="*/ 226782 w 2764339"/>
                  <a:gd name="connsiteY0" fmla="*/ 183976 h 2400339"/>
                  <a:gd name="connsiteX1" fmla="*/ 150300 w 2764339"/>
                  <a:gd name="connsiteY1" fmla="*/ 2400339 h 2400339"/>
                  <a:gd name="connsiteX2" fmla="*/ 1873761 w 2764339"/>
                  <a:gd name="connsiteY2" fmla="*/ 2390955 h 2400339"/>
                  <a:gd name="connsiteX3" fmla="*/ 1836507 w 2764339"/>
                  <a:gd name="connsiteY3" fmla="*/ 1698451 h 2400339"/>
                  <a:gd name="connsiteX4" fmla="*/ 2669059 w 2764339"/>
                  <a:gd name="connsiteY4" fmla="*/ 130334 h 2400339"/>
                  <a:gd name="connsiteX5" fmla="*/ 2059303 w 2764339"/>
                  <a:gd name="connsiteY5" fmla="*/ 98409 h 2400339"/>
                  <a:gd name="connsiteX6" fmla="*/ 2034991 w 2764339"/>
                  <a:gd name="connsiteY6" fmla="*/ 303 h 2400339"/>
                  <a:gd name="connsiteX7" fmla="*/ 1903182 w 2764339"/>
                  <a:gd name="connsiteY7" fmla="*/ 22051 h 2400339"/>
                  <a:gd name="connsiteX8" fmla="*/ 1905330 w 2764339"/>
                  <a:gd name="connsiteY8" fmla="*/ 783060 h 2400339"/>
                  <a:gd name="connsiteX9" fmla="*/ 1231587 w 2764339"/>
                  <a:gd name="connsiteY9" fmla="*/ 497145 h 2400339"/>
                  <a:gd name="connsiteX10" fmla="*/ 1117012 w 2764339"/>
                  <a:gd name="connsiteY10" fmla="*/ 497420 h 2400339"/>
                  <a:gd name="connsiteX11" fmla="*/ 226782 w 2764339"/>
                  <a:gd name="connsiteY11" fmla="*/ 183976 h 2400339"/>
                  <a:gd name="connsiteX0" fmla="*/ 226782 w 2764339"/>
                  <a:gd name="connsiteY0" fmla="*/ 183976 h 2400339"/>
                  <a:gd name="connsiteX1" fmla="*/ 150300 w 2764339"/>
                  <a:gd name="connsiteY1" fmla="*/ 2400339 h 2400339"/>
                  <a:gd name="connsiteX2" fmla="*/ 1873761 w 2764339"/>
                  <a:gd name="connsiteY2" fmla="*/ 2390955 h 2400339"/>
                  <a:gd name="connsiteX3" fmla="*/ 1836507 w 2764339"/>
                  <a:gd name="connsiteY3" fmla="*/ 1698451 h 2400339"/>
                  <a:gd name="connsiteX4" fmla="*/ 2669059 w 2764339"/>
                  <a:gd name="connsiteY4" fmla="*/ 130334 h 2400339"/>
                  <a:gd name="connsiteX5" fmla="*/ 2059303 w 2764339"/>
                  <a:gd name="connsiteY5" fmla="*/ 98409 h 2400339"/>
                  <a:gd name="connsiteX6" fmla="*/ 2034991 w 2764339"/>
                  <a:gd name="connsiteY6" fmla="*/ 303 h 2400339"/>
                  <a:gd name="connsiteX7" fmla="*/ 1903182 w 2764339"/>
                  <a:gd name="connsiteY7" fmla="*/ 22051 h 2400339"/>
                  <a:gd name="connsiteX8" fmla="*/ 1905330 w 2764339"/>
                  <a:gd name="connsiteY8" fmla="*/ 783060 h 2400339"/>
                  <a:gd name="connsiteX9" fmla="*/ 1231587 w 2764339"/>
                  <a:gd name="connsiteY9" fmla="*/ 497145 h 2400339"/>
                  <a:gd name="connsiteX10" fmla="*/ 1135780 w 2764339"/>
                  <a:gd name="connsiteY10" fmla="*/ 572491 h 2400339"/>
                  <a:gd name="connsiteX11" fmla="*/ 226782 w 2764339"/>
                  <a:gd name="connsiteY11" fmla="*/ 183976 h 2400339"/>
                  <a:gd name="connsiteX0" fmla="*/ 226782 w 2764339"/>
                  <a:gd name="connsiteY0" fmla="*/ 183976 h 2400339"/>
                  <a:gd name="connsiteX1" fmla="*/ 150300 w 2764339"/>
                  <a:gd name="connsiteY1" fmla="*/ 2400339 h 2400339"/>
                  <a:gd name="connsiteX2" fmla="*/ 1873761 w 2764339"/>
                  <a:gd name="connsiteY2" fmla="*/ 2390955 h 2400339"/>
                  <a:gd name="connsiteX3" fmla="*/ 1836507 w 2764339"/>
                  <a:gd name="connsiteY3" fmla="*/ 1698451 h 2400339"/>
                  <a:gd name="connsiteX4" fmla="*/ 2669059 w 2764339"/>
                  <a:gd name="connsiteY4" fmla="*/ 130334 h 2400339"/>
                  <a:gd name="connsiteX5" fmla="*/ 2059303 w 2764339"/>
                  <a:gd name="connsiteY5" fmla="*/ 98409 h 2400339"/>
                  <a:gd name="connsiteX6" fmla="*/ 2034991 w 2764339"/>
                  <a:gd name="connsiteY6" fmla="*/ 303 h 2400339"/>
                  <a:gd name="connsiteX7" fmla="*/ 1903182 w 2764339"/>
                  <a:gd name="connsiteY7" fmla="*/ 22051 h 2400339"/>
                  <a:gd name="connsiteX8" fmla="*/ 1905330 w 2764339"/>
                  <a:gd name="connsiteY8" fmla="*/ 783060 h 2400339"/>
                  <a:gd name="connsiteX9" fmla="*/ 1231587 w 2764339"/>
                  <a:gd name="connsiteY9" fmla="*/ 497145 h 2400339"/>
                  <a:gd name="connsiteX10" fmla="*/ 1135780 w 2764339"/>
                  <a:gd name="connsiteY10" fmla="*/ 572491 h 2400339"/>
                  <a:gd name="connsiteX11" fmla="*/ 226782 w 2764339"/>
                  <a:gd name="connsiteY11" fmla="*/ 183976 h 2400339"/>
                  <a:gd name="connsiteX0" fmla="*/ 226782 w 2764339"/>
                  <a:gd name="connsiteY0" fmla="*/ 183976 h 2400339"/>
                  <a:gd name="connsiteX1" fmla="*/ 150300 w 2764339"/>
                  <a:gd name="connsiteY1" fmla="*/ 2400339 h 2400339"/>
                  <a:gd name="connsiteX2" fmla="*/ 1873761 w 2764339"/>
                  <a:gd name="connsiteY2" fmla="*/ 2390955 h 2400339"/>
                  <a:gd name="connsiteX3" fmla="*/ 1836507 w 2764339"/>
                  <a:gd name="connsiteY3" fmla="*/ 1698451 h 2400339"/>
                  <a:gd name="connsiteX4" fmla="*/ 2669059 w 2764339"/>
                  <a:gd name="connsiteY4" fmla="*/ 130334 h 2400339"/>
                  <a:gd name="connsiteX5" fmla="*/ 2059303 w 2764339"/>
                  <a:gd name="connsiteY5" fmla="*/ 98409 h 2400339"/>
                  <a:gd name="connsiteX6" fmla="*/ 2034991 w 2764339"/>
                  <a:gd name="connsiteY6" fmla="*/ 303 h 2400339"/>
                  <a:gd name="connsiteX7" fmla="*/ 1903182 w 2764339"/>
                  <a:gd name="connsiteY7" fmla="*/ 22051 h 2400339"/>
                  <a:gd name="connsiteX8" fmla="*/ 1905330 w 2764339"/>
                  <a:gd name="connsiteY8" fmla="*/ 783060 h 2400339"/>
                  <a:gd name="connsiteX9" fmla="*/ 1231587 w 2764339"/>
                  <a:gd name="connsiteY9" fmla="*/ 497145 h 2400339"/>
                  <a:gd name="connsiteX10" fmla="*/ 1135780 w 2764339"/>
                  <a:gd name="connsiteY10" fmla="*/ 572491 h 2400339"/>
                  <a:gd name="connsiteX11" fmla="*/ 226782 w 2764339"/>
                  <a:gd name="connsiteY11" fmla="*/ 183976 h 2400339"/>
                  <a:gd name="connsiteX0" fmla="*/ 231749 w 2769306"/>
                  <a:gd name="connsiteY0" fmla="*/ 183976 h 2390955"/>
                  <a:gd name="connsiteX1" fmla="*/ 138828 w 2769306"/>
                  <a:gd name="connsiteY1" fmla="*/ 2064983 h 2390955"/>
                  <a:gd name="connsiteX2" fmla="*/ 1878728 w 2769306"/>
                  <a:gd name="connsiteY2" fmla="*/ 2390955 h 2390955"/>
                  <a:gd name="connsiteX3" fmla="*/ 1841474 w 2769306"/>
                  <a:gd name="connsiteY3" fmla="*/ 1698451 h 2390955"/>
                  <a:gd name="connsiteX4" fmla="*/ 2674026 w 2769306"/>
                  <a:gd name="connsiteY4" fmla="*/ 130334 h 2390955"/>
                  <a:gd name="connsiteX5" fmla="*/ 2064270 w 2769306"/>
                  <a:gd name="connsiteY5" fmla="*/ 98409 h 2390955"/>
                  <a:gd name="connsiteX6" fmla="*/ 2039958 w 2769306"/>
                  <a:gd name="connsiteY6" fmla="*/ 303 h 2390955"/>
                  <a:gd name="connsiteX7" fmla="*/ 1908149 w 2769306"/>
                  <a:gd name="connsiteY7" fmla="*/ 22051 h 2390955"/>
                  <a:gd name="connsiteX8" fmla="*/ 1910297 w 2769306"/>
                  <a:gd name="connsiteY8" fmla="*/ 783060 h 2390955"/>
                  <a:gd name="connsiteX9" fmla="*/ 1236554 w 2769306"/>
                  <a:gd name="connsiteY9" fmla="*/ 497145 h 2390955"/>
                  <a:gd name="connsiteX10" fmla="*/ 1140747 w 2769306"/>
                  <a:gd name="connsiteY10" fmla="*/ 572491 h 2390955"/>
                  <a:gd name="connsiteX11" fmla="*/ 231749 w 2769306"/>
                  <a:gd name="connsiteY11" fmla="*/ 183976 h 2390955"/>
                  <a:gd name="connsiteX0" fmla="*/ 221873 w 2759430"/>
                  <a:gd name="connsiteY0" fmla="*/ 183976 h 2390955"/>
                  <a:gd name="connsiteX1" fmla="*/ 128952 w 2759430"/>
                  <a:gd name="connsiteY1" fmla="*/ 2064983 h 2390955"/>
                  <a:gd name="connsiteX2" fmla="*/ 1868852 w 2759430"/>
                  <a:gd name="connsiteY2" fmla="*/ 2390955 h 2390955"/>
                  <a:gd name="connsiteX3" fmla="*/ 1831598 w 2759430"/>
                  <a:gd name="connsiteY3" fmla="*/ 1698451 h 2390955"/>
                  <a:gd name="connsiteX4" fmla="*/ 2664150 w 2759430"/>
                  <a:gd name="connsiteY4" fmla="*/ 130334 h 2390955"/>
                  <a:gd name="connsiteX5" fmla="*/ 2054394 w 2759430"/>
                  <a:gd name="connsiteY5" fmla="*/ 98409 h 2390955"/>
                  <a:gd name="connsiteX6" fmla="*/ 2030082 w 2759430"/>
                  <a:gd name="connsiteY6" fmla="*/ 303 h 2390955"/>
                  <a:gd name="connsiteX7" fmla="*/ 1898273 w 2759430"/>
                  <a:gd name="connsiteY7" fmla="*/ 22051 h 2390955"/>
                  <a:gd name="connsiteX8" fmla="*/ 1900421 w 2759430"/>
                  <a:gd name="connsiteY8" fmla="*/ 783060 h 2390955"/>
                  <a:gd name="connsiteX9" fmla="*/ 1226678 w 2759430"/>
                  <a:gd name="connsiteY9" fmla="*/ 497145 h 2390955"/>
                  <a:gd name="connsiteX10" fmla="*/ 1130871 w 2759430"/>
                  <a:gd name="connsiteY10" fmla="*/ 572491 h 2390955"/>
                  <a:gd name="connsiteX11" fmla="*/ 221873 w 2759430"/>
                  <a:gd name="connsiteY11" fmla="*/ 183976 h 2390955"/>
                  <a:gd name="connsiteX0" fmla="*/ 221873 w 2759430"/>
                  <a:gd name="connsiteY0" fmla="*/ 183976 h 2065462"/>
                  <a:gd name="connsiteX1" fmla="*/ 128952 w 2759430"/>
                  <a:gd name="connsiteY1" fmla="*/ 2064983 h 2065462"/>
                  <a:gd name="connsiteX2" fmla="*/ 1852414 w 2759430"/>
                  <a:gd name="connsiteY2" fmla="*/ 2065462 h 2065462"/>
                  <a:gd name="connsiteX3" fmla="*/ 1831598 w 2759430"/>
                  <a:gd name="connsiteY3" fmla="*/ 1698451 h 2065462"/>
                  <a:gd name="connsiteX4" fmla="*/ 2664150 w 2759430"/>
                  <a:gd name="connsiteY4" fmla="*/ 130334 h 2065462"/>
                  <a:gd name="connsiteX5" fmla="*/ 2054394 w 2759430"/>
                  <a:gd name="connsiteY5" fmla="*/ 98409 h 2065462"/>
                  <a:gd name="connsiteX6" fmla="*/ 2030082 w 2759430"/>
                  <a:gd name="connsiteY6" fmla="*/ 303 h 2065462"/>
                  <a:gd name="connsiteX7" fmla="*/ 1898273 w 2759430"/>
                  <a:gd name="connsiteY7" fmla="*/ 22051 h 2065462"/>
                  <a:gd name="connsiteX8" fmla="*/ 1900421 w 2759430"/>
                  <a:gd name="connsiteY8" fmla="*/ 783060 h 2065462"/>
                  <a:gd name="connsiteX9" fmla="*/ 1226678 w 2759430"/>
                  <a:gd name="connsiteY9" fmla="*/ 497145 h 2065462"/>
                  <a:gd name="connsiteX10" fmla="*/ 1130871 w 2759430"/>
                  <a:gd name="connsiteY10" fmla="*/ 572491 h 2065462"/>
                  <a:gd name="connsiteX11" fmla="*/ 221873 w 2759430"/>
                  <a:gd name="connsiteY11" fmla="*/ 183976 h 2065462"/>
                  <a:gd name="connsiteX0" fmla="*/ 221873 w 2759430"/>
                  <a:gd name="connsiteY0" fmla="*/ 183976 h 2068751"/>
                  <a:gd name="connsiteX1" fmla="*/ 128952 w 2759430"/>
                  <a:gd name="connsiteY1" fmla="*/ 2064983 h 2068751"/>
                  <a:gd name="connsiteX2" fmla="*/ 1852414 w 2759430"/>
                  <a:gd name="connsiteY2" fmla="*/ 2068751 h 2068751"/>
                  <a:gd name="connsiteX3" fmla="*/ 1831598 w 2759430"/>
                  <a:gd name="connsiteY3" fmla="*/ 1698451 h 2068751"/>
                  <a:gd name="connsiteX4" fmla="*/ 2664150 w 2759430"/>
                  <a:gd name="connsiteY4" fmla="*/ 130334 h 2068751"/>
                  <a:gd name="connsiteX5" fmla="*/ 2054394 w 2759430"/>
                  <a:gd name="connsiteY5" fmla="*/ 98409 h 2068751"/>
                  <a:gd name="connsiteX6" fmla="*/ 2030082 w 2759430"/>
                  <a:gd name="connsiteY6" fmla="*/ 303 h 2068751"/>
                  <a:gd name="connsiteX7" fmla="*/ 1898273 w 2759430"/>
                  <a:gd name="connsiteY7" fmla="*/ 22051 h 2068751"/>
                  <a:gd name="connsiteX8" fmla="*/ 1900421 w 2759430"/>
                  <a:gd name="connsiteY8" fmla="*/ 783060 h 2068751"/>
                  <a:gd name="connsiteX9" fmla="*/ 1226678 w 2759430"/>
                  <a:gd name="connsiteY9" fmla="*/ 497145 h 2068751"/>
                  <a:gd name="connsiteX10" fmla="*/ 1130871 w 2759430"/>
                  <a:gd name="connsiteY10" fmla="*/ 572491 h 2068751"/>
                  <a:gd name="connsiteX11" fmla="*/ 221873 w 2759430"/>
                  <a:gd name="connsiteY11" fmla="*/ 183976 h 2068751"/>
                  <a:gd name="connsiteX0" fmla="*/ 221873 w 2759430"/>
                  <a:gd name="connsiteY0" fmla="*/ 183976 h 2077670"/>
                  <a:gd name="connsiteX1" fmla="*/ 128952 w 2759430"/>
                  <a:gd name="connsiteY1" fmla="*/ 2064983 h 2077670"/>
                  <a:gd name="connsiteX2" fmla="*/ 1861333 w 2759430"/>
                  <a:gd name="connsiteY2" fmla="*/ 2077670 h 2077670"/>
                  <a:gd name="connsiteX3" fmla="*/ 1831598 w 2759430"/>
                  <a:gd name="connsiteY3" fmla="*/ 1698451 h 2077670"/>
                  <a:gd name="connsiteX4" fmla="*/ 2664150 w 2759430"/>
                  <a:gd name="connsiteY4" fmla="*/ 130334 h 2077670"/>
                  <a:gd name="connsiteX5" fmla="*/ 2054394 w 2759430"/>
                  <a:gd name="connsiteY5" fmla="*/ 98409 h 2077670"/>
                  <a:gd name="connsiteX6" fmla="*/ 2030082 w 2759430"/>
                  <a:gd name="connsiteY6" fmla="*/ 303 h 2077670"/>
                  <a:gd name="connsiteX7" fmla="*/ 1898273 w 2759430"/>
                  <a:gd name="connsiteY7" fmla="*/ 22051 h 2077670"/>
                  <a:gd name="connsiteX8" fmla="*/ 1900421 w 2759430"/>
                  <a:gd name="connsiteY8" fmla="*/ 783060 h 2077670"/>
                  <a:gd name="connsiteX9" fmla="*/ 1226678 w 2759430"/>
                  <a:gd name="connsiteY9" fmla="*/ 497145 h 2077670"/>
                  <a:gd name="connsiteX10" fmla="*/ 1130871 w 2759430"/>
                  <a:gd name="connsiteY10" fmla="*/ 572491 h 2077670"/>
                  <a:gd name="connsiteX11" fmla="*/ 221873 w 2759430"/>
                  <a:gd name="connsiteY11" fmla="*/ 183976 h 2077670"/>
                  <a:gd name="connsiteX0" fmla="*/ 221873 w 2760753"/>
                  <a:gd name="connsiteY0" fmla="*/ 183976 h 2077670"/>
                  <a:gd name="connsiteX1" fmla="*/ 128952 w 2760753"/>
                  <a:gd name="connsiteY1" fmla="*/ 2064983 h 2077670"/>
                  <a:gd name="connsiteX2" fmla="*/ 1861333 w 2760753"/>
                  <a:gd name="connsiteY2" fmla="*/ 2077670 h 2077670"/>
                  <a:gd name="connsiteX3" fmla="*/ 1841497 w 2760753"/>
                  <a:gd name="connsiteY3" fmla="*/ 1807346 h 2077670"/>
                  <a:gd name="connsiteX4" fmla="*/ 2664150 w 2760753"/>
                  <a:gd name="connsiteY4" fmla="*/ 130334 h 2077670"/>
                  <a:gd name="connsiteX5" fmla="*/ 2054394 w 2760753"/>
                  <a:gd name="connsiteY5" fmla="*/ 98409 h 2077670"/>
                  <a:gd name="connsiteX6" fmla="*/ 2030082 w 2760753"/>
                  <a:gd name="connsiteY6" fmla="*/ 303 h 2077670"/>
                  <a:gd name="connsiteX7" fmla="*/ 1898273 w 2760753"/>
                  <a:gd name="connsiteY7" fmla="*/ 22051 h 2077670"/>
                  <a:gd name="connsiteX8" fmla="*/ 1900421 w 2760753"/>
                  <a:gd name="connsiteY8" fmla="*/ 783060 h 2077670"/>
                  <a:gd name="connsiteX9" fmla="*/ 1226678 w 2760753"/>
                  <a:gd name="connsiteY9" fmla="*/ 497145 h 2077670"/>
                  <a:gd name="connsiteX10" fmla="*/ 1130871 w 2760753"/>
                  <a:gd name="connsiteY10" fmla="*/ 572491 h 2077670"/>
                  <a:gd name="connsiteX11" fmla="*/ 221873 w 2760753"/>
                  <a:gd name="connsiteY11" fmla="*/ 183976 h 2077670"/>
                  <a:gd name="connsiteX0" fmla="*/ 221873 w 2756874"/>
                  <a:gd name="connsiteY0" fmla="*/ 183976 h 2077670"/>
                  <a:gd name="connsiteX1" fmla="*/ 128952 w 2756874"/>
                  <a:gd name="connsiteY1" fmla="*/ 2064983 h 2077670"/>
                  <a:gd name="connsiteX2" fmla="*/ 1861333 w 2756874"/>
                  <a:gd name="connsiteY2" fmla="*/ 2077670 h 2077670"/>
                  <a:gd name="connsiteX3" fmla="*/ 1811798 w 2756874"/>
                  <a:gd name="connsiteY3" fmla="*/ 1807346 h 2077670"/>
                  <a:gd name="connsiteX4" fmla="*/ 2664150 w 2756874"/>
                  <a:gd name="connsiteY4" fmla="*/ 130334 h 2077670"/>
                  <a:gd name="connsiteX5" fmla="*/ 2054394 w 2756874"/>
                  <a:gd name="connsiteY5" fmla="*/ 98409 h 2077670"/>
                  <a:gd name="connsiteX6" fmla="*/ 2030082 w 2756874"/>
                  <a:gd name="connsiteY6" fmla="*/ 303 h 2077670"/>
                  <a:gd name="connsiteX7" fmla="*/ 1898273 w 2756874"/>
                  <a:gd name="connsiteY7" fmla="*/ 22051 h 2077670"/>
                  <a:gd name="connsiteX8" fmla="*/ 1900421 w 2756874"/>
                  <a:gd name="connsiteY8" fmla="*/ 783060 h 2077670"/>
                  <a:gd name="connsiteX9" fmla="*/ 1226678 w 2756874"/>
                  <a:gd name="connsiteY9" fmla="*/ 497145 h 2077670"/>
                  <a:gd name="connsiteX10" fmla="*/ 1130871 w 2756874"/>
                  <a:gd name="connsiteY10" fmla="*/ 572491 h 2077670"/>
                  <a:gd name="connsiteX11" fmla="*/ 221873 w 2756874"/>
                  <a:gd name="connsiteY11" fmla="*/ 183976 h 2077670"/>
                  <a:gd name="connsiteX0" fmla="*/ 221873 w 2764111"/>
                  <a:gd name="connsiteY0" fmla="*/ 183976 h 2077670"/>
                  <a:gd name="connsiteX1" fmla="*/ 128952 w 2764111"/>
                  <a:gd name="connsiteY1" fmla="*/ 2064983 h 2077670"/>
                  <a:gd name="connsiteX2" fmla="*/ 1861333 w 2764111"/>
                  <a:gd name="connsiteY2" fmla="*/ 2077670 h 2077670"/>
                  <a:gd name="connsiteX3" fmla="*/ 1811798 w 2764111"/>
                  <a:gd name="connsiteY3" fmla="*/ 1807346 h 2077670"/>
                  <a:gd name="connsiteX4" fmla="*/ 2664150 w 2764111"/>
                  <a:gd name="connsiteY4" fmla="*/ 130334 h 2077670"/>
                  <a:gd name="connsiteX5" fmla="*/ 2054394 w 2764111"/>
                  <a:gd name="connsiteY5" fmla="*/ 98409 h 2077670"/>
                  <a:gd name="connsiteX6" fmla="*/ 2030082 w 2764111"/>
                  <a:gd name="connsiteY6" fmla="*/ 303 h 2077670"/>
                  <a:gd name="connsiteX7" fmla="*/ 1898273 w 2764111"/>
                  <a:gd name="connsiteY7" fmla="*/ 22051 h 2077670"/>
                  <a:gd name="connsiteX8" fmla="*/ 1900421 w 2764111"/>
                  <a:gd name="connsiteY8" fmla="*/ 783060 h 2077670"/>
                  <a:gd name="connsiteX9" fmla="*/ 1226678 w 2764111"/>
                  <a:gd name="connsiteY9" fmla="*/ 497145 h 2077670"/>
                  <a:gd name="connsiteX10" fmla="*/ 1130871 w 2764111"/>
                  <a:gd name="connsiteY10" fmla="*/ 572491 h 2077670"/>
                  <a:gd name="connsiteX11" fmla="*/ 221873 w 2764111"/>
                  <a:gd name="connsiteY11" fmla="*/ 183976 h 2077670"/>
                  <a:gd name="connsiteX0" fmla="*/ 221873 w 2749398"/>
                  <a:gd name="connsiteY0" fmla="*/ 183976 h 2077670"/>
                  <a:gd name="connsiteX1" fmla="*/ 128952 w 2749398"/>
                  <a:gd name="connsiteY1" fmla="*/ 2064983 h 2077670"/>
                  <a:gd name="connsiteX2" fmla="*/ 1861333 w 2749398"/>
                  <a:gd name="connsiteY2" fmla="*/ 2077670 h 2077670"/>
                  <a:gd name="connsiteX3" fmla="*/ 1811798 w 2749398"/>
                  <a:gd name="connsiteY3" fmla="*/ 1807346 h 2077670"/>
                  <a:gd name="connsiteX4" fmla="*/ 2664150 w 2749398"/>
                  <a:gd name="connsiteY4" fmla="*/ 130334 h 2077670"/>
                  <a:gd name="connsiteX5" fmla="*/ 2054394 w 2749398"/>
                  <a:gd name="connsiteY5" fmla="*/ 98409 h 2077670"/>
                  <a:gd name="connsiteX6" fmla="*/ 2030082 w 2749398"/>
                  <a:gd name="connsiteY6" fmla="*/ 303 h 2077670"/>
                  <a:gd name="connsiteX7" fmla="*/ 1898273 w 2749398"/>
                  <a:gd name="connsiteY7" fmla="*/ 22051 h 2077670"/>
                  <a:gd name="connsiteX8" fmla="*/ 1900421 w 2749398"/>
                  <a:gd name="connsiteY8" fmla="*/ 783060 h 2077670"/>
                  <a:gd name="connsiteX9" fmla="*/ 1226678 w 2749398"/>
                  <a:gd name="connsiteY9" fmla="*/ 497145 h 2077670"/>
                  <a:gd name="connsiteX10" fmla="*/ 1130871 w 2749398"/>
                  <a:gd name="connsiteY10" fmla="*/ 572491 h 2077670"/>
                  <a:gd name="connsiteX11" fmla="*/ 221873 w 2749398"/>
                  <a:gd name="connsiteY11" fmla="*/ 183976 h 2077670"/>
                  <a:gd name="connsiteX0" fmla="*/ 221873 w 2749398"/>
                  <a:gd name="connsiteY0" fmla="*/ 183976 h 2077670"/>
                  <a:gd name="connsiteX1" fmla="*/ 128952 w 2749398"/>
                  <a:gd name="connsiteY1" fmla="*/ 2064983 h 2077670"/>
                  <a:gd name="connsiteX2" fmla="*/ 1861333 w 2749398"/>
                  <a:gd name="connsiteY2" fmla="*/ 2077670 h 2077670"/>
                  <a:gd name="connsiteX3" fmla="*/ 1811798 w 2749398"/>
                  <a:gd name="connsiteY3" fmla="*/ 1807346 h 2077670"/>
                  <a:gd name="connsiteX4" fmla="*/ 2664150 w 2749398"/>
                  <a:gd name="connsiteY4" fmla="*/ 130334 h 2077670"/>
                  <a:gd name="connsiteX5" fmla="*/ 2074193 w 2749398"/>
                  <a:gd name="connsiteY5" fmla="*/ 375596 h 2077670"/>
                  <a:gd name="connsiteX6" fmla="*/ 2030082 w 2749398"/>
                  <a:gd name="connsiteY6" fmla="*/ 303 h 2077670"/>
                  <a:gd name="connsiteX7" fmla="*/ 1898273 w 2749398"/>
                  <a:gd name="connsiteY7" fmla="*/ 22051 h 2077670"/>
                  <a:gd name="connsiteX8" fmla="*/ 1900421 w 2749398"/>
                  <a:gd name="connsiteY8" fmla="*/ 783060 h 2077670"/>
                  <a:gd name="connsiteX9" fmla="*/ 1226678 w 2749398"/>
                  <a:gd name="connsiteY9" fmla="*/ 497145 h 2077670"/>
                  <a:gd name="connsiteX10" fmla="*/ 1130871 w 2749398"/>
                  <a:gd name="connsiteY10" fmla="*/ 572491 h 2077670"/>
                  <a:gd name="connsiteX11" fmla="*/ 221873 w 2749398"/>
                  <a:gd name="connsiteY11" fmla="*/ 183976 h 2077670"/>
                  <a:gd name="connsiteX0" fmla="*/ 221873 w 2758225"/>
                  <a:gd name="connsiteY0" fmla="*/ 183976 h 2109781"/>
                  <a:gd name="connsiteX1" fmla="*/ 128952 w 2758225"/>
                  <a:gd name="connsiteY1" fmla="*/ 2064983 h 2109781"/>
                  <a:gd name="connsiteX2" fmla="*/ 1861333 w 2758225"/>
                  <a:gd name="connsiteY2" fmla="*/ 2077670 h 2109781"/>
                  <a:gd name="connsiteX3" fmla="*/ 1811798 w 2758225"/>
                  <a:gd name="connsiteY3" fmla="*/ 1807346 h 2109781"/>
                  <a:gd name="connsiteX4" fmla="*/ 2674050 w 2758225"/>
                  <a:gd name="connsiteY4" fmla="*/ 407521 h 2109781"/>
                  <a:gd name="connsiteX5" fmla="*/ 2074193 w 2758225"/>
                  <a:gd name="connsiteY5" fmla="*/ 375596 h 2109781"/>
                  <a:gd name="connsiteX6" fmla="*/ 2030082 w 2758225"/>
                  <a:gd name="connsiteY6" fmla="*/ 303 h 2109781"/>
                  <a:gd name="connsiteX7" fmla="*/ 1898273 w 2758225"/>
                  <a:gd name="connsiteY7" fmla="*/ 22051 h 2109781"/>
                  <a:gd name="connsiteX8" fmla="*/ 1900421 w 2758225"/>
                  <a:gd name="connsiteY8" fmla="*/ 783060 h 2109781"/>
                  <a:gd name="connsiteX9" fmla="*/ 1226678 w 2758225"/>
                  <a:gd name="connsiteY9" fmla="*/ 497145 h 2109781"/>
                  <a:gd name="connsiteX10" fmla="*/ 1130871 w 2758225"/>
                  <a:gd name="connsiteY10" fmla="*/ 572491 h 2109781"/>
                  <a:gd name="connsiteX11" fmla="*/ 221873 w 2758225"/>
                  <a:gd name="connsiteY11" fmla="*/ 183976 h 2109781"/>
                  <a:gd name="connsiteX0" fmla="*/ 221873 w 2758225"/>
                  <a:gd name="connsiteY0" fmla="*/ 162543 h 2088348"/>
                  <a:gd name="connsiteX1" fmla="*/ 128952 w 2758225"/>
                  <a:gd name="connsiteY1" fmla="*/ 2043550 h 2088348"/>
                  <a:gd name="connsiteX2" fmla="*/ 1861333 w 2758225"/>
                  <a:gd name="connsiteY2" fmla="*/ 2056237 h 2088348"/>
                  <a:gd name="connsiteX3" fmla="*/ 1811798 w 2758225"/>
                  <a:gd name="connsiteY3" fmla="*/ 1785913 h 2088348"/>
                  <a:gd name="connsiteX4" fmla="*/ 2674050 w 2758225"/>
                  <a:gd name="connsiteY4" fmla="*/ 386088 h 2088348"/>
                  <a:gd name="connsiteX5" fmla="*/ 2074193 w 2758225"/>
                  <a:gd name="connsiteY5" fmla="*/ 354163 h 2088348"/>
                  <a:gd name="connsiteX6" fmla="*/ 2059780 w 2758225"/>
                  <a:gd name="connsiteY6" fmla="*/ 513445 h 2088348"/>
                  <a:gd name="connsiteX7" fmla="*/ 1898273 w 2758225"/>
                  <a:gd name="connsiteY7" fmla="*/ 618 h 2088348"/>
                  <a:gd name="connsiteX8" fmla="*/ 1900421 w 2758225"/>
                  <a:gd name="connsiteY8" fmla="*/ 761627 h 2088348"/>
                  <a:gd name="connsiteX9" fmla="*/ 1226678 w 2758225"/>
                  <a:gd name="connsiteY9" fmla="*/ 475712 h 2088348"/>
                  <a:gd name="connsiteX10" fmla="*/ 1130871 w 2758225"/>
                  <a:gd name="connsiteY10" fmla="*/ 551058 h 2088348"/>
                  <a:gd name="connsiteX11" fmla="*/ 221873 w 2758225"/>
                  <a:gd name="connsiteY11" fmla="*/ 162543 h 2088348"/>
                  <a:gd name="connsiteX0" fmla="*/ 221873 w 2758225"/>
                  <a:gd name="connsiteY0" fmla="*/ 0 h 1925805"/>
                  <a:gd name="connsiteX1" fmla="*/ 128952 w 2758225"/>
                  <a:gd name="connsiteY1" fmla="*/ 1881007 h 1925805"/>
                  <a:gd name="connsiteX2" fmla="*/ 1861333 w 2758225"/>
                  <a:gd name="connsiteY2" fmla="*/ 1893694 h 1925805"/>
                  <a:gd name="connsiteX3" fmla="*/ 1811798 w 2758225"/>
                  <a:gd name="connsiteY3" fmla="*/ 1623370 h 1925805"/>
                  <a:gd name="connsiteX4" fmla="*/ 2674050 w 2758225"/>
                  <a:gd name="connsiteY4" fmla="*/ 223545 h 1925805"/>
                  <a:gd name="connsiteX5" fmla="*/ 2074193 w 2758225"/>
                  <a:gd name="connsiteY5" fmla="*/ 191620 h 1925805"/>
                  <a:gd name="connsiteX6" fmla="*/ 2059780 w 2758225"/>
                  <a:gd name="connsiteY6" fmla="*/ 350902 h 1925805"/>
                  <a:gd name="connsiteX7" fmla="*/ 1947770 w 2758225"/>
                  <a:gd name="connsiteY7" fmla="*/ 323152 h 1925805"/>
                  <a:gd name="connsiteX8" fmla="*/ 1900421 w 2758225"/>
                  <a:gd name="connsiteY8" fmla="*/ 599084 h 1925805"/>
                  <a:gd name="connsiteX9" fmla="*/ 1226678 w 2758225"/>
                  <a:gd name="connsiteY9" fmla="*/ 313169 h 1925805"/>
                  <a:gd name="connsiteX10" fmla="*/ 1130871 w 2758225"/>
                  <a:gd name="connsiteY10" fmla="*/ 388515 h 1925805"/>
                  <a:gd name="connsiteX11" fmla="*/ 221873 w 2758225"/>
                  <a:gd name="connsiteY11" fmla="*/ 0 h 1925805"/>
                  <a:gd name="connsiteX0" fmla="*/ 221873 w 2758225"/>
                  <a:gd name="connsiteY0" fmla="*/ 0 h 1925805"/>
                  <a:gd name="connsiteX1" fmla="*/ 128952 w 2758225"/>
                  <a:gd name="connsiteY1" fmla="*/ 1881007 h 1925805"/>
                  <a:gd name="connsiteX2" fmla="*/ 1861333 w 2758225"/>
                  <a:gd name="connsiteY2" fmla="*/ 1893694 h 1925805"/>
                  <a:gd name="connsiteX3" fmla="*/ 1811798 w 2758225"/>
                  <a:gd name="connsiteY3" fmla="*/ 1623370 h 1925805"/>
                  <a:gd name="connsiteX4" fmla="*/ 2674050 w 2758225"/>
                  <a:gd name="connsiteY4" fmla="*/ 223545 h 1925805"/>
                  <a:gd name="connsiteX5" fmla="*/ 2074193 w 2758225"/>
                  <a:gd name="connsiteY5" fmla="*/ 191620 h 1925805"/>
                  <a:gd name="connsiteX6" fmla="*/ 2059780 w 2758225"/>
                  <a:gd name="connsiteY6" fmla="*/ 350902 h 1925805"/>
                  <a:gd name="connsiteX7" fmla="*/ 1918072 w 2758225"/>
                  <a:gd name="connsiteY7" fmla="*/ 333052 h 1925805"/>
                  <a:gd name="connsiteX8" fmla="*/ 1900421 w 2758225"/>
                  <a:gd name="connsiteY8" fmla="*/ 599084 h 1925805"/>
                  <a:gd name="connsiteX9" fmla="*/ 1226678 w 2758225"/>
                  <a:gd name="connsiteY9" fmla="*/ 313169 h 1925805"/>
                  <a:gd name="connsiteX10" fmla="*/ 1130871 w 2758225"/>
                  <a:gd name="connsiteY10" fmla="*/ 388515 h 1925805"/>
                  <a:gd name="connsiteX11" fmla="*/ 221873 w 2758225"/>
                  <a:gd name="connsiteY11" fmla="*/ 0 h 1925805"/>
                  <a:gd name="connsiteX0" fmla="*/ 221873 w 2758225"/>
                  <a:gd name="connsiteY0" fmla="*/ 0 h 1925805"/>
                  <a:gd name="connsiteX1" fmla="*/ 128952 w 2758225"/>
                  <a:gd name="connsiteY1" fmla="*/ 1881007 h 1925805"/>
                  <a:gd name="connsiteX2" fmla="*/ 1861333 w 2758225"/>
                  <a:gd name="connsiteY2" fmla="*/ 1893694 h 1925805"/>
                  <a:gd name="connsiteX3" fmla="*/ 1811798 w 2758225"/>
                  <a:gd name="connsiteY3" fmla="*/ 1623370 h 1925805"/>
                  <a:gd name="connsiteX4" fmla="*/ 2674050 w 2758225"/>
                  <a:gd name="connsiteY4" fmla="*/ 223545 h 1925805"/>
                  <a:gd name="connsiteX5" fmla="*/ 2074193 w 2758225"/>
                  <a:gd name="connsiteY5" fmla="*/ 191620 h 1925805"/>
                  <a:gd name="connsiteX6" fmla="*/ 2059780 w 2758225"/>
                  <a:gd name="connsiteY6" fmla="*/ 350902 h 1925805"/>
                  <a:gd name="connsiteX7" fmla="*/ 1918072 w 2758225"/>
                  <a:gd name="connsiteY7" fmla="*/ 333052 h 1925805"/>
                  <a:gd name="connsiteX8" fmla="*/ 1940020 w 2758225"/>
                  <a:gd name="connsiteY8" fmla="*/ 698080 h 1925805"/>
                  <a:gd name="connsiteX9" fmla="*/ 1226678 w 2758225"/>
                  <a:gd name="connsiteY9" fmla="*/ 313169 h 1925805"/>
                  <a:gd name="connsiteX10" fmla="*/ 1130871 w 2758225"/>
                  <a:gd name="connsiteY10" fmla="*/ 388515 h 1925805"/>
                  <a:gd name="connsiteX11" fmla="*/ 221873 w 2758225"/>
                  <a:gd name="connsiteY11" fmla="*/ 0 h 1925805"/>
                  <a:gd name="connsiteX0" fmla="*/ 221873 w 2758225"/>
                  <a:gd name="connsiteY0" fmla="*/ 0 h 1925805"/>
                  <a:gd name="connsiteX1" fmla="*/ 128952 w 2758225"/>
                  <a:gd name="connsiteY1" fmla="*/ 1881007 h 1925805"/>
                  <a:gd name="connsiteX2" fmla="*/ 1861333 w 2758225"/>
                  <a:gd name="connsiteY2" fmla="*/ 1893694 h 1925805"/>
                  <a:gd name="connsiteX3" fmla="*/ 1811798 w 2758225"/>
                  <a:gd name="connsiteY3" fmla="*/ 1623370 h 1925805"/>
                  <a:gd name="connsiteX4" fmla="*/ 2674050 w 2758225"/>
                  <a:gd name="connsiteY4" fmla="*/ 223545 h 1925805"/>
                  <a:gd name="connsiteX5" fmla="*/ 2074193 w 2758225"/>
                  <a:gd name="connsiteY5" fmla="*/ 191620 h 1925805"/>
                  <a:gd name="connsiteX6" fmla="*/ 2059780 w 2758225"/>
                  <a:gd name="connsiteY6" fmla="*/ 350902 h 1925805"/>
                  <a:gd name="connsiteX7" fmla="*/ 1918072 w 2758225"/>
                  <a:gd name="connsiteY7" fmla="*/ 333052 h 1925805"/>
                  <a:gd name="connsiteX8" fmla="*/ 1940020 w 2758225"/>
                  <a:gd name="connsiteY8" fmla="*/ 698080 h 1925805"/>
                  <a:gd name="connsiteX9" fmla="*/ 1226678 w 2758225"/>
                  <a:gd name="connsiteY9" fmla="*/ 313169 h 1925805"/>
                  <a:gd name="connsiteX10" fmla="*/ 1130871 w 2758225"/>
                  <a:gd name="connsiteY10" fmla="*/ 388515 h 1925805"/>
                  <a:gd name="connsiteX11" fmla="*/ 221873 w 2758225"/>
                  <a:gd name="connsiteY11" fmla="*/ 0 h 1925805"/>
                  <a:gd name="connsiteX0" fmla="*/ 221873 w 2758225"/>
                  <a:gd name="connsiteY0" fmla="*/ 0 h 1925805"/>
                  <a:gd name="connsiteX1" fmla="*/ 128952 w 2758225"/>
                  <a:gd name="connsiteY1" fmla="*/ 1881007 h 1925805"/>
                  <a:gd name="connsiteX2" fmla="*/ 1861333 w 2758225"/>
                  <a:gd name="connsiteY2" fmla="*/ 1893694 h 1925805"/>
                  <a:gd name="connsiteX3" fmla="*/ 1811798 w 2758225"/>
                  <a:gd name="connsiteY3" fmla="*/ 1623370 h 1925805"/>
                  <a:gd name="connsiteX4" fmla="*/ 2674050 w 2758225"/>
                  <a:gd name="connsiteY4" fmla="*/ 223545 h 1925805"/>
                  <a:gd name="connsiteX5" fmla="*/ 2074193 w 2758225"/>
                  <a:gd name="connsiteY5" fmla="*/ 191620 h 1925805"/>
                  <a:gd name="connsiteX6" fmla="*/ 2059780 w 2758225"/>
                  <a:gd name="connsiteY6" fmla="*/ 350902 h 1925805"/>
                  <a:gd name="connsiteX7" fmla="*/ 1932922 w 2758225"/>
                  <a:gd name="connsiteY7" fmla="*/ 441947 h 1925805"/>
                  <a:gd name="connsiteX8" fmla="*/ 1940020 w 2758225"/>
                  <a:gd name="connsiteY8" fmla="*/ 698080 h 1925805"/>
                  <a:gd name="connsiteX9" fmla="*/ 1226678 w 2758225"/>
                  <a:gd name="connsiteY9" fmla="*/ 313169 h 1925805"/>
                  <a:gd name="connsiteX10" fmla="*/ 1130871 w 2758225"/>
                  <a:gd name="connsiteY10" fmla="*/ 388515 h 1925805"/>
                  <a:gd name="connsiteX11" fmla="*/ 221873 w 2758225"/>
                  <a:gd name="connsiteY11" fmla="*/ 0 h 1925805"/>
                  <a:gd name="connsiteX0" fmla="*/ 221873 w 2758225"/>
                  <a:gd name="connsiteY0" fmla="*/ 0 h 1925805"/>
                  <a:gd name="connsiteX1" fmla="*/ 128952 w 2758225"/>
                  <a:gd name="connsiteY1" fmla="*/ 1881007 h 1925805"/>
                  <a:gd name="connsiteX2" fmla="*/ 1861333 w 2758225"/>
                  <a:gd name="connsiteY2" fmla="*/ 1893694 h 1925805"/>
                  <a:gd name="connsiteX3" fmla="*/ 1811798 w 2758225"/>
                  <a:gd name="connsiteY3" fmla="*/ 1623370 h 1925805"/>
                  <a:gd name="connsiteX4" fmla="*/ 2674050 w 2758225"/>
                  <a:gd name="connsiteY4" fmla="*/ 223545 h 1925805"/>
                  <a:gd name="connsiteX5" fmla="*/ 2074193 w 2758225"/>
                  <a:gd name="connsiteY5" fmla="*/ 191620 h 1925805"/>
                  <a:gd name="connsiteX6" fmla="*/ 2074630 w 2758225"/>
                  <a:gd name="connsiteY6" fmla="*/ 425149 h 1925805"/>
                  <a:gd name="connsiteX7" fmla="*/ 1932922 w 2758225"/>
                  <a:gd name="connsiteY7" fmla="*/ 441947 h 1925805"/>
                  <a:gd name="connsiteX8" fmla="*/ 1940020 w 2758225"/>
                  <a:gd name="connsiteY8" fmla="*/ 698080 h 1925805"/>
                  <a:gd name="connsiteX9" fmla="*/ 1226678 w 2758225"/>
                  <a:gd name="connsiteY9" fmla="*/ 313169 h 1925805"/>
                  <a:gd name="connsiteX10" fmla="*/ 1130871 w 2758225"/>
                  <a:gd name="connsiteY10" fmla="*/ 388515 h 1925805"/>
                  <a:gd name="connsiteX11" fmla="*/ 221873 w 2758225"/>
                  <a:gd name="connsiteY11" fmla="*/ 0 h 1925805"/>
                  <a:gd name="connsiteX0" fmla="*/ 221873 w 2758225"/>
                  <a:gd name="connsiteY0" fmla="*/ 0 h 1925805"/>
                  <a:gd name="connsiteX1" fmla="*/ 128952 w 2758225"/>
                  <a:gd name="connsiteY1" fmla="*/ 1881007 h 1925805"/>
                  <a:gd name="connsiteX2" fmla="*/ 1861333 w 2758225"/>
                  <a:gd name="connsiteY2" fmla="*/ 1893694 h 1925805"/>
                  <a:gd name="connsiteX3" fmla="*/ 1811798 w 2758225"/>
                  <a:gd name="connsiteY3" fmla="*/ 1623370 h 1925805"/>
                  <a:gd name="connsiteX4" fmla="*/ 2674050 w 2758225"/>
                  <a:gd name="connsiteY4" fmla="*/ 223545 h 1925805"/>
                  <a:gd name="connsiteX5" fmla="*/ 2079142 w 2758225"/>
                  <a:gd name="connsiteY5" fmla="*/ 335163 h 1925805"/>
                  <a:gd name="connsiteX6" fmla="*/ 2074630 w 2758225"/>
                  <a:gd name="connsiteY6" fmla="*/ 425149 h 1925805"/>
                  <a:gd name="connsiteX7" fmla="*/ 1932922 w 2758225"/>
                  <a:gd name="connsiteY7" fmla="*/ 441947 h 1925805"/>
                  <a:gd name="connsiteX8" fmla="*/ 1940020 w 2758225"/>
                  <a:gd name="connsiteY8" fmla="*/ 698080 h 1925805"/>
                  <a:gd name="connsiteX9" fmla="*/ 1226678 w 2758225"/>
                  <a:gd name="connsiteY9" fmla="*/ 313169 h 1925805"/>
                  <a:gd name="connsiteX10" fmla="*/ 1130871 w 2758225"/>
                  <a:gd name="connsiteY10" fmla="*/ 388515 h 1925805"/>
                  <a:gd name="connsiteX11" fmla="*/ 221873 w 2758225"/>
                  <a:gd name="connsiteY11" fmla="*/ 0 h 1925805"/>
                  <a:gd name="connsiteX0" fmla="*/ 221873 w 2753809"/>
                  <a:gd name="connsiteY0" fmla="*/ 0 h 1962926"/>
                  <a:gd name="connsiteX1" fmla="*/ 128952 w 2753809"/>
                  <a:gd name="connsiteY1" fmla="*/ 1881007 h 1962926"/>
                  <a:gd name="connsiteX2" fmla="*/ 1861333 w 2753809"/>
                  <a:gd name="connsiteY2" fmla="*/ 1893694 h 1962926"/>
                  <a:gd name="connsiteX3" fmla="*/ 1811798 w 2753809"/>
                  <a:gd name="connsiteY3" fmla="*/ 1623370 h 1962926"/>
                  <a:gd name="connsiteX4" fmla="*/ 2669101 w 2753809"/>
                  <a:gd name="connsiteY4" fmla="*/ 357189 h 1962926"/>
                  <a:gd name="connsiteX5" fmla="*/ 2079142 w 2753809"/>
                  <a:gd name="connsiteY5" fmla="*/ 335163 h 1962926"/>
                  <a:gd name="connsiteX6" fmla="*/ 2074630 w 2753809"/>
                  <a:gd name="connsiteY6" fmla="*/ 425149 h 1962926"/>
                  <a:gd name="connsiteX7" fmla="*/ 1932922 w 2753809"/>
                  <a:gd name="connsiteY7" fmla="*/ 441947 h 1962926"/>
                  <a:gd name="connsiteX8" fmla="*/ 1940020 w 2753809"/>
                  <a:gd name="connsiteY8" fmla="*/ 698080 h 1962926"/>
                  <a:gd name="connsiteX9" fmla="*/ 1226678 w 2753809"/>
                  <a:gd name="connsiteY9" fmla="*/ 313169 h 1962926"/>
                  <a:gd name="connsiteX10" fmla="*/ 1130871 w 2753809"/>
                  <a:gd name="connsiteY10" fmla="*/ 388515 h 1962926"/>
                  <a:gd name="connsiteX11" fmla="*/ 221873 w 2753809"/>
                  <a:gd name="connsiteY11" fmla="*/ 0 h 1962926"/>
                  <a:gd name="connsiteX0" fmla="*/ 221873 w 2753809"/>
                  <a:gd name="connsiteY0" fmla="*/ 0 h 1952784"/>
                  <a:gd name="connsiteX1" fmla="*/ 128952 w 2753809"/>
                  <a:gd name="connsiteY1" fmla="*/ 1881007 h 1952784"/>
                  <a:gd name="connsiteX2" fmla="*/ 1861333 w 2753809"/>
                  <a:gd name="connsiteY2" fmla="*/ 1893694 h 1952784"/>
                  <a:gd name="connsiteX3" fmla="*/ 1811798 w 2753809"/>
                  <a:gd name="connsiteY3" fmla="*/ 1623370 h 1952784"/>
                  <a:gd name="connsiteX4" fmla="*/ 2669101 w 2753809"/>
                  <a:gd name="connsiteY4" fmla="*/ 322540 h 1952784"/>
                  <a:gd name="connsiteX5" fmla="*/ 2079142 w 2753809"/>
                  <a:gd name="connsiteY5" fmla="*/ 335163 h 1952784"/>
                  <a:gd name="connsiteX6" fmla="*/ 2074630 w 2753809"/>
                  <a:gd name="connsiteY6" fmla="*/ 425149 h 1952784"/>
                  <a:gd name="connsiteX7" fmla="*/ 1932922 w 2753809"/>
                  <a:gd name="connsiteY7" fmla="*/ 441947 h 1952784"/>
                  <a:gd name="connsiteX8" fmla="*/ 1940020 w 2753809"/>
                  <a:gd name="connsiteY8" fmla="*/ 698080 h 1952784"/>
                  <a:gd name="connsiteX9" fmla="*/ 1226678 w 2753809"/>
                  <a:gd name="connsiteY9" fmla="*/ 313169 h 1952784"/>
                  <a:gd name="connsiteX10" fmla="*/ 1130871 w 2753809"/>
                  <a:gd name="connsiteY10" fmla="*/ 388515 h 1952784"/>
                  <a:gd name="connsiteX11" fmla="*/ 221873 w 2753809"/>
                  <a:gd name="connsiteY11" fmla="*/ 0 h 1952784"/>
                  <a:gd name="connsiteX0" fmla="*/ 221873 w 2753809"/>
                  <a:gd name="connsiteY0" fmla="*/ 0 h 1952784"/>
                  <a:gd name="connsiteX1" fmla="*/ 128952 w 2753809"/>
                  <a:gd name="connsiteY1" fmla="*/ 1881007 h 1952784"/>
                  <a:gd name="connsiteX2" fmla="*/ 1861333 w 2753809"/>
                  <a:gd name="connsiteY2" fmla="*/ 1893694 h 1952784"/>
                  <a:gd name="connsiteX3" fmla="*/ 1811798 w 2753809"/>
                  <a:gd name="connsiteY3" fmla="*/ 1623370 h 1952784"/>
                  <a:gd name="connsiteX4" fmla="*/ 2669101 w 2753809"/>
                  <a:gd name="connsiteY4" fmla="*/ 322540 h 1952784"/>
                  <a:gd name="connsiteX5" fmla="*/ 2079142 w 2753809"/>
                  <a:gd name="connsiteY5" fmla="*/ 335163 h 1952784"/>
                  <a:gd name="connsiteX6" fmla="*/ 2074630 w 2753809"/>
                  <a:gd name="connsiteY6" fmla="*/ 425149 h 1952784"/>
                  <a:gd name="connsiteX7" fmla="*/ 1932922 w 2753809"/>
                  <a:gd name="connsiteY7" fmla="*/ 441947 h 1952784"/>
                  <a:gd name="connsiteX8" fmla="*/ 1940020 w 2753809"/>
                  <a:gd name="connsiteY8" fmla="*/ 698080 h 1952784"/>
                  <a:gd name="connsiteX9" fmla="*/ 1226678 w 2753809"/>
                  <a:gd name="connsiteY9" fmla="*/ 313169 h 1952784"/>
                  <a:gd name="connsiteX10" fmla="*/ 1130871 w 2753809"/>
                  <a:gd name="connsiteY10" fmla="*/ 388515 h 1952784"/>
                  <a:gd name="connsiteX11" fmla="*/ 221873 w 2753809"/>
                  <a:gd name="connsiteY11" fmla="*/ 0 h 1952784"/>
                  <a:gd name="connsiteX0" fmla="*/ 221873 w 2709782"/>
                  <a:gd name="connsiteY0" fmla="*/ 0 h 1900716"/>
                  <a:gd name="connsiteX1" fmla="*/ 128952 w 2709782"/>
                  <a:gd name="connsiteY1" fmla="*/ 1881007 h 1900716"/>
                  <a:gd name="connsiteX2" fmla="*/ 1861333 w 2709782"/>
                  <a:gd name="connsiteY2" fmla="*/ 1893694 h 1900716"/>
                  <a:gd name="connsiteX3" fmla="*/ 1811798 w 2709782"/>
                  <a:gd name="connsiteY3" fmla="*/ 1623370 h 1900716"/>
                  <a:gd name="connsiteX4" fmla="*/ 2669101 w 2709782"/>
                  <a:gd name="connsiteY4" fmla="*/ 322540 h 1900716"/>
                  <a:gd name="connsiteX5" fmla="*/ 2079142 w 2709782"/>
                  <a:gd name="connsiteY5" fmla="*/ 335163 h 1900716"/>
                  <a:gd name="connsiteX6" fmla="*/ 2074630 w 2709782"/>
                  <a:gd name="connsiteY6" fmla="*/ 425149 h 1900716"/>
                  <a:gd name="connsiteX7" fmla="*/ 1932922 w 2709782"/>
                  <a:gd name="connsiteY7" fmla="*/ 441947 h 1900716"/>
                  <a:gd name="connsiteX8" fmla="*/ 1940020 w 2709782"/>
                  <a:gd name="connsiteY8" fmla="*/ 698080 h 1900716"/>
                  <a:gd name="connsiteX9" fmla="*/ 1226678 w 2709782"/>
                  <a:gd name="connsiteY9" fmla="*/ 313169 h 1900716"/>
                  <a:gd name="connsiteX10" fmla="*/ 1130871 w 2709782"/>
                  <a:gd name="connsiteY10" fmla="*/ 388515 h 1900716"/>
                  <a:gd name="connsiteX11" fmla="*/ 221873 w 2709782"/>
                  <a:gd name="connsiteY11" fmla="*/ 0 h 1900716"/>
                  <a:gd name="connsiteX0" fmla="*/ 221873 w 2709782"/>
                  <a:gd name="connsiteY0" fmla="*/ 0 h 1900716"/>
                  <a:gd name="connsiteX1" fmla="*/ 128952 w 2709782"/>
                  <a:gd name="connsiteY1" fmla="*/ 1881007 h 1900716"/>
                  <a:gd name="connsiteX2" fmla="*/ 1861333 w 2709782"/>
                  <a:gd name="connsiteY2" fmla="*/ 1893694 h 1900716"/>
                  <a:gd name="connsiteX3" fmla="*/ 1811798 w 2709782"/>
                  <a:gd name="connsiteY3" fmla="*/ 1623370 h 1900716"/>
                  <a:gd name="connsiteX4" fmla="*/ 2669101 w 2709782"/>
                  <a:gd name="connsiteY4" fmla="*/ 322540 h 1900716"/>
                  <a:gd name="connsiteX5" fmla="*/ 2098940 w 2709782"/>
                  <a:gd name="connsiteY5" fmla="*/ 340113 h 1900716"/>
                  <a:gd name="connsiteX6" fmla="*/ 2074630 w 2709782"/>
                  <a:gd name="connsiteY6" fmla="*/ 425149 h 1900716"/>
                  <a:gd name="connsiteX7" fmla="*/ 1932922 w 2709782"/>
                  <a:gd name="connsiteY7" fmla="*/ 441947 h 1900716"/>
                  <a:gd name="connsiteX8" fmla="*/ 1940020 w 2709782"/>
                  <a:gd name="connsiteY8" fmla="*/ 698080 h 1900716"/>
                  <a:gd name="connsiteX9" fmla="*/ 1226678 w 2709782"/>
                  <a:gd name="connsiteY9" fmla="*/ 313169 h 1900716"/>
                  <a:gd name="connsiteX10" fmla="*/ 1130871 w 2709782"/>
                  <a:gd name="connsiteY10" fmla="*/ 388515 h 1900716"/>
                  <a:gd name="connsiteX11" fmla="*/ 221873 w 2709782"/>
                  <a:gd name="connsiteY11" fmla="*/ 0 h 1900716"/>
                  <a:gd name="connsiteX0" fmla="*/ 221873 w 2709782"/>
                  <a:gd name="connsiteY0" fmla="*/ 0 h 1900716"/>
                  <a:gd name="connsiteX1" fmla="*/ 128952 w 2709782"/>
                  <a:gd name="connsiteY1" fmla="*/ 1881007 h 1900716"/>
                  <a:gd name="connsiteX2" fmla="*/ 1861333 w 2709782"/>
                  <a:gd name="connsiteY2" fmla="*/ 1893694 h 1900716"/>
                  <a:gd name="connsiteX3" fmla="*/ 1811798 w 2709782"/>
                  <a:gd name="connsiteY3" fmla="*/ 1623370 h 1900716"/>
                  <a:gd name="connsiteX4" fmla="*/ 2669101 w 2709782"/>
                  <a:gd name="connsiteY4" fmla="*/ 322540 h 1900716"/>
                  <a:gd name="connsiteX5" fmla="*/ 2098940 w 2709782"/>
                  <a:gd name="connsiteY5" fmla="*/ 340113 h 1900716"/>
                  <a:gd name="connsiteX6" fmla="*/ 2104328 w 2709782"/>
                  <a:gd name="connsiteY6" fmla="*/ 266756 h 1900716"/>
                  <a:gd name="connsiteX7" fmla="*/ 1932922 w 2709782"/>
                  <a:gd name="connsiteY7" fmla="*/ 441947 h 1900716"/>
                  <a:gd name="connsiteX8" fmla="*/ 1940020 w 2709782"/>
                  <a:gd name="connsiteY8" fmla="*/ 698080 h 1900716"/>
                  <a:gd name="connsiteX9" fmla="*/ 1226678 w 2709782"/>
                  <a:gd name="connsiteY9" fmla="*/ 313169 h 1900716"/>
                  <a:gd name="connsiteX10" fmla="*/ 1130871 w 2709782"/>
                  <a:gd name="connsiteY10" fmla="*/ 388515 h 1900716"/>
                  <a:gd name="connsiteX11" fmla="*/ 221873 w 2709782"/>
                  <a:gd name="connsiteY11" fmla="*/ 0 h 1900716"/>
                  <a:gd name="connsiteX0" fmla="*/ 221873 w 2709782"/>
                  <a:gd name="connsiteY0" fmla="*/ 0 h 1900716"/>
                  <a:gd name="connsiteX1" fmla="*/ 128952 w 2709782"/>
                  <a:gd name="connsiteY1" fmla="*/ 1881007 h 1900716"/>
                  <a:gd name="connsiteX2" fmla="*/ 1861333 w 2709782"/>
                  <a:gd name="connsiteY2" fmla="*/ 1893694 h 1900716"/>
                  <a:gd name="connsiteX3" fmla="*/ 1811798 w 2709782"/>
                  <a:gd name="connsiteY3" fmla="*/ 1623370 h 1900716"/>
                  <a:gd name="connsiteX4" fmla="*/ 2669101 w 2709782"/>
                  <a:gd name="connsiteY4" fmla="*/ 322540 h 1900716"/>
                  <a:gd name="connsiteX5" fmla="*/ 2098940 w 2709782"/>
                  <a:gd name="connsiteY5" fmla="*/ 340113 h 1900716"/>
                  <a:gd name="connsiteX6" fmla="*/ 2104328 w 2709782"/>
                  <a:gd name="connsiteY6" fmla="*/ 266756 h 1900716"/>
                  <a:gd name="connsiteX7" fmla="*/ 1987370 w 2709782"/>
                  <a:gd name="connsiteY7" fmla="*/ 283554 h 1900716"/>
                  <a:gd name="connsiteX8" fmla="*/ 1940020 w 2709782"/>
                  <a:gd name="connsiteY8" fmla="*/ 698080 h 1900716"/>
                  <a:gd name="connsiteX9" fmla="*/ 1226678 w 2709782"/>
                  <a:gd name="connsiteY9" fmla="*/ 313169 h 1900716"/>
                  <a:gd name="connsiteX10" fmla="*/ 1130871 w 2709782"/>
                  <a:gd name="connsiteY10" fmla="*/ 388515 h 1900716"/>
                  <a:gd name="connsiteX11" fmla="*/ 221873 w 2709782"/>
                  <a:gd name="connsiteY11" fmla="*/ 0 h 1900716"/>
                  <a:gd name="connsiteX0" fmla="*/ 221873 w 2709782"/>
                  <a:gd name="connsiteY0" fmla="*/ 0 h 1900716"/>
                  <a:gd name="connsiteX1" fmla="*/ 128952 w 2709782"/>
                  <a:gd name="connsiteY1" fmla="*/ 1881007 h 1900716"/>
                  <a:gd name="connsiteX2" fmla="*/ 1861333 w 2709782"/>
                  <a:gd name="connsiteY2" fmla="*/ 1893694 h 1900716"/>
                  <a:gd name="connsiteX3" fmla="*/ 1811798 w 2709782"/>
                  <a:gd name="connsiteY3" fmla="*/ 1623370 h 1900716"/>
                  <a:gd name="connsiteX4" fmla="*/ 2669101 w 2709782"/>
                  <a:gd name="connsiteY4" fmla="*/ 322540 h 1900716"/>
                  <a:gd name="connsiteX5" fmla="*/ 2098940 w 2709782"/>
                  <a:gd name="connsiteY5" fmla="*/ 340113 h 1900716"/>
                  <a:gd name="connsiteX6" fmla="*/ 2104328 w 2709782"/>
                  <a:gd name="connsiteY6" fmla="*/ 266756 h 1900716"/>
                  <a:gd name="connsiteX7" fmla="*/ 1987370 w 2709782"/>
                  <a:gd name="connsiteY7" fmla="*/ 283554 h 1900716"/>
                  <a:gd name="connsiteX8" fmla="*/ 2009316 w 2709782"/>
                  <a:gd name="connsiteY8" fmla="*/ 717879 h 1900716"/>
                  <a:gd name="connsiteX9" fmla="*/ 1226678 w 2709782"/>
                  <a:gd name="connsiteY9" fmla="*/ 313169 h 1900716"/>
                  <a:gd name="connsiteX10" fmla="*/ 1130871 w 2709782"/>
                  <a:gd name="connsiteY10" fmla="*/ 388515 h 1900716"/>
                  <a:gd name="connsiteX11" fmla="*/ 221873 w 2709782"/>
                  <a:gd name="connsiteY11" fmla="*/ 0 h 1900716"/>
                  <a:gd name="connsiteX0" fmla="*/ 221873 w 2709782"/>
                  <a:gd name="connsiteY0" fmla="*/ 0 h 1900716"/>
                  <a:gd name="connsiteX1" fmla="*/ 128952 w 2709782"/>
                  <a:gd name="connsiteY1" fmla="*/ 1881007 h 1900716"/>
                  <a:gd name="connsiteX2" fmla="*/ 1861333 w 2709782"/>
                  <a:gd name="connsiteY2" fmla="*/ 1893694 h 1900716"/>
                  <a:gd name="connsiteX3" fmla="*/ 1811798 w 2709782"/>
                  <a:gd name="connsiteY3" fmla="*/ 1623370 h 1900716"/>
                  <a:gd name="connsiteX4" fmla="*/ 2669101 w 2709782"/>
                  <a:gd name="connsiteY4" fmla="*/ 322540 h 1900716"/>
                  <a:gd name="connsiteX5" fmla="*/ 2098940 w 2709782"/>
                  <a:gd name="connsiteY5" fmla="*/ 340113 h 1900716"/>
                  <a:gd name="connsiteX6" fmla="*/ 2104328 w 2709782"/>
                  <a:gd name="connsiteY6" fmla="*/ 266756 h 1900716"/>
                  <a:gd name="connsiteX7" fmla="*/ 1987370 w 2709782"/>
                  <a:gd name="connsiteY7" fmla="*/ 283554 h 1900716"/>
                  <a:gd name="connsiteX8" fmla="*/ 2029115 w 2709782"/>
                  <a:gd name="connsiteY8" fmla="*/ 861422 h 1900716"/>
                  <a:gd name="connsiteX9" fmla="*/ 1226678 w 2709782"/>
                  <a:gd name="connsiteY9" fmla="*/ 313169 h 1900716"/>
                  <a:gd name="connsiteX10" fmla="*/ 1130871 w 2709782"/>
                  <a:gd name="connsiteY10" fmla="*/ 388515 h 1900716"/>
                  <a:gd name="connsiteX11" fmla="*/ 221873 w 2709782"/>
                  <a:gd name="connsiteY11" fmla="*/ 0 h 1900716"/>
                  <a:gd name="connsiteX0" fmla="*/ 221873 w 2709782"/>
                  <a:gd name="connsiteY0" fmla="*/ 0 h 1900716"/>
                  <a:gd name="connsiteX1" fmla="*/ 128952 w 2709782"/>
                  <a:gd name="connsiteY1" fmla="*/ 1881007 h 1900716"/>
                  <a:gd name="connsiteX2" fmla="*/ 1861333 w 2709782"/>
                  <a:gd name="connsiteY2" fmla="*/ 1893694 h 1900716"/>
                  <a:gd name="connsiteX3" fmla="*/ 1811798 w 2709782"/>
                  <a:gd name="connsiteY3" fmla="*/ 1623370 h 1900716"/>
                  <a:gd name="connsiteX4" fmla="*/ 2669101 w 2709782"/>
                  <a:gd name="connsiteY4" fmla="*/ 322540 h 1900716"/>
                  <a:gd name="connsiteX5" fmla="*/ 2098940 w 2709782"/>
                  <a:gd name="connsiteY5" fmla="*/ 340113 h 1900716"/>
                  <a:gd name="connsiteX6" fmla="*/ 2104328 w 2709782"/>
                  <a:gd name="connsiteY6" fmla="*/ 266756 h 1900716"/>
                  <a:gd name="connsiteX7" fmla="*/ 1987370 w 2709782"/>
                  <a:gd name="connsiteY7" fmla="*/ 283554 h 1900716"/>
                  <a:gd name="connsiteX8" fmla="*/ 2029115 w 2709782"/>
                  <a:gd name="connsiteY8" fmla="*/ 861422 h 1900716"/>
                  <a:gd name="connsiteX9" fmla="*/ 1665772 w 2709782"/>
                  <a:gd name="connsiteY9" fmla="*/ 522224 h 1900716"/>
                  <a:gd name="connsiteX10" fmla="*/ 1226678 w 2709782"/>
                  <a:gd name="connsiteY10" fmla="*/ 313169 h 1900716"/>
                  <a:gd name="connsiteX11" fmla="*/ 1130871 w 2709782"/>
                  <a:gd name="connsiteY11" fmla="*/ 388515 h 1900716"/>
                  <a:gd name="connsiteX12" fmla="*/ 221873 w 2709782"/>
                  <a:gd name="connsiteY12" fmla="*/ 0 h 1900716"/>
                  <a:gd name="connsiteX0" fmla="*/ 221873 w 2709782"/>
                  <a:gd name="connsiteY0" fmla="*/ 0 h 1900716"/>
                  <a:gd name="connsiteX1" fmla="*/ 128952 w 2709782"/>
                  <a:gd name="connsiteY1" fmla="*/ 1881007 h 1900716"/>
                  <a:gd name="connsiteX2" fmla="*/ 1861333 w 2709782"/>
                  <a:gd name="connsiteY2" fmla="*/ 1893694 h 1900716"/>
                  <a:gd name="connsiteX3" fmla="*/ 1811798 w 2709782"/>
                  <a:gd name="connsiteY3" fmla="*/ 1623370 h 1900716"/>
                  <a:gd name="connsiteX4" fmla="*/ 2669101 w 2709782"/>
                  <a:gd name="connsiteY4" fmla="*/ 322540 h 1900716"/>
                  <a:gd name="connsiteX5" fmla="*/ 2098940 w 2709782"/>
                  <a:gd name="connsiteY5" fmla="*/ 340113 h 1900716"/>
                  <a:gd name="connsiteX6" fmla="*/ 2104328 w 2709782"/>
                  <a:gd name="connsiteY6" fmla="*/ 266756 h 1900716"/>
                  <a:gd name="connsiteX7" fmla="*/ 1987370 w 2709782"/>
                  <a:gd name="connsiteY7" fmla="*/ 283554 h 1900716"/>
                  <a:gd name="connsiteX8" fmla="*/ 2029115 w 2709782"/>
                  <a:gd name="connsiteY8" fmla="*/ 861422 h 1900716"/>
                  <a:gd name="connsiteX9" fmla="*/ 1546978 w 2709782"/>
                  <a:gd name="connsiteY9" fmla="*/ 447977 h 1900716"/>
                  <a:gd name="connsiteX10" fmla="*/ 1226678 w 2709782"/>
                  <a:gd name="connsiteY10" fmla="*/ 313169 h 1900716"/>
                  <a:gd name="connsiteX11" fmla="*/ 1130871 w 2709782"/>
                  <a:gd name="connsiteY11" fmla="*/ 388515 h 1900716"/>
                  <a:gd name="connsiteX12" fmla="*/ 221873 w 2709782"/>
                  <a:gd name="connsiteY12" fmla="*/ 0 h 1900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709782" h="1900716">
                    <a:moveTo>
                      <a:pt x="221873" y="0"/>
                    </a:moveTo>
                    <a:cubicBezTo>
                      <a:pt x="-257552" y="739775"/>
                      <a:pt x="200156" y="1655049"/>
                      <a:pt x="128952" y="1881007"/>
                    </a:cubicBezTo>
                    <a:lnTo>
                      <a:pt x="1861333" y="1893694"/>
                    </a:lnTo>
                    <a:cubicBezTo>
                      <a:pt x="1851421" y="1767288"/>
                      <a:pt x="1821710" y="1749776"/>
                      <a:pt x="1811798" y="1623370"/>
                    </a:cubicBezTo>
                    <a:cubicBezTo>
                      <a:pt x="2488388" y="2190050"/>
                      <a:pt x="2833837" y="1950617"/>
                      <a:pt x="2669101" y="322540"/>
                    </a:cubicBezTo>
                    <a:cubicBezTo>
                      <a:pt x="2260425" y="300724"/>
                      <a:pt x="2236145" y="330814"/>
                      <a:pt x="2098940" y="340113"/>
                    </a:cubicBezTo>
                    <a:cubicBezTo>
                      <a:pt x="2090924" y="281495"/>
                      <a:pt x="2127627" y="315574"/>
                      <a:pt x="2104328" y="266756"/>
                    </a:cubicBezTo>
                    <a:cubicBezTo>
                      <a:pt x="2038744" y="265508"/>
                      <a:pt x="2090026" y="262329"/>
                      <a:pt x="1987370" y="283554"/>
                    </a:cubicBezTo>
                    <a:cubicBezTo>
                      <a:pt x="1973922" y="463120"/>
                      <a:pt x="2019590" y="604247"/>
                      <a:pt x="2029115" y="861422"/>
                    </a:cubicBezTo>
                    <a:cubicBezTo>
                      <a:pt x="1974690" y="912750"/>
                      <a:pt x="1680717" y="539352"/>
                      <a:pt x="1546978" y="447977"/>
                    </a:cubicBezTo>
                    <a:cubicBezTo>
                      <a:pt x="1413239" y="356602"/>
                      <a:pt x="1315003" y="347003"/>
                      <a:pt x="1226678" y="313169"/>
                    </a:cubicBezTo>
                    <a:cubicBezTo>
                      <a:pt x="1226550" y="434700"/>
                      <a:pt x="1264864" y="504137"/>
                      <a:pt x="1130871" y="388515"/>
                    </a:cubicBezTo>
                    <a:cubicBezTo>
                      <a:pt x="766733" y="297358"/>
                      <a:pt x="654943" y="201789"/>
                      <a:pt x="221873"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grpSp>
      </p:grpSp>
      <p:sp>
        <p:nvSpPr>
          <p:cNvPr id="125" name="Oval 16">
            <a:extLst>
              <a:ext uri="{FF2B5EF4-FFF2-40B4-BE49-F238E27FC236}">
                <a16:creationId xmlns="" xmlns:a16="http://schemas.microsoft.com/office/drawing/2014/main" id="{C18635EA-F0E4-46BE-BDCF-993DB08646E3}"/>
              </a:ext>
            </a:extLst>
          </p:cNvPr>
          <p:cNvSpPr/>
          <p:nvPr/>
        </p:nvSpPr>
        <p:spPr>
          <a:xfrm>
            <a:off x="8084470" y="1736479"/>
            <a:ext cx="1486250" cy="1486250"/>
          </a:xfrm>
          <a:prstGeom prst="ellipse">
            <a:avLst/>
          </a:prstGeom>
          <a:solidFill>
            <a:srgbClr val="F28739"/>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rgbClr r="0" g="0" b="0"/>
          </a:lnRef>
          <a:fillRef idx="0">
            <a:scrgbClr r="0" g="0" b="0"/>
          </a:fillRef>
          <a:effectRef idx="0">
            <a:scrgbClr r="0" g="0" b="0"/>
          </a:effectRef>
          <a:fontRef idx="minor">
            <a:schemeClr val="lt1"/>
          </a:fontRef>
        </p:style>
        <p:txBody>
          <a:bodyPr rtlCol="0" anchor="ctr"/>
          <a:lstStyle/>
          <a:p>
            <a:pPr algn="ctr"/>
            <a:r>
              <a:rPr lang="ar-SA" altLang="ko-KR" sz="1600" b="1" dirty="0">
                <a:effectLst>
                  <a:outerShdw blurRad="38100" dist="38100" dir="2700000" algn="tl">
                    <a:srgbClr val="000000">
                      <a:alpha val="43137"/>
                    </a:srgbClr>
                  </a:outerShdw>
                </a:effectLst>
                <a:latin typeface="Dubai" panose="020B0503030403030204" pitchFamily="34" charset="-78"/>
                <a:cs typeface="Dubai" panose="020B0503030403030204" pitchFamily="34" charset="-78"/>
              </a:rPr>
              <a:t>تسعى لتحقيق أهدافها من خلال</a:t>
            </a:r>
            <a:endParaRPr lang="ko-KR" altLang="en-US" sz="1600" b="1" dirty="0">
              <a:effectLst>
                <a:outerShdw blurRad="38100" dist="38100" dir="2700000" algn="tl">
                  <a:srgbClr val="000000">
                    <a:alpha val="43137"/>
                  </a:srgbClr>
                </a:outerShdw>
              </a:effectLst>
              <a:latin typeface="Dubai" panose="020B0503030403030204" pitchFamily="34" charset="-78"/>
              <a:cs typeface="Dubai" panose="020B0503030403030204" pitchFamily="34" charset="-78"/>
            </a:endParaRPr>
          </a:p>
        </p:txBody>
      </p:sp>
      <p:sp>
        <p:nvSpPr>
          <p:cNvPr id="129" name="شكل بيضاوي 128">
            <a:extLst>
              <a:ext uri="{FF2B5EF4-FFF2-40B4-BE49-F238E27FC236}">
                <a16:creationId xmlns="" xmlns:a16="http://schemas.microsoft.com/office/drawing/2014/main" id="{E17E0AFA-E60E-4065-8F25-42EDF9C5C0CE}"/>
              </a:ext>
            </a:extLst>
          </p:cNvPr>
          <p:cNvSpPr/>
          <p:nvPr/>
        </p:nvSpPr>
        <p:spPr>
          <a:xfrm>
            <a:off x="6269388" y="2266020"/>
            <a:ext cx="394078" cy="394078"/>
          </a:xfrm>
          <a:prstGeom prst="ellipse">
            <a:avLst/>
          </a:prstGeom>
          <a:solidFill>
            <a:srgbClr val="00B0F0"/>
          </a:solidFill>
          <a:ln>
            <a:noFill/>
          </a:ln>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en-US" sz="2000" b="1" dirty="0">
                <a:effectLst>
                  <a:outerShdw blurRad="38100" dist="38100" dir="2700000" algn="tl">
                    <a:srgbClr val="000000">
                      <a:alpha val="43137"/>
                    </a:srgbClr>
                  </a:outerShdw>
                </a:effectLst>
                <a:cs typeface="+mj-cs"/>
              </a:rPr>
              <a:t>1</a:t>
            </a:r>
            <a:endParaRPr lang="ar-SA" sz="2000" b="1" dirty="0">
              <a:effectLst>
                <a:outerShdw blurRad="38100" dist="38100" dir="2700000" algn="tl">
                  <a:srgbClr val="000000">
                    <a:alpha val="43137"/>
                  </a:srgbClr>
                </a:outerShdw>
              </a:effectLst>
              <a:cs typeface="+mj-cs"/>
            </a:endParaRPr>
          </a:p>
        </p:txBody>
      </p:sp>
      <p:sp>
        <p:nvSpPr>
          <p:cNvPr id="130" name="شكل بيضاوي 129">
            <a:extLst>
              <a:ext uri="{FF2B5EF4-FFF2-40B4-BE49-F238E27FC236}">
                <a16:creationId xmlns="" xmlns:a16="http://schemas.microsoft.com/office/drawing/2014/main" id="{23CBA330-DC84-4AAD-BD7B-A86023CD32FD}"/>
              </a:ext>
            </a:extLst>
          </p:cNvPr>
          <p:cNvSpPr/>
          <p:nvPr/>
        </p:nvSpPr>
        <p:spPr>
          <a:xfrm>
            <a:off x="6269388" y="3242260"/>
            <a:ext cx="394078" cy="394078"/>
          </a:xfrm>
          <a:prstGeom prst="ellipse">
            <a:avLst/>
          </a:prstGeom>
          <a:solidFill>
            <a:srgbClr val="92D050"/>
          </a:solidFill>
          <a:ln>
            <a:noFill/>
          </a:ln>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en-US" sz="2000" b="1" dirty="0">
                <a:effectLst>
                  <a:outerShdw blurRad="38100" dist="38100" dir="2700000" algn="tl">
                    <a:srgbClr val="000000">
                      <a:alpha val="43137"/>
                    </a:srgbClr>
                  </a:outerShdw>
                </a:effectLst>
                <a:cs typeface="+mj-cs"/>
              </a:rPr>
              <a:t>2</a:t>
            </a:r>
            <a:endParaRPr lang="ar-SA" sz="2000" b="1" dirty="0">
              <a:effectLst>
                <a:outerShdw blurRad="38100" dist="38100" dir="2700000" algn="tl">
                  <a:srgbClr val="000000">
                    <a:alpha val="43137"/>
                  </a:srgbClr>
                </a:outerShdw>
              </a:effectLst>
              <a:cs typeface="+mj-cs"/>
            </a:endParaRPr>
          </a:p>
        </p:txBody>
      </p:sp>
      <p:sp>
        <p:nvSpPr>
          <p:cNvPr id="131" name="شكل بيضاوي 130">
            <a:extLst>
              <a:ext uri="{FF2B5EF4-FFF2-40B4-BE49-F238E27FC236}">
                <a16:creationId xmlns="" xmlns:a16="http://schemas.microsoft.com/office/drawing/2014/main" id="{BCFCE9E3-64E3-407E-A133-7FDF010C17D0}"/>
              </a:ext>
            </a:extLst>
          </p:cNvPr>
          <p:cNvSpPr/>
          <p:nvPr/>
        </p:nvSpPr>
        <p:spPr>
          <a:xfrm>
            <a:off x="6269388" y="4231150"/>
            <a:ext cx="394078" cy="394078"/>
          </a:xfrm>
          <a:prstGeom prst="ellipse">
            <a:avLst/>
          </a:prstGeom>
          <a:solidFill>
            <a:srgbClr val="FFC000"/>
          </a:solidFill>
          <a:ln>
            <a:noFill/>
          </a:ln>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en-US" sz="2000" b="1" dirty="0">
                <a:effectLst>
                  <a:outerShdw blurRad="38100" dist="38100" dir="2700000" algn="tl">
                    <a:srgbClr val="000000">
                      <a:alpha val="43137"/>
                    </a:srgbClr>
                  </a:outerShdw>
                </a:effectLst>
                <a:cs typeface="+mj-cs"/>
              </a:rPr>
              <a:t>3</a:t>
            </a:r>
            <a:endParaRPr lang="ar-SA" sz="2000" b="1" dirty="0">
              <a:effectLst>
                <a:outerShdw blurRad="38100" dist="38100" dir="2700000" algn="tl">
                  <a:srgbClr val="000000">
                    <a:alpha val="43137"/>
                  </a:srgbClr>
                </a:outerShdw>
              </a:effectLst>
              <a:cs typeface="+mj-cs"/>
            </a:endParaRPr>
          </a:p>
        </p:txBody>
      </p:sp>
      <p:sp>
        <p:nvSpPr>
          <p:cNvPr id="132" name="شكل بيضاوي 131">
            <a:extLst>
              <a:ext uri="{FF2B5EF4-FFF2-40B4-BE49-F238E27FC236}">
                <a16:creationId xmlns="" xmlns:a16="http://schemas.microsoft.com/office/drawing/2014/main" id="{8BB99816-4B7B-46C1-926E-19D7A810B4A0}"/>
              </a:ext>
            </a:extLst>
          </p:cNvPr>
          <p:cNvSpPr/>
          <p:nvPr/>
        </p:nvSpPr>
        <p:spPr>
          <a:xfrm>
            <a:off x="6269388" y="5182701"/>
            <a:ext cx="394078" cy="394078"/>
          </a:xfrm>
          <a:prstGeom prst="ellipse">
            <a:avLst/>
          </a:prstGeom>
          <a:solidFill>
            <a:srgbClr val="FF6600"/>
          </a:solidFill>
          <a:ln>
            <a:noFill/>
          </a:ln>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en-US" sz="2000" b="1" dirty="0">
                <a:effectLst>
                  <a:outerShdw blurRad="38100" dist="38100" dir="2700000" algn="tl">
                    <a:srgbClr val="000000">
                      <a:alpha val="43137"/>
                    </a:srgbClr>
                  </a:outerShdw>
                </a:effectLst>
                <a:cs typeface="+mj-cs"/>
              </a:rPr>
              <a:t>4</a:t>
            </a:r>
            <a:endParaRPr lang="ar-SA" sz="2000" b="1" dirty="0">
              <a:effectLst>
                <a:outerShdw blurRad="38100" dist="38100" dir="2700000" algn="tl">
                  <a:srgbClr val="000000">
                    <a:alpha val="43137"/>
                  </a:srgbClr>
                </a:outerShdw>
              </a:effectLst>
              <a:cs typeface="+mj-cs"/>
            </a:endParaRPr>
          </a:p>
        </p:txBody>
      </p:sp>
    </p:spTree>
    <p:extLst>
      <p:ext uri="{BB962C8B-B14F-4D97-AF65-F5344CB8AC3E}">
        <p14:creationId xmlns:p14="http://schemas.microsoft.com/office/powerpoint/2010/main" val="21015231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B1B0B2"/>
            </a:gs>
            <a:gs pos="100000">
              <a:srgbClr val="707175"/>
            </a:gs>
          </a:gsLst>
          <a:lin ang="10800000" scaled="1"/>
          <a:tileRect/>
        </a:gradFill>
        <a:effectLst/>
      </p:bgPr>
    </p:bg>
    <p:spTree>
      <p:nvGrpSpPr>
        <p:cNvPr id="1" name=""/>
        <p:cNvGrpSpPr/>
        <p:nvPr/>
      </p:nvGrpSpPr>
      <p:grpSpPr>
        <a:xfrm>
          <a:off x="0" y="0"/>
          <a:ext cx="0" cy="0"/>
          <a:chOff x="0" y="0"/>
          <a:chExt cx="0" cy="0"/>
        </a:xfrm>
      </p:grpSpPr>
      <p:grpSp>
        <p:nvGrpSpPr>
          <p:cNvPr id="4" name="مجموعة 3">
            <a:extLst>
              <a:ext uri="{FF2B5EF4-FFF2-40B4-BE49-F238E27FC236}">
                <a16:creationId xmlns="" xmlns:a16="http://schemas.microsoft.com/office/drawing/2014/main" id="{7625C01E-1388-4D4C-A485-38C4982D6327}"/>
              </a:ext>
            </a:extLst>
          </p:cNvPr>
          <p:cNvGrpSpPr/>
          <p:nvPr/>
        </p:nvGrpSpPr>
        <p:grpSpPr>
          <a:xfrm>
            <a:off x="514125" y="615108"/>
            <a:ext cx="11163525" cy="5781818"/>
            <a:chOff x="514125" y="609600"/>
            <a:chExt cx="11163525" cy="5781818"/>
          </a:xfrm>
        </p:grpSpPr>
        <p:sp>
          <p:nvSpPr>
            <p:cNvPr id="8" name="مستطيل 7">
              <a:extLst>
                <a:ext uri="{FF2B5EF4-FFF2-40B4-BE49-F238E27FC236}">
                  <a16:creationId xmlns="" xmlns:a16="http://schemas.microsoft.com/office/drawing/2014/main" id="{9627EF75-7463-48B3-AFC3-61A677C72238}"/>
                </a:ext>
              </a:extLst>
            </p:cNvPr>
            <p:cNvSpPr/>
            <p:nvPr/>
          </p:nvSpPr>
          <p:spPr>
            <a:xfrm>
              <a:off x="609600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7" name="مستطيل 6">
              <a:extLst>
                <a:ext uri="{FF2B5EF4-FFF2-40B4-BE49-F238E27FC236}">
                  <a16:creationId xmlns="" xmlns:a16="http://schemas.microsoft.com/office/drawing/2014/main" id="{1D8B1CFD-FBB9-40AA-9E56-65BA94E28B73}"/>
                </a:ext>
              </a:extLst>
            </p:cNvPr>
            <p:cNvSpPr/>
            <p:nvPr/>
          </p:nvSpPr>
          <p:spPr>
            <a:xfrm>
              <a:off x="51435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0" name="مستطيل 29">
              <a:extLst>
                <a:ext uri="{FF2B5EF4-FFF2-40B4-BE49-F238E27FC236}">
                  <a16:creationId xmlns="" xmlns:a16="http://schemas.microsoft.com/office/drawing/2014/main" id="{089204CC-8504-494A-A916-00EFCA8BC2D5}"/>
                </a:ext>
              </a:extLst>
            </p:cNvPr>
            <p:cNvSpPr/>
            <p:nvPr/>
          </p:nvSpPr>
          <p:spPr>
            <a:xfrm>
              <a:off x="514125" y="1206501"/>
              <a:ext cx="5581650" cy="443816"/>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57" name="مستطيل 156">
              <a:extLst>
                <a:ext uri="{FF2B5EF4-FFF2-40B4-BE49-F238E27FC236}">
                  <a16:creationId xmlns="" xmlns:a16="http://schemas.microsoft.com/office/drawing/2014/main" id="{FE21F832-5653-4B9E-BB22-BD405F661E3E}"/>
                </a:ext>
              </a:extLst>
            </p:cNvPr>
            <p:cNvSpPr/>
            <p:nvPr/>
          </p:nvSpPr>
          <p:spPr>
            <a:xfrm>
              <a:off x="6141719" y="1206500"/>
              <a:ext cx="1286407"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58" name="مستطيل 157">
              <a:extLst>
                <a:ext uri="{FF2B5EF4-FFF2-40B4-BE49-F238E27FC236}">
                  <a16:creationId xmlns="" xmlns:a16="http://schemas.microsoft.com/office/drawing/2014/main" id="{45C4B167-983B-446D-AA57-E975B4362994}"/>
                </a:ext>
              </a:extLst>
            </p:cNvPr>
            <p:cNvSpPr/>
            <p:nvPr/>
          </p:nvSpPr>
          <p:spPr>
            <a:xfrm>
              <a:off x="10904975" y="1206500"/>
              <a:ext cx="772450"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grpSp>
      <p:sp>
        <p:nvSpPr>
          <p:cNvPr id="47" name="مربع نص 46">
            <a:extLst>
              <a:ext uri="{FF2B5EF4-FFF2-40B4-BE49-F238E27FC236}">
                <a16:creationId xmlns="" xmlns:a16="http://schemas.microsoft.com/office/drawing/2014/main" id="{5AF537FE-A0B0-42B5-8A3C-EBB625D5D06D}"/>
              </a:ext>
            </a:extLst>
          </p:cNvPr>
          <p:cNvSpPr txBox="1"/>
          <p:nvPr/>
        </p:nvSpPr>
        <p:spPr>
          <a:xfrm flipH="1">
            <a:off x="6939117" y="1769619"/>
            <a:ext cx="377237" cy="646331"/>
          </a:xfrm>
          <a:prstGeom prst="rect">
            <a:avLst/>
          </a:prstGeom>
          <a:noFill/>
          <a:scene3d>
            <a:camera prst="orthographicFront">
              <a:rot lat="21000000" lon="18600000" rev="30000"/>
            </a:camera>
            <a:lightRig rig="threePt" dir="t"/>
          </a:scene3d>
        </p:spPr>
        <p:txBody>
          <a:bodyPr wrap="square" rtlCol="1">
            <a:spAutoFit/>
          </a:bodyPr>
          <a:lstStyle/>
          <a:p>
            <a:r>
              <a:rPr lang="en-US" sz="3600" dirty="0">
                <a:solidFill>
                  <a:schemeClr val="bg1"/>
                </a:solidFill>
                <a:latin typeface="Berlin Sans FB" panose="020E0602020502020306" pitchFamily="34" charset="0"/>
              </a:rPr>
              <a:t>1</a:t>
            </a:r>
            <a:endParaRPr lang="ar-SA" dirty="0">
              <a:solidFill>
                <a:schemeClr val="bg1"/>
              </a:solidFill>
              <a:latin typeface="Berlin Sans FB" panose="020E0602020502020306" pitchFamily="34" charset="0"/>
            </a:endParaRPr>
          </a:p>
        </p:txBody>
      </p:sp>
      <p:sp>
        <p:nvSpPr>
          <p:cNvPr id="50" name="مستطيل 2">
            <a:extLst>
              <a:ext uri="{FF2B5EF4-FFF2-40B4-BE49-F238E27FC236}">
                <a16:creationId xmlns="" xmlns:a16="http://schemas.microsoft.com/office/drawing/2014/main" id="{BE6A001E-A096-4FB9-9B51-44DFC2D7337F}"/>
              </a:ext>
            </a:extLst>
          </p:cNvPr>
          <p:cNvSpPr>
            <a:spLocks noChangeArrowheads="1"/>
          </p:cNvSpPr>
          <p:nvPr/>
        </p:nvSpPr>
        <p:spPr bwMode="auto">
          <a:xfrm>
            <a:off x="7428351" y="1120661"/>
            <a:ext cx="347662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ar-SA" altLang="en-US" sz="3200" b="1" dirty="0">
                <a:solidFill>
                  <a:srgbClr val="00B050"/>
                </a:solidFill>
                <a:cs typeface="AL-Mohanad Bold" pitchFamily="2" charset="-78"/>
              </a:rPr>
              <a:t>ريادة الأعمال المؤسسية </a:t>
            </a:r>
            <a:endParaRPr lang="ar-SA" altLang="en-US" sz="3200" b="1" dirty="0">
              <a:solidFill>
                <a:srgbClr val="FF0000"/>
              </a:solidFill>
              <a:cs typeface="Calibri" panose="020F0502020204030204" pitchFamily="34" charset="0"/>
            </a:endParaRPr>
          </a:p>
        </p:txBody>
      </p:sp>
      <p:sp>
        <p:nvSpPr>
          <p:cNvPr id="5" name="شكل بيضاوي 4">
            <a:extLst>
              <a:ext uri="{FF2B5EF4-FFF2-40B4-BE49-F238E27FC236}">
                <a16:creationId xmlns="" xmlns:a16="http://schemas.microsoft.com/office/drawing/2014/main" id="{B3B01D4F-8965-4895-B369-ACB952C475B7}"/>
              </a:ext>
            </a:extLst>
          </p:cNvPr>
          <p:cNvSpPr/>
          <p:nvPr/>
        </p:nvSpPr>
        <p:spPr>
          <a:xfrm>
            <a:off x="784384" y="891654"/>
            <a:ext cx="806678" cy="806678"/>
          </a:xfrm>
          <a:prstGeom prst="ellipse">
            <a:avLst/>
          </a:prstGeom>
          <a:solidFill>
            <a:schemeClr val="bg1"/>
          </a:solidFill>
          <a:ln w="28575">
            <a:solidFill>
              <a:srgbClr val="FFC000"/>
            </a:solidFill>
            <a:prstDash val="dash"/>
          </a:ln>
        </p:spPr>
        <p:style>
          <a:lnRef idx="2">
            <a:schemeClr val="accent6"/>
          </a:lnRef>
          <a:fillRef idx="1">
            <a:schemeClr val="lt1"/>
          </a:fillRef>
          <a:effectRef idx="0">
            <a:schemeClr val="accent6"/>
          </a:effectRef>
          <a:fontRef idx="minor">
            <a:schemeClr val="dk1"/>
          </a:fontRef>
        </p:style>
        <p:txBody>
          <a:bodyPr rtlCol="1" anchor="ctr"/>
          <a:lstStyle/>
          <a:p>
            <a:pPr algn="ctr"/>
            <a:r>
              <a:rPr lang="en-US" sz="3600" dirty="0">
                <a:solidFill>
                  <a:schemeClr val="tx1"/>
                </a:solidFill>
                <a:cs typeface="+mj-cs"/>
              </a:rPr>
              <a:t>3</a:t>
            </a:r>
            <a:endParaRPr lang="ar-SA" sz="3600" dirty="0">
              <a:solidFill>
                <a:schemeClr val="tx1"/>
              </a:solidFill>
              <a:cs typeface="+mj-cs"/>
            </a:endParaRPr>
          </a:p>
        </p:txBody>
      </p:sp>
      <p:sp>
        <p:nvSpPr>
          <p:cNvPr id="2" name="مستطيل 1">
            <a:extLst>
              <a:ext uri="{FF2B5EF4-FFF2-40B4-BE49-F238E27FC236}">
                <a16:creationId xmlns="" xmlns:a16="http://schemas.microsoft.com/office/drawing/2014/main" id="{E1E29541-0AB1-4136-9B50-377C002EC6BF}"/>
              </a:ext>
            </a:extLst>
          </p:cNvPr>
          <p:cNvSpPr/>
          <p:nvPr/>
        </p:nvSpPr>
        <p:spPr>
          <a:xfrm>
            <a:off x="3733672" y="1845124"/>
            <a:ext cx="7858241" cy="553998"/>
          </a:xfrm>
          <a:prstGeom prst="rect">
            <a:avLst/>
          </a:prstGeom>
          <a:ln w="28575">
            <a:solidFill>
              <a:srgbClr val="FFC000"/>
            </a:solidFill>
          </a:ln>
        </p:spPr>
        <p:style>
          <a:lnRef idx="2">
            <a:schemeClr val="accent2"/>
          </a:lnRef>
          <a:fillRef idx="1">
            <a:schemeClr val="lt1"/>
          </a:fillRef>
          <a:effectRef idx="0">
            <a:schemeClr val="accent2"/>
          </a:effectRef>
          <a:fontRef idx="minor">
            <a:schemeClr val="dk1"/>
          </a:fontRef>
        </p:style>
        <p:txBody>
          <a:bodyPr wrap="none">
            <a:spAutoFit/>
          </a:bodyPr>
          <a:lstStyle/>
          <a:p>
            <a:pPr marL="0" indent="0" algn="ctr" rtl="1">
              <a:lnSpc>
                <a:spcPct val="150000"/>
              </a:lnSpc>
              <a:buNone/>
            </a:pPr>
            <a:r>
              <a:rPr lang="ar-SA" sz="2000" b="1" dirty="0">
                <a:latin typeface="Dubai" panose="020B0503030403030204" pitchFamily="34" charset="-78"/>
                <a:cs typeface="Dubai" panose="020B0503030403030204" pitchFamily="34" charset="-78"/>
              </a:rPr>
              <a:t>متطلبات رئيسة لتحول </a:t>
            </a:r>
            <a:r>
              <a:rPr lang="ar-DZ" sz="2000" b="1" dirty="0" smtClean="0">
                <a:latin typeface="Dubai" panose="020B0503030403030204" pitchFamily="34" charset="-78"/>
                <a:cs typeface="Dubai" panose="020B0503030403030204" pitchFamily="34" charset="-78"/>
              </a:rPr>
              <a:t>المؤسسة </a:t>
            </a:r>
            <a:r>
              <a:rPr lang="ar-SA" sz="2000" b="1" dirty="0" smtClean="0">
                <a:latin typeface="Dubai" panose="020B0503030403030204" pitchFamily="34" charset="-78"/>
                <a:cs typeface="Dubai" panose="020B0503030403030204" pitchFamily="34" charset="-78"/>
              </a:rPr>
              <a:t>من </a:t>
            </a:r>
            <a:r>
              <a:rPr lang="ar-DZ" sz="2000" b="1" dirty="0" smtClean="0">
                <a:latin typeface="Dubai" panose="020B0503030403030204" pitchFamily="34" charset="-78"/>
                <a:cs typeface="Dubai" panose="020B0503030403030204" pitchFamily="34" charset="-78"/>
              </a:rPr>
              <a:t>مؤسسة </a:t>
            </a:r>
            <a:r>
              <a:rPr lang="ar-SA" sz="2000" b="1" dirty="0" smtClean="0">
                <a:latin typeface="Dubai" panose="020B0503030403030204" pitchFamily="34" charset="-78"/>
                <a:cs typeface="Dubai" panose="020B0503030403030204" pitchFamily="34" charset="-78"/>
              </a:rPr>
              <a:t>تقليدية </a:t>
            </a:r>
            <a:r>
              <a:rPr lang="ar-SA" sz="2000" b="1" dirty="0">
                <a:latin typeface="Dubai" panose="020B0503030403030204" pitchFamily="34" charset="-78"/>
                <a:cs typeface="Dubai" panose="020B0503030403030204" pitchFamily="34" charset="-78"/>
              </a:rPr>
              <a:t>إلى </a:t>
            </a:r>
            <a:r>
              <a:rPr lang="ar-DZ" sz="2000" b="1" dirty="0" smtClean="0">
                <a:latin typeface="Dubai" panose="020B0503030403030204" pitchFamily="34" charset="-78"/>
                <a:cs typeface="Dubai" panose="020B0503030403030204" pitchFamily="34" charset="-78"/>
              </a:rPr>
              <a:t>مؤسسة </a:t>
            </a:r>
            <a:r>
              <a:rPr lang="ar-SA" sz="2000" b="1" dirty="0" smtClean="0">
                <a:latin typeface="Dubai" panose="020B0503030403030204" pitchFamily="34" charset="-78"/>
                <a:cs typeface="Dubai" panose="020B0503030403030204" pitchFamily="34" charset="-78"/>
              </a:rPr>
              <a:t>ريادية </a:t>
            </a:r>
            <a:r>
              <a:rPr lang="ar-SA" sz="2000" b="1" dirty="0">
                <a:latin typeface="Dubai" panose="020B0503030403030204" pitchFamily="34" charset="-78"/>
                <a:cs typeface="Dubai" panose="020B0503030403030204" pitchFamily="34" charset="-78"/>
              </a:rPr>
              <a:t>(</a:t>
            </a:r>
            <a:r>
              <a:rPr lang="ar-SA" sz="2000" b="1" dirty="0" err="1">
                <a:latin typeface="Dubai" panose="020B0503030403030204" pitchFamily="34" charset="-78"/>
                <a:cs typeface="Dubai" panose="020B0503030403030204" pitchFamily="34" charset="-78"/>
              </a:rPr>
              <a:t>هيسرش</a:t>
            </a:r>
            <a:r>
              <a:rPr lang="ar-SA" sz="2000" b="1" dirty="0">
                <a:latin typeface="Dubai" panose="020B0503030403030204" pitchFamily="34" charset="-78"/>
                <a:cs typeface="Dubai" panose="020B0503030403030204" pitchFamily="34" charset="-78"/>
              </a:rPr>
              <a:t> وآخرون ) :</a:t>
            </a:r>
          </a:p>
        </p:txBody>
      </p:sp>
      <p:sp>
        <p:nvSpPr>
          <p:cNvPr id="18" name="شكل بيضاوي 17">
            <a:extLst>
              <a:ext uri="{FF2B5EF4-FFF2-40B4-BE49-F238E27FC236}">
                <a16:creationId xmlns="" xmlns:a16="http://schemas.microsoft.com/office/drawing/2014/main" id="{791181F4-74AA-4F87-A6BA-718C4AD6A541}"/>
              </a:ext>
            </a:extLst>
          </p:cNvPr>
          <p:cNvSpPr/>
          <p:nvPr/>
        </p:nvSpPr>
        <p:spPr>
          <a:xfrm>
            <a:off x="335596" y="5862791"/>
            <a:ext cx="771218" cy="771218"/>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en-US" sz="2800" b="1" dirty="0">
                <a:effectLst>
                  <a:outerShdw blurRad="38100" dist="38100" dir="2700000" algn="tl">
                    <a:srgbClr val="000000">
                      <a:alpha val="43137"/>
                    </a:srgbClr>
                  </a:outerShdw>
                </a:effectLst>
                <a:cs typeface="+mj-cs"/>
              </a:rPr>
              <a:t>13</a:t>
            </a:r>
            <a:endParaRPr lang="ar-SA" sz="2800" b="1" dirty="0">
              <a:effectLst>
                <a:outerShdw blurRad="38100" dist="38100" dir="2700000" algn="tl">
                  <a:srgbClr val="000000">
                    <a:alpha val="43137"/>
                  </a:srgbClr>
                </a:outerShdw>
              </a:effectLst>
              <a:cs typeface="+mj-cs"/>
            </a:endParaRPr>
          </a:p>
        </p:txBody>
      </p:sp>
      <p:sp>
        <p:nvSpPr>
          <p:cNvPr id="21" name="Oval 2">
            <a:extLst>
              <a:ext uri="{FF2B5EF4-FFF2-40B4-BE49-F238E27FC236}">
                <a16:creationId xmlns="" xmlns:a16="http://schemas.microsoft.com/office/drawing/2014/main" id="{83382E78-E9D5-4E84-846C-96DB3108911E}"/>
              </a:ext>
            </a:extLst>
          </p:cNvPr>
          <p:cNvSpPr/>
          <p:nvPr/>
        </p:nvSpPr>
        <p:spPr>
          <a:xfrm>
            <a:off x="5176322" y="2802195"/>
            <a:ext cx="468000" cy="468000"/>
          </a:xfrm>
          <a:prstGeom prst="ellipse">
            <a:avLst/>
          </a:prstGeom>
          <a:solidFill>
            <a:srgbClr val="FF6600"/>
          </a:solidFill>
          <a:ln w="31750">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b="1" dirty="0">
              <a:solidFill>
                <a:schemeClr val="tx1">
                  <a:lumMod val="75000"/>
                  <a:lumOff val="25000"/>
                </a:schemeClr>
              </a:solidFill>
              <a:cs typeface="Arial" pitchFamily="34" charset="0"/>
            </a:endParaRPr>
          </a:p>
        </p:txBody>
      </p:sp>
      <p:sp>
        <p:nvSpPr>
          <p:cNvPr id="24" name="TextBox 3">
            <a:extLst>
              <a:ext uri="{FF2B5EF4-FFF2-40B4-BE49-F238E27FC236}">
                <a16:creationId xmlns="" xmlns:a16="http://schemas.microsoft.com/office/drawing/2014/main" id="{F42DA483-B6CA-4AB8-8CF3-F8E01017AF26}"/>
              </a:ext>
            </a:extLst>
          </p:cNvPr>
          <p:cNvSpPr txBox="1"/>
          <p:nvPr/>
        </p:nvSpPr>
        <p:spPr>
          <a:xfrm>
            <a:off x="3546328" y="2882307"/>
            <a:ext cx="1614582" cy="363176"/>
          </a:xfrm>
          <a:prstGeom prst="rect">
            <a:avLst/>
          </a:prstGeom>
          <a:noFill/>
        </p:spPr>
        <p:txBody>
          <a:bodyPr wrap="square" rtlCol="0">
            <a:spAutoFit/>
          </a:bodyPr>
          <a:lstStyle/>
          <a:p>
            <a:pPr marL="0" indent="0" algn="r" rtl="1">
              <a:lnSpc>
                <a:spcPct val="110000"/>
              </a:lnSpc>
              <a:spcBef>
                <a:spcPts val="200"/>
              </a:spcBef>
              <a:buFont typeface="Arial" panose="020B0604020202020204" pitchFamily="34" charset="0"/>
              <a:buNone/>
            </a:pPr>
            <a:r>
              <a:rPr lang="ar-SA" sz="1600" b="1" dirty="0">
                <a:latin typeface="Dubai" panose="020B0503030403030204" pitchFamily="34" charset="-78"/>
                <a:cs typeface="Dubai" panose="020B0503030403030204" pitchFamily="34" charset="-78"/>
              </a:rPr>
              <a:t>استخدام التقنية.</a:t>
            </a:r>
          </a:p>
        </p:txBody>
      </p:sp>
      <p:sp>
        <p:nvSpPr>
          <p:cNvPr id="26" name="Oval 5">
            <a:extLst>
              <a:ext uri="{FF2B5EF4-FFF2-40B4-BE49-F238E27FC236}">
                <a16:creationId xmlns="" xmlns:a16="http://schemas.microsoft.com/office/drawing/2014/main" id="{7AA2A745-DB47-4165-80EF-39DD025E29B1}"/>
              </a:ext>
            </a:extLst>
          </p:cNvPr>
          <p:cNvSpPr/>
          <p:nvPr/>
        </p:nvSpPr>
        <p:spPr>
          <a:xfrm>
            <a:off x="10890739" y="2802195"/>
            <a:ext cx="468000" cy="468000"/>
          </a:xfrm>
          <a:prstGeom prst="ellipse">
            <a:avLst/>
          </a:prstGeom>
          <a:solidFill>
            <a:schemeClr val="accent2"/>
          </a:solidFill>
          <a:ln w="31750">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100" b="1" dirty="0">
              <a:solidFill>
                <a:schemeClr val="tx1">
                  <a:lumMod val="75000"/>
                  <a:lumOff val="25000"/>
                </a:schemeClr>
              </a:solidFill>
              <a:cs typeface="+mj-cs"/>
            </a:endParaRPr>
          </a:p>
        </p:txBody>
      </p:sp>
      <p:sp>
        <p:nvSpPr>
          <p:cNvPr id="27" name="TextBox 6">
            <a:extLst>
              <a:ext uri="{FF2B5EF4-FFF2-40B4-BE49-F238E27FC236}">
                <a16:creationId xmlns="" xmlns:a16="http://schemas.microsoft.com/office/drawing/2014/main" id="{3C54C36B-0F31-4D1D-A51D-7A3BA6C1DA0F}"/>
              </a:ext>
            </a:extLst>
          </p:cNvPr>
          <p:cNvSpPr txBox="1"/>
          <p:nvPr/>
        </p:nvSpPr>
        <p:spPr>
          <a:xfrm>
            <a:off x="8526206" y="2882307"/>
            <a:ext cx="2349122" cy="363176"/>
          </a:xfrm>
          <a:prstGeom prst="rect">
            <a:avLst/>
          </a:prstGeom>
          <a:noFill/>
        </p:spPr>
        <p:txBody>
          <a:bodyPr wrap="square" rtlCol="0">
            <a:spAutoFit/>
          </a:bodyPr>
          <a:lstStyle/>
          <a:p>
            <a:pPr marL="0" indent="0" algn="r" rtl="1">
              <a:lnSpc>
                <a:spcPct val="110000"/>
              </a:lnSpc>
              <a:spcBef>
                <a:spcPts val="200"/>
              </a:spcBef>
              <a:buFont typeface="Arial" panose="020B0604020202020204" pitchFamily="34" charset="0"/>
              <a:buNone/>
            </a:pPr>
            <a:r>
              <a:rPr lang="ar-SA" sz="1600" b="1" dirty="0">
                <a:latin typeface="Dubai" panose="020B0503030403030204" pitchFamily="34" charset="-78"/>
                <a:cs typeface="Dubai" panose="020B0503030403030204" pitchFamily="34" charset="-78"/>
              </a:rPr>
              <a:t>التزام القيادة العليا وتعهدها.</a:t>
            </a:r>
          </a:p>
        </p:txBody>
      </p:sp>
      <p:sp>
        <p:nvSpPr>
          <p:cNvPr id="29" name="Oval 8">
            <a:extLst>
              <a:ext uri="{FF2B5EF4-FFF2-40B4-BE49-F238E27FC236}">
                <a16:creationId xmlns="" xmlns:a16="http://schemas.microsoft.com/office/drawing/2014/main" id="{0D2554F7-E335-49CE-87F4-0327C1A86D0B}"/>
              </a:ext>
            </a:extLst>
          </p:cNvPr>
          <p:cNvSpPr/>
          <p:nvPr/>
        </p:nvSpPr>
        <p:spPr>
          <a:xfrm>
            <a:off x="5178031" y="4677991"/>
            <a:ext cx="468000" cy="468000"/>
          </a:xfrm>
          <a:prstGeom prst="ellipse">
            <a:avLst/>
          </a:prstGeom>
          <a:solidFill>
            <a:srgbClr val="E5AD00"/>
          </a:solidFill>
          <a:ln w="31750">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b="1" dirty="0">
              <a:solidFill>
                <a:schemeClr val="tx1">
                  <a:lumMod val="75000"/>
                  <a:lumOff val="25000"/>
                </a:schemeClr>
              </a:solidFill>
              <a:cs typeface="Arial" pitchFamily="34" charset="0"/>
            </a:endParaRPr>
          </a:p>
        </p:txBody>
      </p:sp>
      <p:sp>
        <p:nvSpPr>
          <p:cNvPr id="31" name="TextBox 9">
            <a:extLst>
              <a:ext uri="{FF2B5EF4-FFF2-40B4-BE49-F238E27FC236}">
                <a16:creationId xmlns="" xmlns:a16="http://schemas.microsoft.com/office/drawing/2014/main" id="{739B2568-7037-4FDC-882D-2E4FCE37EF47}"/>
              </a:ext>
            </a:extLst>
          </p:cNvPr>
          <p:cNvSpPr txBox="1"/>
          <p:nvPr/>
        </p:nvSpPr>
        <p:spPr>
          <a:xfrm>
            <a:off x="3548037" y="4758103"/>
            <a:ext cx="1614582" cy="363176"/>
          </a:xfrm>
          <a:prstGeom prst="rect">
            <a:avLst/>
          </a:prstGeom>
          <a:noFill/>
        </p:spPr>
        <p:txBody>
          <a:bodyPr wrap="square" rtlCol="0">
            <a:spAutoFit/>
          </a:bodyPr>
          <a:lstStyle/>
          <a:p>
            <a:pPr marL="0" indent="0" algn="r" rtl="1">
              <a:lnSpc>
                <a:spcPct val="110000"/>
              </a:lnSpc>
              <a:spcBef>
                <a:spcPts val="200"/>
              </a:spcBef>
              <a:buFont typeface="Arial" panose="020B0604020202020204" pitchFamily="34" charset="0"/>
              <a:buNone/>
            </a:pPr>
            <a:r>
              <a:rPr lang="ar-SA" sz="1600" b="1" dirty="0">
                <a:latin typeface="Dubai" panose="020B0503030403030204" pitchFamily="34" charset="-78"/>
                <a:cs typeface="Dubai" panose="020B0503030403030204" pitchFamily="34" charset="-78"/>
              </a:rPr>
              <a:t>توفير الحوافز.</a:t>
            </a:r>
          </a:p>
        </p:txBody>
      </p:sp>
      <p:sp>
        <p:nvSpPr>
          <p:cNvPr id="33" name="Oval 11">
            <a:extLst>
              <a:ext uri="{FF2B5EF4-FFF2-40B4-BE49-F238E27FC236}">
                <a16:creationId xmlns="" xmlns:a16="http://schemas.microsoft.com/office/drawing/2014/main" id="{8AB4EA55-11D7-4800-85A6-25393590691F}"/>
              </a:ext>
            </a:extLst>
          </p:cNvPr>
          <p:cNvSpPr/>
          <p:nvPr/>
        </p:nvSpPr>
        <p:spPr>
          <a:xfrm>
            <a:off x="10892448" y="4677991"/>
            <a:ext cx="468000" cy="468000"/>
          </a:xfrm>
          <a:prstGeom prst="ellipse">
            <a:avLst/>
          </a:prstGeom>
          <a:solidFill>
            <a:srgbClr val="009ED8"/>
          </a:solidFill>
          <a:ln w="31750">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b="1" dirty="0">
              <a:solidFill>
                <a:schemeClr val="tx1">
                  <a:lumMod val="75000"/>
                  <a:lumOff val="25000"/>
                </a:schemeClr>
              </a:solidFill>
              <a:cs typeface="Arial" pitchFamily="34" charset="0"/>
            </a:endParaRPr>
          </a:p>
        </p:txBody>
      </p:sp>
      <p:sp>
        <p:nvSpPr>
          <p:cNvPr id="34" name="TextBox 12">
            <a:extLst>
              <a:ext uri="{FF2B5EF4-FFF2-40B4-BE49-F238E27FC236}">
                <a16:creationId xmlns="" xmlns:a16="http://schemas.microsoft.com/office/drawing/2014/main" id="{DD68803C-7C43-486D-82D9-97F6724C82EE}"/>
              </a:ext>
            </a:extLst>
          </p:cNvPr>
          <p:cNvSpPr txBox="1"/>
          <p:nvPr/>
        </p:nvSpPr>
        <p:spPr>
          <a:xfrm>
            <a:off x="8991383" y="4758103"/>
            <a:ext cx="1885653" cy="363176"/>
          </a:xfrm>
          <a:prstGeom prst="rect">
            <a:avLst/>
          </a:prstGeom>
          <a:noFill/>
        </p:spPr>
        <p:txBody>
          <a:bodyPr wrap="square" rtlCol="0">
            <a:spAutoFit/>
          </a:bodyPr>
          <a:lstStyle/>
          <a:p>
            <a:pPr marL="0" indent="0" algn="r" rtl="1">
              <a:lnSpc>
                <a:spcPct val="110000"/>
              </a:lnSpc>
              <a:spcBef>
                <a:spcPts val="200"/>
              </a:spcBef>
              <a:buFont typeface="Arial" panose="020B0604020202020204" pitchFamily="34" charset="0"/>
              <a:buNone/>
            </a:pPr>
            <a:r>
              <a:rPr lang="ar-SA" sz="1600" b="1" dirty="0">
                <a:latin typeface="Dubai" panose="020B0503030403030204" pitchFamily="34" charset="-78"/>
                <a:cs typeface="Dubai" panose="020B0503030403030204" pitchFamily="34" charset="-78"/>
              </a:rPr>
              <a:t>الكفاءة الإنتاجية.</a:t>
            </a:r>
          </a:p>
        </p:txBody>
      </p:sp>
      <p:cxnSp>
        <p:nvCxnSpPr>
          <p:cNvPr id="36" name="Straight Connector 14">
            <a:extLst>
              <a:ext uri="{FF2B5EF4-FFF2-40B4-BE49-F238E27FC236}">
                <a16:creationId xmlns="" xmlns:a16="http://schemas.microsoft.com/office/drawing/2014/main" id="{C6F8BE6D-3D21-43CE-851A-178830B26070}"/>
              </a:ext>
            </a:extLst>
          </p:cNvPr>
          <p:cNvCxnSpPr/>
          <p:nvPr/>
        </p:nvCxnSpPr>
        <p:spPr>
          <a:xfrm flipH="1">
            <a:off x="5749921" y="2663291"/>
            <a:ext cx="3416" cy="1134419"/>
          </a:xfrm>
          <a:prstGeom prst="line">
            <a:avLst/>
          </a:prstGeom>
          <a:ln w="19050">
            <a:solidFill>
              <a:schemeClr val="tx1">
                <a:lumMod val="50000"/>
                <a:lumOff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37" name="Straight Connector 15">
            <a:extLst>
              <a:ext uri="{FF2B5EF4-FFF2-40B4-BE49-F238E27FC236}">
                <a16:creationId xmlns="" xmlns:a16="http://schemas.microsoft.com/office/drawing/2014/main" id="{D4F7C91A-A2E6-4355-87CC-9820778B5BC3}"/>
              </a:ext>
            </a:extLst>
          </p:cNvPr>
          <p:cNvCxnSpPr/>
          <p:nvPr/>
        </p:nvCxnSpPr>
        <p:spPr>
          <a:xfrm flipH="1">
            <a:off x="5751629" y="4531802"/>
            <a:ext cx="1708" cy="1153769"/>
          </a:xfrm>
          <a:prstGeom prst="line">
            <a:avLst/>
          </a:prstGeom>
          <a:ln w="19050">
            <a:solidFill>
              <a:schemeClr val="tx1">
                <a:lumMod val="50000"/>
                <a:lumOff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38" name="Straight Connector 16">
            <a:extLst>
              <a:ext uri="{FF2B5EF4-FFF2-40B4-BE49-F238E27FC236}">
                <a16:creationId xmlns="" xmlns:a16="http://schemas.microsoft.com/office/drawing/2014/main" id="{D7873187-2FB6-4FAA-B84F-11BD446A9C51}"/>
              </a:ext>
            </a:extLst>
          </p:cNvPr>
          <p:cNvCxnSpPr/>
          <p:nvPr/>
        </p:nvCxnSpPr>
        <p:spPr>
          <a:xfrm>
            <a:off x="3565390" y="4154724"/>
            <a:ext cx="7882780" cy="0"/>
          </a:xfrm>
          <a:prstGeom prst="line">
            <a:avLst/>
          </a:prstGeom>
          <a:ln w="19050">
            <a:solidFill>
              <a:schemeClr val="tx1">
                <a:lumMod val="50000"/>
                <a:lumOff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39" name="Straight Connector 17">
            <a:extLst>
              <a:ext uri="{FF2B5EF4-FFF2-40B4-BE49-F238E27FC236}">
                <a16:creationId xmlns="" xmlns:a16="http://schemas.microsoft.com/office/drawing/2014/main" id="{4E854034-6ABF-4F17-B460-DE2900CA95C2}"/>
              </a:ext>
            </a:extLst>
          </p:cNvPr>
          <p:cNvCxnSpPr/>
          <p:nvPr/>
        </p:nvCxnSpPr>
        <p:spPr>
          <a:xfrm flipH="1">
            <a:off x="8846161" y="4531802"/>
            <a:ext cx="1708" cy="1153769"/>
          </a:xfrm>
          <a:prstGeom prst="line">
            <a:avLst/>
          </a:prstGeom>
          <a:ln w="19050">
            <a:solidFill>
              <a:schemeClr val="tx1">
                <a:lumMod val="50000"/>
                <a:lumOff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40" name="Straight Connector 18">
            <a:extLst>
              <a:ext uri="{FF2B5EF4-FFF2-40B4-BE49-F238E27FC236}">
                <a16:creationId xmlns="" xmlns:a16="http://schemas.microsoft.com/office/drawing/2014/main" id="{D123B654-5399-448F-9987-6CC0102FAA79}"/>
              </a:ext>
            </a:extLst>
          </p:cNvPr>
          <p:cNvCxnSpPr/>
          <p:nvPr/>
        </p:nvCxnSpPr>
        <p:spPr>
          <a:xfrm flipH="1">
            <a:off x="8844464" y="2663291"/>
            <a:ext cx="3406" cy="1134419"/>
          </a:xfrm>
          <a:prstGeom prst="line">
            <a:avLst/>
          </a:prstGeom>
          <a:ln w="19050">
            <a:solidFill>
              <a:schemeClr val="tx1">
                <a:lumMod val="50000"/>
                <a:lumOff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41" name="Oval 19">
            <a:extLst>
              <a:ext uri="{FF2B5EF4-FFF2-40B4-BE49-F238E27FC236}">
                <a16:creationId xmlns="" xmlns:a16="http://schemas.microsoft.com/office/drawing/2014/main" id="{B1F240B4-5669-4FDD-AEC7-7A8668192460}"/>
              </a:ext>
            </a:extLst>
          </p:cNvPr>
          <p:cNvSpPr/>
          <p:nvPr/>
        </p:nvSpPr>
        <p:spPr>
          <a:xfrm>
            <a:off x="8285263" y="4677991"/>
            <a:ext cx="468000" cy="468000"/>
          </a:xfrm>
          <a:prstGeom prst="ellipse">
            <a:avLst/>
          </a:prstGeom>
          <a:solidFill>
            <a:schemeClr val="accent4"/>
          </a:solidFill>
          <a:ln w="31750">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b="1" dirty="0">
              <a:solidFill>
                <a:schemeClr val="tx1">
                  <a:lumMod val="75000"/>
                  <a:lumOff val="25000"/>
                </a:schemeClr>
              </a:solidFill>
              <a:cs typeface="Arial" pitchFamily="34" charset="0"/>
            </a:endParaRPr>
          </a:p>
        </p:txBody>
      </p:sp>
      <p:sp>
        <p:nvSpPr>
          <p:cNvPr id="42" name="TextBox 20">
            <a:extLst>
              <a:ext uri="{FF2B5EF4-FFF2-40B4-BE49-F238E27FC236}">
                <a16:creationId xmlns="" xmlns:a16="http://schemas.microsoft.com/office/drawing/2014/main" id="{6FABCAD2-CA91-4C0C-BBA9-9C30F7A89555}"/>
              </a:ext>
            </a:extLst>
          </p:cNvPr>
          <p:cNvSpPr txBox="1"/>
          <p:nvPr/>
        </p:nvSpPr>
        <p:spPr>
          <a:xfrm>
            <a:off x="5787128" y="4758103"/>
            <a:ext cx="2482723" cy="363176"/>
          </a:xfrm>
          <a:prstGeom prst="rect">
            <a:avLst/>
          </a:prstGeom>
          <a:noFill/>
        </p:spPr>
        <p:txBody>
          <a:bodyPr wrap="square" rtlCol="0">
            <a:spAutoFit/>
          </a:bodyPr>
          <a:lstStyle/>
          <a:p>
            <a:pPr marL="0" indent="0" algn="r" rtl="1">
              <a:lnSpc>
                <a:spcPct val="110000"/>
              </a:lnSpc>
              <a:spcBef>
                <a:spcPts val="200"/>
              </a:spcBef>
              <a:buFont typeface="Arial" panose="020B0604020202020204" pitchFamily="34" charset="0"/>
              <a:buNone/>
            </a:pPr>
            <a:r>
              <a:rPr lang="ar-SA" sz="1600" b="1" dirty="0">
                <a:latin typeface="Dubai" panose="020B0503030403030204" pitchFamily="34" charset="-78"/>
                <a:cs typeface="Dubai" panose="020B0503030403030204" pitchFamily="34" charset="-78"/>
              </a:rPr>
              <a:t>بناء نظام دعم قوي.</a:t>
            </a:r>
          </a:p>
        </p:txBody>
      </p:sp>
      <p:sp>
        <p:nvSpPr>
          <p:cNvPr id="44" name="Oval 22">
            <a:extLst>
              <a:ext uri="{FF2B5EF4-FFF2-40B4-BE49-F238E27FC236}">
                <a16:creationId xmlns="" xmlns:a16="http://schemas.microsoft.com/office/drawing/2014/main" id="{C6E09AB2-B781-444C-8C01-143E88455AE8}"/>
              </a:ext>
            </a:extLst>
          </p:cNvPr>
          <p:cNvSpPr/>
          <p:nvPr/>
        </p:nvSpPr>
        <p:spPr>
          <a:xfrm>
            <a:off x="8282759" y="2802195"/>
            <a:ext cx="468000" cy="468000"/>
          </a:xfrm>
          <a:prstGeom prst="ellipse">
            <a:avLst/>
          </a:prstGeom>
          <a:solidFill>
            <a:schemeClr val="accent3">
              <a:lumMod val="90000"/>
            </a:schemeClr>
          </a:solidFill>
          <a:ln w="31750">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b="1" dirty="0">
              <a:solidFill>
                <a:schemeClr val="tx1">
                  <a:lumMod val="75000"/>
                  <a:lumOff val="25000"/>
                </a:schemeClr>
              </a:solidFill>
              <a:cs typeface="Arial" pitchFamily="34" charset="0"/>
            </a:endParaRPr>
          </a:p>
        </p:txBody>
      </p:sp>
      <p:sp>
        <p:nvSpPr>
          <p:cNvPr id="45" name="TextBox 23">
            <a:extLst>
              <a:ext uri="{FF2B5EF4-FFF2-40B4-BE49-F238E27FC236}">
                <a16:creationId xmlns="" xmlns:a16="http://schemas.microsoft.com/office/drawing/2014/main" id="{4F8AACCE-2A28-4449-8C47-9EBA0A85835B}"/>
              </a:ext>
            </a:extLst>
          </p:cNvPr>
          <p:cNvSpPr txBox="1"/>
          <p:nvPr/>
        </p:nvSpPr>
        <p:spPr>
          <a:xfrm>
            <a:off x="5785419" y="2882307"/>
            <a:ext cx="2482723" cy="363176"/>
          </a:xfrm>
          <a:prstGeom prst="rect">
            <a:avLst/>
          </a:prstGeom>
          <a:noFill/>
        </p:spPr>
        <p:txBody>
          <a:bodyPr wrap="square" rtlCol="0">
            <a:spAutoFit/>
          </a:bodyPr>
          <a:lstStyle/>
          <a:p>
            <a:pPr marL="0" indent="0" algn="r" rtl="1">
              <a:lnSpc>
                <a:spcPct val="110000"/>
              </a:lnSpc>
              <a:spcBef>
                <a:spcPts val="200"/>
              </a:spcBef>
              <a:buFont typeface="Arial" panose="020B0604020202020204" pitchFamily="34" charset="0"/>
              <a:buNone/>
            </a:pPr>
            <a:r>
              <a:rPr lang="ar-SA" sz="1600" b="1" dirty="0">
                <a:latin typeface="Dubai" panose="020B0503030403030204" pitchFamily="34" charset="-78"/>
                <a:cs typeface="Dubai" panose="020B0503030403030204" pitchFamily="34" charset="-78"/>
              </a:rPr>
              <a:t>تحديد الأفكار والمجالات.</a:t>
            </a:r>
          </a:p>
        </p:txBody>
      </p:sp>
      <p:sp>
        <p:nvSpPr>
          <p:cNvPr id="56" name="Oval 2">
            <a:extLst>
              <a:ext uri="{FF2B5EF4-FFF2-40B4-BE49-F238E27FC236}">
                <a16:creationId xmlns="" xmlns:a16="http://schemas.microsoft.com/office/drawing/2014/main" id="{4AC81C37-C873-4B2F-A1CA-65B82A0BD735}"/>
              </a:ext>
            </a:extLst>
          </p:cNvPr>
          <p:cNvSpPr/>
          <p:nvPr/>
        </p:nvSpPr>
        <p:spPr>
          <a:xfrm>
            <a:off x="2714634" y="2802195"/>
            <a:ext cx="468000" cy="468000"/>
          </a:xfrm>
          <a:prstGeom prst="ellipse">
            <a:avLst/>
          </a:prstGeom>
          <a:solidFill>
            <a:srgbClr val="009ED8"/>
          </a:solidFill>
          <a:ln w="31750">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b="1" dirty="0">
              <a:solidFill>
                <a:schemeClr val="tx1">
                  <a:lumMod val="75000"/>
                  <a:lumOff val="25000"/>
                </a:schemeClr>
              </a:solidFill>
              <a:cs typeface="Arial" pitchFamily="34" charset="0"/>
            </a:endParaRPr>
          </a:p>
        </p:txBody>
      </p:sp>
      <p:sp>
        <p:nvSpPr>
          <p:cNvPr id="57" name="TextBox 3">
            <a:extLst>
              <a:ext uri="{FF2B5EF4-FFF2-40B4-BE49-F238E27FC236}">
                <a16:creationId xmlns="" xmlns:a16="http://schemas.microsoft.com/office/drawing/2014/main" id="{75777B77-BA01-4ABA-853E-485CC05A55A8}"/>
              </a:ext>
            </a:extLst>
          </p:cNvPr>
          <p:cNvSpPr txBox="1"/>
          <p:nvPr/>
        </p:nvSpPr>
        <p:spPr>
          <a:xfrm>
            <a:off x="1027921" y="2882307"/>
            <a:ext cx="1671301" cy="363176"/>
          </a:xfrm>
          <a:prstGeom prst="rect">
            <a:avLst/>
          </a:prstGeom>
          <a:noFill/>
        </p:spPr>
        <p:txBody>
          <a:bodyPr wrap="square" rtlCol="0">
            <a:spAutoFit/>
          </a:bodyPr>
          <a:lstStyle/>
          <a:p>
            <a:pPr marL="0" indent="0" algn="r" rtl="1">
              <a:lnSpc>
                <a:spcPct val="110000"/>
              </a:lnSpc>
              <a:spcBef>
                <a:spcPts val="200"/>
              </a:spcBef>
              <a:buFont typeface="Arial" panose="020B0604020202020204" pitchFamily="34" charset="0"/>
              <a:buNone/>
            </a:pPr>
            <a:r>
              <a:rPr lang="ar-SA" sz="1600" b="1" dirty="0">
                <a:latin typeface="Dubai" panose="020B0503030403030204" pitchFamily="34" charset="-78"/>
                <a:cs typeface="Dubai" panose="020B0503030403030204" pitchFamily="34" charset="-78"/>
              </a:rPr>
              <a:t>القرب من العميل.</a:t>
            </a:r>
          </a:p>
        </p:txBody>
      </p:sp>
      <p:sp>
        <p:nvSpPr>
          <p:cNvPr id="58" name="Oval 8">
            <a:extLst>
              <a:ext uri="{FF2B5EF4-FFF2-40B4-BE49-F238E27FC236}">
                <a16:creationId xmlns="" xmlns:a16="http://schemas.microsoft.com/office/drawing/2014/main" id="{DA455795-7CD6-42B5-A520-19B2AA171E82}"/>
              </a:ext>
            </a:extLst>
          </p:cNvPr>
          <p:cNvSpPr/>
          <p:nvPr/>
        </p:nvSpPr>
        <p:spPr>
          <a:xfrm>
            <a:off x="2716343" y="4677991"/>
            <a:ext cx="468000" cy="468000"/>
          </a:xfrm>
          <a:prstGeom prst="ellipse">
            <a:avLst/>
          </a:prstGeom>
          <a:solidFill>
            <a:srgbClr val="92D050"/>
          </a:solidFill>
          <a:ln w="31750">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b="1" dirty="0">
              <a:solidFill>
                <a:schemeClr val="tx1">
                  <a:lumMod val="75000"/>
                  <a:lumOff val="25000"/>
                </a:schemeClr>
              </a:solidFill>
              <a:cs typeface="Arial" pitchFamily="34" charset="0"/>
            </a:endParaRPr>
          </a:p>
        </p:txBody>
      </p:sp>
      <p:sp>
        <p:nvSpPr>
          <p:cNvPr id="59" name="TextBox 9">
            <a:extLst>
              <a:ext uri="{FF2B5EF4-FFF2-40B4-BE49-F238E27FC236}">
                <a16:creationId xmlns="" xmlns:a16="http://schemas.microsoft.com/office/drawing/2014/main" id="{96058D23-F065-4686-8A6E-6482EBC8EC32}"/>
              </a:ext>
            </a:extLst>
          </p:cNvPr>
          <p:cNvSpPr txBox="1"/>
          <p:nvPr/>
        </p:nvSpPr>
        <p:spPr>
          <a:xfrm>
            <a:off x="1029630" y="4758103"/>
            <a:ext cx="1671301" cy="363176"/>
          </a:xfrm>
          <a:prstGeom prst="rect">
            <a:avLst/>
          </a:prstGeom>
          <a:noFill/>
        </p:spPr>
        <p:txBody>
          <a:bodyPr wrap="square" rtlCol="0">
            <a:spAutoFit/>
          </a:bodyPr>
          <a:lstStyle/>
          <a:p>
            <a:pPr marL="0" indent="0" algn="r" rtl="1">
              <a:lnSpc>
                <a:spcPct val="110000"/>
              </a:lnSpc>
              <a:spcBef>
                <a:spcPts val="200"/>
              </a:spcBef>
              <a:buFont typeface="Arial" panose="020B0604020202020204" pitchFamily="34" charset="0"/>
              <a:buNone/>
            </a:pPr>
            <a:r>
              <a:rPr lang="ar-SA" sz="1600" b="1" dirty="0">
                <a:latin typeface="Dubai" panose="020B0503030403030204" pitchFamily="34" charset="-78"/>
                <a:cs typeface="Dubai" panose="020B0503030403030204" pitchFamily="34" charset="-78"/>
              </a:rPr>
              <a:t>توفير نظام التقويم.</a:t>
            </a:r>
            <a:endParaRPr lang="en-US" sz="1600" b="1" dirty="0">
              <a:latin typeface="Dubai" panose="020B0503030403030204" pitchFamily="34" charset="-78"/>
              <a:cs typeface="Dubai" panose="020B0503030403030204" pitchFamily="34" charset="-78"/>
            </a:endParaRPr>
          </a:p>
        </p:txBody>
      </p:sp>
      <p:cxnSp>
        <p:nvCxnSpPr>
          <p:cNvPr id="60" name="Straight Connector 14">
            <a:extLst>
              <a:ext uri="{FF2B5EF4-FFF2-40B4-BE49-F238E27FC236}">
                <a16:creationId xmlns="" xmlns:a16="http://schemas.microsoft.com/office/drawing/2014/main" id="{15C58239-3D3E-4DCC-B025-4C08452A6FF5}"/>
              </a:ext>
            </a:extLst>
          </p:cNvPr>
          <p:cNvCxnSpPr/>
          <p:nvPr/>
        </p:nvCxnSpPr>
        <p:spPr>
          <a:xfrm flipH="1">
            <a:off x="3326333" y="2663291"/>
            <a:ext cx="3416" cy="1134419"/>
          </a:xfrm>
          <a:prstGeom prst="line">
            <a:avLst/>
          </a:prstGeom>
          <a:ln w="19050">
            <a:solidFill>
              <a:schemeClr val="tx1">
                <a:lumMod val="50000"/>
                <a:lumOff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61" name="Straight Connector 15">
            <a:extLst>
              <a:ext uri="{FF2B5EF4-FFF2-40B4-BE49-F238E27FC236}">
                <a16:creationId xmlns="" xmlns:a16="http://schemas.microsoft.com/office/drawing/2014/main" id="{4FA4ECDD-D958-4B9F-B888-4E2DD550AF45}"/>
              </a:ext>
            </a:extLst>
          </p:cNvPr>
          <p:cNvCxnSpPr/>
          <p:nvPr/>
        </p:nvCxnSpPr>
        <p:spPr>
          <a:xfrm flipH="1">
            <a:off x="3328041" y="4531802"/>
            <a:ext cx="1708" cy="1153769"/>
          </a:xfrm>
          <a:prstGeom prst="line">
            <a:avLst/>
          </a:prstGeom>
          <a:ln w="19050">
            <a:solidFill>
              <a:schemeClr val="tx1">
                <a:lumMod val="50000"/>
                <a:lumOff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62" name="TextBox 6">
            <a:extLst>
              <a:ext uri="{FF2B5EF4-FFF2-40B4-BE49-F238E27FC236}">
                <a16:creationId xmlns="" xmlns:a16="http://schemas.microsoft.com/office/drawing/2014/main" id="{7212420C-06B5-457C-B748-9811CBB6AEF3}"/>
              </a:ext>
            </a:extLst>
          </p:cNvPr>
          <p:cNvSpPr txBox="1"/>
          <p:nvPr/>
        </p:nvSpPr>
        <p:spPr>
          <a:xfrm>
            <a:off x="10902615" y="2837679"/>
            <a:ext cx="444248" cy="397032"/>
          </a:xfrm>
          <a:prstGeom prst="rect">
            <a:avLst/>
          </a:prstGeom>
          <a:noFill/>
        </p:spPr>
        <p:txBody>
          <a:bodyPr wrap="square" rtlCol="0">
            <a:spAutoFit/>
          </a:bodyPr>
          <a:lstStyle/>
          <a:p>
            <a:pPr marL="0" indent="0" algn="r" rtl="1">
              <a:lnSpc>
                <a:spcPct val="110000"/>
              </a:lnSpc>
              <a:spcBef>
                <a:spcPts val="200"/>
              </a:spcBef>
              <a:buFont typeface="Arial" panose="020B0604020202020204" pitchFamily="34" charset="0"/>
              <a:buNone/>
            </a:pPr>
            <a:r>
              <a:rPr lang="en-US" dirty="0">
                <a:solidFill>
                  <a:schemeClr val="bg1"/>
                </a:solidFill>
                <a:effectLst>
                  <a:outerShdw blurRad="38100" dist="38100" dir="2700000" algn="tl">
                    <a:srgbClr val="000000">
                      <a:alpha val="43137"/>
                    </a:srgbClr>
                  </a:outerShdw>
                </a:effectLst>
                <a:latin typeface="Dubai" panose="020B0503030403030204" pitchFamily="34" charset="-78"/>
                <a:cs typeface="+mj-cs"/>
              </a:rPr>
              <a:t>01</a:t>
            </a:r>
            <a:endParaRPr lang="ar-SA" sz="1400" dirty="0">
              <a:solidFill>
                <a:schemeClr val="bg1"/>
              </a:solidFill>
              <a:effectLst>
                <a:outerShdw blurRad="38100" dist="38100" dir="2700000" algn="tl">
                  <a:srgbClr val="000000">
                    <a:alpha val="43137"/>
                  </a:srgbClr>
                </a:outerShdw>
              </a:effectLst>
              <a:latin typeface="Dubai" panose="020B0503030403030204" pitchFamily="34" charset="-78"/>
              <a:cs typeface="+mj-cs"/>
            </a:endParaRPr>
          </a:p>
        </p:txBody>
      </p:sp>
      <p:sp>
        <p:nvSpPr>
          <p:cNvPr id="63" name="TextBox 6">
            <a:extLst>
              <a:ext uri="{FF2B5EF4-FFF2-40B4-BE49-F238E27FC236}">
                <a16:creationId xmlns="" xmlns:a16="http://schemas.microsoft.com/office/drawing/2014/main" id="{903B5CAC-7993-4F4C-8CDB-4F81EAF4EA9B}"/>
              </a:ext>
            </a:extLst>
          </p:cNvPr>
          <p:cNvSpPr txBox="1"/>
          <p:nvPr/>
        </p:nvSpPr>
        <p:spPr>
          <a:xfrm>
            <a:off x="8294635" y="2837679"/>
            <a:ext cx="444248" cy="397032"/>
          </a:xfrm>
          <a:prstGeom prst="rect">
            <a:avLst/>
          </a:prstGeom>
          <a:noFill/>
        </p:spPr>
        <p:txBody>
          <a:bodyPr wrap="square" rtlCol="0">
            <a:spAutoFit/>
          </a:bodyPr>
          <a:lstStyle/>
          <a:p>
            <a:pPr marL="0" indent="0" algn="l">
              <a:lnSpc>
                <a:spcPct val="110000"/>
              </a:lnSpc>
              <a:spcBef>
                <a:spcPts val="200"/>
              </a:spcBef>
              <a:buFont typeface="Arial" panose="020B0604020202020204" pitchFamily="34" charset="0"/>
              <a:buNone/>
            </a:pPr>
            <a:r>
              <a:rPr lang="en-US" dirty="0">
                <a:solidFill>
                  <a:schemeClr val="bg1"/>
                </a:solidFill>
                <a:effectLst>
                  <a:outerShdw blurRad="38100" dist="38100" dir="2700000" algn="tl">
                    <a:srgbClr val="000000">
                      <a:alpha val="43137"/>
                    </a:srgbClr>
                  </a:outerShdw>
                </a:effectLst>
                <a:latin typeface="Dubai" panose="020B0503030403030204" pitchFamily="34" charset="-78"/>
                <a:cs typeface="+mj-cs"/>
              </a:rPr>
              <a:t>02</a:t>
            </a:r>
            <a:endParaRPr lang="ar-SA" sz="1400" dirty="0">
              <a:solidFill>
                <a:schemeClr val="bg1"/>
              </a:solidFill>
              <a:effectLst>
                <a:outerShdw blurRad="38100" dist="38100" dir="2700000" algn="tl">
                  <a:srgbClr val="000000">
                    <a:alpha val="43137"/>
                  </a:srgbClr>
                </a:outerShdw>
              </a:effectLst>
              <a:latin typeface="Dubai" panose="020B0503030403030204" pitchFamily="34" charset="-78"/>
              <a:cs typeface="+mj-cs"/>
            </a:endParaRPr>
          </a:p>
        </p:txBody>
      </p:sp>
      <p:sp>
        <p:nvSpPr>
          <p:cNvPr id="64" name="TextBox 6">
            <a:extLst>
              <a:ext uri="{FF2B5EF4-FFF2-40B4-BE49-F238E27FC236}">
                <a16:creationId xmlns="" xmlns:a16="http://schemas.microsoft.com/office/drawing/2014/main" id="{3284F97F-8E8E-4FB3-80CD-B55BF8E8009D}"/>
              </a:ext>
            </a:extLst>
          </p:cNvPr>
          <p:cNvSpPr txBox="1"/>
          <p:nvPr/>
        </p:nvSpPr>
        <p:spPr>
          <a:xfrm>
            <a:off x="5188198" y="2837679"/>
            <a:ext cx="444248" cy="397032"/>
          </a:xfrm>
          <a:prstGeom prst="rect">
            <a:avLst/>
          </a:prstGeom>
          <a:noFill/>
        </p:spPr>
        <p:txBody>
          <a:bodyPr wrap="square" rtlCol="0">
            <a:spAutoFit/>
          </a:bodyPr>
          <a:lstStyle/>
          <a:p>
            <a:pPr marL="0" indent="0" algn="l">
              <a:lnSpc>
                <a:spcPct val="110000"/>
              </a:lnSpc>
              <a:spcBef>
                <a:spcPts val="200"/>
              </a:spcBef>
              <a:buFont typeface="Arial" panose="020B0604020202020204" pitchFamily="34" charset="0"/>
              <a:buNone/>
            </a:pPr>
            <a:r>
              <a:rPr lang="en-US" dirty="0">
                <a:solidFill>
                  <a:schemeClr val="bg1"/>
                </a:solidFill>
                <a:effectLst>
                  <a:outerShdw blurRad="38100" dist="38100" dir="2700000" algn="tl">
                    <a:srgbClr val="000000">
                      <a:alpha val="43137"/>
                    </a:srgbClr>
                  </a:outerShdw>
                </a:effectLst>
                <a:latin typeface="Dubai" panose="020B0503030403030204" pitchFamily="34" charset="-78"/>
                <a:cs typeface="+mj-cs"/>
              </a:rPr>
              <a:t>03</a:t>
            </a:r>
            <a:endParaRPr lang="ar-SA" sz="1400" dirty="0">
              <a:solidFill>
                <a:schemeClr val="bg1"/>
              </a:solidFill>
              <a:effectLst>
                <a:outerShdw blurRad="38100" dist="38100" dir="2700000" algn="tl">
                  <a:srgbClr val="000000">
                    <a:alpha val="43137"/>
                  </a:srgbClr>
                </a:outerShdw>
              </a:effectLst>
              <a:latin typeface="Dubai" panose="020B0503030403030204" pitchFamily="34" charset="-78"/>
              <a:cs typeface="+mj-cs"/>
            </a:endParaRPr>
          </a:p>
        </p:txBody>
      </p:sp>
      <p:sp>
        <p:nvSpPr>
          <p:cNvPr id="65" name="TextBox 6">
            <a:extLst>
              <a:ext uri="{FF2B5EF4-FFF2-40B4-BE49-F238E27FC236}">
                <a16:creationId xmlns="" xmlns:a16="http://schemas.microsoft.com/office/drawing/2014/main" id="{94DC7059-696E-4E48-9CA3-BB734DEA4149}"/>
              </a:ext>
            </a:extLst>
          </p:cNvPr>
          <p:cNvSpPr txBox="1"/>
          <p:nvPr/>
        </p:nvSpPr>
        <p:spPr>
          <a:xfrm>
            <a:off x="2726510" y="2837679"/>
            <a:ext cx="444248" cy="397032"/>
          </a:xfrm>
          <a:prstGeom prst="rect">
            <a:avLst/>
          </a:prstGeom>
          <a:noFill/>
        </p:spPr>
        <p:txBody>
          <a:bodyPr wrap="square" rtlCol="0">
            <a:spAutoFit/>
          </a:bodyPr>
          <a:lstStyle/>
          <a:p>
            <a:pPr marL="0" indent="0" algn="l">
              <a:lnSpc>
                <a:spcPct val="110000"/>
              </a:lnSpc>
              <a:spcBef>
                <a:spcPts val="200"/>
              </a:spcBef>
              <a:buFont typeface="Arial" panose="020B0604020202020204" pitchFamily="34" charset="0"/>
              <a:buNone/>
            </a:pPr>
            <a:r>
              <a:rPr lang="en-US" dirty="0">
                <a:solidFill>
                  <a:schemeClr val="bg1"/>
                </a:solidFill>
                <a:effectLst>
                  <a:outerShdw blurRad="38100" dist="38100" dir="2700000" algn="tl">
                    <a:srgbClr val="000000">
                      <a:alpha val="43137"/>
                    </a:srgbClr>
                  </a:outerShdw>
                </a:effectLst>
                <a:latin typeface="Dubai" panose="020B0503030403030204" pitchFamily="34" charset="-78"/>
                <a:cs typeface="+mj-cs"/>
              </a:rPr>
              <a:t>04</a:t>
            </a:r>
            <a:endParaRPr lang="ar-SA" sz="1400" dirty="0">
              <a:solidFill>
                <a:schemeClr val="bg1"/>
              </a:solidFill>
              <a:effectLst>
                <a:outerShdw blurRad="38100" dist="38100" dir="2700000" algn="tl">
                  <a:srgbClr val="000000">
                    <a:alpha val="43137"/>
                  </a:srgbClr>
                </a:outerShdw>
              </a:effectLst>
              <a:latin typeface="Dubai" panose="020B0503030403030204" pitchFamily="34" charset="-78"/>
              <a:cs typeface="+mj-cs"/>
            </a:endParaRPr>
          </a:p>
        </p:txBody>
      </p:sp>
      <p:sp>
        <p:nvSpPr>
          <p:cNvPr id="66" name="TextBox 6">
            <a:extLst>
              <a:ext uri="{FF2B5EF4-FFF2-40B4-BE49-F238E27FC236}">
                <a16:creationId xmlns="" xmlns:a16="http://schemas.microsoft.com/office/drawing/2014/main" id="{B580BAD5-F573-4AB8-9B61-978C491300FD}"/>
              </a:ext>
            </a:extLst>
          </p:cNvPr>
          <p:cNvSpPr txBox="1"/>
          <p:nvPr/>
        </p:nvSpPr>
        <p:spPr>
          <a:xfrm>
            <a:off x="10902615" y="4715858"/>
            <a:ext cx="444248" cy="397032"/>
          </a:xfrm>
          <a:prstGeom prst="rect">
            <a:avLst/>
          </a:prstGeom>
          <a:noFill/>
        </p:spPr>
        <p:txBody>
          <a:bodyPr wrap="square" rtlCol="0">
            <a:spAutoFit/>
          </a:bodyPr>
          <a:lstStyle/>
          <a:p>
            <a:pPr marL="0" indent="0" algn="r" rtl="1">
              <a:lnSpc>
                <a:spcPct val="110000"/>
              </a:lnSpc>
              <a:spcBef>
                <a:spcPts val="200"/>
              </a:spcBef>
              <a:buFont typeface="Arial" panose="020B0604020202020204" pitchFamily="34" charset="0"/>
              <a:buNone/>
            </a:pPr>
            <a:r>
              <a:rPr lang="en-US" dirty="0">
                <a:solidFill>
                  <a:schemeClr val="bg1"/>
                </a:solidFill>
                <a:effectLst>
                  <a:outerShdw blurRad="38100" dist="38100" dir="2700000" algn="tl">
                    <a:srgbClr val="000000">
                      <a:alpha val="43137"/>
                    </a:srgbClr>
                  </a:outerShdw>
                </a:effectLst>
                <a:latin typeface="Dubai" panose="020B0503030403030204" pitchFamily="34" charset="-78"/>
                <a:cs typeface="+mj-cs"/>
              </a:rPr>
              <a:t>05</a:t>
            </a:r>
            <a:endParaRPr lang="ar-SA" sz="1400" dirty="0">
              <a:solidFill>
                <a:schemeClr val="bg1"/>
              </a:solidFill>
              <a:effectLst>
                <a:outerShdw blurRad="38100" dist="38100" dir="2700000" algn="tl">
                  <a:srgbClr val="000000">
                    <a:alpha val="43137"/>
                  </a:srgbClr>
                </a:outerShdw>
              </a:effectLst>
              <a:latin typeface="Dubai" panose="020B0503030403030204" pitchFamily="34" charset="-78"/>
              <a:cs typeface="+mj-cs"/>
            </a:endParaRPr>
          </a:p>
        </p:txBody>
      </p:sp>
      <p:sp>
        <p:nvSpPr>
          <p:cNvPr id="67" name="TextBox 6">
            <a:extLst>
              <a:ext uri="{FF2B5EF4-FFF2-40B4-BE49-F238E27FC236}">
                <a16:creationId xmlns="" xmlns:a16="http://schemas.microsoft.com/office/drawing/2014/main" id="{B24E221A-F43A-4D33-9ABE-48081B6F52E5}"/>
              </a:ext>
            </a:extLst>
          </p:cNvPr>
          <p:cNvSpPr txBox="1"/>
          <p:nvPr/>
        </p:nvSpPr>
        <p:spPr>
          <a:xfrm>
            <a:off x="8294635" y="4715858"/>
            <a:ext cx="444248" cy="397032"/>
          </a:xfrm>
          <a:prstGeom prst="rect">
            <a:avLst/>
          </a:prstGeom>
          <a:noFill/>
        </p:spPr>
        <p:txBody>
          <a:bodyPr wrap="square" rtlCol="0">
            <a:spAutoFit/>
          </a:bodyPr>
          <a:lstStyle/>
          <a:p>
            <a:pPr marL="0" indent="0" algn="l">
              <a:lnSpc>
                <a:spcPct val="110000"/>
              </a:lnSpc>
              <a:spcBef>
                <a:spcPts val="200"/>
              </a:spcBef>
              <a:buFont typeface="Arial" panose="020B0604020202020204" pitchFamily="34" charset="0"/>
              <a:buNone/>
            </a:pPr>
            <a:r>
              <a:rPr lang="en-US" dirty="0">
                <a:solidFill>
                  <a:schemeClr val="bg1"/>
                </a:solidFill>
                <a:effectLst>
                  <a:outerShdw blurRad="38100" dist="38100" dir="2700000" algn="tl">
                    <a:srgbClr val="000000">
                      <a:alpha val="43137"/>
                    </a:srgbClr>
                  </a:outerShdw>
                </a:effectLst>
                <a:latin typeface="Dubai" panose="020B0503030403030204" pitchFamily="34" charset="-78"/>
                <a:cs typeface="+mj-cs"/>
              </a:rPr>
              <a:t>06</a:t>
            </a:r>
            <a:endParaRPr lang="ar-SA" sz="1400" dirty="0">
              <a:solidFill>
                <a:schemeClr val="bg1"/>
              </a:solidFill>
              <a:effectLst>
                <a:outerShdw blurRad="38100" dist="38100" dir="2700000" algn="tl">
                  <a:srgbClr val="000000">
                    <a:alpha val="43137"/>
                  </a:srgbClr>
                </a:outerShdw>
              </a:effectLst>
              <a:latin typeface="Dubai" panose="020B0503030403030204" pitchFamily="34" charset="-78"/>
              <a:cs typeface="+mj-cs"/>
            </a:endParaRPr>
          </a:p>
        </p:txBody>
      </p:sp>
      <p:sp>
        <p:nvSpPr>
          <p:cNvPr id="68" name="TextBox 6">
            <a:extLst>
              <a:ext uri="{FF2B5EF4-FFF2-40B4-BE49-F238E27FC236}">
                <a16:creationId xmlns="" xmlns:a16="http://schemas.microsoft.com/office/drawing/2014/main" id="{C0A9B673-65BF-4D3D-912E-2E7A4B9F043C}"/>
              </a:ext>
            </a:extLst>
          </p:cNvPr>
          <p:cNvSpPr txBox="1"/>
          <p:nvPr/>
        </p:nvSpPr>
        <p:spPr>
          <a:xfrm>
            <a:off x="5188198" y="4715858"/>
            <a:ext cx="444248" cy="397032"/>
          </a:xfrm>
          <a:prstGeom prst="rect">
            <a:avLst/>
          </a:prstGeom>
          <a:noFill/>
        </p:spPr>
        <p:txBody>
          <a:bodyPr wrap="square" rtlCol="0">
            <a:spAutoFit/>
          </a:bodyPr>
          <a:lstStyle/>
          <a:p>
            <a:pPr marL="0" indent="0" algn="l">
              <a:lnSpc>
                <a:spcPct val="110000"/>
              </a:lnSpc>
              <a:spcBef>
                <a:spcPts val="200"/>
              </a:spcBef>
              <a:buFont typeface="Arial" panose="020B0604020202020204" pitchFamily="34" charset="0"/>
              <a:buNone/>
            </a:pPr>
            <a:r>
              <a:rPr lang="en-US" dirty="0">
                <a:solidFill>
                  <a:schemeClr val="bg1"/>
                </a:solidFill>
                <a:effectLst>
                  <a:outerShdw blurRad="38100" dist="38100" dir="2700000" algn="tl">
                    <a:srgbClr val="000000">
                      <a:alpha val="43137"/>
                    </a:srgbClr>
                  </a:outerShdw>
                </a:effectLst>
                <a:latin typeface="Dubai" panose="020B0503030403030204" pitchFamily="34" charset="-78"/>
                <a:cs typeface="+mj-cs"/>
              </a:rPr>
              <a:t>07</a:t>
            </a:r>
            <a:endParaRPr lang="ar-SA" sz="1400" dirty="0">
              <a:solidFill>
                <a:schemeClr val="bg1"/>
              </a:solidFill>
              <a:effectLst>
                <a:outerShdw blurRad="38100" dist="38100" dir="2700000" algn="tl">
                  <a:srgbClr val="000000">
                    <a:alpha val="43137"/>
                  </a:srgbClr>
                </a:outerShdw>
              </a:effectLst>
              <a:latin typeface="Dubai" panose="020B0503030403030204" pitchFamily="34" charset="-78"/>
              <a:cs typeface="+mj-cs"/>
            </a:endParaRPr>
          </a:p>
        </p:txBody>
      </p:sp>
      <p:sp>
        <p:nvSpPr>
          <p:cNvPr id="69" name="TextBox 6">
            <a:extLst>
              <a:ext uri="{FF2B5EF4-FFF2-40B4-BE49-F238E27FC236}">
                <a16:creationId xmlns="" xmlns:a16="http://schemas.microsoft.com/office/drawing/2014/main" id="{6B19AFC7-E500-46F4-9F07-51670C91A74A}"/>
              </a:ext>
            </a:extLst>
          </p:cNvPr>
          <p:cNvSpPr txBox="1"/>
          <p:nvPr/>
        </p:nvSpPr>
        <p:spPr>
          <a:xfrm>
            <a:off x="2726510" y="4715858"/>
            <a:ext cx="444248" cy="397032"/>
          </a:xfrm>
          <a:prstGeom prst="rect">
            <a:avLst/>
          </a:prstGeom>
          <a:noFill/>
        </p:spPr>
        <p:txBody>
          <a:bodyPr wrap="square" rtlCol="0">
            <a:spAutoFit/>
          </a:bodyPr>
          <a:lstStyle/>
          <a:p>
            <a:pPr marL="0" indent="0" algn="l">
              <a:lnSpc>
                <a:spcPct val="110000"/>
              </a:lnSpc>
              <a:spcBef>
                <a:spcPts val="200"/>
              </a:spcBef>
              <a:buFont typeface="Arial" panose="020B0604020202020204" pitchFamily="34" charset="0"/>
              <a:buNone/>
            </a:pPr>
            <a:r>
              <a:rPr lang="en-US" dirty="0">
                <a:solidFill>
                  <a:schemeClr val="bg1"/>
                </a:solidFill>
                <a:effectLst>
                  <a:outerShdw blurRad="38100" dist="38100" dir="2700000" algn="tl">
                    <a:srgbClr val="000000">
                      <a:alpha val="43137"/>
                    </a:srgbClr>
                  </a:outerShdw>
                </a:effectLst>
                <a:latin typeface="Dubai" panose="020B0503030403030204" pitchFamily="34" charset="-78"/>
                <a:cs typeface="+mj-cs"/>
              </a:rPr>
              <a:t>08</a:t>
            </a:r>
            <a:endParaRPr lang="ar-SA" sz="1400" dirty="0">
              <a:solidFill>
                <a:schemeClr val="bg1"/>
              </a:solidFill>
              <a:effectLst>
                <a:outerShdw blurRad="38100" dist="38100" dir="2700000" algn="tl">
                  <a:srgbClr val="000000">
                    <a:alpha val="43137"/>
                  </a:srgbClr>
                </a:outerShdw>
              </a:effectLst>
              <a:latin typeface="Dubai" panose="020B0503030403030204" pitchFamily="34" charset="-78"/>
              <a:cs typeface="+mj-cs"/>
            </a:endParaRPr>
          </a:p>
        </p:txBody>
      </p:sp>
    </p:spTree>
    <p:extLst>
      <p:ext uri="{BB962C8B-B14F-4D97-AF65-F5344CB8AC3E}">
        <p14:creationId xmlns:p14="http://schemas.microsoft.com/office/powerpoint/2010/main" val="10502783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B1B0B2"/>
            </a:gs>
            <a:gs pos="100000">
              <a:srgbClr val="707175"/>
            </a:gs>
          </a:gsLst>
          <a:lin ang="10800000" scaled="1"/>
          <a:tileRect/>
        </a:gradFill>
        <a:effectLst/>
      </p:bgPr>
    </p:bg>
    <p:spTree>
      <p:nvGrpSpPr>
        <p:cNvPr id="1" name=""/>
        <p:cNvGrpSpPr/>
        <p:nvPr/>
      </p:nvGrpSpPr>
      <p:grpSpPr>
        <a:xfrm>
          <a:off x="0" y="0"/>
          <a:ext cx="0" cy="0"/>
          <a:chOff x="0" y="0"/>
          <a:chExt cx="0" cy="0"/>
        </a:xfrm>
      </p:grpSpPr>
      <p:grpSp>
        <p:nvGrpSpPr>
          <p:cNvPr id="4" name="مجموعة 3">
            <a:extLst>
              <a:ext uri="{FF2B5EF4-FFF2-40B4-BE49-F238E27FC236}">
                <a16:creationId xmlns="" xmlns:a16="http://schemas.microsoft.com/office/drawing/2014/main" id="{7625C01E-1388-4D4C-A485-38C4982D6327}"/>
              </a:ext>
            </a:extLst>
          </p:cNvPr>
          <p:cNvGrpSpPr/>
          <p:nvPr/>
        </p:nvGrpSpPr>
        <p:grpSpPr>
          <a:xfrm>
            <a:off x="514125" y="609600"/>
            <a:ext cx="11163525" cy="5781818"/>
            <a:chOff x="514125" y="609600"/>
            <a:chExt cx="11163525" cy="5781818"/>
          </a:xfrm>
        </p:grpSpPr>
        <p:sp>
          <p:nvSpPr>
            <p:cNvPr id="8" name="مستطيل 7">
              <a:extLst>
                <a:ext uri="{FF2B5EF4-FFF2-40B4-BE49-F238E27FC236}">
                  <a16:creationId xmlns="" xmlns:a16="http://schemas.microsoft.com/office/drawing/2014/main" id="{9627EF75-7463-48B3-AFC3-61A677C72238}"/>
                </a:ext>
              </a:extLst>
            </p:cNvPr>
            <p:cNvSpPr/>
            <p:nvPr/>
          </p:nvSpPr>
          <p:spPr>
            <a:xfrm>
              <a:off x="609600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7" name="مستطيل 6">
              <a:extLst>
                <a:ext uri="{FF2B5EF4-FFF2-40B4-BE49-F238E27FC236}">
                  <a16:creationId xmlns="" xmlns:a16="http://schemas.microsoft.com/office/drawing/2014/main" id="{1D8B1CFD-FBB9-40AA-9E56-65BA94E28B73}"/>
                </a:ext>
              </a:extLst>
            </p:cNvPr>
            <p:cNvSpPr/>
            <p:nvPr/>
          </p:nvSpPr>
          <p:spPr>
            <a:xfrm>
              <a:off x="51435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0" name="مستطيل 29">
              <a:extLst>
                <a:ext uri="{FF2B5EF4-FFF2-40B4-BE49-F238E27FC236}">
                  <a16:creationId xmlns="" xmlns:a16="http://schemas.microsoft.com/office/drawing/2014/main" id="{089204CC-8504-494A-A916-00EFCA8BC2D5}"/>
                </a:ext>
              </a:extLst>
            </p:cNvPr>
            <p:cNvSpPr/>
            <p:nvPr/>
          </p:nvSpPr>
          <p:spPr>
            <a:xfrm>
              <a:off x="514125" y="1206501"/>
              <a:ext cx="5581650" cy="443816"/>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57" name="مستطيل 156">
              <a:extLst>
                <a:ext uri="{FF2B5EF4-FFF2-40B4-BE49-F238E27FC236}">
                  <a16:creationId xmlns="" xmlns:a16="http://schemas.microsoft.com/office/drawing/2014/main" id="{FE21F832-5653-4B9E-BB22-BD405F661E3E}"/>
                </a:ext>
              </a:extLst>
            </p:cNvPr>
            <p:cNvSpPr/>
            <p:nvPr/>
          </p:nvSpPr>
          <p:spPr>
            <a:xfrm>
              <a:off x="6141719" y="1206500"/>
              <a:ext cx="1286407"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58" name="مستطيل 157">
              <a:extLst>
                <a:ext uri="{FF2B5EF4-FFF2-40B4-BE49-F238E27FC236}">
                  <a16:creationId xmlns="" xmlns:a16="http://schemas.microsoft.com/office/drawing/2014/main" id="{45C4B167-983B-446D-AA57-E975B4362994}"/>
                </a:ext>
              </a:extLst>
            </p:cNvPr>
            <p:cNvSpPr/>
            <p:nvPr/>
          </p:nvSpPr>
          <p:spPr>
            <a:xfrm>
              <a:off x="10904975" y="1206500"/>
              <a:ext cx="772450"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grpSp>
      <p:sp>
        <p:nvSpPr>
          <p:cNvPr id="50" name="مستطيل 2">
            <a:extLst>
              <a:ext uri="{FF2B5EF4-FFF2-40B4-BE49-F238E27FC236}">
                <a16:creationId xmlns="" xmlns:a16="http://schemas.microsoft.com/office/drawing/2014/main" id="{BE6A001E-A096-4FB9-9B51-44DFC2D7337F}"/>
              </a:ext>
            </a:extLst>
          </p:cNvPr>
          <p:cNvSpPr>
            <a:spLocks noChangeArrowheads="1"/>
          </p:cNvSpPr>
          <p:nvPr/>
        </p:nvSpPr>
        <p:spPr bwMode="auto">
          <a:xfrm>
            <a:off x="7428351" y="1120661"/>
            <a:ext cx="347662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ar-SA" altLang="en-US" sz="3200" dirty="0">
                <a:solidFill>
                  <a:srgbClr val="00B050"/>
                </a:solidFill>
                <a:cs typeface="AL-Mohanad Bold" pitchFamily="2" charset="-78"/>
              </a:rPr>
              <a:t>ريادة الأعمال الاجتماعية </a:t>
            </a:r>
            <a:endParaRPr lang="ar-SA" altLang="en-US" sz="3200" dirty="0">
              <a:solidFill>
                <a:srgbClr val="FF0000"/>
              </a:solidFill>
              <a:cs typeface="Calibri" panose="020F0502020204030204" pitchFamily="34" charset="0"/>
            </a:endParaRPr>
          </a:p>
        </p:txBody>
      </p:sp>
      <p:sp>
        <p:nvSpPr>
          <p:cNvPr id="5" name="شكل بيضاوي 4">
            <a:extLst>
              <a:ext uri="{FF2B5EF4-FFF2-40B4-BE49-F238E27FC236}">
                <a16:creationId xmlns="" xmlns:a16="http://schemas.microsoft.com/office/drawing/2014/main" id="{B3B01D4F-8965-4895-B369-ACB952C475B7}"/>
              </a:ext>
            </a:extLst>
          </p:cNvPr>
          <p:cNvSpPr/>
          <p:nvPr/>
        </p:nvSpPr>
        <p:spPr>
          <a:xfrm>
            <a:off x="784384" y="891654"/>
            <a:ext cx="806678" cy="806678"/>
          </a:xfrm>
          <a:prstGeom prst="ellipse">
            <a:avLst/>
          </a:prstGeom>
          <a:solidFill>
            <a:schemeClr val="bg1"/>
          </a:solidFill>
          <a:ln w="28575">
            <a:solidFill>
              <a:srgbClr val="FFC000"/>
            </a:solidFill>
            <a:prstDash val="dash"/>
          </a:ln>
        </p:spPr>
        <p:style>
          <a:lnRef idx="2">
            <a:schemeClr val="accent6"/>
          </a:lnRef>
          <a:fillRef idx="1">
            <a:schemeClr val="lt1"/>
          </a:fillRef>
          <a:effectRef idx="0">
            <a:schemeClr val="accent6"/>
          </a:effectRef>
          <a:fontRef idx="minor">
            <a:schemeClr val="dk1"/>
          </a:fontRef>
        </p:style>
        <p:txBody>
          <a:bodyPr rtlCol="1" anchor="ctr"/>
          <a:lstStyle/>
          <a:p>
            <a:pPr algn="ctr"/>
            <a:r>
              <a:rPr lang="en-US" sz="3600" dirty="0">
                <a:solidFill>
                  <a:schemeClr val="tx1"/>
                </a:solidFill>
                <a:cs typeface="+mj-cs"/>
              </a:rPr>
              <a:t>4</a:t>
            </a:r>
            <a:endParaRPr lang="ar-SA" sz="3600" dirty="0">
              <a:solidFill>
                <a:schemeClr val="tx1"/>
              </a:solidFill>
              <a:cs typeface="+mj-cs"/>
            </a:endParaRPr>
          </a:p>
        </p:txBody>
      </p:sp>
      <p:sp>
        <p:nvSpPr>
          <p:cNvPr id="2" name="مستطيل 1">
            <a:extLst>
              <a:ext uri="{FF2B5EF4-FFF2-40B4-BE49-F238E27FC236}">
                <a16:creationId xmlns="" xmlns:a16="http://schemas.microsoft.com/office/drawing/2014/main" id="{E1E29541-0AB1-4136-9B50-377C002EC6BF}"/>
              </a:ext>
            </a:extLst>
          </p:cNvPr>
          <p:cNvSpPr/>
          <p:nvPr/>
        </p:nvSpPr>
        <p:spPr>
          <a:xfrm>
            <a:off x="9395257" y="1845025"/>
            <a:ext cx="2510624" cy="515526"/>
          </a:xfrm>
          <a:prstGeom prst="rect">
            <a:avLst/>
          </a:prstGeom>
          <a:ln w="28575">
            <a:solidFill>
              <a:srgbClr val="FFC000"/>
            </a:solidFill>
          </a:ln>
        </p:spPr>
        <p:style>
          <a:lnRef idx="2">
            <a:schemeClr val="accent2"/>
          </a:lnRef>
          <a:fillRef idx="1">
            <a:schemeClr val="lt1"/>
          </a:fillRef>
          <a:effectRef idx="0">
            <a:schemeClr val="accent2"/>
          </a:effectRef>
          <a:fontRef idx="minor">
            <a:schemeClr val="dk1"/>
          </a:fontRef>
        </p:style>
        <p:txBody>
          <a:bodyPr wrap="none">
            <a:spAutoFit/>
          </a:bodyPr>
          <a:lstStyle/>
          <a:p>
            <a:pPr marL="0" indent="0" algn="ctr" rtl="1">
              <a:lnSpc>
                <a:spcPct val="150000"/>
              </a:lnSpc>
              <a:buNone/>
            </a:pPr>
            <a:r>
              <a:rPr lang="ar-SA" sz="2000" b="1" dirty="0">
                <a:latin typeface="Dubai" panose="020B0503030403030204" pitchFamily="34" charset="-78"/>
                <a:cs typeface="Dubai" panose="020B0503030403030204" pitchFamily="34" charset="-78"/>
              </a:rPr>
              <a:t>ريادة الأعمال الاجتماعية:</a:t>
            </a:r>
          </a:p>
        </p:txBody>
      </p:sp>
      <p:sp>
        <p:nvSpPr>
          <p:cNvPr id="18" name="شكل بيضاوي 17">
            <a:extLst>
              <a:ext uri="{FF2B5EF4-FFF2-40B4-BE49-F238E27FC236}">
                <a16:creationId xmlns="" xmlns:a16="http://schemas.microsoft.com/office/drawing/2014/main" id="{791181F4-74AA-4F87-A6BA-718C4AD6A541}"/>
              </a:ext>
            </a:extLst>
          </p:cNvPr>
          <p:cNvSpPr/>
          <p:nvPr/>
        </p:nvSpPr>
        <p:spPr>
          <a:xfrm>
            <a:off x="335596" y="5862791"/>
            <a:ext cx="771218" cy="771218"/>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en-US" sz="2800" b="1" dirty="0">
                <a:effectLst>
                  <a:outerShdw blurRad="38100" dist="38100" dir="2700000" algn="tl">
                    <a:srgbClr val="000000">
                      <a:alpha val="43137"/>
                    </a:srgbClr>
                  </a:outerShdw>
                </a:effectLst>
                <a:cs typeface="+mj-cs"/>
              </a:rPr>
              <a:t>14</a:t>
            </a:r>
            <a:endParaRPr lang="ar-SA" sz="2800" b="1" dirty="0">
              <a:effectLst>
                <a:outerShdw blurRad="38100" dist="38100" dir="2700000" algn="tl">
                  <a:srgbClr val="000000">
                    <a:alpha val="43137"/>
                  </a:srgbClr>
                </a:outerShdw>
              </a:effectLst>
              <a:cs typeface="+mj-cs"/>
            </a:endParaRPr>
          </a:p>
        </p:txBody>
      </p:sp>
      <p:sp>
        <p:nvSpPr>
          <p:cNvPr id="46" name="Content Placeholder 6">
            <a:extLst>
              <a:ext uri="{FF2B5EF4-FFF2-40B4-BE49-F238E27FC236}">
                <a16:creationId xmlns="" xmlns:a16="http://schemas.microsoft.com/office/drawing/2014/main" id="{2EA162BB-471A-455D-9176-D1FF9B78B488}"/>
              </a:ext>
            </a:extLst>
          </p:cNvPr>
          <p:cNvSpPr txBox="1">
            <a:spLocks/>
          </p:cNvSpPr>
          <p:nvPr/>
        </p:nvSpPr>
        <p:spPr>
          <a:xfrm>
            <a:off x="784384" y="2555258"/>
            <a:ext cx="5091168" cy="1942192"/>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rtl="1">
              <a:lnSpc>
                <a:spcPct val="150000"/>
              </a:lnSpc>
              <a:buNone/>
            </a:pPr>
            <a:r>
              <a:rPr lang="ar-SA" sz="1800" dirty="0">
                <a:latin typeface="Dubai" panose="020B0503030403030204" pitchFamily="34" charset="-78"/>
                <a:cs typeface="Dubai" panose="020B0503030403030204" pitchFamily="34" charset="-78"/>
              </a:rPr>
              <a:t>وتعرف منظمة أشوكا (</a:t>
            </a:r>
            <a:r>
              <a:rPr lang="en-SG" sz="1800" dirty="0">
                <a:latin typeface="Dubai" panose="020B0503030403030204" pitchFamily="34" charset="-78"/>
                <a:cs typeface="Dubai" panose="020B0503030403030204" pitchFamily="34" charset="-78"/>
              </a:rPr>
              <a:t>Ashoka</a:t>
            </a:r>
            <a:r>
              <a:rPr lang="ar-SA" sz="1800" dirty="0">
                <a:latin typeface="Dubai" panose="020B0503030403030204" pitchFamily="34" charset="-78"/>
                <a:cs typeface="Dubai" panose="020B0503030403030204" pitchFamily="34" charset="-78"/>
              </a:rPr>
              <a:t>) رواد الأعمال الاجتماعيين بأنهم " أفراد لديهم حلول مبتكرة للقضايا الاجتماعية الأكثر إلحاحا في المجتمع وهم ذوو رؤى بعيدة، وواقعيون يلهمون بالتنفيذ العملي لرؤيتهم".</a:t>
            </a:r>
            <a:endParaRPr lang="en-US" sz="1800" dirty="0">
              <a:latin typeface="Dubai" panose="020B0503030403030204" pitchFamily="34" charset="-78"/>
              <a:cs typeface="Dubai" panose="020B0503030403030204" pitchFamily="34" charset="-78"/>
            </a:endParaRPr>
          </a:p>
        </p:txBody>
      </p:sp>
      <p:sp>
        <p:nvSpPr>
          <p:cNvPr id="3" name="مستطيل 2">
            <a:extLst>
              <a:ext uri="{FF2B5EF4-FFF2-40B4-BE49-F238E27FC236}">
                <a16:creationId xmlns="" xmlns:a16="http://schemas.microsoft.com/office/drawing/2014/main" id="{CCEDE6F0-29CE-4005-A319-40B370F08495}"/>
              </a:ext>
            </a:extLst>
          </p:cNvPr>
          <p:cNvSpPr/>
          <p:nvPr/>
        </p:nvSpPr>
        <p:spPr>
          <a:xfrm>
            <a:off x="6426200" y="2428259"/>
            <a:ext cx="5003800" cy="1304203"/>
          </a:xfrm>
          <a:prstGeom prst="rect">
            <a:avLst/>
          </a:prstGeom>
        </p:spPr>
        <p:txBody>
          <a:bodyPr wrap="square">
            <a:spAutoFit/>
          </a:bodyPr>
          <a:lstStyle/>
          <a:p>
            <a:pPr algn="just" rtl="1">
              <a:lnSpc>
                <a:spcPct val="150000"/>
              </a:lnSpc>
            </a:pPr>
            <a:r>
              <a:rPr lang="ar-SA" dirty="0">
                <a:latin typeface="Dubai" panose="020B0503030403030204" pitchFamily="34" charset="-78"/>
                <a:cs typeface="Dubai" panose="020B0503030403030204" pitchFamily="34" charset="-78"/>
              </a:rPr>
              <a:t>هي نتاج عمل رائد الأعمال الاجتماعي الذي يدرك الأبعاد الاجتماعية، ويستخدم المبادئ الريادية لإنشاء المشروعات الناشئة وإدارتها لإحداث التغيير الاجتماعي الإيجابي.</a:t>
            </a:r>
          </a:p>
        </p:txBody>
      </p:sp>
      <p:sp>
        <p:nvSpPr>
          <p:cNvPr id="48" name="مستطيل 47">
            <a:extLst>
              <a:ext uri="{FF2B5EF4-FFF2-40B4-BE49-F238E27FC236}">
                <a16:creationId xmlns="" xmlns:a16="http://schemas.microsoft.com/office/drawing/2014/main" id="{7FDE9D7E-53DD-4860-B555-DFA2F4E372DF}"/>
              </a:ext>
            </a:extLst>
          </p:cNvPr>
          <p:cNvSpPr/>
          <p:nvPr/>
        </p:nvSpPr>
        <p:spPr>
          <a:xfrm>
            <a:off x="8433456" y="3854185"/>
            <a:ext cx="3472425" cy="515526"/>
          </a:xfrm>
          <a:prstGeom prst="rect">
            <a:avLst/>
          </a:prstGeom>
          <a:ln w="28575">
            <a:solidFill>
              <a:srgbClr val="FFC000"/>
            </a:solidFill>
          </a:ln>
        </p:spPr>
        <p:style>
          <a:lnRef idx="2">
            <a:schemeClr val="accent2"/>
          </a:lnRef>
          <a:fillRef idx="1">
            <a:schemeClr val="lt1"/>
          </a:fillRef>
          <a:effectRef idx="0">
            <a:schemeClr val="accent2"/>
          </a:effectRef>
          <a:fontRef idx="minor">
            <a:schemeClr val="dk1"/>
          </a:fontRef>
        </p:style>
        <p:txBody>
          <a:bodyPr wrap="none">
            <a:spAutoFit/>
          </a:bodyPr>
          <a:lstStyle/>
          <a:p>
            <a:pPr marL="0" indent="0" algn="ctr">
              <a:lnSpc>
                <a:spcPct val="150000"/>
              </a:lnSpc>
              <a:buNone/>
            </a:pPr>
            <a:r>
              <a:rPr lang="ar-SA" sz="2000" b="1" dirty="0">
                <a:latin typeface="Dubai" panose="020B0503030403030204" pitchFamily="34" charset="-78"/>
                <a:cs typeface="Dubai" panose="020B0503030403030204" pitchFamily="34" charset="-78"/>
              </a:rPr>
              <a:t>الغاية من ريادة الأعمال الاجتماعية:</a:t>
            </a:r>
          </a:p>
        </p:txBody>
      </p:sp>
      <p:sp>
        <p:nvSpPr>
          <p:cNvPr id="6" name="مستطيل 5">
            <a:extLst>
              <a:ext uri="{FF2B5EF4-FFF2-40B4-BE49-F238E27FC236}">
                <a16:creationId xmlns="" xmlns:a16="http://schemas.microsoft.com/office/drawing/2014/main" id="{00FC84A0-FB99-4507-B8F4-267AA080EEBC}"/>
              </a:ext>
            </a:extLst>
          </p:cNvPr>
          <p:cNvSpPr/>
          <p:nvPr/>
        </p:nvSpPr>
        <p:spPr>
          <a:xfrm>
            <a:off x="6426200" y="4522836"/>
            <a:ext cx="4865000" cy="888705"/>
          </a:xfrm>
          <a:prstGeom prst="rect">
            <a:avLst/>
          </a:prstGeom>
        </p:spPr>
        <p:txBody>
          <a:bodyPr wrap="square">
            <a:spAutoFit/>
          </a:bodyPr>
          <a:lstStyle/>
          <a:p>
            <a:pPr marL="285750" indent="-285750" algn="just" rtl="1">
              <a:lnSpc>
                <a:spcPct val="150000"/>
              </a:lnSpc>
              <a:buClr>
                <a:srgbClr val="FFC000"/>
              </a:buClr>
              <a:buSzPct val="80000"/>
              <a:buFont typeface="Wingdings" panose="05000000000000000000" pitchFamily="2" charset="2"/>
              <a:buChar char="q"/>
            </a:pPr>
            <a:r>
              <a:rPr lang="ar-SA" dirty="0">
                <a:latin typeface="Dubai" panose="020B0503030403030204" pitchFamily="34" charset="-78"/>
                <a:cs typeface="Dubai" panose="020B0503030403030204" pitchFamily="34" charset="-78"/>
              </a:rPr>
              <a:t>تعزيز الأهداف الاجتماعية والبيئية.</a:t>
            </a:r>
          </a:p>
          <a:p>
            <a:pPr marL="285750" indent="-285750" algn="just" rtl="1">
              <a:lnSpc>
                <a:spcPct val="150000"/>
              </a:lnSpc>
              <a:buClr>
                <a:srgbClr val="FFC000"/>
              </a:buClr>
              <a:buSzPct val="80000"/>
              <a:buFont typeface="Wingdings" panose="05000000000000000000" pitchFamily="2" charset="2"/>
              <a:buChar char="q"/>
            </a:pPr>
            <a:r>
              <a:rPr lang="ar-SA" dirty="0">
                <a:latin typeface="Dubai" panose="020B0503030403030204" pitchFamily="34" charset="-78"/>
                <a:cs typeface="Dubai" panose="020B0503030403030204" pitchFamily="34" charset="-78"/>
              </a:rPr>
              <a:t>التركيز يكون أكثر على المجتمع بدلا عن جني الربح.</a:t>
            </a:r>
          </a:p>
        </p:txBody>
      </p:sp>
      <p:sp>
        <p:nvSpPr>
          <p:cNvPr id="51" name="مستطيل 50">
            <a:extLst>
              <a:ext uri="{FF2B5EF4-FFF2-40B4-BE49-F238E27FC236}">
                <a16:creationId xmlns="" xmlns:a16="http://schemas.microsoft.com/office/drawing/2014/main" id="{0EC20D54-91D9-44A8-829F-8EDECB068E55}"/>
              </a:ext>
            </a:extLst>
          </p:cNvPr>
          <p:cNvSpPr/>
          <p:nvPr/>
        </p:nvSpPr>
        <p:spPr>
          <a:xfrm>
            <a:off x="3174705" y="1845025"/>
            <a:ext cx="3230372" cy="515526"/>
          </a:xfrm>
          <a:prstGeom prst="rect">
            <a:avLst/>
          </a:prstGeom>
          <a:ln w="28575">
            <a:solidFill>
              <a:srgbClr val="FFC000"/>
            </a:solidFill>
          </a:ln>
        </p:spPr>
        <p:style>
          <a:lnRef idx="2">
            <a:schemeClr val="accent2"/>
          </a:lnRef>
          <a:fillRef idx="1">
            <a:schemeClr val="lt1"/>
          </a:fillRef>
          <a:effectRef idx="0">
            <a:schemeClr val="accent2"/>
          </a:effectRef>
          <a:fontRef idx="minor">
            <a:schemeClr val="dk1"/>
          </a:fontRef>
        </p:style>
        <p:txBody>
          <a:bodyPr wrap="none">
            <a:spAutoFit/>
          </a:bodyPr>
          <a:lstStyle/>
          <a:p>
            <a:pPr marL="0" indent="0" algn="ctr" rtl="1">
              <a:lnSpc>
                <a:spcPct val="150000"/>
              </a:lnSpc>
              <a:buNone/>
            </a:pPr>
            <a:r>
              <a:rPr lang="ar-SA" sz="2000" b="1" dirty="0">
                <a:latin typeface="Dubai" panose="020B0503030403030204" pitchFamily="34" charset="-78"/>
                <a:cs typeface="Dubai" panose="020B0503030403030204" pitchFamily="34" charset="-78"/>
              </a:rPr>
              <a:t>تعرف منظمة أشوكا (</a:t>
            </a:r>
            <a:r>
              <a:rPr lang="en-US" sz="2000" b="1" dirty="0">
                <a:latin typeface="Dubai" panose="020B0503030403030204" pitchFamily="34" charset="-78"/>
                <a:cs typeface="Dubai" panose="020B0503030403030204" pitchFamily="34" charset="-78"/>
              </a:rPr>
              <a:t>Ashoka</a:t>
            </a:r>
            <a:r>
              <a:rPr lang="ar-SA" sz="2000" b="1" dirty="0">
                <a:latin typeface="Dubai" panose="020B0503030403030204" pitchFamily="34" charset="-78"/>
                <a:cs typeface="Dubai" panose="020B0503030403030204" pitchFamily="34" charset="-78"/>
              </a:rPr>
              <a:t>) :</a:t>
            </a:r>
          </a:p>
        </p:txBody>
      </p:sp>
    </p:spTree>
    <p:extLst>
      <p:ext uri="{BB962C8B-B14F-4D97-AF65-F5344CB8AC3E}">
        <p14:creationId xmlns:p14="http://schemas.microsoft.com/office/powerpoint/2010/main" val="36051585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B1B0B2"/>
            </a:gs>
            <a:gs pos="100000">
              <a:srgbClr val="707175"/>
            </a:gs>
          </a:gsLst>
          <a:lin ang="10800000" scaled="1"/>
          <a:tileRect/>
        </a:gradFill>
        <a:effectLst/>
      </p:bgPr>
    </p:bg>
    <p:spTree>
      <p:nvGrpSpPr>
        <p:cNvPr id="1" name=""/>
        <p:cNvGrpSpPr/>
        <p:nvPr/>
      </p:nvGrpSpPr>
      <p:grpSpPr>
        <a:xfrm>
          <a:off x="0" y="0"/>
          <a:ext cx="0" cy="0"/>
          <a:chOff x="0" y="0"/>
          <a:chExt cx="0" cy="0"/>
        </a:xfrm>
      </p:grpSpPr>
      <p:grpSp>
        <p:nvGrpSpPr>
          <p:cNvPr id="4" name="مجموعة 3">
            <a:extLst>
              <a:ext uri="{FF2B5EF4-FFF2-40B4-BE49-F238E27FC236}">
                <a16:creationId xmlns="" xmlns:a16="http://schemas.microsoft.com/office/drawing/2014/main" id="{7625C01E-1388-4D4C-A485-38C4982D6327}"/>
              </a:ext>
            </a:extLst>
          </p:cNvPr>
          <p:cNvGrpSpPr/>
          <p:nvPr/>
        </p:nvGrpSpPr>
        <p:grpSpPr>
          <a:xfrm>
            <a:off x="514237" y="574604"/>
            <a:ext cx="11163525" cy="5781818"/>
            <a:chOff x="514125" y="609600"/>
            <a:chExt cx="11163525" cy="5781818"/>
          </a:xfrm>
        </p:grpSpPr>
        <p:sp>
          <p:nvSpPr>
            <p:cNvPr id="8" name="مستطيل 7">
              <a:extLst>
                <a:ext uri="{FF2B5EF4-FFF2-40B4-BE49-F238E27FC236}">
                  <a16:creationId xmlns="" xmlns:a16="http://schemas.microsoft.com/office/drawing/2014/main" id="{9627EF75-7463-48B3-AFC3-61A677C72238}"/>
                </a:ext>
              </a:extLst>
            </p:cNvPr>
            <p:cNvSpPr/>
            <p:nvPr/>
          </p:nvSpPr>
          <p:spPr>
            <a:xfrm>
              <a:off x="609600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7" name="مستطيل 6">
              <a:extLst>
                <a:ext uri="{FF2B5EF4-FFF2-40B4-BE49-F238E27FC236}">
                  <a16:creationId xmlns="" xmlns:a16="http://schemas.microsoft.com/office/drawing/2014/main" id="{1D8B1CFD-FBB9-40AA-9E56-65BA94E28B73}"/>
                </a:ext>
              </a:extLst>
            </p:cNvPr>
            <p:cNvSpPr/>
            <p:nvPr/>
          </p:nvSpPr>
          <p:spPr>
            <a:xfrm>
              <a:off x="51435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0" name="مستطيل 29">
              <a:extLst>
                <a:ext uri="{FF2B5EF4-FFF2-40B4-BE49-F238E27FC236}">
                  <a16:creationId xmlns="" xmlns:a16="http://schemas.microsoft.com/office/drawing/2014/main" id="{089204CC-8504-494A-A916-00EFCA8BC2D5}"/>
                </a:ext>
              </a:extLst>
            </p:cNvPr>
            <p:cNvSpPr/>
            <p:nvPr/>
          </p:nvSpPr>
          <p:spPr>
            <a:xfrm>
              <a:off x="514125" y="1206501"/>
              <a:ext cx="5581650" cy="443816"/>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57" name="مستطيل 156">
              <a:extLst>
                <a:ext uri="{FF2B5EF4-FFF2-40B4-BE49-F238E27FC236}">
                  <a16:creationId xmlns="" xmlns:a16="http://schemas.microsoft.com/office/drawing/2014/main" id="{FE21F832-5653-4B9E-BB22-BD405F661E3E}"/>
                </a:ext>
              </a:extLst>
            </p:cNvPr>
            <p:cNvSpPr/>
            <p:nvPr/>
          </p:nvSpPr>
          <p:spPr>
            <a:xfrm>
              <a:off x="6141719" y="1206500"/>
              <a:ext cx="1286407"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58" name="مستطيل 157">
              <a:extLst>
                <a:ext uri="{FF2B5EF4-FFF2-40B4-BE49-F238E27FC236}">
                  <a16:creationId xmlns="" xmlns:a16="http://schemas.microsoft.com/office/drawing/2014/main" id="{45C4B167-983B-446D-AA57-E975B4362994}"/>
                </a:ext>
              </a:extLst>
            </p:cNvPr>
            <p:cNvSpPr/>
            <p:nvPr/>
          </p:nvSpPr>
          <p:spPr>
            <a:xfrm>
              <a:off x="10904975" y="1206500"/>
              <a:ext cx="772450"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grpSp>
      <p:sp>
        <p:nvSpPr>
          <p:cNvPr id="50" name="مستطيل 2">
            <a:extLst>
              <a:ext uri="{FF2B5EF4-FFF2-40B4-BE49-F238E27FC236}">
                <a16:creationId xmlns="" xmlns:a16="http://schemas.microsoft.com/office/drawing/2014/main" id="{BE6A001E-A096-4FB9-9B51-44DFC2D7337F}"/>
              </a:ext>
            </a:extLst>
          </p:cNvPr>
          <p:cNvSpPr>
            <a:spLocks noChangeArrowheads="1"/>
          </p:cNvSpPr>
          <p:nvPr/>
        </p:nvSpPr>
        <p:spPr bwMode="auto">
          <a:xfrm>
            <a:off x="7428351" y="1120661"/>
            <a:ext cx="347662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ar-SA" altLang="en-US" sz="3200" dirty="0">
                <a:solidFill>
                  <a:srgbClr val="00B050"/>
                </a:solidFill>
                <a:cs typeface="AL-Mohanad Bold" pitchFamily="2" charset="-78"/>
              </a:rPr>
              <a:t>ريادة الأعمال الاجتماعية </a:t>
            </a:r>
            <a:endParaRPr lang="ar-SA" altLang="en-US" sz="3200" dirty="0">
              <a:solidFill>
                <a:srgbClr val="FF0000"/>
              </a:solidFill>
              <a:cs typeface="Calibri" panose="020F0502020204030204" pitchFamily="34" charset="0"/>
            </a:endParaRPr>
          </a:p>
        </p:txBody>
      </p:sp>
      <p:sp>
        <p:nvSpPr>
          <p:cNvPr id="5" name="شكل بيضاوي 4">
            <a:extLst>
              <a:ext uri="{FF2B5EF4-FFF2-40B4-BE49-F238E27FC236}">
                <a16:creationId xmlns="" xmlns:a16="http://schemas.microsoft.com/office/drawing/2014/main" id="{B3B01D4F-8965-4895-B369-ACB952C475B7}"/>
              </a:ext>
            </a:extLst>
          </p:cNvPr>
          <p:cNvSpPr/>
          <p:nvPr/>
        </p:nvSpPr>
        <p:spPr>
          <a:xfrm>
            <a:off x="784384" y="891654"/>
            <a:ext cx="806678" cy="806678"/>
          </a:xfrm>
          <a:prstGeom prst="ellipse">
            <a:avLst/>
          </a:prstGeom>
          <a:solidFill>
            <a:schemeClr val="bg1"/>
          </a:solidFill>
          <a:ln w="28575">
            <a:solidFill>
              <a:srgbClr val="FFC000"/>
            </a:solidFill>
            <a:prstDash val="dash"/>
          </a:ln>
        </p:spPr>
        <p:style>
          <a:lnRef idx="2">
            <a:schemeClr val="accent6"/>
          </a:lnRef>
          <a:fillRef idx="1">
            <a:schemeClr val="lt1"/>
          </a:fillRef>
          <a:effectRef idx="0">
            <a:schemeClr val="accent6"/>
          </a:effectRef>
          <a:fontRef idx="minor">
            <a:schemeClr val="dk1"/>
          </a:fontRef>
        </p:style>
        <p:txBody>
          <a:bodyPr rtlCol="1" anchor="ctr"/>
          <a:lstStyle/>
          <a:p>
            <a:pPr algn="ctr"/>
            <a:r>
              <a:rPr lang="en-US" sz="3600" dirty="0">
                <a:solidFill>
                  <a:schemeClr val="tx1"/>
                </a:solidFill>
                <a:cs typeface="+mj-cs"/>
              </a:rPr>
              <a:t>4</a:t>
            </a:r>
            <a:endParaRPr lang="ar-SA" sz="3600" dirty="0">
              <a:solidFill>
                <a:schemeClr val="tx1"/>
              </a:solidFill>
              <a:cs typeface="+mj-cs"/>
            </a:endParaRPr>
          </a:p>
        </p:txBody>
      </p:sp>
      <p:sp>
        <p:nvSpPr>
          <p:cNvPr id="2" name="مستطيل 1">
            <a:extLst>
              <a:ext uri="{FF2B5EF4-FFF2-40B4-BE49-F238E27FC236}">
                <a16:creationId xmlns="" xmlns:a16="http://schemas.microsoft.com/office/drawing/2014/main" id="{E1E29541-0AB1-4136-9B50-377C002EC6BF}"/>
              </a:ext>
            </a:extLst>
          </p:cNvPr>
          <p:cNvSpPr/>
          <p:nvPr/>
        </p:nvSpPr>
        <p:spPr>
          <a:xfrm>
            <a:off x="7680339" y="1845025"/>
            <a:ext cx="4238661" cy="515526"/>
          </a:xfrm>
          <a:prstGeom prst="rect">
            <a:avLst/>
          </a:prstGeom>
          <a:ln w="28575">
            <a:solidFill>
              <a:srgbClr val="FFC000"/>
            </a:solidFill>
          </a:ln>
        </p:spPr>
        <p:style>
          <a:lnRef idx="2">
            <a:schemeClr val="accent2"/>
          </a:lnRef>
          <a:fillRef idx="1">
            <a:schemeClr val="lt1"/>
          </a:fillRef>
          <a:effectRef idx="0">
            <a:schemeClr val="accent2"/>
          </a:effectRef>
          <a:fontRef idx="minor">
            <a:schemeClr val="dk1"/>
          </a:fontRef>
        </p:style>
        <p:txBody>
          <a:bodyPr wrap="none">
            <a:spAutoFit/>
          </a:bodyPr>
          <a:lstStyle/>
          <a:p>
            <a:pPr marL="0" indent="0" algn="ctr" rtl="1">
              <a:lnSpc>
                <a:spcPct val="150000"/>
              </a:lnSpc>
              <a:buNone/>
            </a:pPr>
            <a:r>
              <a:rPr lang="ar-SA" sz="2000" b="1" dirty="0">
                <a:latin typeface="Dubai" panose="020B0503030403030204" pitchFamily="34" charset="-78"/>
                <a:cs typeface="Dubai" panose="020B0503030403030204" pitchFamily="34" charset="-78"/>
              </a:rPr>
              <a:t>ثلاثة أبعاد رئيسة لريادة الأعمال الاجتماعية:</a:t>
            </a:r>
          </a:p>
        </p:txBody>
      </p:sp>
      <p:sp>
        <p:nvSpPr>
          <p:cNvPr id="18" name="شكل بيضاوي 17">
            <a:extLst>
              <a:ext uri="{FF2B5EF4-FFF2-40B4-BE49-F238E27FC236}">
                <a16:creationId xmlns="" xmlns:a16="http://schemas.microsoft.com/office/drawing/2014/main" id="{791181F4-74AA-4F87-A6BA-718C4AD6A541}"/>
              </a:ext>
            </a:extLst>
          </p:cNvPr>
          <p:cNvSpPr/>
          <p:nvPr/>
        </p:nvSpPr>
        <p:spPr>
          <a:xfrm>
            <a:off x="335596" y="5862791"/>
            <a:ext cx="771218" cy="771218"/>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en-US" sz="2800" b="1" dirty="0">
                <a:effectLst>
                  <a:outerShdw blurRad="38100" dist="38100" dir="2700000" algn="tl">
                    <a:srgbClr val="000000">
                      <a:alpha val="43137"/>
                    </a:srgbClr>
                  </a:outerShdw>
                </a:effectLst>
                <a:cs typeface="+mj-cs"/>
              </a:rPr>
              <a:t>15</a:t>
            </a:r>
            <a:endParaRPr lang="ar-SA" sz="2800" b="1" dirty="0">
              <a:effectLst>
                <a:outerShdw blurRad="38100" dist="38100" dir="2700000" algn="tl">
                  <a:srgbClr val="000000">
                    <a:alpha val="43137"/>
                  </a:srgbClr>
                </a:outerShdw>
              </a:effectLst>
              <a:cs typeface="+mj-cs"/>
            </a:endParaRPr>
          </a:p>
        </p:txBody>
      </p:sp>
      <p:sp>
        <p:nvSpPr>
          <p:cNvPr id="48" name="مستطيل 47">
            <a:extLst>
              <a:ext uri="{FF2B5EF4-FFF2-40B4-BE49-F238E27FC236}">
                <a16:creationId xmlns="" xmlns:a16="http://schemas.microsoft.com/office/drawing/2014/main" id="{7FDE9D7E-53DD-4860-B555-DFA2F4E372DF}"/>
              </a:ext>
            </a:extLst>
          </p:cNvPr>
          <p:cNvSpPr/>
          <p:nvPr/>
        </p:nvSpPr>
        <p:spPr>
          <a:xfrm>
            <a:off x="10415062" y="3854185"/>
            <a:ext cx="1503938" cy="515526"/>
          </a:xfrm>
          <a:prstGeom prst="rect">
            <a:avLst/>
          </a:prstGeom>
          <a:ln w="28575">
            <a:solidFill>
              <a:srgbClr val="FFC000"/>
            </a:solidFill>
          </a:ln>
        </p:spPr>
        <p:style>
          <a:lnRef idx="2">
            <a:schemeClr val="accent2"/>
          </a:lnRef>
          <a:fillRef idx="1">
            <a:schemeClr val="lt1"/>
          </a:fillRef>
          <a:effectRef idx="0">
            <a:schemeClr val="accent2"/>
          </a:effectRef>
          <a:fontRef idx="minor">
            <a:schemeClr val="dk1"/>
          </a:fontRef>
        </p:style>
        <p:txBody>
          <a:bodyPr wrap="none">
            <a:spAutoFit/>
          </a:bodyPr>
          <a:lstStyle/>
          <a:p>
            <a:pPr marL="0" indent="0" algn="ctr">
              <a:lnSpc>
                <a:spcPct val="150000"/>
              </a:lnSpc>
              <a:buNone/>
            </a:pPr>
            <a:r>
              <a:rPr lang="ar-SA" sz="2000" b="1" dirty="0">
                <a:latin typeface="Dubai" panose="020B0503030403030204" pitchFamily="34" charset="-78"/>
                <a:cs typeface="Dubai" panose="020B0503030403030204" pitchFamily="34" charset="-78"/>
              </a:rPr>
              <a:t>بعض الأمثلة: </a:t>
            </a:r>
          </a:p>
        </p:txBody>
      </p:sp>
      <p:sp>
        <p:nvSpPr>
          <p:cNvPr id="6" name="مستطيل 5">
            <a:extLst>
              <a:ext uri="{FF2B5EF4-FFF2-40B4-BE49-F238E27FC236}">
                <a16:creationId xmlns="" xmlns:a16="http://schemas.microsoft.com/office/drawing/2014/main" id="{00FC84A0-FB99-4507-B8F4-267AA080EEBC}"/>
              </a:ext>
            </a:extLst>
          </p:cNvPr>
          <p:cNvSpPr/>
          <p:nvPr/>
        </p:nvSpPr>
        <p:spPr>
          <a:xfrm>
            <a:off x="8138958" y="4522836"/>
            <a:ext cx="3152241" cy="888705"/>
          </a:xfrm>
          <a:prstGeom prst="rect">
            <a:avLst/>
          </a:prstGeom>
        </p:spPr>
        <p:txBody>
          <a:bodyPr wrap="square">
            <a:spAutoFit/>
          </a:bodyPr>
          <a:lstStyle/>
          <a:p>
            <a:pPr marL="285750" indent="-285750" algn="just" rtl="1">
              <a:lnSpc>
                <a:spcPct val="150000"/>
              </a:lnSpc>
              <a:buClr>
                <a:srgbClr val="FFC000"/>
              </a:buClr>
              <a:buSzPct val="80000"/>
              <a:buFont typeface="Wingdings" panose="05000000000000000000" pitchFamily="2" charset="2"/>
              <a:buChar char="q"/>
            </a:pPr>
            <a:r>
              <a:rPr lang="ar-SA" dirty="0">
                <a:latin typeface="Dubai" panose="020B0503030403030204" pitchFamily="34" charset="-78"/>
                <a:cs typeface="Dubai" panose="020B0503030403030204" pitchFamily="34" charset="-78"/>
              </a:rPr>
              <a:t>منظمات توظيف العاطلين</a:t>
            </a:r>
          </a:p>
          <a:p>
            <a:pPr marL="285750" indent="-285750" algn="just" rtl="1">
              <a:lnSpc>
                <a:spcPct val="150000"/>
              </a:lnSpc>
              <a:buClr>
                <a:srgbClr val="FFC000"/>
              </a:buClr>
              <a:buSzPct val="80000"/>
              <a:buFont typeface="Wingdings" panose="05000000000000000000" pitchFamily="2" charset="2"/>
              <a:buChar char="q"/>
            </a:pPr>
            <a:r>
              <a:rPr lang="ar-SA" dirty="0">
                <a:latin typeface="Dubai" panose="020B0503030403030204" pitchFamily="34" charset="-78"/>
                <a:cs typeface="Dubai" panose="020B0503030403030204" pitchFamily="34" charset="-78"/>
              </a:rPr>
              <a:t>مشروعات الأسر المنتجة</a:t>
            </a:r>
          </a:p>
        </p:txBody>
      </p:sp>
      <p:sp>
        <p:nvSpPr>
          <p:cNvPr id="21" name="مستطيل 20">
            <a:extLst>
              <a:ext uri="{FF2B5EF4-FFF2-40B4-BE49-F238E27FC236}">
                <a16:creationId xmlns="" xmlns:a16="http://schemas.microsoft.com/office/drawing/2014/main" id="{FC47D5DE-9A74-497C-9DE6-785EBC2641FF}"/>
              </a:ext>
            </a:extLst>
          </p:cNvPr>
          <p:cNvSpPr/>
          <p:nvPr/>
        </p:nvSpPr>
        <p:spPr>
          <a:xfrm>
            <a:off x="8327668" y="2415950"/>
            <a:ext cx="2963531" cy="1304203"/>
          </a:xfrm>
          <a:prstGeom prst="rect">
            <a:avLst/>
          </a:prstGeom>
        </p:spPr>
        <p:txBody>
          <a:bodyPr wrap="square">
            <a:spAutoFit/>
          </a:bodyPr>
          <a:lstStyle/>
          <a:p>
            <a:pPr marL="285750" indent="-285750" algn="just" rtl="1">
              <a:lnSpc>
                <a:spcPct val="150000"/>
              </a:lnSpc>
              <a:buClr>
                <a:srgbClr val="FFC000"/>
              </a:buClr>
              <a:buSzPct val="80000"/>
              <a:buFont typeface="Wingdings" panose="05000000000000000000" pitchFamily="2" charset="2"/>
              <a:buChar char="q"/>
            </a:pPr>
            <a:r>
              <a:rPr lang="ar-SA" dirty="0">
                <a:latin typeface="Dubai" panose="020B0503030403030204" pitchFamily="34" charset="-78"/>
                <a:cs typeface="Dubai" panose="020B0503030403030204" pitchFamily="34" charset="-78"/>
              </a:rPr>
              <a:t>المجتمع</a:t>
            </a:r>
          </a:p>
          <a:p>
            <a:pPr marL="285750" indent="-285750" algn="just" rtl="1">
              <a:lnSpc>
                <a:spcPct val="150000"/>
              </a:lnSpc>
              <a:buClr>
                <a:srgbClr val="FFC000"/>
              </a:buClr>
              <a:buSzPct val="80000"/>
              <a:buFont typeface="Wingdings" panose="05000000000000000000" pitchFamily="2" charset="2"/>
              <a:buChar char="q"/>
            </a:pPr>
            <a:r>
              <a:rPr lang="ar-SA" dirty="0">
                <a:latin typeface="Dubai" panose="020B0503030403030204" pitchFamily="34" charset="-78"/>
                <a:cs typeface="Dubai" panose="020B0503030403030204" pitchFamily="34" charset="-78"/>
              </a:rPr>
              <a:t>الابتكار</a:t>
            </a:r>
          </a:p>
          <a:p>
            <a:pPr marL="285750" indent="-285750" algn="just" rtl="1">
              <a:lnSpc>
                <a:spcPct val="150000"/>
              </a:lnSpc>
              <a:buClr>
                <a:srgbClr val="FFC000"/>
              </a:buClr>
              <a:buSzPct val="80000"/>
              <a:buFont typeface="Wingdings" panose="05000000000000000000" pitchFamily="2" charset="2"/>
              <a:buChar char="q"/>
            </a:pPr>
            <a:r>
              <a:rPr lang="ar-SA" dirty="0">
                <a:latin typeface="Dubai" panose="020B0503030403030204" pitchFamily="34" charset="-78"/>
                <a:cs typeface="Dubai" panose="020B0503030403030204" pitchFamily="34" charset="-78"/>
              </a:rPr>
              <a:t>التوجه التسويقي</a:t>
            </a:r>
          </a:p>
        </p:txBody>
      </p:sp>
      <p:sp>
        <p:nvSpPr>
          <p:cNvPr id="82" name="مستطيل 81">
            <a:extLst>
              <a:ext uri="{FF2B5EF4-FFF2-40B4-BE49-F238E27FC236}">
                <a16:creationId xmlns="" xmlns:a16="http://schemas.microsoft.com/office/drawing/2014/main" id="{ACB4FFF0-3D64-41BC-8051-481071496AA1}"/>
              </a:ext>
            </a:extLst>
          </p:cNvPr>
          <p:cNvSpPr/>
          <p:nvPr/>
        </p:nvSpPr>
        <p:spPr>
          <a:xfrm>
            <a:off x="1492156" y="1845025"/>
            <a:ext cx="4939173" cy="515526"/>
          </a:xfrm>
          <a:prstGeom prst="rect">
            <a:avLst/>
          </a:prstGeom>
          <a:ln w="28575">
            <a:solidFill>
              <a:srgbClr val="FFC000"/>
            </a:solidFill>
          </a:ln>
        </p:spPr>
        <p:style>
          <a:lnRef idx="2">
            <a:schemeClr val="accent2"/>
          </a:lnRef>
          <a:fillRef idx="1">
            <a:schemeClr val="lt1"/>
          </a:fillRef>
          <a:effectRef idx="0">
            <a:schemeClr val="accent2"/>
          </a:effectRef>
          <a:fontRef idx="minor">
            <a:schemeClr val="dk1"/>
          </a:fontRef>
        </p:style>
        <p:txBody>
          <a:bodyPr wrap="none">
            <a:spAutoFit/>
          </a:bodyPr>
          <a:lstStyle/>
          <a:p>
            <a:pPr marL="0" indent="0" algn="ctr">
              <a:lnSpc>
                <a:spcPct val="150000"/>
              </a:lnSpc>
              <a:buNone/>
            </a:pPr>
            <a:r>
              <a:rPr lang="ar-SA" sz="2000" b="1" dirty="0">
                <a:latin typeface="Dubai" panose="020B0503030403030204" pitchFamily="34" charset="-78"/>
                <a:cs typeface="Dubai" panose="020B0503030403030204" pitchFamily="34" charset="-78"/>
              </a:rPr>
              <a:t>الشكل رقم (1 - 2) أبعاد ريادة الأعمال الاجتماعية:</a:t>
            </a:r>
          </a:p>
        </p:txBody>
      </p:sp>
      <p:grpSp>
        <p:nvGrpSpPr>
          <p:cNvPr id="15" name="مجموعة 14">
            <a:extLst>
              <a:ext uri="{FF2B5EF4-FFF2-40B4-BE49-F238E27FC236}">
                <a16:creationId xmlns="" xmlns:a16="http://schemas.microsoft.com/office/drawing/2014/main" id="{FCAE05E4-04BD-4C14-9309-DC8F174DC002}"/>
              </a:ext>
            </a:extLst>
          </p:cNvPr>
          <p:cNvGrpSpPr/>
          <p:nvPr/>
        </p:nvGrpSpPr>
        <p:grpSpPr>
          <a:xfrm>
            <a:off x="1328020" y="2515293"/>
            <a:ext cx="3929068" cy="3392277"/>
            <a:chOff x="625019" y="2179094"/>
            <a:chExt cx="4220949" cy="3697286"/>
          </a:xfrm>
        </p:grpSpPr>
        <p:grpSp>
          <p:nvGrpSpPr>
            <p:cNvPr id="14" name="مجموعة 13">
              <a:extLst>
                <a:ext uri="{FF2B5EF4-FFF2-40B4-BE49-F238E27FC236}">
                  <a16:creationId xmlns="" xmlns:a16="http://schemas.microsoft.com/office/drawing/2014/main" id="{7EA099EF-2EE7-4CC0-9B95-B02EE825F8F9}"/>
                </a:ext>
              </a:extLst>
            </p:cNvPr>
            <p:cNvGrpSpPr/>
            <p:nvPr/>
          </p:nvGrpSpPr>
          <p:grpSpPr>
            <a:xfrm>
              <a:off x="625019" y="2179094"/>
              <a:ext cx="4220949" cy="3697286"/>
              <a:chOff x="-4612830" y="1791868"/>
              <a:chExt cx="4220949" cy="3697286"/>
            </a:xfrm>
          </p:grpSpPr>
          <p:sp>
            <p:nvSpPr>
              <p:cNvPr id="93" name="مثلث متساوي الساقين 92">
                <a:extLst>
                  <a:ext uri="{FF2B5EF4-FFF2-40B4-BE49-F238E27FC236}">
                    <a16:creationId xmlns="" xmlns:a16="http://schemas.microsoft.com/office/drawing/2014/main" id="{160D88DC-DFCD-4AF7-A527-BCFC6E07E101}"/>
                  </a:ext>
                </a:extLst>
              </p:cNvPr>
              <p:cNvSpPr/>
              <p:nvPr/>
            </p:nvSpPr>
            <p:spPr>
              <a:xfrm>
                <a:off x="-4612830" y="3659873"/>
                <a:ext cx="2114330" cy="1829281"/>
              </a:xfrm>
              <a:prstGeom prst="triangle">
                <a:avLst/>
              </a:prstGeom>
              <a:solidFill>
                <a:srgbClr val="7A34AE"/>
              </a:solidFill>
              <a:ln>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92" name="مثلث متساوي الساقين 91">
                <a:extLst>
                  <a:ext uri="{FF2B5EF4-FFF2-40B4-BE49-F238E27FC236}">
                    <a16:creationId xmlns="" xmlns:a16="http://schemas.microsoft.com/office/drawing/2014/main" id="{50523BF4-DC8C-422C-8B08-ABD39E2D3862}"/>
                  </a:ext>
                </a:extLst>
              </p:cNvPr>
              <p:cNvSpPr/>
              <p:nvPr/>
            </p:nvSpPr>
            <p:spPr>
              <a:xfrm>
                <a:off x="-2506211" y="3659873"/>
                <a:ext cx="2114330" cy="1829281"/>
              </a:xfrm>
              <a:prstGeom prst="triangle">
                <a:avLst/>
              </a:prstGeom>
              <a:solidFill>
                <a:srgbClr val="234988"/>
              </a:solidFill>
              <a:ln>
                <a:noFill/>
              </a:ln>
              <a:effectLst>
                <a:innerShdw blurRad="635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84" name="مثلث متساوي الساقين 83">
                <a:extLst>
                  <a:ext uri="{FF2B5EF4-FFF2-40B4-BE49-F238E27FC236}">
                    <a16:creationId xmlns="" xmlns:a16="http://schemas.microsoft.com/office/drawing/2014/main" id="{C9E06CD0-DE77-41FD-BB0D-2BC134B72F8E}"/>
                  </a:ext>
                </a:extLst>
              </p:cNvPr>
              <p:cNvSpPr/>
              <p:nvPr/>
            </p:nvSpPr>
            <p:spPr>
              <a:xfrm flipV="1">
                <a:off x="-3559154" y="3659873"/>
                <a:ext cx="2114330" cy="1829281"/>
              </a:xfrm>
              <a:prstGeom prst="triangle">
                <a:avLst/>
              </a:prstGeom>
              <a:solidFill>
                <a:srgbClr val="5A9931"/>
              </a:solidFill>
              <a:ln>
                <a:no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94" name="مثلث متساوي الساقين 93">
                <a:extLst>
                  <a:ext uri="{FF2B5EF4-FFF2-40B4-BE49-F238E27FC236}">
                    <a16:creationId xmlns="" xmlns:a16="http://schemas.microsoft.com/office/drawing/2014/main" id="{717BF2F3-6ED7-4E2F-B134-64F83FB02FC8}"/>
                  </a:ext>
                </a:extLst>
              </p:cNvPr>
              <p:cNvSpPr/>
              <p:nvPr/>
            </p:nvSpPr>
            <p:spPr>
              <a:xfrm>
                <a:off x="-3568890" y="1791868"/>
                <a:ext cx="2114330" cy="1873663"/>
              </a:xfrm>
              <a:prstGeom prst="triangle">
                <a:avLst>
                  <a:gd name="adj" fmla="val 50676"/>
                </a:avLst>
              </a:prstGeom>
              <a:solidFill>
                <a:srgbClr val="F6660D"/>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grpSp>
        <p:sp>
          <p:nvSpPr>
            <p:cNvPr id="79" name="مستطيل 78">
              <a:extLst>
                <a:ext uri="{FF2B5EF4-FFF2-40B4-BE49-F238E27FC236}">
                  <a16:creationId xmlns="" xmlns:a16="http://schemas.microsoft.com/office/drawing/2014/main" id="{8A1300BA-0F32-4489-9F69-DCF07E88B09D}"/>
                </a:ext>
              </a:extLst>
            </p:cNvPr>
            <p:cNvSpPr/>
            <p:nvPr/>
          </p:nvSpPr>
          <p:spPr>
            <a:xfrm>
              <a:off x="2221651" y="3196258"/>
              <a:ext cx="1140710" cy="508359"/>
            </a:xfrm>
            <a:prstGeom prst="rect">
              <a:avLst/>
            </a:prstGeom>
          </p:spPr>
          <p:txBody>
            <a:bodyPr wrap="square">
              <a:spAutoFit/>
            </a:bodyPr>
            <a:lstStyle/>
            <a:p>
              <a:pPr algn="just">
                <a:lnSpc>
                  <a:spcPct val="150000"/>
                </a:lnSpc>
                <a:buClr>
                  <a:srgbClr val="FFC000"/>
                </a:buClr>
                <a:buSzPct val="80000"/>
              </a:pPr>
              <a:r>
                <a:rPr lang="ar-SA" b="1" dirty="0">
                  <a:solidFill>
                    <a:schemeClr val="bg1"/>
                  </a:solidFill>
                  <a:effectLst>
                    <a:outerShdw blurRad="38100" dist="38100" dir="2700000" algn="tl">
                      <a:srgbClr val="000000">
                        <a:alpha val="43137"/>
                      </a:srgbClr>
                    </a:outerShdw>
                  </a:effectLst>
                  <a:latin typeface="Dubai" panose="020B0503030403030204" pitchFamily="34" charset="-78"/>
                  <a:cs typeface="Dubai" panose="020B0503030403030204" pitchFamily="34" charset="-78"/>
                </a:rPr>
                <a:t>المجتمع</a:t>
              </a:r>
            </a:p>
          </p:txBody>
        </p:sp>
        <p:sp>
          <p:nvSpPr>
            <p:cNvPr id="80" name="مستطيل 79">
              <a:extLst>
                <a:ext uri="{FF2B5EF4-FFF2-40B4-BE49-F238E27FC236}">
                  <a16:creationId xmlns="" xmlns:a16="http://schemas.microsoft.com/office/drawing/2014/main" id="{560C6D02-C87B-42D2-9CA6-684ED253D5EC}"/>
                </a:ext>
              </a:extLst>
            </p:cNvPr>
            <p:cNvSpPr/>
            <p:nvPr/>
          </p:nvSpPr>
          <p:spPr>
            <a:xfrm>
              <a:off x="3393690" y="5030059"/>
              <a:ext cx="873060" cy="508359"/>
            </a:xfrm>
            <a:prstGeom prst="rect">
              <a:avLst/>
            </a:prstGeom>
          </p:spPr>
          <p:txBody>
            <a:bodyPr wrap="square">
              <a:spAutoFit/>
            </a:bodyPr>
            <a:lstStyle/>
            <a:p>
              <a:pPr algn="just">
                <a:lnSpc>
                  <a:spcPct val="150000"/>
                </a:lnSpc>
                <a:buClr>
                  <a:srgbClr val="FFC000"/>
                </a:buClr>
                <a:buSzPct val="80000"/>
              </a:pPr>
              <a:r>
                <a:rPr lang="ar-SA" b="1" dirty="0">
                  <a:solidFill>
                    <a:schemeClr val="bg1"/>
                  </a:solidFill>
                  <a:effectLst>
                    <a:outerShdw blurRad="38100" dist="38100" dir="2700000" algn="tl">
                      <a:srgbClr val="000000">
                        <a:alpha val="43137"/>
                      </a:srgbClr>
                    </a:outerShdw>
                  </a:effectLst>
                  <a:latin typeface="Dubai" panose="020B0503030403030204" pitchFamily="34" charset="-78"/>
                  <a:cs typeface="Dubai" panose="020B0503030403030204" pitchFamily="34" charset="-78"/>
                </a:rPr>
                <a:t>الابتكار</a:t>
              </a:r>
            </a:p>
          </p:txBody>
        </p:sp>
        <p:sp>
          <p:nvSpPr>
            <p:cNvPr id="81" name="مستطيل 80">
              <a:extLst>
                <a:ext uri="{FF2B5EF4-FFF2-40B4-BE49-F238E27FC236}">
                  <a16:creationId xmlns="" xmlns:a16="http://schemas.microsoft.com/office/drawing/2014/main" id="{9DC7F1F0-DFAD-4EFB-A0E4-77E5DC6364E4}"/>
                </a:ext>
              </a:extLst>
            </p:cNvPr>
            <p:cNvSpPr/>
            <p:nvPr/>
          </p:nvSpPr>
          <p:spPr>
            <a:xfrm>
              <a:off x="1079413" y="4961739"/>
              <a:ext cx="1190148" cy="694345"/>
            </a:xfrm>
            <a:prstGeom prst="rect">
              <a:avLst/>
            </a:prstGeom>
          </p:spPr>
          <p:txBody>
            <a:bodyPr wrap="square">
              <a:spAutoFit/>
            </a:bodyPr>
            <a:lstStyle/>
            <a:p>
              <a:pPr algn="ctr">
                <a:buClr>
                  <a:srgbClr val="FFC000"/>
                </a:buClr>
                <a:buSzPct val="80000"/>
              </a:pPr>
              <a:r>
                <a:rPr lang="ar-SA" b="1" dirty="0">
                  <a:solidFill>
                    <a:schemeClr val="bg1"/>
                  </a:solidFill>
                  <a:effectLst>
                    <a:outerShdw blurRad="38100" dist="38100" dir="2700000" algn="tl">
                      <a:srgbClr val="000000">
                        <a:alpha val="43137"/>
                      </a:srgbClr>
                    </a:outerShdw>
                  </a:effectLst>
                  <a:latin typeface="Dubai" panose="020B0503030403030204" pitchFamily="34" charset="-78"/>
                  <a:cs typeface="Dubai" panose="020B0503030403030204" pitchFamily="34" charset="-78"/>
                </a:rPr>
                <a:t>التوجه </a:t>
              </a:r>
            </a:p>
            <a:p>
              <a:pPr algn="ctr">
                <a:buClr>
                  <a:srgbClr val="FFC000"/>
                </a:buClr>
                <a:buSzPct val="80000"/>
              </a:pPr>
              <a:r>
                <a:rPr lang="ar-SA" b="1" dirty="0">
                  <a:solidFill>
                    <a:schemeClr val="bg1"/>
                  </a:solidFill>
                  <a:effectLst>
                    <a:outerShdw blurRad="38100" dist="38100" dir="2700000" algn="tl">
                      <a:srgbClr val="000000">
                        <a:alpha val="43137"/>
                      </a:srgbClr>
                    </a:outerShdw>
                  </a:effectLst>
                  <a:latin typeface="Dubai" panose="020B0503030403030204" pitchFamily="34" charset="-78"/>
                  <a:cs typeface="Dubai" panose="020B0503030403030204" pitchFamily="34" charset="-78"/>
                </a:rPr>
                <a:t>التسويقي</a:t>
              </a:r>
            </a:p>
          </p:txBody>
        </p:sp>
        <p:sp>
          <p:nvSpPr>
            <p:cNvPr id="111" name="مستطيل 110">
              <a:extLst>
                <a:ext uri="{FF2B5EF4-FFF2-40B4-BE49-F238E27FC236}">
                  <a16:creationId xmlns="" xmlns:a16="http://schemas.microsoft.com/office/drawing/2014/main" id="{E49018B9-A8A4-4BD5-BCF0-4D1491356308}"/>
                </a:ext>
              </a:extLst>
            </p:cNvPr>
            <p:cNvSpPr/>
            <p:nvPr/>
          </p:nvSpPr>
          <p:spPr>
            <a:xfrm>
              <a:off x="2022940" y="4239897"/>
              <a:ext cx="1417172" cy="694345"/>
            </a:xfrm>
            <a:prstGeom prst="rect">
              <a:avLst/>
            </a:prstGeom>
          </p:spPr>
          <p:txBody>
            <a:bodyPr wrap="square">
              <a:spAutoFit/>
            </a:bodyPr>
            <a:lstStyle/>
            <a:p>
              <a:pPr algn="ctr">
                <a:buClr>
                  <a:srgbClr val="FFC000"/>
                </a:buClr>
                <a:buSzPct val="80000"/>
              </a:pPr>
              <a:r>
                <a:rPr lang="ar-SA" b="1" dirty="0">
                  <a:solidFill>
                    <a:schemeClr val="bg1"/>
                  </a:solidFill>
                  <a:effectLst>
                    <a:outerShdw blurRad="38100" dist="38100" dir="2700000" algn="tl">
                      <a:srgbClr val="000000">
                        <a:alpha val="43137"/>
                      </a:srgbClr>
                    </a:outerShdw>
                  </a:effectLst>
                  <a:latin typeface="Dubai" panose="020B0503030403030204" pitchFamily="34" charset="-78"/>
                  <a:cs typeface="Dubai" panose="020B0503030403030204" pitchFamily="34" charset="-78"/>
                </a:rPr>
                <a:t>ريادة الأعمال الاجتماعية</a:t>
              </a:r>
            </a:p>
          </p:txBody>
        </p:sp>
      </p:grpSp>
    </p:spTree>
    <p:extLst>
      <p:ext uri="{BB962C8B-B14F-4D97-AF65-F5344CB8AC3E}">
        <p14:creationId xmlns:p14="http://schemas.microsoft.com/office/powerpoint/2010/main" val="29650192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B1B0B2"/>
            </a:gs>
            <a:gs pos="100000">
              <a:srgbClr val="707175"/>
            </a:gs>
          </a:gsLst>
          <a:lin ang="10800000" scaled="1"/>
          <a:tileRect/>
        </a:gradFill>
        <a:effectLst/>
      </p:bgPr>
    </p:bg>
    <p:spTree>
      <p:nvGrpSpPr>
        <p:cNvPr id="1" name=""/>
        <p:cNvGrpSpPr/>
        <p:nvPr/>
      </p:nvGrpSpPr>
      <p:grpSpPr>
        <a:xfrm>
          <a:off x="0" y="0"/>
          <a:ext cx="0" cy="0"/>
          <a:chOff x="0" y="0"/>
          <a:chExt cx="0" cy="0"/>
        </a:xfrm>
      </p:grpSpPr>
      <p:grpSp>
        <p:nvGrpSpPr>
          <p:cNvPr id="4" name="مجموعة 3">
            <a:extLst>
              <a:ext uri="{FF2B5EF4-FFF2-40B4-BE49-F238E27FC236}">
                <a16:creationId xmlns="" xmlns:a16="http://schemas.microsoft.com/office/drawing/2014/main" id="{7625C01E-1388-4D4C-A485-38C4982D6327}"/>
              </a:ext>
            </a:extLst>
          </p:cNvPr>
          <p:cNvGrpSpPr/>
          <p:nvPr/>
        </p:nvGrpSpPr>
        <p:grpSpPr>
          <a:xfrm>
            <a:off x="514237" y="574604"/>
            <a:ext cx="11163525" cy="5781818"/>
            <a:chOff x="514125" y="609600"/>
            <a:chExt cx="11163525" cy="5781818"/>
          </a:xfrm>
        </p:grpSpPr>
        <p:sp>
          <p:nvSpPr>
            <p:cNvPr id="8" name="مستطيل 7">
              <a:extLst>
                <a:ext uri="{FF2B5EF4-FFF2-40B4-BE49-F238E27FC236}">
                  <a16:creationId xmlns="" xmlns:a16="http://schemas.microsoft.com/office/drawing/2014/main" id="{9627EF75-7463-48B3-AFC3-61A677C72238}"/>
                </a:ext>
              </a:extLst>
            </p:cNvPr>
            <p:cNvSpPr/>
            <p:nvPr/>
          </p:nvSpPr>
          <p:spPr>
            <a:xfrm>
              <a:off x="609600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7" name="مستطيل 6">
              <a:extLst>
                <a:ext uri="{FF2B5EF4-FFF2-40B4-BE49-F238E27FC236}">
                  <a16:creationId xmlns="" xmlns:a16="http://schemas.microsoft.com/office/drawing/2014/main" id="{1D8B1CFD-FBB9-40AA-9E56-65BA94E28B73}"/>
                </a:ext>
              </a:extLst>
            </p:cNvPr>
            <p:cNvSpPr/>
            <p:nvPr/>
          </p:nvSpPr>
          <p:spPr>
            <a:xfrm>
              <a:off x="51435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0" name="مستطيل 29">
              <a:extLst>
                <a:ext uri="{FF2B5EF4-FFF2-40B4-BE49-F238E27FC236}">
                  <a16:creationId xmlns="" xmlns:a16="http://schemas.microsoft.com/office/drawing/2014/main" id="{089204CC-8504-494A-A916-00EFCA8BC2D5}"/>
                </a:ext>
              </a:extLst>
            </p:cNvPr>
            <p:cNvSpPr/>
            <p:nvPr/>
          </p:nvSpPr>
          <p:spPr>
            <a:xfrm>
              <a:off x="514125" y="1206501"/>
              <a:ext cx="5581650" cy="443816"/>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57" name="مستطيل 156">
              <a:extLst>
                <a:ext uri="{FF2B5EF4-FFF2-40B4-BE49-F238E27FC236}">
                  <a16:creationId xmlns="" xmlns:a16="http://schemas.microsoft.com/office/drawing/2014/main" id="{FE21F832-5653-4B9E-BB22-BD405F661E3E}"/>
                </a:ext>
              </a:extLst>
            </p:cNvPr>
            <p:cNvSpPr/>
            <p:nvPr/>
          </p:nvSpPr>
          <p:spPr>
            <a:xfrm>
              <a:off x="6141719" y="1206500"/>
              <a:ext cx="1286407"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58" name="مستطيل 157">
              <a:extLst>
                <a:ext uri="{FF2B5EF4-FFF2-40B4-BE49-F238E27FC236}">
                  <a16:creationId xmlns="" xmlns:a16="http://schemas.microsoft.com/office/drawing/2014/main" id="{45C4B167-983B-446D-AA57-E975B4362994}"/>
                </a:ext>
              </a:extLst>
            </p:cNvPr>
            <p:cNvSpPr/>
            <p:nvPr/>
          </p:nvSpPr>
          <p:spPr>
            <a:xfrm>
              <a:off x="10904975" y="1206500"/>
              <a:ext cx="772450"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grpSp>
      <p:sp>
        <p:nvSpPr>
          <p:cNvPr id="50" name="مستطيل 2">
            <a:extLst>
              <a:ext uri="{FF2B5EF4-FFF2-40B4-BE49-F238E27FC236}">
                <a16:creationId xmlns="" xmlns:a16="http://schemas.microsoft.com/office/drawing/2014/main" id="{BE6A001E-A096-4FB9-9B51-44DFC2D7337F}"/>
              </a:ext>
            </a:extLst>
          </p:cNvPr>
          <p:cNvSpPr>
            <a:spLocks noChangeArrowheads="1"/>
          </p:cNvSpPr>
          <p:nvPr/>
        </p:nvSpPr>
        <p:spPr bwMode="auto">
          <a:xfrm>
            <a:off x="7428351" y="1120661"/>
            <a:ext cx="347662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ar-SA" altLang="en-US" sz="3200" dirty="0">
                <a:solidFill>
                  <a:srgbClr val="00B050"/>
                </a:solidFill>
                <a:cs typeface="AL-Mohanad Bold" pitchFamily="2" charset="-78"/>
              </a:rPr>
              <a:t>المسؤولية الاجتماعية </a:t>
            </a:r>
            <a:endParaRPr lang="ar-SA" altLang="en-US" sz="3200" dirty="0">
              <a:solidFill>
                <a:srgbClr val="FF0000"/>
              </a:solidFill>
              <a:cs typeface="Calibri" panose="020F0502020204030204" pitchFamily="34" charset="0"/>
            </a:endParaRPr>
          </a:p>
        </p:txBody>
      </p:sp>
      <p:sp>
        <p:nvSpPr>
          <p:cNvPr id="5" name="شكل بيضاوي 4">
            <a:extLst>
              <a:ext uri="{FF2B5EF4-FFF2-40B4-BE49-F238E27FC236}">
                <a16:creationId xmlns="" xmlns:a16="http://schemas.microsoft.com/office/drawing/2014/main" id="{B3B01D4F-8965-4895-B369-ACB952C475B7}"/>
              </a:ext>
            </a:extLst>
          </p:cNvPr>
          <p:cNvSpPr/>
          <p:nvPr/>
        </p:nvSpPr>
        <p:spPr>
          <a:xfrm>
            <a:off x="784384" y="891654"/>
            <a:ext cx="806678" cy="806678"/>
          </a:xfrm>
          <a:prstGeom prst="ellipse">
            <a:avLst/>
          </a:prstGeom>
          <a:solidFill>
            <a:schemeClr val="bg1"/>
          </a:solidFill>
          <a:ln w="28575">
            <a:solidFill>
              <a:srgbClr val="FFC000"/>
            </a:solidFill>
            <a:prstDash val="dash"/>
          </a:ln>
        </p:spPr>
        <p:style>
          <a:lnRef idx="2">
            <a:schemeClr val="accent6"/>
          </a:lnRef>
          <a:fillRef idx="1">
            <a:schemeClr val="lt1"/>
          </a:fillRef>
          <a:effectRef idx="0">
            <a:schemeClr val="accent6"/>
          </a:effectRef>
          <a:fontRef idx="minor">
            <a:schemeClr val="dk1"/>
          </a:fontRef>
        </p:style>
        <p:txBody>
          <a:bodyPr rtlCol="1" anchor="ctr"/>
          <a:lstStyle/>
          <a:p>
            <a:pPr algn="ctr"/>
            <a:r>
              <a:rPr lang="en-US" sz="3600" dirty="0">
                <a:solidFill>
                  <a:schemeClr val="tx1"/>
                </a:solidFill>
                <a:cs typeface="+mj-cs"/>
              </a:rPr>
              <a:t>5</a:t>
            </a:r>
            <a:endParaRPr lang="ar-SA" sz="3600" dirty="0">
              <a:solidFill>
                <a:schemeClr val="tx1"/>
              </a:solidFill>
              <a:cs typeface="+mj-cs"/>
            </a:endParaRPr>
          </a:p>
        </p:txBody>
      </p:sp>
      <p:sp>
        <p:nvSpPr>
          <p:cNvPr id="2" name="مستطيل 1">
            <a:extLst>
              <a:ext uri="{FF2B5EF4-FFF2-40B4-BE49-F238E27FC236}">
                <a16:creationId xmlns="" xmlns:a16="http://schemas.microsoft.com/office/drawing/2014/main" id="{E1E29541-0AB1-4136-9B50-377C002EC6BF}"/>
              </a:ext>
            </a:extLst>
          </p:cNvPr>
          <p:cNvSpPr/>
          <p:nvPr/>
        </p:nvSpPr>
        <p:spPr>
          <a:xfrm>
            <a:off x="7717213" y="1845025"/>
            <a:ext cx="4164923" cy="515526"/>
          </a:xfrm>
          <a:prstGeom prst="rect">
            <a:avLst/>
          </a:prstGeom>
          <a:ln w="28575">
            <a:solidFill>
              <a:srgbClr val="FFC000"/>
            </a:solidFill>
          </a:ln>
        </p:spPr>
        <p:style>
          <a:lnRef idx="2">
            <a:schemeClr val="accent2"/>
          </a:lnRef>
          <a:fillRef idx="1">
            <a:schemeClr val="lt1"/>
          </a:fillRef>
          <a:effectRef idx="0">
            <a:schemeClr val="accent2"/>
          </a:effectRef>
          <a:fontRef idx="minor">
            <a:schemeClr val="dk1"/>
          </a:fontRef>
        </p:style>
        <p:txBody>
          <a:bodyPr wrap="none">
            <a:spAutoFit/>
          </a:bodyPr>
          <a:lstStyle/>
          <a:p>
            <a:pPr marL="0" indent="0" algn="ctr" rtl="1">
              <a:lnSpc>
                <a:spcPct val="150000"/>
              </a:lnSpc>
              <a:buNone/>
            </a:pPr>
            <a:r>
              <a:rPr lang="ar-SA" sz="2000" b="1" dirty="0">
                <a:latin typeface="Dubai" panose="020B0503030403030204" pitchFamily="34" charset="-78"/>
                <a:cs typeface="Dubai" panose="020B0503030403030204" pitchFamily="34" charset="-78"/>
              </a:rPr>
              <a:t>المسؤولية الاجتماعية لدى القطاع الخاص:</a:t>
            </a:r>
          </a:p>
        </p:txBody>
      </p:sp>
      <p:sp>
        <p:nvSpPr>
          <p:cNvPr id="18" name="شكل بيضاوي 17">
            <a:extLst>
              <a:ext uri="{FF2B5EF4-FFF2-40B4-BE49-F238E27FC236}">
                <a16:creationId xmlns="" xmlns:a16="http://schemas.microsoft.com/office/drawing/2014/main" id="{791181F4-74AA-4F87-A6BA-718C4AD6A541}"/>
              </a:ext>
            </a:extLst>
          </p:cNvPr>
          <p:cNvSpPr/>
          <p:nvPr/>
        </p:nvSpPr>
        <p:spPr>
          <a:xfrm>
            <a:off x="335596" y="5862791"/>
            <a:ext cx="771218" cy="771218"/>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en-US" sz="2800" b="1" dirty="0">
                <a:effectLst>
                  <a:outerShdw blurRad="38100" dist="38100" dir="2700000" algn="tl">
                    <a:srgbClr val="000000">
                      <a:alpha val="43137"/>
                    </a:srgbClr>
                  </a:outerShdw>
                </a:effectLst>
                <a:cs typeface="+mj-cs"/>
              </a:rPr>
              <a:t>16</a:t>
            </a:r>
            <a:endParaRPr lang="ar-SA" sz="2800" b="1" dirty="0">
              <a:effectLst>
                <a:outerShdw blurRad="38100" dist="38100" dir="2700000" algn="tl">
                  <a:srgbClr val="000000">
                    <a:alpha val="43137"/>
                  </a:srgbClr>
                </a:outerShdw>
              </a:effectLst>
              <a:cs typeface="+mj-cs"/>
            </a:endParaRPr>
          </a:p>
        </p:txBody>
      </p:sp>
      <p:sp>
        <p:nvSpPr>
          <p:cNvPr id="48" name="مستطيل 47">
            <a:extLst>
              <a:ext uri="{FF2B5EF4-FFF2-40B4-BE49-F238E27FC236}">
                <a16:creationId xmlns="" xmlns:a16="http://schemas.microsoft.com/office/drawing/2014/main" id="{7FDE9D7E-53DD-4860-B555-DFA2F4E372DF}"/>
              </a:ext>
            </a:extLst>
          </p:cNvPr>
          <p:cNvSpPr/>
          <p:nvPr/>
        </p:nvSpPr>
        <p:spPr>
          <a:xfrm>
            <a:off x="5450691" y="1845025"/>
            <a:ext cx="914033" cy="515526"/>
          </a:xfrm>
          <a:prstGeom prst="rect">
            <a:avLst/>
          </a:prstGeom>
          <a:ln w="28575">
            <a:solidFill>
              <a:srgbClr val="FFC000"/>
            </a:solidFill>
          </a:ln>
        </p:spPr>
        <p:style>
          <a:lnRef idx="2">
            <a:schemeClr val="accent2"/>
          </a:lnRef>
          <a:fillRef idx="1">
            <a:schemeClr val="lt1"/>
          </a:fillRef>
          <a:effectRef idx="0">
            <a:schemeClr val="accent2"/>
          </a:effectRef>
          <a:fontRef idx="minor">
            <a:schemeClr val="dk1"/>
          </a:fontRef>
        </p:style>
        <p:txBody>
          <a:bodyPr wrap="none">
            <a:spAutoFit/>
          </a:bodyPr>
          <a:lstStyle/>
          <a:p>
            <a:pPr marL="0" indent="0" algn="ctr">
              <a:lnSpc>
                <a:spcPct val="150000"/>
              </a:lnSpc>
              <a:buNone/>
            </a:pPr>
            <a:r>
              <a:rPr lang="ar-SA" sz="2000" b="1" dirty="0">
                <a:latin typeface="Dubai" panose="020B0503030403030204" pitchFamily="34" charset="-78"/>
                <a:cs typeface="Dubai" panose="020B0503030403030204" pitchFamily="34" charset="-78"/>
              </a:rPr>
              <a:t>الهدف: </a:t>
            </a:r>
          </a:p>
        </p:txBody>
      </p:sp>
      <p:sp>
        <p:nvSpPr>
          <p:cNvPr id="6" name="مستطيل 5">
            <a:extLst>
              <a:ext uri="{FF2B5EF4-FFF2-40B4-BE49-F238E27FC236}">
                <a16:creationId xmlns="" xmlns:a16="http://schemas.microsoft.com/office/drawing/2014/main" id="{00FC84A0-FB99-4507-B8F4-267AA080EEBC}"/>
              </a:ext>
            </a:extLst>
          </p:cNvPr>
          <p:cNvSpPr/>
          <p:nvPr/>
        </p:nvSpPr>
        <p:spPr>
          <a:xfrm>
            <a:off x="1196893" y="2513676"/>
            <a:ext cx="4834981" cy="473206"/>
          </a:xfrm>
          <a:prstGeom prst="rect">
            <a:avLst/>
          </a:prstGeom>
        </p:spPr>
        <p:txBody>
          <a:bodyPr wrap="square">
            <a:spAutoFit/>
          </a:bodyPr>
          <a:lstStyle/>
          <a:p>
            <a:pPr marL="285750" indent="-285750" algn="just" rtl="1">
              <a:lnSpc>
                <a:spcPct val="150000"/>
              </a:lnSpc>
              <a:buClr>
                <a:srgbClr val="FFC000"/>
              </a:buClr>
              <a:buSzPct val="80000"/>
              <a:buFont typeface="Wingdings" panose="05000000000000000000" pitchFamily="2" charset="2"/>
              <a:buChar char="q"/>
            </a:pPr>
            <a:r>
              <a:rPr lang="ar-SA" dirty="0">
                <a:latin typeface="Dubai" panose="020B0503030403030204" pitchFamily="34" charset="-78"/>
                <a:cs typeface="Dubai" panose="020B0503030403030204" pitchFamily="34" charset="-78"/>
              </a:rPr>
              <a:t>مساهمة القطاع الخاص في تنمية المجتمع.</a:t>
            </a:r>
          </a:p>
        </p:txBody>
      </p:sp>
      <p:sp>
        <p:nvSpPr>
          <p:cNvPr id="21" name="مستطيل 20">
            <a:extLst>
              <a:ext uri="{FF2B5EF4-FFF2-40B4-BE49-F238E27FC236}">
                <a16:creationId xmlns="" xmlns:a16="http://schemas.microsoft.com/office/drawing/2014/main" id="{FC47D5DE-9A74-497C-9DE6-785EBC2641FF}"/>
              </a:ext>
            </a:extLst>
          </p:cNvPr>
          <p:cNvSpPr/>
          <p:nvPr/>
        </p:nvSpPr>
        <p:spPr>
          <a:xfrm>
            <a:off x="6456218" y="2415950"/>
            <a:ext cx="4834981" cy="888705"/>
          </a:xfrm>
          <a:prstGeom prst="rect">
            <a:avLst/>
          </a:prstGeom>
        </p:spPr>
        <p:txBody>
          <a:bodyPr wrap="square">
            <a:spAutoFit/>
          </a:bodyPr>
          <a:lstStyle/>
          <a:p>
            <a:pPr marL="285750" indent="-285750" algn="just" rtl="1">
              <a:lnSpc>
                <a:spcPct val="150000"/>
              </a:lnSpc>
              <a:buClr>
                <a:srgbClr val="FFC000"/>
              </a:buClr>
              <a:buSzPct val="80000"/>
              <a:buFont typeface="Wingdings" panose="05000000000000000000" pitchFamily="2" charset="2"/>
              <a:buChar char="q"/>
            </a:pPr>
            <a:r>
              <a:rPr lang="ar-SA" dirty="0">
                <a:latin typeface="Dubai" panose="020B0503030403030204" pitchFamily="34" charset="-78"/>
                <a:cs typeface="Dubai" panose="020B0503030403030204" pitchFamily="34" charset="-78"/>
              </a:rPr>
              <a:t>تعتبر المسؤولية الاجتماعية وأخلاقيات الأعمال كالمواثيق الأساسية للأعمال.</a:t>
            </a:r>
          </a:p>
        </p:txBody>
      </p:sp>
    </p:spTree>
    <p:extLst>
      <p:ext uri="{BB962C8B-B14F-4D97-AF65-F5344CB8AC3E}">
        <p14:creationId xmlns:p14="http://schemas.microsoft.com/office/powerpoint/2010/main" val="39539599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B1B0B2"/>
            </a:gs>
            <a:gs pos="100000">
              <a:srgbClr val="707175"/>
            </a:gs>
          </a:gsLst>
          <a:lin ang="10800000" scaled="1"/>
          <a:tileRect/>
        </a:gradFill>
        <a:effectLst/>
      </p:bgPr>
    </p:bg>
    <p:spTree>
      <p:nvGrpSpPr>
        <p:cNvPr id="1" name=""/>
        <p:cNvGrpSpPr/>
        <p:nvPr/>
      </p:nvGrpSpPr>
      <p:grpSpPr>
        <a:xfrm>
          <a:off x="0" y="0"/>
          <a:ext cx="0" cy="0"/>
          <a:chOff x="0" y="0"/>
          <a:chExt cx="0" cy="0"/>
        </a:xfrm>
      </p:grpSpPr>
      <p:grpSp>
        <p:nvGrpSpPr>
          <p:cNvPr id="4" name="مجموعة 3">
            <a:extLst>
              <a:ext uri="{FF2B5EF4-FFF2-40B4-BE49-F238E27FC236}">
                <a16:creationId xmlns="" xmlns:a16="http://schemas.microsoft.com/office/drawing/2014/main" id="{7625C01E-1388-4D4C-A485-38C4982D6327}"/>
              </a:ext>
            </a:extLst>
          </p:cNvPr>
          <p:cNvGrpSpPr/>
          <p:nvPr/>
        </p:nvGrpSpPr>
        <p:grpSpPr>
          <a:xfrm>
            <a:off x="514237" y="574604"/>
            <a:ext cx="11163525" cy="5781818"/>
            <a:chOff x="514125" y="609600"/>
            <a:chExt cx="11163525" cy="5781818"/>
          </a:xfrm>
        </p:grpSpPr>
        <p:sp>
          <p:nvSpPr>
            <p:cNvPr id="8" name="مستطيل 7">
              <a:extLst>
                <a:ext uri="{FF2B5EF4-FFF2-40B4-BE49-F238E27FC236}">
                  <a16:creationId xmlns="" xmlns:a16="http://schemas.microsoft.com/office/drawing/2014/main" id="{9627EF75-7463-48B3-AFC3-61A677C72238}"/>
                </a:ext>
              </a:extLst>
            </p:cNvPr>
            <p:cNvSpPr/>
            <p:nvPr/>
          </p:nvSpPr>
          <p:spPr>
            <a:xfrm>
              <a:off x="609600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7" name="مستطيل 6">
              <a:extLst>
                <a:ext uri="{FF2B5EF4-FFF2-40B4-BE49-F238E27FC236}">
                  <a16:creationId xmlns="" xmlns:a16="http://schemas.microsoft.com/office/drawing/2014/main" id="{1D8B1CFD-FBB9-40AA-9E56-65BA94E28B73}"/>
                </a:ext>
              </a:extLst>
            </p:cNvPr>
            <p:cNvSpPr/>
            <p:nvPr/>
          </p:nvSpPr>
          <p:spPr>
            <a:xfrm>
              <a:off x="51435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0" name="مستطيل 29">
              <a:extLst>
                <a:ext uri="{FF2B5EF4-FFF2-40B4-BE49-F238E27FC236}">
                  <a16:creationId xmlns="" xmlns:a16="http://schemas.microsoft.com/office/drawing/2014/main" id="{089204CC-8504-494A-A916-00EFCA8BC2D5}"/>
                </a:ext>
              </a:extLst>
            </p:cNvPr>
            <p:cNvSpPr/>
            <p:nvPr/>
          </p:nvSpPr>
          <p:spPr>
            <a:xfrm>
              <a:off x="514125" y="1206501"/>
              <a:ext cx="5581650" cy="443816"/>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57" name="مستطيل 156">
              <a:extLst>
                <a:ext uri="{FF2B5EF4-FFF2-40B4-BE49-F238E27FC236}">
                  <a16:creationId xmlns="" xmlns:a16="http://schemas.microsoft.com/office/drawing/2014/main" id="{FE21F832-5653-4B9E-BB22-BD405F661E3E}"/>
                </a:ext>
              </a:extLst>
            </p:cNvPr>
            <p:cNvSpPr/>
            <p:nvPr/>
          </p:nvSpPr>
          <p:spPr>
            <a:xfrm>
              <a:off x="6141719" y="1206500"/>
              <a:ext cx="1286407"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58" name="مستطيل 157">
              <a:extLst>
                <a:ext uri="{FF2B5EF4-FFF2-40B4-BE49-F238E27FC236}">
                  <a16:creationId xmlns="" xmlns:a16="http://schemas.microsoft.com/office/drawing/2014/main" id="{45C4B167-983B-446D-AA57-E975B4362994}"/>
                </a:ext>
              </a:extLst>
            </p:cNvPr>
            <p:cNvSpPr/>
            <p:nvPr/>
          </p:nvSpPr>
          <p:spPr>
            <a:xfrm>
              <a:off x="10904975" y="1206500"/>
              <a:ext cx="772450"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grpSp>
      <p:sp>
        <p:nvSpPr>
          <p:cNvPr id="50" name="مستطيل 2">
            <a:extLst>
              <a:ext uri="{FF2B5EF4-FFF2-40B4-BE49-F238E27FC236}">
                <a16:creationId xmlns="" xmlns:a16="http://schemas.microsoft.com/office/drawing/2014/main" id="{BE6A001E-A096-4FB9-9B51-44DFC2D7337F}"/>
              </a:ext>
            </a:extLst>
          </p:cNvPr>
          <p:cNvSpPr>
            <a:spLocks noChangeArrowheads="1"/>
          </p:cNvSpPr>
          <p:nvPr/>
        </p:nvSpPr>
        <p:spPr bwMode="auto">
          <a:xfrm>
            <a:off x="7428351" y="1120661"/>
            <a:ext cx="347662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ar-SA" altLang="en-US" sz="3200" dirty="0">
                <a:solidFill>
                  <a:srgbClr val="00B050"/>
                </a:solidFill>
                <a:cs typeface="AL-Mohanad Bold" pitchFamily="2" charset="-78"/>
              </a:rPr>
              <a:t>المسؤولية الاجتماعية </a:t>
            </a:r>
            <a:endParaRPr lang="ar-SA" altLang="en-US" sz="3200" dirty="0">
              <a:solidFill>
                <a:srgbClr val="FF0000"/>
              </a:solidFill>
              <a:cs typeface="Calibri" panose="020F0502020204030204" pitchFamily="34" charset="0"/>
            </a:endParaRPr>
          </a:p>
        </p:txBody>
      </p:sp>
      <p:sp>
        <p:nvSpPr>
          <p:cNvPr id="5" name="شكل بيضاوي 4">
            <a:extLst>
              <a:ext uri="{FF2B5EF4-FFF2-40B4-BE49-F238E27FC236}">
                <a16:creationId xmlns="" xmlns:a16="http://schemas.microsoft.com/office/drawing/2014/main" id="{B3B01D4F-8965-4895-B369-ACB952C475B7}"/>
              </a:ext>
            </a:extLst>
          </p:cNvPr>
          <p:cNvSpPr/>
          <p:nvPr/>
        </p:nvSpPr>
        <p:spPr>
          <a:xfrm>
            <a:off x="784384" y="891654"/>
            <a:ext cx="806678" cy="806678"/>
          </a:xfrm>
          <a:prstGeom prst="ellipse">
            <a:avLst/>
          </a:prstGeom>
          <a:solidFill>
            <a:schemeClr val="bg1"/>
          </a:solidFill>
          <a:ln w="28575">
            <a:solidFill>
              <a:srgbClr val="FFC000"/>
            </a:solidFill>
            <a:prstDash val="dash"/>
          </a:ln>
        </p:spPr>
        <p:style>
          <a:lnRef idx="2">
            <a:schemeClr val="accent6"/>
          </a:lnRef>
          <a:fillRef idx="1">
            <a:schemeClr val="lt1"/>
          </a:fillRef>
          <a:effectRef idx="0">
            <a:schemeClr val="accent6"/>
          </a:effectRef>
          <a:fontRef idx="minor">
            <a:schemeClr val="dk1"/>
          </a:fontRef>
        </p:style>
        <p:txBody>
          <a:bodyPr rtlCol="1" anchor="ctr"/>
          <a:lstStyle/>
          <a:p>
            <a:pPr algn="ctr"/>
            <a:r>
              <a:rPr lang="en-US" sz="3600" dirty="0">
                <a:solidFill>
                  <a:schemeClr val="tx1"/>
                </a:solidFill>
                <a:cs typeface="+mj-cs"/>
              </a:rPr>
              <a:t>5</a:t>
            </a:r>
            <a:endParaRPr lang="ar-SA" sz="3600" dirty="0">
              <a:solidFill>
                <a:schemeClr val="tx1"/>
              </a:solidFill>
              <a:cs typeface="+mj-cs"/>
            </a:endParaRPr>
          </a:p>
        </p:txBody>
      </p:sp>
      <p:sp>
        <p:nvSpPr>
          <p:cNvPr id="18" name="شكل بيضاوي 17">
            <a:extLst>
              <a:ext uri="{FF2B5EF4-FFF2-40B4-BE49-F238E27FC236}">
                <a16:creationId xmlns="" xmlns:a16="http://schemas.microsoft.com/office/drawing/2014/main" id="{791181F4-74AA-4F87-A6BA-718C4AD6A541}"/>
              </a:ext>
            </a:extLst>
          </p:cNvPr>
          <p:cNvSpPr/>
          <p:nvPr/>
        </p:nvSpPr>
        <p:spPr>
          <a:xfrm>
            <a:off x="335596" y="5862791"/>
            <a:ext cx="771218" cy="771218"/>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en-US" sz="2800" b="1" dirty="0">
                <a:effectLst>
                  <a:outerShdw blurRad="38100" dist="38100" dir="2700000" algn="tl">
                    <a:srgbClr val="000000">
                      <a:alpha val="43137"/>
                    </a:srgbClr>
                  </a:outerShdw>
                </a:effectLst>
                <a:cs typeface="+mj-cs"/>
              </a:rPr>
              <a:t>17</a:t>
            </a:r>
            <a:endParaRPr lang="ar-SA" sz="2800" b="1" dirty="0">
              <a:effectLst>
                <a:outerShdw blurRad="38100" dist="38100" dir="2700000" algn="tl">
                  <a:srgbClr val="000000">
                    <a:alpha val="43137"/>
                  </a:srgbClr>
                </a:outerShdw>
              </a:effectLst>
              <a:cs typeface="+mj-cs"/>
            </a:endParaRPr>
          </a:p>
        </p:txBody>
      </p:sp>
      <p:sp>
        <p:nvSpPr>
          <p:cNvPr id="112" name="Content Placeholder 2">
            <a:extLst>
              <a:ext uri="{FF2B5EF4-FFF2-40B4-BE49-F238E27FC236}">
                <a16:creationId xmlns="" xmlns:a16="http://schemas.microsoft.com/office/drawing/2014/main" id="{E1B38A47-7BD4-428E-A211-27CB2FE178BF}"/>
              </a:ext>
            </a:extLst>
          </p:cNvPr>
          <p:cNvSpPr txBox="1">
            <a:spLocks/>
          </p:cNvSpPr>
          <p:nvPr/>
        </p:nvSpPr>
        <p:spPr>
          <a:xfrm>
            <a:off x="1141492" y="5232259"/>
            <a:ext cx="4777997" cy="820728"/>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lgn="just" rtl="1">
              <a:lnSpc>
                <a:spcPct val="100000"/>
              </a:lnSpc>
              <a:spcBef>
                <a:spcPts val="0"/>
              </a:spcBef>
              <a:buClr>
                <a:srgbClr val="FFC000"/>
              </a:buClr>
              <a:buSzPct val="80000"/>
              <a:buNone/>
            </a:pPr>
            <a:r>
              <a:rPr lang="ar-SA" sz="1800" dirty="0">
                <a:latin typeface="Dubai" panose="020B0503030403030204" pitchFamily="34" charset="-78"/>
                <a:cs typeface="Dubai" panose="020B0503030403030204" pitchFamily="34" charset="-78"/>
              </a:rPr>
              <a:t>نشر الفضيلة والمبادئ السامية بين أفراد المجتمع وفي مجالات التجارة.</a:t>
            </a:r>
            <a:endParaRPr lang="en-US" sz="1800" dirty="0">
              <a:latin typeface="Dubai" panose="020B0503030403030204" pitchFamily="34" charset="-78"/>
              <a:cs typeface="Dubai" panose="020B0503030403030204" pitchFamily="34" charset="-78"/>
            </a:endParaRPr>
          </a:p>
        </p:txBody>
      </p:sp>
      <p:sp>
        <p:nvSpPr>
          <p:cNvPr id="24" name="Freeform 55">
            <a:extLst>
              <a:ext uri="{FF2B5EF4-FFF2-40B4-BE49-F238E27FC236}">
                <a16:creationId xmlns="" xmlns:a16="http://schemas.microsoft.com/office/drawing/2014/main" id="{60C70ABF-30A7-4C08-A7FB-500C75E57A39}"/>
              </a:ext>
            </a:extLst>
          </p:cNvPr>
          <p:cNvSpPr/>
          <p:nvPr/>
        </p:nvSpPr>
        <p:spPr>
          <a:xfrm flipH="1">
            <a:off x="7984910" y="1662244"/>
            <a:ext cx="3692624" cy="4694178"/>
          </a:xfrm>
          <a:custGeom>
            <a:avLst/>
            <a:gdLst/>
            <a:ahLst/>
            <a:cxnLst/>
            <a:rect l="l" t="t" r="r" b="b"/>
            <a:pathLst>
              <a:path w="3294587" h="5795631">
                <a:moveTo>
                  <a:pt x="0" y="0"/>
                </a:moveTo>
                <a:lnTo>
                  <a:pt x="3294587" y="2889259"/>
                </a:lnTo>
                <a:lnTo>
                  <a:pt x="0" y="5795631"/>
                </a:lnTo>
                <a:close/>
              </a:path>
            </a:pathLst>
          </a:cu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a:p>
        </p:txBody>
      </p:sp>
      <p:cxnSp>
        <p:nvCxnSpPr>
          <p:cNvPr id="25" name="Straight Connector 12">
            <a:extLst>
              <a:ext uri="{FF2B5EF4-FFF2-40B4-BE49-F238E27FC236}">
                <a16:creationId xmlns="" xmlns:a16="http://schemas.microsoft.com/office/drawing/2014/main" id="{FD32CF68-3C31-427F-920F-50EE257F6FCE}"/>
              </a:ext>
            </a:extLst>
          </p:cNvPr>
          <p:cNvCxnSpPr>
            <a:cxnSpLocks/>
            <a:stCxn id="29" idx="6"/>
            <a:endCxn id="32" idx="2"/>
          </p:cNvCxnSpPr>
          <p:nvPr/>
        </p:nvCxnSpPr>
        <p:spPr>
          <a:xfrm flipH="1" flipV="1">
            <a:off x="6488448" y="3713794"/>
            <a:ext cx="1509951" cy="29812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6" name="Straight Connector 13">
            <a:extLst>
              <a:ext uri="{FF2B5EF4-FFF2-40B4-BE49-F238E27FC236}">
                <a16:creationId xmlns="" xmlns:a16="http://schemas.microsoft.com/office/drawing/2014/main" id="{F8FF1A43-F1E4-484B-881A-1FA95AB454D4}"/>
              </a:ext>
            </a:extLst>
          </p:cNvPr>
          <p:cNvCxnSpPr>
            <a:cxnSpLocks/>
            <a:stCxn id="29" idx="6"/>
            <a:endCxn id="33" idx="2"/>
          </p:cNvCxnSpPr>
          <p:nvPr/>
        </p:nvCxnSpPr>
        <p:spPr>
          <a:xfrm flipH="1">
            <a:off x="6488448" y="4011914"/>
            <a:ext cx="1509951" cy="1460497"/>
          </a:xfrm>
          <a:prstGeom prst="line">
            <a:avLst/>
          </a:prstGeom>
          <a:ln w="19050">
            <a:solidFill>
              <a:srgbClr val="FF6600"/>
            </a:solidFill>
          </a:ln>
        </p:spPr>
        <p:style>
          <a:lnRef idx="1">
            <a:schemeClr val="accent1"/>
          </a:lnRef>
          <a:fillRef idx="0">
            <a:schemeClr val="accent1"/>
          </a:fillRef>
          <a:effectRef idx="0">
            <a:schemeClr val="accent1"/>
          </a:effectRef>
          <a:fontRef idx="minor">
            <a:schemeClr val="tx1"/>
          </a:fontRef>
        </p:style>
      </p:cxnSp>
      <p:cxnSp>
        <p:nvCxnSpPr>
          <p:cNvPr id="27" name="Straight Connector 14">
            <a:extLst>
              <a:ext uri="{FF2B5EF4-FFF2-40B4-BE49-F238E27FC236}">
                <a16:creationId xmlns="" xmlns:a16="http://schemas.microsoft.com/office/drawing/2014/main" id="{100CD9F7-59FB-401E-A88F-6845DE1A82D2}"/>
              </a:ext>
            </a:extLst>
          </p:cNvPr>
          <p:cNvCxnSpPr>
            <a:cxnSpLocks/>
            <a:stCxn id="29" idx="6"/>
            <a:endCxn id="31" idx="2"/>
          </p:cNvCxnSpPr>
          <p:nvPr/>
        </p:nvCxnSpPr>
        <p:spPr>
          <a:xfrm flipH="1" flipV="1">
            <a:off x="6488448" y="3040504"/>
            <a:ext cx="1509951" cy="97141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28" name="Straight Connector 15">
            <a:extLst>
              <a:ext uri="{FF2B5EF4-FFF2-40B4-BE49-F238E27FC236}">
                <a16:creationId xmlns="" xmlns:a16="http://schemas.microsoft.com/office/drawing/2014/main" id="{81AD33A8-B526-4220-AA71-DFFDA9FD46AD}"/>
              </a:ext>
            </a:extLst>
          </p:cNvPr>
          <p:cNvCxnSpPr>
            <a:cxnSpLocks/>
            <a:stCxn id="29" idx="6"/>
            <a:endCxn id="34" idx="2"/>
          </p:cNvCxnSpPr>
          <p:nvPr/>
        </p:nvCxnSpPr>
        <p:spPr>
          <a:xfrm flipH="1" flipV="1">
            <a:off x="6488448" y="2159374"/>
            <a:ext cx="1509951" cy="1852540"/>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sp>
        <p:nvSpPr>
          <p:cNvPr id="31" name="Oval 17">
            <a:extLst>
              <a:ext uri="{FF2B5EF4-FFF2-40B4-BE49-F238E27FC236}">
                <a16:creationId xmlns="" xmlns:a16="http://schemas.microsoft.com/office/drawing/2014/main" id="{D9465D7C-3BAC-404D-9504-D2A30E5741D6}"/>
              </a:ext>
            </a:extLst>
          </p:cNvPr>
          <p:cNvSpPr/>
          <p:nvPr/>
        </p:nvSpPr>
        <p:spPr>
          <a:xfrm flipH="1">
            <a:off x="5948448" y="2770504"/>
            <a:ext cx="540000" cy="540000"/>
          </a:xfrm>
          <a:prstGeom prst="ellipse">
            <a:avLst/>
          </a:prstGeom>
          <a:solidFill>
            <a:schemeClr val="bg1"/>
          </a:solid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latin typeface="Arial" pitchFamily="34" charset="0"/>
              <a:cs typeface="Arial" pitchFamily="34" charset="0"/>
            </a:endParaRPr>
          </a:p>
        </p:txBody>
      </p:sp>
      <p:sp>
        <p:nvSpPr>
          <p:cNvPr id="32" name="Oval 18">
            <a:extLst>
              <a:ext uri="{FF2B5EF4-FFF2-40B4-BE49-F238E27FC236}">
                <a16:creationId xmlns="" xmlns:a16="http://schemas.microsoft.com/office/drawing/2014/main" id="{FBEFE573-7CD9-40C2-B24B-75B8D5C3DD58}"/>
              </a:ext>
            </a:extLst>
          </p:cNvPr>
          <p:cNvSpPr/>
          <p:nvPr/>
        </p:nvSpPr>
        <p:spPr>
          <a:xfrm flipH="1">
            <a:off x="5948448" y="3443794"/>
            <a:ext cx="540000" cy="540000"/>
          </a:xfrm>
          <a:prstGeom prst="ellipse">
            <a:avLst/>
          </a:prstGeom>
          <a:solidFill>
            <a:schemeClr val="bg1"/>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latin typeface="Arial" pitchFamily="34" charset="0"/>
              <a:cs typeface="Arial" pitchFamily="34" charset="0"/>
            </a:endParaRPr>
          </a:p>
        </p:txBody>
      </p:sp>
      <p:sp>
        <p:nvSpPr>
          <p:cNvPr id="33" name="Oval 19">
            <a:extLst>
              <a:ext uri="{FF2B5EF4-FFF2-40B4-BE49-F238E27FC236}">
                <a16:creationId xmlns="" xmlns:a16="http://schemas.microsoft.com/office/drawing/2014/main" id="{19D785AE-7F04-4D9A-9DD5-BFE93AD49F89}"/>
              </a:ext>
            </a:extLst>
          </p:cNvPr>
          <p:cNvSpPr/>
          <p:nvPr/>
        </p:nvSpPr>
        <p:spPr>
          <a:xfrm flipH="1">
            <a:off x="5948448" y="5202411"/>
            <a:ext cx="540000" cy="540000"/>
          </a:xfrm>
          <a:prstGeom prst="ellipse">
            <a:avLst/>
          </a:prstGeom>
          <a:solidFill>
            <a:schemeClr val="bg1"/>
          </a:solidFill>
          <a:ln w="38100">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latin typeface="Arial" pitchFamily="34" charset="0"/>
              <a:cs typeface="Arial" pitchFamily="34" charset="0"/>
            </a:endParaRPr>
          </a:p>
        </p:txBody>
      </p:sp>
      <p:sp>
        <p:nvSpPr>
          <p:cNvPr id="34" name="Oval 20">
            <a:extLst>
              <a:ext uri="{FF2B5EF4-FFF2-40B4-BE49-F238E27FC236}">
                <a16:creationId xmlns="" xmlns:a16="http://schemas.microsoft.com/office/drawing/2014/main" id="{F8A96132-F2DA-4207-AE8E-FA18EA02D71D}"/>
              </a:ext>
            </a:extLst>
          </p:cNvPr>
          <p:cNvSpPr/>
          <p:nvPr/>
        </p:nvSpPr>
        <p:spPr>
          <a:xfrm flipH="1">
            <a:off x="5948448" y="1889374"/>
            <a:ext cx="540000" cy="540000"/>
          </a:xfrm>
          <a:prstGeom prst="ellipse">
            <a:avLst/>
          </a:prstGeom>
          <a:solidFill>
            <a:schemeClr val="bg1"/>
          </a:solid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latin typeface="Arial" pitchFamily="34" charset="0"/>
              <a:cs typeface="Arial" pitchFamily="34" charset="0"/>
            </a:endParaRPr>
          </a:p>
        </p:txBody>
      </p:sp>
      <p:sp>
        <p:nvSpPr>
          <p:cNvPr id="35" name="TextBox 21">
            <a:extLst>
              <a:ext uri="{FF2B5EF4-FFF2-40B4-BE49-F238E27FC236}">
                <a16:creationId xmlns="" xmlns:a16="http://schemas.microsoft.com/office/drawing/2014/main" id="{73B09D26-411F-4C50-A3D3-995D7B618B17}"/>
              </a:ext>
            </a:extLst>
          </p:cNvPr>
          <p:cNvSpPr txBox="1"/>
          <p:nvPr/>
        </p:nvSpPr>
        <p:spPr>
          <a:xfrm flipH="1">
            <a:off x="1141492" y="1809411"/>
            <a:ext cx="4777997" cy="923330"/>
          </a:xfrm>
          <a:prstGeom prst="rect">
            <a:avLst/>
          </a:prstGeom>
          <a:noFill/>
        </p:spPr>
        <p:txBody>
          <a:bodyPr wrap="square" rtlCol="0">
            <a:spAutoFit/>
          </a:bodyPr>
          <a:lstStyle/>
          <a:p>
            <a:pPr marL="0" lvl="1" algn="just" rtl="1">
              <a:lnSpc>
                <a:spcPct val="100000"/>
              </a:lnSpc>
              <a:spcBef>
                <a:spcPts val="0"/>
              </a:spcBef>
              <a:buClr>
                <a:srgbClr val="FFC000"/>
              </a:buClr>
              <a:buSzPct val="80000"/>
            </a:pPr>
            <a:r>
              <a:rPr lang="ar-SA" dirty="0">
                <a:latin typeface="Dubai" panose="020B0503030403030204" pitchFamily="34" charset="-78"/>
                <a:cs typeface="Dubai" panose="020B0503030403030204" pitchFamily="34" charset="-78"/>
              </a:rPr>
              <a:t>تعزيز مفهوم التكافل الاجتماعي بين مختلف شرائح المجتمع ودعم شعور الانتماء من قبل بعض شرائحه من أصحاب الاحتياجات الخاصة.</a:t>
            </a:r>
          </a:p>
        </p:txBody>
      </p:sp>
      <p:grpSp>
        <p:nvGrpSpPr>
          <p:cNvPr id="3" name="مجموعة 2">
            <a:extLst>
              <a:ext uri="{FF2B5EF4-FFF2-40B4-BE49-F238E27FC236}">
                <a16:creationId xmlns="" xmlns:a16="http://schemas.microsoft.com/office/drawing/2014/main" id="{711F7BD2-A849-4ABF-985B-7DE58B674DB7}"/>
              </a:ext>
            </a:extLst>
          </p:cNvPr>
          <p:cNvGrpSpPr/>
          <p:nvPr/>
        </p:nvGrpSpPr>
        <p:grpSpPr>
          <a:xfrm>
            <a:off x="7998399" y="3429000"/>
            <a:ext cx="1165828" cy="1165828"/>
            <a:chOff x="7556354" y="3433043"/>
            <a:chExt cx="1165828" cy="1165828"/>
          </a:xfrm>
        </p:grpSpPr>
        <p:sp>
          <p:nvSpPr>
            <p:cNvPr id="29" name="Oval 16">
              <a:extLst>
                <a:ext uri="{FF2B5EF4-FFF2-40B4-BE49-F238E27FC236}">
                  <a16:creationId xmlns="" xmlns:a16="http://schemas.microsoft.com/office/drawing/2014/main" id="{44A5796C-3AC3-4862-BF5F-72EEBA0047FD}"/>
                </a:ext>
              </a:extLst>
            </p:cNvPr>
            <p:cNvSpPr/>
            <p:nvPr/>
          </p:nvSpPr>
          <p:spPr>
            <a:xfrm flipH="1">
              <a:off x="7556354" y="3433043"/>
              <a:ext cx="1165828" cy="1165828"/>
            </a:xfrm>
            <a:prstGeom prst="ellipse">
              <a:avLst/>
            </a:prstGeom>
            <a:solidFill>
              <a:srgbClr val="7A34AE"/>
            </a:solidFill>
            <a:ln w="88900">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latin typeface="Arial" pitchFamily="34" charset="0"/>
                <a:cs typeface="Arial" pitchFamily="34" charset="0"/>
              </a:endParaRPr>
            </a:p>
          </p:txBody>
        </p:sp>
        <p:sp>
          <p:nvSpPr>
            <p:cNvPr id="39" name="TextBox 25">
              <a:extLst>
                <a:ext uri="{FF2B5EF4-FFF2-40B4-BE49-F238E27FC236}">
                  <a16:creationId xmlns="" xmlns:a16="http://schemas.microsoft.com/office/drawing/2014/main" id="{07683F9A-7CD1-4315-93A7-8171F7B6B6F8}"/>
                </a:ext>
              </a:extLst>
            </p:cNvPr>
            <p:cNvSpPr txBox="1"/>
            <p:nvPr/>
          </p:nvSpPr>
          <p:spPr>
            <a:xfrm flipH="1">
              <a:off x="7596347" y="3594235"/>
              <a:ext cx="1063114" cy="830997"/>
            </a:xfrm>
            <a:prstGeom prst="rect">
              <a:avLst/>
            </a:prstGeom>
            <a:noFill/>
          </p:spPr>
          <p:txBody>
            <a:bodyPr wrap="square" rtlCol="0" anchor="ctr">
              <a:spAutoFit/>
            </a:bodyPr>
            <a:lstStyle/>
            <a:p>
              <a:pPr algn="ctr" rtl="1"/>
              <a:r>
                <a:rPr lang="ar-SA" altLang="ko-KR" sz="1600" b="1" dirty="0">
                  <a:solidFill>
                    <a:schemeClr val="bg1"/>
                  </a:solidFill>
                  <a:latin typeface="Dubai" panose="020B0503030403030204" pitchFamily="34" charset="-78"/>
                  <a:cs typeface="Dubai" panose="020B0503030403030204" pitchFamily="34" charset="-78"/>
                </a:rPr>
                <a:t>فؤاد المسؤولية الاجتماعية</a:t>
              </a:r>
              <a:endParaRPr lang="ko-KR" altLang="en-US" sz="1600" b="1" dirty="0">
                <a:solidFill>
                  <a:schemeClr val="bg1"/>
                </a:solidFill>
                <a:latin typeface="Dubai" panose="020B0503030403030204" pitchFamily="34" charset="-78"/>
                <a:cs typeface="Dubai" panose="020B0503030403030204" pitchFamily="34" charset="-78"/>
              </a:endParaRPr>
            </a:p>
          </p:txBody>
        </p:sp>
      </p:grpSp>
      <p:sp>
        <p:nvSpPr>
          <p:cNvPr id="45" name="Graphic 14">
            <a:extLst>
              <a:ext uri="{FF2B5EF4-FFF2-40B4-BE49-F238E27FC236}">
                <a16:creationId xmlns="" xmlns:a16="http://schemas.microsoft.com/office/drawing/2014/main" id="{05D8068F-06E9-4F81-B66A-0D55D22A7262}"/>
              </a:ext>
            </a:extLst>
          </p:cNvPr>
          <p:cNvSpPr/>
          <p:nvPr/>
        </p:nvSpPr>
        <p:spPr>
          <a:xfrm>
            <a:off x="9854932" y="2518777"/>
            <a:ext cx="1309147" cy="3648998"/>
          </a:xfrm>
          <a:custGeom>
            <a:avLst/>
            <a:gdLst>
              <a:gd name="connsiteX0" fmla="*/ 1708188 w 1743075"/>
              <a:gd name="connsiteY0" fmla="*/ 1960294 h 4829175"/>
              <a:gd name="connsiteX1" fmla="*/ 1736763 w 1743075"/>
              <a:gd name="connsiteY1" fmla="*/ 1693594 h 4829175"/>
              <a:gd name="connsiteX2" fmla="*/ 1727238 w 1743075"/>
              <a:gd name="connsiteY2" fmla="*/ 1609774 h 4829175"/>
              <a:gd name="connsiteX3" fmla="*/ 1703425 w 1743075"/>
              <a:gd name="connsiteY3" fmla="*/ 1511666 h 4829175"/>
              <a:gd name="connsiteX4" fmla="*/ 1696757 w 1743075"/>
              <a:gd name="connsiteY4" fmla="*/ 1463089 h 4829175"/>
              <a:gd name="connsiteX5" fmla="*/ 1622463 w 1743075"/>
              <a:gd name="connsiteY5" fmla="*/ 865871 h 4829175"/>
              <a:gd name="connsiteX6" fmla="*/ 1587220 w 1743075"/>
              <a:gd name="connsiteY6" fmla="*/ 831581 h 4829175"/>
              <a:gd name="connsiteX7" fmla="*/ 1263370 w 1743075"/>
              <a:gd name="connsiteY7" fmla="*/ 719186 h 4829175"/>
              <a:gd name="connsiteX8" fmla="*/ 1215745 w 1743075"/>
              <a:gd name="connsiteY8" fmla="*/ 693469 h 4829175"/>
              <a:gd name="connsiteX9" fmla="*/ 1170025 w 1743075"/>
              <a:gd name="connsiteY9" fmla="*/ 662989 h 4829175"/>
              <a:gd name="connsiteX10" fmla="*/ 1111923 w 1743075"/>
              <a:gd name="connsiteY10" fmla="*/ 522019 h 4829175"/>
              <a:gd name="connsiteX11" fmla="*/ 1116685 w 1743075"/>
              <a:gd name="connsiteY11" fmla="*/ 461059 h 4829175"/>
              <a:gd name="connsiteX12" fmla="*/ 1131925 w 1743075"/>
              <a:gd name="connsiteY12" fmla="*/ 392479 h 4829175"/>
              <a:gd name="connsiteX13" fmla="*/ 1143355 w 1743075"/>
              <a:gd name="connsiteY13" fmla="*/ 291514 h 4829175"/>
              <a:gd name="connsiteX14" fmla="*/ 1142403 w 1743075"/>
              <a:gd name="connsiteY14" fmla="*/ 289609 h 4829175"/>
              <a:gd name="connsiteX15" fmla="*/ 1126210 w 1743075"/>
              <a:gd name="connsiteY15" fmla="*/ 271511 h 4829175"/>
              <a:gd name="connsiteX16" fmla="*/ 1112875 w 1743075"/>
              <a:gd name="connsiteY16" fmla="*/ 285799 h 4829175"/>
              <a:gd name="connsiteX17" fmla="*/ 1113828 w 1743075"/>
              <a:gd name="connsiteY17" fmla="*/ 258176 h 4829175"/>
              <a:gd name="connsiteX18" fmla="*/ 1112875 w 1743075"/>
              <a:gd name="connsiteY18" fmla="*/ 224839 h 4829175"/>
              <a:gd name="connsiteX19" fmla="*/ 1107160 w 1743075"/>
              <a:gd name="connsiteY19" fmla="*/ 199121 h 4829175"/>
              <a:gd name="connsiteX20" fmla="*/ 1103350 w 1743075"/>
              <a:gd name="connsiteY20" fmla="*/ 182929 h 4829175"/>
              <a:gd name="connsiteX21" fmla="*/ 1100493 w 1743075"/>
              <a:gd name="connsiteY21" fmla="*/ 166736 h 4829175"/>
              <a:gd name="connsiteX22" fmla="*/ 1096683 w 1743075"/>
              <a:gd name="connsiteY22" fmla="*/ 150544 h 4829175"/>
              <a:gd name="connsiteX23" fmla="*/ 1091920 w 1743075"/>
              <a:gd name="connsiteY23" fmla="*/ 135304 h 4829175"/>
              <a:gd name="connsiteX24" fmla="*/ 1086205 w 1743075"/>
              <a:gd name="connsiteY24" fmla="*/ 116254 h 4829175"/>
              <a:gd name="connsiteX25" fmla="*/ 1077633 w 1743075"/>
              <a:gd name="connsiteY25" fmla="*/ 104824 h 4829175"/>
              <a:gd name="connsiteX26" fmla="*/ 1067155 w 1743075"/>
              <a:gd name="connsiteY26" fmla="*/ 89584 h 4829175"/>
              <a:gd name="connsiteX27" fmla="*/ 1055725 w 1743075"/>
              <a:gd name="connsiteY27" fmla="*/ 76249 h 4829175"/>
              <a:gd name="connsiteX28" fmla="*/ 1043343 w 1743075"/>
              <a:gd name="connsiteY28" fmla="*/ 65771 h 4829175"/>
              <a:gd name="connsiteX29" fmla="*/ 1030960 w 1743075"/>
              <a:gd name="connsiteY29" fmla="*/ 54341 h 4829175"/>
              <a:gd name="connsiteX30" fmla="*/ 1017625 w 1743075"/>
              <a:gd name="connsiteY30" fmla="*/ 41006 h 4829175"/>
              <a:gd name="connsiteX31" fmla="*/ 1003338 w 1743075"/>
              <a:gd name="connsiteY31" fmla="*/ 38149 h 4829175"/>
              <a:gd name="connsiteX32" fmla="*/ 981430 w 1743075"/>
              <a:gd name="connsiteY32" fmla="*/ 28624 h 4829175"/>
              <a:gd name="connsiteX33" fmla="*/ 958570 w 1743075"/>
              <a:gd name="connsiteY33" fmla="*/ 21004 h 4829175"/>
              <a:gd name="connsiteX34" fmla="*/ 934758 w 1743075"/>
              <a:gd name="connsiteY34" fmla="*/ 16241 h 4829175"/>
              <a:gd name="connsiteX35" fmla="*/ 910945 w 1743075"/>
              <a:gd name="connsiteY35" fmla="*/ 12431 h 4829175"/>
              <a:gd name="connsiteX36" fmla="*/ 886180 w 1743075"/>
              <a:gd name="connsiteY36" fmla="*/ 9574 h 4829175"/>
              <a:gd name="connsiteX37" fmla="*/ 861415 w 1743075"/>
              <a:gd name="connsiteY37" fmla="*/ 8621 h 4829175"/>
              <a:gd name="connsiteX38" fmla="*/ 847127 w 1743075"/>
              <a:gd name="connsiteY38" fmla="*/ 9574 h 4829175"/>
              <a:gd name="connsiteX39" fmla="*/ 831888 w 1743075"/>
              <a:gd name="connsiteY39" fmla="*/ 13384 h 4829175"/>
              <a:gd name="connsiteX40" fmla="*/ 817600 w 1743075"/>
              <a:gd name="connsiteY40" fmla="*/ 19099 h 4829175"/>
              <a:gd name="connsiteX41" fmla="*/ 810933 w 1743075"/>
              <a:gd name="connsiteY41" fmla="*/ 11479 h 4829175"/>
              <a:gd name="connsiteX42" fmla="*/ 807123 w 1743075"/>
              <a:gd name="connsiteY42" fmla="*/ 29576 h 4829175"/>
              <a:gd name="connsiteX43" fmla="*/ 790930 w 1743075"/>
              <a:gd name="connsiteY43" fmla="*/ 41006 h 4829175"/>
              <a:gd name="connsiteX44" fmla="*/ 774738 w 1743075"/>
              <a:gd name="connsiteY44" fmla="*/ 59104 h 4829175"/>
              <a:gd name="connsiteX45" fmla="*/ 759498 w 1743075"/>
              <a:gd name="connsiteY45" fmla="*/ 76249 h 4829175"/>
              <a:gd name="connsiteX46" fmla="*/ 746163 w 1743075"/>
              <a:gd name="connsiteY46" fmla="*/ 89584 h 4829175"/>
              <a:gd name="connsiteX47" fmla="*/ 733780 w 1743075"/>
              <a:gd name="connsiteY47" fmla="*/ 105776 h 4829175"/>
              <a:gd name="connsiteX48" fmla="*/ 723302 w 1743075"/>
              <a:gd name="connsiteY48" fmla="*/ 122921 h 4829175"/>
              <a:gd name="connsiteX49" fmla="*/ 713777 w 1743075"/>
              <a:gd name="connsiteY49" fmla="*/ 139114 h 4829175"/>
              <a:gd name="connsiteX50" fmla="*/ 706158 w 1743075"/>
              <a:gd name="connsiteY50" fmla="*/ 160069 h 4829175"/>
              <a:gd name="connsiteX51" fmla="*/ 702348 w 1743075"/>
              <a:gd name="connsiteY51" fmla="*/ 175309 h 4829175"/>
              <a:gd name="connsiteX52" fmla="*/ 699490 w 1743075"/>
              <a:gd name="connsiteY52" fmla="*/ 186739 h 4829175"/>
              <a:gd name="connsiteX53" fmla="*/ 696633 w 1743075"/>
              <a:gd name="connsiteY53" fmla="*/ 216266 h 4829175"/>
              <a:gd name="connsiteX54" fmla="*/ 698538 w 1743075"/>
              <a:gd name="connsiteY54" fmla="*/ 247699 h 4829175"/>
              <a:gd name="connsiteX55" fmla="*/ 694727 w 1743075"/>
              <a:gd name="connsiteY55" fmla="*/ 306754 h 4829175"/>
              <a:gd name="connsiteX56" fmla="*/ 694727 w 1743075"/>
              <a:gd name="connsiteY56" fmla="*/ 306754 h 4829175"/>
              <a:gd name="connsiteX57" fmla="*/ 662343 w 1743075"/>
              <a:gd name="connsiteY57" fmla="*/ 320089 h 4829175"/>
              <a:gd name="connsiteX58" fmla="*/ 671868 w 1743075"/>
              <a:gd name="connsiteY58" fmla="*/ 384859 h 4829175"/>
              <a:gd name="connsiteX59" fmla="*/ 682345 w 1743075"/>
              <a:gd name="connsiteY59" fmla="*/ 400099 h 4829175"/>
              <a:gd name="connsiteX60" fmla="*/ 769975 w 1743075"/>
              <a:gd name="connsiteY60" fmla="*/ 575359 h 4829175"/>
              <a:gd name="connsiteX61" fmla="*/ 679488 w 1743075"/>
              <a:gd name="connsiteY61" fmla="*/ 741094 h 4829175"/>
              <a:gd name="connsiteX62" fmla="*/ 412787 w 1743075"/>
              <a:gd name="connsiteY62" fmla="*/ 837296 h 4829175"/>
              <a:gd name="connsiteX63" fmla="*/ 355637 w 1743075"/>
              <a:gd name="connsiteY63" fmla="*/ 917306 h 4829175"/>
              <a:gd name="connsiteX64" fmla="*/ 337540 w 1743075"/>
              <a:gd name="connsiteY64" fmla="*/ 1080184 h 4829175"/>
              <a:gd name="connsiteX65" fmla="*/ 323253 w 1743075"/>
              <a:gd name="connsiteY65" fmla="*/ 1267826 h 4829175"/>
              <a:gd name="connsiteX66" fmla="*/ 286105 w 1743075"/>
              <a:gd name="connsiteY66" fmla="*/ 1558339 h 4829175"/>
              <a:gd name="connsiteX67" fmla="*/ 277533 w 1743075"/>
              <a:gd name="connsiteY67" fmla="*/ 1647874 h 4829175"/>
              <a:gd name="connsiteX68" fmla="*/ 256578 w 1743075"/>
              <a:gd name="connsiteY68" fmla="*/ 1709786 h 4829175"/>
              <a:gd name="connsiteX69" fmla="*/ 246100 w 1743075"/>
              <a:gd name="connsiteY69" fmla="*/ 1762174 h 4829175"/>
              <a:gd name="connsiteX70" fmla="*/ 248005 w 1743075"/>
              <a:gd name="connsiteY70" fmla="*/ 1892666 h 4829175"/>
              <a:gd name="connsiteX71" fmla="*/ 242290 w 1743075"/>
              <a:gd name="connsiteY71" fmla="*/ 1940291 h 4829175"/>
              <a:gd name="connsiteX72" fmla="*/ 230860 w 1743075"/>
              <a:gd name="connsiteY72" fmla="*/ 2296526 h 4829175"/>
              <a:gd name="connsiteX73" fmla="*/ 225145 w 1743075"/>
              <a:gd name="connsiteY73" fmla="*/ 2352724 h 4829175"/>
              <a:gd name="connsiteX74" fmla="*/ 231813 w 1743075"/>
              <a:gd name="connsiteY74" fmla="*/ 2441306 h 4829175"/>
              <a:gd name="connsiteX75" fmla="*/ 238480 w 1743075"/>
              <a:gd name="connsiteY75" fmla="*/ 2520364 h 4829175"/>
              <a:gd name="connsiteX76" fmla="*/ 221335 w 1743075"/>
              <a:gd name="connsiteY76" fmla="*/ 2589896 h 4829175"/>
              <a:gd name="connsiteX77" fmla="*/ 228003 w 1743075"/>
              <a:gd name="connsiteY77" fmla="*/ 2667049 h 4829175"/>
              <a:gd name="connsiteX78" fmla="*/ 237528 w 1743075"/>
              <a:gd name="connsiteY78" fmla="*/ 2822306 h 4829175"/>
              <a:gd name="connsiteX79" fmla="*/ 171805 w 1743075"/>
              <a:gd name="connsiteY79" fmla="*/ 3010901 h 4829175"/>
              <a:gd name="connsiteX80" fmla="*/ 125132 w 1743075"/>
              <a:gd name="connsiteY80" fmla="*/ 3028999 h 4829175"/>
              <a:gd name="connsiteX81" fmla="*/ 93700 w 1743075"/>
              <a:gd name="connsiteY81" fmla="*/ 3107104 h 4829175"/>
              <a:gd name="connsiteX82" fmla="*/ 27025 w 1743075"/>
              <a:gd name="connsiteY82" fmla="*/ 3277601 h 4829175"/>
              <a:gd name="connsiteX83" fmla="*/ 19405 w 1743075"/>
              <a:gd name="connsiteY83" fmla="*/ 3385234 h 4829175"/>
              <a:gd name="connsiteX84" fmla="*/ 13690 w 1743075"/>
              <a:gd name="connsiteY84" fmla="*/ 3611929 h 4829175"/>
              <a:gd name="connsiteX85" fmla="*/ 23215 w 1743075"/>
              <a:gd name="connsiteY85" fmla="*/ 3724324 h 4829175"/>
              <a:gd name="connsiteX86" fmla="*/ 83222 w 1743075"/>
              <a:gd name="connsiteY86" fmla="*/ 3803381 h 4829175"/>
              <a:gd name="connsiteX87" fmla="*/ 190855 w 1743075"/>
              <a:gd name="connsiteY87" fmla="*/ 3811001 h 4829175"/>
              <a:gd name="connsiteX88" fmla="*/ 237528 w 1743075"/>
              <a:gd name="connsiteY88" fmla="*/ 3805286 h 4829175"/>
              <a:gd name="connsiteX89" fmla="*/ 327062 w 1743075"/>
              <a:gd name="connsiteY89" fmla="*/ 3796714 h 4829175"/>
              <a:gd name="connsiteX90" fmla="*/ 320395 w 1743075"/>
              <a:gd name="connsiteY90" fmla="*/ 4089131 h 4829175"/>
              <a:gd name="connsiteX91" fmla="*/ 314680 w 1743075"/>
              <a:gd name="connsiteY91" fmla="*/ 4139614 h 4829175"/>
              <a:gd name="connsiteX92" fmla="*/ 311823 w 1743075"/>
              <a:gd name="connsiteY92" fmla="*/ 4163426 h 4829175"/>
              <a:gd name="connsiteX93" fmla="*/ 279438 w 1743075"/>
              <a:gd name="connsiteY93" fmla="*/ 4415839 h 4829175"/>
              <a:gd name="connsiteX94" fmla="*/ 317537 w 1743075"/>
              <a:gd name="connsiteY94" fmla="*/ 4444414 h 4829175"/>
              <a:gd name="connsiteX95" fmla="*/ 286105 w 1743075"/>
              <a:gd name="connsiteY95" fmla="*/ 4481561 h 4829175"/>
              <a:gd name="connsiteX96" fmla="*/ 277533 w 1743075"/>
              <a:gd name="connsiteY96" fmla="*/ 4502516 h 4829175"/>
              <a:gd name="connsiteX97" fmla="*/ 260388 w 1743075"/>
              <a:gd name="connsiteY97" fmla="*/ 4569191 h 4829175"/>
              <a:gd name="connsiteX98" fmla="*/ 173710 w 1743075"/>
              <a:gd name="connsiteY98" fmla="*/ 4682539 h 4829175"/>
              <a:gd name="connsiteX99" fmla="*/ 111797 w 1743075"/>
              <a:gd name="connsiteY99" fmla="*/ 4718734 h 4829175"/>
              <a:gd name="connsiteX100" fmla="*/ 79412 w 1743075"/>
              <a:gd name="connsiteY100" fmla="*/ 4791124 h 4829175"/>
              <a:gd name="connsiteX101" fmla="*/ 136563 w 1743075"/>
              <a:gd name="connsiteY101" fmla="*/ 4813031 h 4829175"/>
              <a:gd name="connsiteX102" fmla="*/ 283248 w 1743075"/>
              <a:gd name="connsiteY102" fmla="*/ 4812079 h 4829175"/>
              <a:gd name="connsiteX103" fmla="*/ 358495 w 1743075"/>
              <a:gd name="connsiteY103" fmla="*/ 4777789 h 4829175"/>
              <a:gd name="connsiteX104" fmla="*/ 440410 w 1743075"/>
              <a:gd name="connsiteY104" fmla="*/ 4756834 h 4829175"/>
              <a:gd name="connsiteX105" fmla="*/ 594715 w 1743075"/>
              <a:gd name="connsiteY105" fmla="*/ 4730164 h 4829175"/>
              <a:gd name="connsiteX106" fmla="*/ 611860 w 1743075"/>
              <a:gd name="connsiteY106" fmla="*/ 4528234 h 4829175"/>
              <a:gd name="connsiteX107" fmla="*/ 650913 w 1743075"/>
              <a:gd name="connsiteY107" fmla="*/ 4437746 h 4829175"/>
              <a:gd name="connsiteX108" fmla="*/ 672820 w 1743075"/>
              <a:gd name="connsiteY108" fmla="*/ 4431079 h 4829175"/>
              <a:gd name="connsiteX109" fmla="*/ 716635 w 1743075"/>
              <a:gd name="connsiteY109" fmla="*/ 4253914 h 4829175"/>
              <a:gd name="connsiteX110" fmla="*/ 721398 w 1743075"/>
              <a:gd name="connsiteY110" fmla="*/ 4228196 h 4829175"/>
              <a:gd name="connsiteX111" fmla="*/ 755688 w 1743075"/>
              <a:gd name="connsiteY111" fmla="*/ 3985309 h 4829175"/>
              <a:gd name="connsiteX112" fmla="*/ 762355 w 1743075"/>
              <a:gd name="connsiteY112" fmla="*/ 3962449 h 4829175"/>
              <a:gd name="connsiteX113" fmla="*/ 826173 w 1743075"/>
              <a:gd name="connsiteY113" fmla="*/ 3636694 h 4829175"/>
              <a:gd name="connsiteX114" fmla="*/ 829983 w 1743075"/>
              <a:gd name="connsiteY114" fmla="*/ 3612881 h 4829175"/>
              <a:gd name="connsiteX115" fmla="*/ 836650 w 1743075"/>
              <a:gd name="connsiteY115" fmla="*/ 3565256 h 4829175"/>
              <a:gd name="connsiteX116" fmla="*/ 867130 w 1743075"/>
              <a:gd name="connsiteY116" fmla="*/ 3320464 h 4829175"/>
              <a:gd name="connsiteX117" fmla="*/ 915708 w 1743075"/>
              <a:gd name="connsiteY117" fmla="*/ 2997566 h 4829175"/>
              <a:gd name="connsiteX118" fmla="*/ 936663 w 1743075"/>
              <a:gd name="connsiteY118" fmla="*/ 3032809 h 4829175"/>
              <a:gd name="connsiteX119" fmla="*/ 949998 w 1743075"/>
              <a:gd name="connsiteY119" fmla="*/ 3197591 h 4829175"/>
              <a:gd name="connsiteX120" fmla="*/ 949045 w 1743075"/>
              <a:gd name="connsiteY120" fmla="*/ 3325226 h 4829175"/>
              <a:gd name="connsiteX121" fmla="*/ 980477 w 1743075"/>
              <a:gd name="connsiteY121" fmla="*/ 3579544 h 4829175"/>
              <a:gd name="connsiteX122" fmla="*/ 983335 w 1743075"/>
              <a:gd name="connsiteY122" fmla="*/ 3946256 h 4829175"/>
              <a:gd name="connsiteX123" fmla="*/ 989050 w 1743075"/>
              <a:gd name="connsiteY123" fmla="*/ 4107229 h 4829175"/>
              <a:gd name="connsiteX124" fmla="*/ 976668 w 1743075"/>
              <a:gd name="connsiteY124" fmla="*/ 4243436 h 4829175"/>
              <a:gd name="connsiteX125" fmla="*/ 971905 w 1743075"/>
              <a:gd name="connsiteY125" fmla="*/ 4266296 h 4829175"/>
              <a:gd name="connsiteX126" fmla="*/ 966190 w 1743075"/>
              <a:gd name="connsiteY126" fmla="*/ 4288204 h 4829175"/>
              <a:gd name="connsiteX127" fmla="*/ 961427 w 1743075"/>
              <a:gd name="connsiteY127" fmla="*/ 4595861 h 4829175"/>
              <a:gd name="connsiteX128" fmla="*/ 974763 w 1743075"/>
              <a:gd name="connsiteY128" fmla="*/ 4618721 h 4829175"/>
              <a:gd name="connsiteX129" fmla="*/ 1007148 w 1743075"/>
              <a:gd name="connsiteY129" fmla="*/ 4692064 h 4829175"/>
              <a:gd name="connsiteX130" fmla="*/ 1070013 w 1743075"/>
              <a:gd name="connsiteY130" fmla="*/ 4767311 h 4829175"/>
              <a:gd name="connsiteX131" fmla="*/ 1116685 w 1743075"/>
              <a:gd name="connsiteY131" fmla="*/ 4820651 h 4829175"/>
              <a:gd name="connsiteX132" fmla="*/ 1133830 w 1743075"/>
              <a:gd name="connsiteY132" fmla="*/ 4827319 h 4829175"/>
              <a:gd name="connsiteX133" fmla="*/ 1181455 w 1743075"/>
              <a:gd name="connsiteY133" fmla="*/ 4827319 h 4829175"/>
              <a:gd name="connsiteX134" fmla="*/ 1255750 w 1743075"/>
              <a:gd name="connsiteY134" fmla="*/ 4818746 h 4829175"/>
              <a:gd name="connsiteX135" fmla="*/ 1298613 w 1743075"/>
              <a:gd name="connsiteY135" fmla="*/ 4766359 h 4829175"/>
              <a:gd name="connsiteX136" fmla="*/ 1281468 w 1743075"/>
              <a:gd name="connsiteY136" fmla="*/ 4697779 h 4829175"/>
              <a:gd name="connsiteX137" fmla="*/ 1270038 w 1743075"/>
              <a:gd name="connsiteY137" fmla="*/ 4605386 h 4829175"/>
              <a:gd name="connsiteX138" fmla="*/ 1330998 w 1743075"/>
              <a:gd name="connsiteY138" fmla="*/ 4244389 h 4829175"/>
              <a:gd name="connsiteX139" fmla="*/ 1331950 w 1743075"/>
              <a:gd name="connsiteY139" fmla="*/ 4239626 h 4829175"/>
              <a:gd name="connsiteX140" fmla="*/ 1352905 w 1743075"/>
              <a:gd name="connsiteY140" fmla="*/ 3898631 h 4829175"/>
              <a:gd name="connsiteX141" fmla="*/ 1384338 w 1743075"/>
              <a:gd name="connsiteY141" fmla="*/ 3664316 h 4829175"/>
              <a:gd name="connsiteX142" fmla="*/ 1441488 w 1743075"/>
              <a:gd name="connsiteY142" fmla="*/ 3318559 h 4829175"/>
              <a:gd name="connsiteX143" fmla="*/ 1457680 w 1743075"/>
              <a:gd name="connsiteY143" fmla="*/ 3014711 h 4829175"/>
              <a:gd name="connsiteX144" fmla="*/ 1485303 w 1743075"/>
              <a:gd name="connsiteY144" fmla="*/ 2673716 h 4829175"/>
              <a:gd name="connsiteX145" fmla="*/ 1488160 w 1743075"/>
              <a:gd name="connsiteY145" fmla="*/ 2573704 h 4829175"/>
              <a:gd name="connsiteX146" fmla="*/ 1497685 w 1743075"/>
              <a:gd name="connsiteY146" fmla="*/ 2507981 h 4829175"/>
              <a:gd name="connsiteX147" fmla="*/ 1519593 w 1743075"/>
              <a:gd name="connsiteY147" fmla="*/ 2480359 h 4829175"/>
              <a:gd name="connsiteX148" fmla="*/ 1573885 w 1743075"/>
              <a:gd name="connsiteY148" fmla="*/ 2434639 h 4829175"/>
              <a:gd name="connsiteX149" fmla="*/ 1599603 w 1743075"/>
              <a:gd name="connsiteY149" fmla="*/ 2400349 h 4829175"/>
              <a:gd name="connsiteX150" fmla="*/ 1662468 w 1743075"/>
              <a:gd name="connsiteY150" fmla="*/ 2271761 h 4829175"/>
              <a:gd name="connsiteX151" fmla="*/ 1671040 w 1743075"/>
              <a:gd name="connsiteY151" fmla="*/ 2126029 h 4829175"/>
              <a:gd name="connsiteX152" fmla="*/ 1671993 w 1743075"/>
              <a:gd name="connsiteY152" fmla="*/ 2111741 h 4829175"/>
              <a:gd name="connsiteX153" fmla="*/ 1708188 w 1743075"/>
              <a:gd name="connsiteY153" fmla="*/ 1960294 h 4829175"/>
              <a:gd name="connsiteX154" fmla="*/ 284200 w 1743075"/>
              <a:gd name="connsiteY154" fmla="*/ 2927081 h 4829175"/>
              <a:gd name="connsiteX155" fmla="*/ 321348 w 1743075"/>
              <a:gd name="connsiteY155" fmla="*/ 2824211 h 4829175"/>
              <a:gd name="connsiteX156" fmla="*/ 328968 w 1743075"/>
              <a:gd name="connsiteY156" fmla="*/ 2825164 h 4829175"/>
              <a:gd name="connsiteX157" fmla="*/ 337540 w 1743075"/>
              <a:gd name="connsiteY157" fmla="*/ 2930891 h 4829175"/>
              <a:gd name="connsiteX158" fmla="*/ 284200 w 1743075"/>
              <a:gd name="connsiteY158" fmla="*/ 2927081 h 4829175"/>
              <a:gd name="connsiteX159" fmla="*/ 391833 w 1743075"/>
              <a:gd name="connsiteY159" fmla="*/ 2454641 h 4829175"/>
              <a:gd name="connsiteX160" fmla="*/ 262293 w 1743075"/>
              <a:gd name="connsiteY160" fmla="*/ 2454641 h 4829175"/>
              <a:gd name="connsiteX161" fmla="*/ 288963 w 1743075"/>
              <a:gd name="connsiteY161" fmla="*/ 2388919 h 4829175"/>
              <a:gd name="connsiteX162" fmla="*/ 401358 w 1743075"/>
              <a:gd name="connsiteY162" fmla="*/ 2401301 h 4829175"/>
              <a:gd name="connsiteX163" fmla="*/ 391833 w 1743075"/>
              <a:gd name="connsiteY163" fmla="*/ 2454641 h 4829175"/>
              <a:gd name="connsiteX164" fmla="*/ 422312 w 1743075"/>
              <a:gd name="connsiteY164" fmla="*/ 2628949 h 4829175"/>
              <a:gd name="connsiteX165" fmla="*/ 414693 w 1743075"/>
              <a:gd name="connsiteY165" fmla="*/ 2566084 h 4829175"/>
              <a:gd name="connsiteX166" fmla="*/ 408978 w 1743075"/>
              <a:gd name="connsiteY166" fmla="*/ 2500361 h 4829175"/>
              <a:gd name="connsiteX167" fmla="*/ 410883 w 1743075"/>
              <a:gd name="connsiteY167" fmla="*/ 2468929 h 4829175"/>
              <a:gd name="connsiteX168" fmla="*/ 448030 w 1743075"/>
              <a:gd name="connsiteY168" fmla="*/ 2374631 h 4829175"/>
              <a:gd name="connsiteX169" fmla="*/ 422312 w 1743075"/>
              <a:gd name="connsiteY169" fmla="*/ 2628949 h 4829175"/>
              <a:gd name="connsiteX170" fmla="*/ 814743 w 1743075"/>
              <a:gd name="connsiteY170" fmla="*/ 1037321 h 4829175"/>
              <a:gd name="connsiteX171" fmla="*/ 806170 w 1743075"/>
              <a:gd name="connsiteY171" fmla="*/ 1037321 h 4829175"/>
              <a:gd name="connsiteX172" fmla="*/ 793788 w 1743075"/>
              <a:gd name="connsiteY172" fmla="*/ 857299 h 4829175"/>
              <a:gd name="connsiteX173" fmla="*/ 802360 w 1743075"/>
              <a:gd name="connsiteY173" fmla="*/ 854441 h 4829175"/>
              <a:gd name="connsiteX174" fmla="*/ 849033 w 1743075"/>
              <a:gd name="connsiteY174" fmla="*/ 903971 h 4829175"/>
              <a:gd name="connsiteX175" fmla="*/ 862368 w 1743075"/>
              <a:gd name="connsiteY175" fmla="*/ 883969 h 4829175"/>
              <a:gd name="connsiteX176" fmla="*/ 885227 w 1743075"/>
              <a:gd name="connsiteY176" fmla="*/ 857299 h 4829175"/>
              <a:gd name="connsiteX177" fmla="*/ 891895 w 1743075"/>
              <a:gd name="connsiteY177" fmla="*/ 861109 h 4829175"/>
              <a:gd name="connsiteX178" fmla="*/ 814743 w 1743075"/>
              <a:gd name="connsiteY178" fmla="*/ 1037321 h 4829175"/>
              <a:gd name="connsiteX179" fmla="*/ 860463 w 1743075"/>
              <a:gd name="connsiteY179" fmla="*/ 883969 h 4829175"/>
              <a:gd name="connsiteX180" fmla="*/ 796645 w 1743075"/>
              <a:gd name="connsiteY180" fmla="*/ 786814 h 4829175"/>
              <a:gd name="connsiteX181" fmla="*/ 795693 w 1743075"/>
              <a:gd name="connsiteY181" fmla="*/ 672514 h 4829175"/>
              <a:gd name="connsiteX182" fmla="*/ 901420 w 1743075"/>
              <a:gd name="connsiteY182" fmla="*/ 747761 h 4829175"/>
              <a:gd name="connsiteX183" fmla="*/ 860463 w 1743075"/>
              <a:gd name="connsiteY183" fmla="*/ 883969 h 4829175"/>
              <a:gd name="connsiteX184" fmla="*/ 985240 w 1743075"/>
              <a:gd name="connsiteY184" fmla="*/ 1052561 h 4829175"/>
              <a:gd name="connsiteX185" fmla="*/ 979525 w 1743075"/>
              <a:gd name="connsiteY185" fmla="*/ 1050656 h 4829175"/>
              <a:gd name="connsiteX186" fmla="*/ 970952 w 1743075"/>
              <a:gd name="connsiteY186" fmla="*/ 869681 h 4829175"/>
              <a:gd name="connsiteX187" fmla="*/ 999527 w 1743075"/>
              <a:gd name="connsiteY187" fmla="*/ 913496 h 4829175"/>
              <a:gd name="connsiteX188" fmla="*/ 1044295 w 1743075"/>
              <a:gd name="connsiteY188" fmla="*/ 880159 h 4829175"/>
              <a:gd name="connsiteX189" fmla="*/ 985240 w 1743075"/>
              <a:gd name="connsiteY189" fmla="*/ 1052561 h 4829175"/>
              <a:gd name="connsiteX190" fmla="*/ 1001433 w 1743075"/>
              <a:gd name="connsiteY190" fmla="*/ 888731 h 4829175"/>
              <a:gd name="connsiteX191" fmla="*/ 942377 w 1743075"/>
              <a:gd name="connsiteY191" fmla="*/ 758239 h 4829175"/>
              <a:gd name="connsiteX192" fmla="*/ 1104303 w 1743075"/>
              <a:gd name="connsiteY192" fmla="*/ 632509 h 4829175"/>
              <a:gd name="connsiteX193" fmla="*/ 1001433 w 1743075"/>
              <a:gd name="connsiteY193" fmla="*/ 888731 h 4829175"/>
              <a:gd name="connsiteX194" fmla="*/ 1510068 w 1743075"/>
              <a:gd name="connsiteY194" fmla="*/ 2456546 h 4829175"/>
              <a:gd name="connsiteX195" fmla="*/ 1388148 w 1743075"/>
              <a:gd name="connsiteY195" fmla="*/ 2296526 h 4829175"/>
              <a:gd name="connsiteX196" fmla="*/ 1543405 w 1743075"/>
              <a:gd name="connsiteY196" fmla="*/ 2432734 h 4829175"/>
              <a:gd name="connsiteX197" fmla="*/ 1510068 w 1743075"/>
              <a:gd name="connsiteY197" fmla="*/ 2456546 h 4829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Lst>
            <a:rect l="l" t="t" r="r" b="b"/>
            <a:pathLst>
              <a:path w="1743075" h="4829175">
                <a:moveTo>
                  <a:pt x="1708188" y="1960294"/>
                </a:moveTo>
                <a:cubicBezTo>
                  <a:pt x="1708188" y="1871711"/>
                  <a:pt x="1736763" y="1782176"/>
                  <a:pt x="1736763" y="1693594"/>
                </a:cubicBezTo>
                <a:cubicBezTo>
                  <a:pt x="1733905" y="1665971"/>
                  <a:pt x="1731048" y="1637396"/>
                  <a:pt x="1727238" y="1609774"/>
                </a:cubicBezTo>
                <a:cubicBezTo>
                  <a:pt x="1722475" y="1577389"/>
                  <a:pt x="1708188" y="1544051"/>
                  <a:pt x="1703425" y="1511666"/>
                </a:cubicBezTo>
                <a:cubicBezTo>
                  <a:pt x="1700568" y="1495474"/>
                  <a:pt x="1698663" y="1479281"/>
                  <a:pt x="1696757" y="1463089"/>
                </a:cubicBezTo>
                <a:cubicBezTo>
                  <a:pt x="1670088" y="1265921"/>
                  <a:pt x="1689138" y="1056371"/>
                  <a:pt x="1622463" y="865871"/>
                </a:cubicBezTo>
                <a:cubicBezTo>
                  <a:pt x="1611985" y="852536"/>
                  <a:pt x="1599603" y="842059"/>
                  <a:pt x="1587220" y="831581"/>
                </a:cubicBezTo>
                <a:cubicBezTo>
                  <a:pt x="1498638" y="763954"/>
                  <a:pt x="1360525" y="772526"/>
                  <a:pt x="1263370" y="719186"/>
                </a:cubicBezTo>
                <a:cubicBezTo>
                  <a:pt x="1247178" y="711566"/>
                  <a:pt x="1230985" y="702994"/>
                  <a:pt x="1215745" y="693469"/>
                </a:cubicBezTo>
                <a:cubicBezTo>
                  <a:pt x="1200505" y="683944"/>
                  <a:pt x="1185265" y="674419"/>
                  <a:pt x="1170025" y="662989"/>
                </a:cubicBezTo>
                <a:cubicBezTo>
                  <a:pt x="1123353" y="626794"/>
                  <a:pt x="1099540" y="582979"/>
                  <a:pt x="1111923" y="522019"/>
                </a:cubicBezTo>
                <a:cubicBezTo>
                  <a:pt x="1115733" y="502016"/>
                  <a:pt x="1113828" y="481061"/>
                  <a:pt x="1116685" y="461059"/>
                </a:cubicBezTo>
                <a:cubicBezTo>
                  <a:pt x="1120495" y="438199"/>
                  <a:pt x="1123353" y="413434"/>
                  <a:pt x="1131925" y="392479"/>
                </a:cubicBezTo>
                <a:cubicBezTo>
                  <a:pt x="1146213" y="357236"/>
                  <a:pt x="1151928" y="324851"/>
                  <a:pt x="1143355" y="291514"/>
                </a:cubicBezTo>
                <a:lnTo>
                  <a:pt x="1142403" y="289609"/>
                </a:lnTo>
                <a:cubicBezTo>
                  <a:pt x="1137640" y="269606"/>
                  <a:pt x="1126210" y="271511"/>
                  <a:pt x="1126210" y="271511"/>
                </a:cubicBezTo>
                <a:cubicBezTo>
                  <a:pt x="1120495" y="275321"/>
                  <a:pt x="1112875" y="285799"/>
                  <a:pt x="1112875" y="285799"/>
                </a:cubicBezTo>
                <a:lnTo>
                  <a:pt x="1113828" y="258176"/>
                </a:lnTo>
                <a:lnTo>
                  <a:pt x="1112875" y="224839"/>
                </a:lnTo>
                <a:cubicBezTo>
                  <a:pt x="1110970" y="222934"/>
                  <a:pt x="1109065" y="207694"/>
                  <a:pt x="1107160" y="199121"/>
                </a:cubicBezTo>
                <a:cubicBezTo>
                  <a:pt x="1106208" y="187691"/>
                  <a:pt x="1104303" y="201026"/>
                  <a:pt x="1103350" y="182929"/>
                </a:cubicBezTo>
                <a:cubicBezTo>
                  <a:pt x="1102398" y="179119"/>
                  <a:pt x="1101445" y="179119"/>
                  <a:pt x="1100493" y="166736"/>
                </a:cubicBezTo>
                <a:cubicBezTo>
                  <a:pt x="1099540" y="143876"/>
                  <a:pt x="1098588" y="152449"/>
                  <a:pt x="1096683" y="150544"/>
                </a:cubicBezTo>
                <a:cubicBezTo>
                  <a:pt x="1095730" y="118159"/>
                  <a:pt x="1093825" y="115301"/>
                  <a:pt x="1091920" y="135304"/>
                </a:cubicBezTo>
                <a:cubicBezTo>
                  <a:pt x="1090015" y="129589"/>
                  <a:pt x="1088110" y="125779"/>
                  <a:pt x="1086205" y="116254"/>
                </a:cubicBezTo>
                <a:cubicBezTo>
                  <a:pt x="1083348" y="105776"/>
                  <a:pt x="1081443" y="99109"/>
                  <a:pt x="1077633" y="104824"/>
                </a:cubicBezTo>
                <a:cubicBezTo>
                  <a:pt x="1073823" y="117206"/>
                  <a:pt x="1070965" y="90536"/>
                  <a:pt x="1067155" y="89584"/>
                </a:cubicBezTo>
                <a:cubicBezTo>
                  <a:pt x="1063345" y="94346"/>
                  <a:pt x="1059535" y="50531"/>
                  <a:pt x="1055725" y="76249"/>
                </a:cubicBezTo>
                <a:cubicBezTo>
                  <a:pt x="1051915" y="85774"/>
                  <a:pt x="1048105" y="59104"/>
                  <a:pt x="1043343" y="65771"/>
                </a:cubicBezTo>
                <a:cubicBezTo>
                  <a:pt x="1039533" y="64819"/>
                  <a:pt x="1034770" y="66724"/>
                  <a:pt x="1030960" y="54341"/>
                </a:cubicBezTo>
                <a:cubicBezTo>
                  <a:pt x="1026198" y="52436"/>
                  <a:pt x="1022388" y="38149"/>
                  <a:pt x="1017625" y="41006"/>
                </a:cubicBezTo>
                <a:cubicBezTo>
                  <a:pt x="1012863" y="42911"/>
                  <a:pt x="1008100" y="32434"/>
                  <a:pt x="1003338" y="38149"/>
                </a:cubicBezTo>
                <a:cubicBezTo>
                  <a:pt x="996670" y="20051"/>
                  <a:pt x="989050" y="36244"/>
                  <a:pt x="981430" y="28624"/>
                </a:cubicBezTo>
                <a:cubicBezTo>
                  <a:pt x="973810" y="20051"/>
                  <a:pt x="966190" y="10526"/>
                  <a:pt x="958570" y="21004"/>
                </a:cubicBezTo>
                <a:cubicBezTo>
                  <a:pt x="950950" y="6716"/>
                  <a:pt x="943330" y="25766"/>
                  <a:pt x="934758" y="16241"/>
                </a:cubicBezTo>
                <a:cubicBezTo>
                  <a:pt x="927138" y="17194"/>
                  <a:pt x="918565" y="9574"/>
                  <a:pt x="910945" y="12431"/>
                </a:cubicBezTo>
                <a:cubicBezTo>
                  <a:pt x="902373" y="7669"/>
                  <a:pt x="894752" y="33386"/>
                  <a:pt x="886180" y="9574"/>
                </a:cubicBezTo>
                <a:cubicBezTo>
                  <a:pt x="877608" y="9574"/>
                  <a:pt x="869988" y="4811"/>
                  <a:pt x="861415" y="8621"/>
                </a:cubicBezTo>
                <a:cubicBezTo>
                  <a:pt x="856652" y="12431"/>
                  <a:pt x="851890" y="21004"/>
                  <a:pt x="847127" y="9574"/>
                </a:cubicBezTo>
                <a:cubicBezTo>
                  <a:pt x="842365" y="11479"/>
                  <a:pt x="836650" y="18146"/>
                  <a:pt x="831888" y="13384"/>
                </a:cubicBezTo>
                <a:cubicBezTo>
                  <a:pt x="827125" y="17194"/>
                  <a:pt x="822363" y="23861"/>
                  <a:pt x="817600" y="19099"/>
                </a:cubicBezTo>
                <a:cubicBezTo>
                  <a:pt x="815695" y="13384"/>
                  <a:pt x="812838" y="10526"/>
                  <a:pt x="810933" y="11479"/>
                </a:cubicBezTo>
                <a:cubicBezTo>
                  <a:pt x="809027" y="12431"/>
                  <a:pt x="809027" y="19099"/>
                  <a:pt x="807123" y="29576"/>
                </a:cubicBezTo>
                <a:cubicBezTo>
                  <a:pt x="801408" y="35291"/>
                  <a:pt x="795693" y="41006"/>
                  <a:pt x="790930" y="41006"/>
                </a:cubicBezTo>
                <a:cubicBezTo>
                  <a:pt x="785215" y="54341"/>
                  <a:pt x="780452" y="61009"/>
                  <a:pt x="774738" y="59104"/>
                </a:cubicBezTo>
                <a:cubicBezTo>
                  <a:pt x="769023" y="72439"/>
                  <a:pt x="764260" y="60056"/>
                  <a:pt x="759498" y="76249"/>
                </a:cubicBezTo>
                <a:cubicBezTo>
                  <a:pt x="754735" y="65771"/>
                  <a:pt x="749973" y="86726"/>
                  <a:pt x="746163" y="89584"/>
                </a:cubicBezTo>
                <a:cubicBezTo>
                  <a:pt x="741400" y="88631"/>
                  <a:pt x="737590" y="105776"/>
                  <a:pt x="733780" y="105776"/>
                </a:cubicBezTo>
                <a:cubicBezTo>
                  <a:pt x="729970" y="99109"/>
                  <a:pt x="726160" y="120064"/>
                  <a:pt x="723302" y="122921"/>
                </a:cubicBezTo>
                <a:cubicBezTo>
                  <a:pt x="719493" y="142924"/>
                  <a:pt x="716635" y="116254"/>
                  <a:pt x="713777" y="139114"/>
                </a:cubicBezTo>
                <a:cubicBezTo>
                  <a:pt x="710920" y="119111"/>
                  <a:pt x="708063" y="152449"/>
                  <a:pt x="706158" y="160069"/>
                </a:cubicBezTo>
                <a:cubicBezTo>
                  <a:pt x="705205" y="151496"/>
                  <a:pt x="703300" y="170546"/>
                  <a:pt x="702348" y="175309"/>
                </a:cubicBezTo>
                <a:cubicBezTo>
                  <a:pt x="701395" y="180071"/>
                  <a:pt x="700443" y="184834"/>
                  <a:pt x="699490" y="186739"/>
                </a:cubicBezTo>
                <a:cubicBezTo>
                  <a:pt x="697585" y="196264"/>
                  <a:pt x="696633" y="205789"/>
                  <a:pt x="696633" y="216266"/>
                </a:cubicBezTo>
                <a:cubicBezTo>
                  <a:pt x="696633" y="226744"/>
                  <a:pt x="696633" y="237221"/>
                  <a:pt x="698538" y="247699"/>
                </a:cubicBezTo>
                <a:cubicBezTo>
                  <a:pt x="701395" y="267701"/>
                  <a:pt x="700443" y="287704"/>
                  <a:pt x="694727" y="306754"/>
                </a:cubicBezTo>
                <a:lnTo>
                  <a:pt x="694727" y="306754"/>
                </a:lnTo>
                <a:cubicBezTo>
                  <a:pt x="694727" y="306754"/>
                  <a:pt x="667105" y="301039"/>
                  <a:pt x="662343" y="320089"/>
                </a:cubicBezTo>
                <a:cubicBezTo>
                  <a:pt x="662343" y="320089"/>
                  <a:pt x="655675" y="353426"/>
                  <a:pt x="671868" y="384859"/>
                </a:cubicBezTo>
                <a:cubicBezTo>
                  <a:pt x="673773" y="390574"/>
                  <a:pt x="677583" y="395336"/>
                  <a:pt x="682345" y="400099"/>
                </a:cubicBezTo>
                <a:cubicBezTo>
                  <a:pt x="729970" y="449629"/>
                  <a:pt x="754735" y="513446"/>
                  <a:pt x="769975" y="575359"/>
                </a:cubicBezTo>
                <a:cubicBezTo>
                  <a:pt x="789977" y="655369"/>
                  <a:pt x="787120" y="706804"/>
                  <a:pt x="679488" y="741094"/>
                </a:cubicBezTo>
                <a:cubicBezTo>
                  <a:pt x="592810" y="769669"/>
                  <a:pt x="497560" y="803006"/>
                  <a:pt x="412787" y="837296"/>
                </a:cubicBezTo>
                <a:cubicBezTo>
                  <a:pt x="378498" y="850631"/>
                  <a:pt x="356590" y="877301"/>
                  <a:pt x="355637" y="917306"/>
                </a:cubicBezTo>
                <a:cubicBezTo>
                  <a:pt x="354685" y="972551"/>
                  <a:pt x="350875" y="1025891"/>
                  <a:pt x="337540" y="1080184"/>
                </a:cubicBezTo>
                <a:cubicBezTo>
                  <a:pt x="322300" y="1141144"/>
                  <a:pt x="331825" y="1204961"/>
                  <a:pt x="323253" y="1267826"/>
                </a:cubicBezTo>
                <a:cubicBezTo>
                  <a:pt x="310870" y="1364981"/>
                  <a:pt x="279438" y="1459279"/>
                  <a:pt x="286105" y="1558339"/>
                </a:cubicBezTo>
                <a:cubicBezTo>
                  <a:pt x="288010" y="1587866"/>
                  <a:pt x="282295" y="1618346"/>
                  <a:pt x="277533" y="1647874"/>
                </a:cubicBezTo>
                <a:cubicBezTo>
                  <a:pt x="273723" y="1668829"/>
                  <a:pt x="263245" y="1688831"/>
                  <a:pt x="256578" y="1709786"/>
                </a:cubicBezTo>
                <a:cubicBezTo>
                  <a:pt x="251815" y="1726931"/>
                  <a:pt x="239432" y="1749791"/>
                  <a:pt x="246100" y="1762174"/>
                </a:cubicBezTo>
                <a:cubicBezTo>
                  <a:pt x="267055" y="1806941"/>
                  <a:pt x="249910" y="1849804"/>
                  <a:pt x="248005" y="1892666"/>
                </a:cubicBezTo>
                <a:cubicBezTo>
                  <a:pt x="247053" y="1908859"/>
                  <a:pt x="243242" y="1924099"/>
                  <a:pt x="242290" y="1940291"/>
                </a:cubicBezTo>
                <a:cubicBezTo>
                  <a:pt x="238480" y="2059354"/>
                  <a:pt x="234670" y="2178416"/>
                  <a:pt x="230860" y="2296526"/>
                </a:cubicBezTo>
                <a:cubicBezTo>
                  <a:pt x="229907" y="2315576"/>
                  <a:pt x="225145" y="2334626"/>
                  <a:pt x="225145" y="2352724"/>
                </a:cubicBezTo>
                <a:cubicBezTo>
                  <a:pt x="225145" y="2382251"/>
                  <a:pt x="222288" y="2414636"/>
                  <a:pt x="231813" y="2441306"/>
                </a:cubicBezTo>
                <a:cubicBezTo>
                  <a:pt x="241338" y="2468929"/>
                  <a:pt x="243242" y="2493694"/>
                  <a:pt x="238480" y="2520364"/>
                </a:cubicBezTo>
                <a:cubicBezTo>
                  <a:pt x="233717" y="2543224"/>
                  <a:pt x="228003" y="2567036"/>
                  <a:pt x="221335" y="2589896"/>
                </a:cubicBezTo>
                <a:cubicBezTo>
                  <a:pt x="212763" y="2617519"/>
                  <a:pt x="217525" y="2640379"/>
                  <a:pt x="228003" y="2667049"/>
                </a:cubicBezTo>
                <a:cubicBezTo>
                  <a:pt x="248005" y="2716579"/>
                  <a:pt x="262293" y="2766109"/>
                  <a:pt x="237528" y="2822306"/>
                </a:cubicBezTo>
                <a:cubicBezTo>
                  <a:pt x="211810" y="2880409"/>
                  <a:pt x="194665" y="2943274"/>
                  <a:pt x="171805" y="3010901"/>
                </a:cubicBezTo>
                <a:cubicBezTo>
                  <a:pt x="160375" y="3015664"/>
                  <a:pt x="142277" y="3022331"/>
                  <a:pt x="125132" y="3028999"/>
                </a:cubicBezTo>
                <a:cubicBezTo>
                  <a:pt x="113702" y="3057574"/>
                  <a:pt x="107035" y="3084244"/>
                  <a:pt x="93700" y="3107104"/>
                </a:cubicBezTo>
                <a:cubicBezTo>
                  <a:pt x="61315" y="3159491"/>
                  <a:pt x="40360" y="3218546"/>
                  <a:pt x="27025" y="3277601"/>
                </a:cubicBezTo>
                <a:cubicBezTo>
                  <a:pt x="19405" y="3312844"/>
                  <a:pt x="28930" y="3349991"/>
                  <a:pt x="19405" y="3385234"/>
                </a:cubicBezTo>
                <a:cubicBezTo>
                  <a:pt x="-1550" y="3460481"/>
                  <a:pt x="9880" y="3535729"/>
                  <a:pt x="13690" y="3611929"/>
                </a:cubicBezTo>
                <a:cubicBezTo>
                  <a:pt x="15595" y="3650029"/>
                  <a:pt x="14642" y="3687176"/>
                  <a:pt x="23215" y="3724324"/>
                </a:cubicBezTo>
                <a:cubicBezTo>
                  <a:pt x="30835" y="3759566"/>
                  <a:pt x="45122" y="3794809"/>
                  <a:pt x="83222" y="3803381"/>
                </a:cubicBezTo>
                <a:cubicBezTo>
                  <a:pt x="118465" y="3811001"/>
                  <a:pt x="155613" y="3813859"/>
                  <a:pt x="190855" y="3811001"/>
                </a:cubicBezTo>
                <a:cubicBezTo>
                  <a:pt x="206095" y="3810049"/>
                  <a:pt x="222288" y="3807191"/>
                  <a:pt x="237528" y="3805286"/>
                </a:cubicBezTo>
                <a:cubicBezTo>
                  <a:pt x="269913" y="3796714"/>
                  <a:pt x="317537" y="3787189"/>
                  <a:pt x="327062" y="3796714"/>
                </a:cubicBezTo>
                <a:cubicBezTo>
                  <a:pt x="384212" y="3882439"/>
                  <a:pt x="327062" y="3987214"/>
                  <a:pt x="320395" y="4089131"/>
                </a:cubicBezTo>
                <a:cubicBezTo>
                  <a:pt x="318490" y="4106276"/>
                  <a:pt x="316585" y="4122469"/>
                  <a:pt x="314680" y="4139614"/>
                </a:cubicBezTo>
                <a:cubicBezTo>
                  <a:pt x="313728" y="4147234"/>
                  <a:pt x="312775" y="4154854"/>
                  <a:pt x="311823" y="4163426"/>
                </a:cubicBezTo>
                <a:cubicBezTo>
                  <a:pt x="308013" y="4244389"/>
                  <a:pt x="269913" y="4330114"/>
                  <a:pt x="279438" y="4415839"/>
                </a:cubicBezTo>
                <a:cubicBezTo>
                  <a:pt x="279438" y="4434889"/>
                  <a:pt x="298488" y="4444414"/>
                  <a:pt x="317537" y="4444414"/>
                </a:cubicBezTo>
                <a:cubicBezTo>
                  <a:pt x="308013" y="4453939"/>
                  <a:pt x="298488" y="4463464"/>
                  <a:pt x="286105" y="4481561"/>
                </a:cubicBezTo>
                <a:cubicBezTo>
                  <a:pt x="282295" y="4488229"/>
                  <a:pt x="279438" y="4494896"/>
                  <a:pt x="277533" y="4502516"/>
                </a:cubicBezTo>
                <a:cubicBezTo>
                  <a:pt x="269913" y="4523471"/>
                  <a:pt x="266103" y="4546331"/>
                  <a:pt x="260388" y="4569191"/>
                </a:cubicBezTo>
                <a:cubicBezTo>
                  <a:pt x="248005" y="4620626"/>
                  <a:pt x="219430" y="4656821"/>
                  <a:pt x="173710" y="4682539"/>
                </a:cubicBezTo>
                <a:cubicBezTo>
                  <a:pt x="152755" y="4693969"/>
                  <a:pt x="132752" y="4707304"/>
                  <a:pt x="111797" y="4718734"/>
                </a:cubicBezTo>
                <a:cubicBezTo>
                  <a:pt x="85127" y="4733021"/>
                  <a:pt x="71792" y="4753976"/>
                  <a:pt x="79412" y="4791124"/>
                </a:cubicBezTo>
                <a:cubicBezTo>
                  <a:pt x="96557" y="4797791"/>
                  <a:pt x="116560" y="4812079"/>
                  <a:pt x="136563" y="4813031"/>
                </a:cubicBezTo>
                <a:cubicBezTo>
                  <a:pt x="185140" y="4815889"/>
                  <a:pt x="234670" y="4817794"/>
                  <a:pt x="283248" y="4812079"/>
                </a:cubicBezTo>
                <a:cubicBezTo>
                  <a:pt x="309918" y="4809221"/>
                  <a:pt x="338493" y="4794934"/>
                  <a:pt x="358495" y="4777789"/>
                </a:cubicBezTo>
                <a:cubicBezTo>
                  <a:pt x="384212" y="4754929"/>
                  <a:pt x="407073" y="4749214"/>
                  <a:pt x="440410" y="4756834"/>
                </a:cubicBezTo>
                <a:cubicBezTo>
                  <a:pt x="492798" y="4769216"/>
                  <a:pt x="544233" y="4761596"/>
                  <a:pt x="594715" y="4730164"/>
                </a:cubicBezTo>
                <a:cubicBezTo>
                  <a:pt x="600430" y="4663489"/>
                  <a:pt x="610908" y="4595861"/>
                  <a:pt x="611860" y="4528234"/>
                </a:cubicBezTo>
                <a:cubicBezTo>
                  <a:pt x="612813" y="4487276"/>
                  <a:pt x="619480" y="4452986"/>
                  <a:pt x="650913" y="4437746"/>
                </a:cubicBezTo>
                <a:cubicBezTo>
                  <a:pt x="657580" y="4434889"/>
                  <a:pt x="664248" y="4432031"/>
                  <a:pt x="672820" y="4431079"/>
                </a:cubicBezTo>
                <a:cubicBezTo>
                  <a:pt x="692823" y="4372976"/>
                  <a:pt x="704252" y="4312969"/>
                  <a:pt x="716635" y="4253914"/>
                </a:cubicBezTo>
                <a:cubicBezTo>
                  <a:pt x="718540" y="4245341"/>
                  <a:pt x="720445" y="4236769"/>
                  <a:pt x="721398" y="4228196"/>
                </a:cubicBezTo>
                <a:cubicBezTo>
                  <a:pt x="724255" y="4145329"/>
                  <a:pt x="735685" y="4063414"/>
                  <a:pt x="755688" y="3985309"/>
                </a:cubicBezTo>
                <a:cubicBezTo>
                  <a:pt x="757593" y="3977689"/>
                  <a:pt x="759498" y="3970069"/>
                  <a:pt x="762355" y="3962449"/>
                </a:cubicBezTo>
                <a:cubicBezTo>
                  <a:pt x="782358" y="3845291"/>
                  <a:pt x="782358" y="3740516"/>
                  <a:pt x="826173" y="3636694"/>
                </a:cubicBezTo>
                <a:cubicBezTo>
                  <a:pt x="827125" y="3629074"/>
                  <a:pt x="828077" y="3620501"/>
                  <a:pt x="829983" y="3612881"/>
                </a:cubicBezTo>
                <a:cubicBezTo>
                  <a:pt x="831888" y="3596689"/>
                  <a:pt x="834745" y="3580496"/>
                  <a:pt x="836650" y="3565256"/>
                </a:cubicBezTo>
                <a:cubicBezTo>
                  <a:pt x="848080" y="3483341"/>
                  <a:pt x="867130" y="3402379"/>
                  <a:pt x="867130" y="3320464"/>
                </a:cubicBezTo>
                <a:cubicBezTo>
                  <a:pt x="866177" y="3209974"/>
                  <a:pt x="900468" y="3106151"/>
                  <a:pt x="915708" y="2997566"/>
                </a:cubicBezTo>
                <a:cubicBezTo>
                  <a:pt x="926185" y="3008044"/>
                  <a:pt x="932852" y="3019474"/>
                  <a:pt x="936663" y="3032809"/>
                </a:cubicBezTo>
                <a:cubicBezTo>
                  <a:pt x="952855" y="3087101"/>
                  <a:pt x="955713" y="3141394"/>
                  <a:pt x="949998" y="3197591"/>
                </a:cubicBezTo>
                <a:cubicBezTo>
                  <a:pt x="946188" y="3239501"/>
                  <a:pt x="945235" y="3283316"/>
                  <a:pt x="949045" y="3325226"/>
                </a:cubicBezTo>
                <a:cubicBezTo>
                  <a:pt x="957618" y="3409999"/>
                  <a:pt x="976668" y="3494771"/>
                  <a:pt x="980477" y="3579544"/>
                </a:cubicBezTo>
                <a:cubicBezTo>
                  <a:pt x="986193" y="3701464"/>
                  <a:pt x="981430" y="3824336"/>
                  <a:pt x="983335" y="3946256"/>
                </a:cubicBezTo>
                <a:cubicBezTo>
                  <a:pt x="984288" y="3999596"/>
                  <a:pt x="990002" y="4053889"/>
                  <a:pt x="989050" y="4107229"/>
                </a:cubicBezTo>
                <a:cubicBezTo>
                  <a:pt x="988098" y="4152949"/>
                  <a:pt x="985240" y="4198669"/>
                  <a:pt x="976668" y="4243436"/>
                </a:cubicBezTo>
                <a:cubicBezTo>
                  <a:pt x="975715" y="4251056"/>
                  <a:pt x="973810" y="4258676"/>
                  <a:pt x="971905" y="4266296"/>
                </a:cubicBezTo>
                <a:cubicBezTo>
                  <a:pt x="970000" y="4273916"/>
                  <a:pt x="968095" y="4281536"/>
                  <a:pt x="966190" y="4288204"/>
                </a:cubicBezTo>
                <a:cubicBezTo>
                  <a:pt x="971905" y="4389169"/>
                  <a:pt x="943330" y="4493944"/>
                  <a:pt x="961427" y="4595861"/>
                </a:cubicBezTo>
                <a:cubicBezTo>
                  <a:pt x="965238" y="4603481"/>
                  <a:pt x="970000" y="4611101"/>
                  <a:pt x="974763" y="4618721"/>
                </a:cubicBezTo>
                <a:cubicBezTo>
                  <a:pt x="989050" y="4640629"/>
                  <a:pt x="1005243" y="4666346"/>
                  <a:pt x="1007148" y="4692064"/>
                </a:cubicBezTo>
                <a:cubicBezTo>
                  <a:pt x="1010958" y="4733021"/>
                  <a:pt x="1028102" y="4756834"/>
                  <a:pt x="1070013" y="4767311"/>
                </a:cubicBezTo>
                <a:cubicBezTo>
                  <a:pt x="1065250" y="4803506"/>
                  <a:pt x="1085253" y="4816841"/>
                  <a:pt x="1116685" y="4820651"/>
                </a:cubicBezTo>
                <a:cubicBezTo>
                  <a:pt x="1122400" y="4821604"/>
                  <a:pt x="1128115" y="4825414"/>
                  <a:pt x="1133830" y="4827319"/>
                </a:cubicBezTo>
                <a:cubicBezTo>
                  <a:pt x="1150023" y="4827319"/>
                  <a:pt x="1165263" y="4827319"/>
                  <a:pt x="1181455" y="4827319"/>
                </a:cubicBezTo>
                <a:cubicBezTo>
                  <a:pt x="1206220" y="4824461"/>
                  <a:pt x="1230985" y="4821604"/>
                  <a:pt x="1255750" y="4818746"/>
                </a:cubicBezTo>
                <a:cubicBezTo>
                  <a:pt x="1291945" y="4814936"/>
                  <a:pt x="1303375" y="4802554"/>
                  <a:pt x="1298613" y="4766359"/>
                </a:cubicBezTo>
                <a:cubicBezTo>
                  <a:pt x="1295755" y="4743499"/>
                  <a:pt x="1291945" y="4718734"/>
                  <a:pt x="1281468" y="4697779"/>
                </a:cubicBezTo>
                <a:cubicBezTo>
                  <a:pt x="1266228" y="4667299"/>
                  <a:pt x="1264323" y="4637771"/>
                  <a:pt x="1270038" y="4605386"/>
                </a:cubicBezTo>
                <a:cubicBezTo>
                  <a:pt x="1290993" y="4485371"/>
                  <a:pt x="1310995" y="4365356"/>
                  <a:pt x="1330998" y="4244389"/>
                </a:cubicBezTo>
                <a:cubicBezTo>
                  <a:pt x="1330998" y="4242484"/>
                  <a:pt x="1331950" y="4241531"/>
                  <a:pt x="1331950" y="4239626"/>
                </a:cubicBezTo>
                <a:cubicBezTo>
                  <a:pt x="1339570" y="4126279"/>
                  <a:pt x="1348143" y="4011979"/>
                  <a:pt x="1352905" y="3898631"/>
                </a:cubicBezTo>
                <a:cubicBezTo>
                  <a:pt x="1356715" y="3819574"/>
                  <a:pt x="1364335" y="3742421"/>
                  <a:pt x="1384338" y="3664316"/>
                </a:cubicBezTo>
                <a:cubicBezTo>
                  <a:pt x="1412913" y="3550969"/>
                  <a:pt x="1439582" y="3436669"/>
                  <a:pt x="1441488" y="3318559"/>
                </a:cubicBezTo>
                <a:cubicBezTo>
                  <a:pt x="1443393" y="3217594"/>
                  <a:pt x="1450060" y="3115676"/>
                  <a:pt x="1457680" y="3014711"/>
                </a:cubicBezTo>
                <a:cubicBezTo>
                  <a:pt x="1465300" y="2901364"/>
                  <a:pt x="1476730" y="2788016"/>
                  <a:pt x="1485303" y="2673716"/>
                </a:cubicBezTo>
                <a:cubicBezTo>
                  <a:pt x="1488160" y="2640379"/>
                  <a:pt x="1486255" y="2607041"/>
                  <a:pt x="1488160" y="2573704"/>
                </a:cubicBezTo>
                <a:cubicBezTo>
                  <a:pt x="1489113" y="2551796"/>
                  <a:pt x="1491970" y="2528936"/>
                  <a:pt x="1497685" y="2507981"/>
                </a:cubicBezTo>
                <a:cubicBezTo>
                  <a:pt x="1500543" y="2497504"/>
                  <a:pt x="1511973" y="2480359"/>
                  <a:pt x="1519593" y="2480359"/>
                </a:cubicBezTo>
                <a:cubicBezTo>
                  <a:pt x="1552930" y="2480359"/>
                  <a:pt x="1560550" y="2455594"/>
                  <a:pt x="1573885" y="2434639"/>
                </a:cubicBezTo>
                <a:cubicBezTo>
                  <a:pt x="1581505" y="2422256"/>
                  <a:pt x="1589125" y="2409874"/>
                  <a:pt x="1599603" y="2400349"/>
                </a:cubicBezTo>
                <a:cubicBezTo>
                  <a:pt x="1639607" y="2367011"/>
                  <a:pt x="1656753" y="2322244"/>
                  <a:pt x="1662468" y="2271761"/>
                </a:cubicBezTo>
                <a:cubicBezTo>
                  <a:pt x="1668182" y="2223184"/>
                  <a:pt x="1685328" y="2175559"/>
                  <a:pt x="1671040" y="2126029"/>
                </a:cubicBezTo>
                <a:cubicBezTo>
                  <a:pt x="1670088" y="2121266"/>
                  <a:pt x="1671040" y="2116504"/>
                  <a:pt x="1671993" y="2111741"/>
                </a:cubicBezTo>
                <a:cubicBezTo>
                  <a:pt x="1686280" y="2062211"/>
                  <a:pt x="1697710" y="2010776"/>
                  <a:pt x="1708188" y="1960294"/>
                </a:cubicBezTo>
                <a:close/>
                <a:moveTo>
                  <a:pt x="284200" y="2927081"/>
                </a:moveTo>
                <a:cubicBezTo>
                  <a:pt x="297535" y="2890886"/>
                  <a:pt x="308965" y="2857549"/>
                  <a:pt x="321348" y="2824211"/>
                </a:cubicBezTo>
                <a:cubicBezTo>
                  <a:pt x="324205" y="2824211"/>
                  <a:pt x="327062" y="2824211"/>
                  <a:pt x="328968" y="2825164"/>
                </a:cubicBezTo>
                <a:cubicBezTo>
                  <a:pt x="331825" y="2859454"/>
                  <a:pt x="334683" y="2893744"/>
                  <a:pt x="337540" y="2930891"/>
                </a:cubicBezTo>
                <a:cubicBezTo>
                  <a:pt x="318490" y="2928986"/>
                  <a:pt x="303250" y="2928034"/>
                  <a:pt x="284200" y="2927081"/>
                </a:cubicBezTo>
                <a:close/>
                <a:moveTo>
                  <a:pt x="391833" y="2454641"/>
                </a:moveTo>
                <a:cubicBezTo>
                  <a:pt x="345160" y="2454641"/>
                  <a:pt x="303250" y="2454641"/>
                  <a:pt x="262293" y="2454641"/>
                </a:cubicBezTo>
                <a:cubicBezTo>
                  <a:pt x="246100" y="2407016"/>
                  <a:pt x="249910" y="2400349"/>
                  <a:pt x="288963" y="2388919"/>
                </a:cubicBezTo>
                <a:cubicBezTo>
                  <a:pt x="326110" y="2377489"/>
                  <a:pt x="360400" y="2380346"/>
                  <a:pt x="401358" y="2401301"/>
                </a:cubicBezTo>
                <a:cubicBezTo>
                  <a:pt x="398500" y="2421304"/>
                  <a:pt x="394690" y="2439401"/>
                  <a:pt x="391833" y="2454641"/>
                </a:cubicBezTo>
                <a:close/>
                <a:moveTo>
                  <a:pt x="422312" y="2628949"/>
                </a:moveTo>
                <a:cubicBezTo>
                  <a:pt x="419455" y="2603231"/>
                  <a:pt x="416598" y="2585134"/>
                  <a:pt x="414693" y="2566084"/>
                </a:cubicBezTo>
                <a:cubicBezTo>
                  <a:pt x="412787" y="2544176"/>
                  <a:pt x="409930" y="2522269"/>
                  <a:pt x="408978" y="2500361"/>
                </a:cubicBezTo>
                <a:cubicBezTo>
                  <a:pt x="408025" y="2489884"/>
                  <a:pt x="405168" y="2473691"/>
                  <a:pt x="410883" y="2468929"/>
                </a:cubicBezTo>
                <a:cubicBezTo>
                  <a:pt x="439458" y="2443211"/>
                  <a:pt x="439458" y="2407016"/>
                  <a:pt x="448030" y="2374631"/>
                </a:cubicBezTo>
                <a:cubicBezTo>
                  <a:pt x="449935" y="2457499"/>
                  <a:pt x="455650" y="2540366"/>
                  <a:pt x="422312" y="2628949"/>
                </a:cubicBezTo>
                <a:close/>
                <a:moveTo>
                  <a:pt x="814743" y="1037321"/>
                </a:moveTo>
                <a:cubicBezTo>
                  <a:pt x="811885" y="1037321"/>
                  <a:pt x="809027" y="1037321"/>
                  <a:pt x="806170" y="1037321"/>
                </a:cubicBezTo>
                <a:cubicBezTo>
                  <a:pt x="802360" y="977314"/>
                  <a:pt x="797598" y="917306"/>
                  <a:pt x="793788" y="857299"/>
                </a:cubicBezTo>
                <a:cubicBezTo>
                  <a:pt x="796645" y="856346"/>
                  <a:pt x="799502" y="855394"/>
                  <a:pt x="802360" y="854441"/>
                </a:cubicBezTo>
                <a:cubicBezTo>
                  <a:pt x="816648" y="869681"/>
                  <a:pt x="831888" y="884921"/>
                  <a:pt x="849033" y="903971"/>
                </a:cubicBezTo>
                <a:cubicBezTo>
                  <a:pt x="854748" y="895399"/>
                  <a:pt x="858558" y="889684"/>
                  <a:pt x="862368" y="883969"/>
                </a:cubicBezTo>
                <a:cubicBezTo>
                  <a:pt x="869988" y="875396"/>
                  <a:pt x="877608" y="865871"/>
                  <a:pt x="885227" y="857299"/>
                </a:cubicBezTo>
                <a:cubicBezTo>
                  <a:pt x="887133" y="858251"/>
                  <a:pt x="889990" y="860156"/>
                  <a:pt x="891895" y="861109"/>
                </a:cubicBezTo>
                <a:cubicBezTo>
                  <a:pt x="865225" y="920164"/>
                  <a:pt x="839508" y="978266"/>
                  <a:pt x="814743" y="1037321"/>
                </a:cubicBezTo>
                <a:close/>
                <a:moveTo>
                  <a:pt x="860463" y="883969"/>
                </a:moveTo>
                <a:cubicBezTo>
                  <a:pt x="813790" y="868729"/>
                  <a:pt x="803313" y="825866"/>
                  <a:pt x="796645" y="786814"/>
                </a:cubicBezTo>
                <a:cubicBezTo>
                  <a:pt x="789977" y="753476"/>
                  <a:pt x="795693" y="718234"/>
                  <a:pt x="795693" y="672514"/>
                </a:cubicBezTo>
                <a:cubicBezTo>
                  <a:pt x="837602" y="702041"/>
                  <a:pt x="870940" y="725854"/>
                  <a:pt x="901420" y="747761"/>
                </a:cubicBezTo>
                <a:cubicBezTo>
                  <a:pt x="886180" y="796339"/>
                  <a:pt x="873798" y="840154"/>
                  <a:pt x="860463" y="883969"/>
                </a:cubicBezTo>
                <a:close/>
                <a:moveTo>
                  <a:pt x="985240" y="1052561"/>
                </a:moveTo>
                <a:cubicBezTo>
                  <a:pt x="983335" y="1051609"/>
                  <a:pt x="981430" y="1051609"/>
                  <a:pt x="979525" y="1050656"/>
                </a:cubicBezTo>
                <a:cubicBezTo>
                  <a:pt x="976668" y="989696"/>
                  <a:pt x="973810" y="928736"/>
                  <a:pt x="970952" y="869681"/>
                </a:cubicBezTo>
                <a:cubicBezTo>
                  <a:pt x="979525" y="882064"/>
                  <a:pt x="988098" y="896351"/>
                  <a:pt x="999527" y="913496"/>
                </a:cubicBezTo>
                <a:cubicBezTo>
                  <a:pt x="1012863" y="903019"/>
                  <a:pt x="1024293" y="895399"/>
                  <a:pt x="1044295" y="880159"/>
                </a:cubicBezTo>
                <a:cubicBezTo>
                  <a:pt x="1022388" y="943024"/>
                  <a:pt x="1003338" y="997316"/>
                  <a:pt x="985240" y="1052561"/>
                </a:cubicBezTo>
                <a:close/>
                <a:moveTo>
                  <a:pt x="1001433" y="888731"/>
                </a:moveTo>
                <a:cubicBezTo>
                  <a:pt x="982383" y="845869"/>
                  <a:pt x="963333" y="804911"/>
                  <a:pt x="942377" y="758239"/>
                </a:cubicBezTo>
                <a:cubicBezTo>
                  <a:pt x="997623" y="715376"/>
                  <a:pt x="1050963" y="674419"/>
                  <a:pt x="1104303" y="632509"/>
                </a:cubicBezTo>
                <a:cubicBezTo>
                  <a:pt x="1124305" y="682039"/>
                  <a:pt x="1071918" y="815389"/>
                  <a:pt x="1001433" y="888731"/>
                </a:cubicBezTo>
                <a:close/>
                <a:moveTo>
                  <a:pt x="1510068" y="2456546"/>
                </a:moveTo>
                <a:cubicBezTo>
                  <a:pt x="1469110" y="2403206"/>
                  <a:pt x="1430057" y="2352724"/>
                  <a:pt x="1388148" y="2296526"/>
                </a:cubicBezTo>
                <a:cubicBezTo>
                  <a:pt x="1473873" y="2307004"/>
                  <a:pt x="1508163" y="2367011"/>
                  <a:pt x="1543405" y="2432734"/>
                </a:cubicBezTo>
                <a:cubicBezTo>
                  <a:pt x="1531023" y="2441306"/>
                  <a:pt x="1521498" y="2447974"/>
                  <a:pt x="1510068" y="2456546"/>
                </a:cubicBezTo>
                <a:close/>
              </a:path>
            </a:pathLst>
          </a:custGeom>
          <a:solidFill>
            <a:schemeClr val="tx1">
              <a:lumMod val="65000"/>
              <a:lumOff val="35000"/>
            </a:schemeClr>
          </a:solidFill>
          <a:ln w="9525" cap="flat">
            <a:noFill/>
            <a:prstDash val="solid"/>
            <a:miter/>
          </a:ln>
        </p:spPr>
        <p:txBody>
          <a:bodyPr rtlCol="0" anchor="ctr"/>
          <a:lstStyle/>
          <a:p>
            <a:endParaRPr lang="en-US"/>
          </a:p>
        </p:txBody>
      </p:sp>
      <p:sp>
        <p:nvSpPr>
          <p:cNvPr id="113" name="مستطيل 112">
            <a:extLst>
              <a:ext uri="{FF2B5EF4-FFF2-40B4-BE49-F238E27FC236}">
                <a16:creationId xmlns="" xmlns:a16="http://schemas.microsoft.com/office/drawing/2014/main" id="{B102E265-CF75-49CE-9E12-C4E17E9757C3}"/>
              </a:ext>
            </a:extLst>
          </p:cNvPr>
          <p:cNvSpPr/>
          <p:nvPr/>
        </p:nvSpPr>
        <p:spPr>
          <a:xfrm>
            <a:off x="9164227" y="1795753"/>
            <a:ext cx="2805575" cy="515526"/>
          </a:xfrm>
          <a:prstGeom prst="rect">
            <a:avLst/>
          </a:prstGeom>
          <a:ln w="28575">
            <a:solidFill>
              <a:srgbClr val="FFC000"/>
            </a:solidFill>
          </a:ln>
        </p:spPr>
        <p:style>
          <a:lnRef idx="2">
            <a:schemeClr val="accent2"/>
          </a:lnRef>
          <a:fillRef idx="1">
            <a:schemeClr val="lt1"/>
          </a:fillRef>
          <a:effectRef idx="0">
            <a:schemeClr val="accent2"/>
          </a:effectRef>
          <a:fontRef idx="minor">
            <a:schemeClr val="dk1"/>
          </a:fontRef>
        </p:style>
        <p:txBody>
          <a:bodyPr wrap="none">
            <a:spAutoFit/>
          </a:bodyPr>
          <a:lstStyle/>
          <a:p>
            <a:pPr marL="0" indent="0" algn="ctr">
              <a:lnSpc>
                <a:spcPct val="150000"/>
              </a:lnSpc>
              <a:buNone/>
            </a:pPr>
            <a:r>
              <a:rPr lang="ar-SA" sz="2000" b="1" dirty="0">
                <a:latin typeface="Dubai" panose="020B0503030403030204" pitchFamily="34" charset="-78"/>
                <a:cs typeface="Dubai" panose="020B0503030403030204" pitchFamily="34" charset="-78"/>
              </a:rPr>
              <a:t>فؤاد المسؤولية الاجتماعية :</a:t>
            </a:r>
          </a:p>
        </p:txBody>
      </p:sp>
      <p:sp>
        <p:nvSpPr>
          <p:cNvPr id="46" name="TextBox 21">
            <a:extLst>
              <a:ext uri="{FF2B5EF4-FFF2-40B4-BE49-F238E27FC236}">
                <a16:creationId xmlns="" xmlns:a16="http://schemas.microsoft.com/office/drawing/2014/main" id="{B68B4108-2C86-44B8-9D97-972A4650AA47}"/>
              </a:ext>
            </a:extLst>
          </p:cNvPr>
          <p:cNvSpPr txBox="1"/>
          <p:nvPr/>
        </p:nvSpPr>
        <p:spPr>
          <a:xfrm flipH="1">
            <a:off x="1141492" y="2734518"/>
            <a:ext cx="4777997" cy="646331"/>
          </a:xfrm>
          <a:prstGeom prst="rect">
            <a:avLst/>
          </a:prstGeom>
          <a:noFill/>
        </p:spPr>
        <p:txBody>
          <a:bodyPr wrap="square" rtlCol="0">
            <a:spAutoFit/>
          </a:bodyPr>
          <a:lstStyle/>
          <a:p>
            <a:pPr marL="0" lvl="1" algn="just" rtl="1">
              <a:lnSpc>
                <a:spcPct val="100000"/>
              </a:lnSpc>
              <a:spcBef>
                <a:spcPts val="0"/>
              </a:spcBef>
              <a:buClr>
                <a:srgbClr val="FFC000"/>
              </a:buClr>
              <a:buSzPct val="80000"/>
            </a:pPr>
            <a:r>
              <a:rPr lang="ar-SA" dirty="0">
                <a:latin typeface="Dubai" panose="020B0503030403030204" pitchFamily="34" charset="-78"/>
                <a:cs typeface="Dubai" panose="020B0503030403030204" pitchFamily="34" charset="-78"/>
              </a:rPr>
              <a:t>المساهمة في التوازن والاستقرار الاجتماعي لسيادة العدالة وتكافؤ الفرص بين مواطنيه.</a:t>
            </a:r>
          </a:p>
        </p:txBody>
      </p:sp>
      <p:sp>
        <p:nvSpPr>
          <p:cNvPr id="49" name="TextBox 21">
            <a:extLst>
              <a:ext uri="{FF2B5EF4-FFF2-40B4-BE49-F238E27FC236}">
                <a16:creationId xmlns="" xmlns:a16="http://schemas.microsoft.com/office/drawing/2014/main" id="{A34BDFB0-2742-477B-BAFB-CC82CA27063C}"/>
              </a:ext>
            </a:extLst>
          </p:cNvPr>
          <p:cNvSpPr txBox="1"/>
          <p:nvPr/>
        </p:nvSpPr>
        <p:spPr>
          <a:xfrm flipH="1">
            <a:off x="1141492" y="3438040"/>
            <a:ext cx="4777997" cy="646331"/>
          </a:xfrm>
          <a:prstGeom prst="rect">
            <a:avLst/>
          </a:prstGeom>
          <a:noFill/>
        </p:spPr>
        <p:txBody>
          <a:bodyPr wrap="square" rtlCol="0">
            <a:spAutoFit/>
          </a:bodyPr>
          <a:lstStyle/>
          <a:p>
            <a:pPr marL="0" lvl="1" algn="just" rtl="1">
              <a:lnSpc>
                <a:spcPct val="100000"/>
              </a:lnSpc>
              <a:spcBef>
                <a:spcPts val="0"/>
              </a:spcBef>
              <a:buClr>
                <a:srgbClr val="FFC000"/>
              </a:buClr>
              <a:buSzPct val="80000"/>
            </a:pPr>
            <a:r>
              <a:rPr lang="ar-SA" dirty="0">
                <a:latin typeface="Dubai" panose="020B0503030403030204" pitchFamily="34" charset="-78"/>
                <a:cs typeface="Dubai" panose="020B0503030403030204" pitchFamily="34" charset="-78"/>
              </a:rPr>
              <a:t>زيادة الوعي بفوائد التعاون والتعاضد بين منظمات المجتمع وأفراده بمختلف مصالحهم.</a:t>
            </a:r>
          </a:p>
        </p:txBody>
      </p:sp>
      <p:sp>
        <p:nvSpPr>
          <p:cNvPr id="51" name="TextBox 21">
            <a:extLst>
              <a:ext uri="{FF2B5EF4-FFF2-40B4-BE49-F238E27FC236}">
                <a16:creationId xmlns="" xmlns:a16="http://schemas.microsoft.com/office/drawing/2014/main" id="{43AAC9F7-B833-459B-990B-ED2CB3831A0C}"/>
              </a:ext>
            </a:extLst>
          </p:cNvPr>
          <p:cNvSpPr txBox="1"/>
          <p:nvPr/>
        </p:nvSpPr>
        <p:spPr>
          <a:xfrm flipH="1">
            <a:off x="1141492" y="4173908"/>
            <a:ext cx="4777997" cy="923330"/>
          </a:xfrm>
          <a:prstGeom prst="rect">
            <a:avLst/>
          </a:prstGeom>
          <a:noFill/>
        </p:spPr>
        <p:txBody>
          <a:bodyPr wrap="square" rtlCol="0">
            <a:spAutoFit/>
          </a:bodyPr>
          <a:lstStyle/>
          <a:p>
            <a:pPr marL="0" lvl="1" algn="just" rtl="1">
              <a:lnSpc>
                <a:spcPct val="100000"/>
              </a:lnSpc>
              <a:spcBef>
                <a:spcPts val="0"/>
              </a:spcBef>
              <a:buClr>
                <a:srgbClr val="FFC000"/>
              </a:buClr>
              <a:buSzPct val="80000"/>
            </a:pPr>
            <a:r>
              <a:rPr lang="ar-SA" dirty="0">
                <a:latin typeface="Dubai" panose="020B0503030403030204" pitchFamily="34" charset="-78"/>
                <a:cs typeface="Dubai" panose="020B0503030403030204" pitchFamily="34" charset="-78"/>
              </a:rPr>
              <a:t>المساهمة، بالاستقرار السياسي، والشعور بالعدالة الاجتماعية، وزيادة وعي الشعوب بممارسة الرقابة المجتمعية.</a:t>
            </a:r>
          </a:p>
        </p:txBody>
      </p:sp>
      <p:cxnSp>
        <p:nvCxnSpPr>
          <p:cNvPr id="73" name="Straight Connector 12">
            <a:extLst>
              <a:ext uri="{FF2B5EF4-FFF2-40B4-BE49-F238E27FC236}">
                <a16:creationId xmlns="" xmlns:a16="http://schemas.microsoft.com/office/drawing/2014/main" id="{F37828EB-0170-4BC1-92C3-40D3F8FA9620}"/>
              </a:ext>
            </a:extLst>
          </p:cNvPr>
          <p:cNvCxnSpPr>
            <a:cxnSpLocks/>
            <a:endCxn id="74" idx="2"/>
          </p:cNvCxnSpPr>
          <p:nvPr/>
        </p:nvCxnSpPr>
        <p:spPr>
          <a:xfrm flipH="1">
            <a:off x="6488448" y="4012041"/>
            <a:ext cx="1509724" cy="526292"/>
          </a:xfrm>
          <a:prstGeom prst="line">
            <a:avLst/>
          </a:prstGeom>
          <a:ln w="19050">
            <a:solidFill>
              <a:srgbClr val="FCD55D"/>
            </a:solidFill>
          </a:ln>
        </p:spPr>
        <p:style>
          <a:lnRef idx="1">
            <a:schemeClr val="accent1"/>
          </a:lnRef>
          <a:fillRef idx="0">
            <a:schemeClr val="accent1"/>
          </a:fillRef>
          <a:effectRef idx="0">
            <a:schemeClr val="accent1"/>
          </a:effectRef>
          <a:fontRef idx="minor">
            <a:schemeClr val="tx1"/>
          </a:fontRef>
        </p:style>
      </p:cxnSp>
      <p:sp>
        <p:nvSpPr>
          <p:cNvPr id="74" name="Oval 18">
            <a:extLst>
              <a:ext uri="{FF2B5EF4-FFF2-40B4-BE49-F238E27FC236}">
                <a16:creationId xmlns="" xmlns:a16="http://schemas.microsoft.com/office/drawing/2014/main" id="{0F776EA5-4AFB-414B-8B13-6CA99BE32975}"/>
              </a:ext>
            </a:extLst>
          </p:cNvPr>
          <p:cNvSpPr/>
          <p:nvPr/>
        </p:nvSpPr>
        <p:spPr>
          <a:xfrm flipH="1">
            <a:off x="5948448" y="4268333"/>
            <a:ext cx="540000" cy="540000"/>
          </a:xfrm>
          <a:prstGeom prst="ellipse">
            <a:avLst/>
          </a:prstGeom>
          <a:solidFill>
            <a:schemeClr val="bg1"/>
          </a:solidFill>
          <a:ln w="38100">
            <a:solidFill>
              <a:srgbClr val="FCD5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latin typeface="Arial" pitchFamily="34" charset="0"/>
              <a:cs typeface="Arial" pitchFamily="34" charset="0"/>
            </a:endParaRPr>
          </a:p>
        </p:txBody>
      </p:sp>
      <p:sp>
        <p:nvSpPr>
          <p:cNvPr id="119" name="مربع نص 118">
            <a:extLst>
              <a:ext uri="{FF2B5EF4-FFF2-40B4-BE49-F238E27FC236}">
                <a16:creationId xmlns="" xmlns:a16="http://schemas.microsoft.com/office/drawing/2014/main" id="{76B28D4B-C7BF-492D-BA0A-BB3018ED2BB4}"/>
              </a:ext>
            </a:extLst>
          </p:cNvPr>
          <p:cNvSpPr txBox="1"/>
          <p:nvPr/>
        </p:nvSpPr>
        <p:spPr>
          <a:xfrm>
            <a:off x="5945298" y="1876314"/>
            <a:ext cx="550151" cy="523220"/>
          </a:xfrm>
          <a:prstGeom prst="rect">
            <a:avLst/>
          </a:prstGeom>
          <a:noFill/>
        </p:spPr>
        <p:txBody>
          <a:bodyPr wrap="none" rtlCol="1">
            <a:spAutoFit/>
          </a:bodyPr>
          <a:lstStyle/>
          <a:p>
            <a:r>
              <a:rPr lang="en-US" sz="2800" dirty="0">
                <a:effectLst>
                  <a:outerShdw blurRad="38100" dist="38100" dir="2700000" algn="tl">
                    <a:srgbClr val="000000">
                      <a:alpha val="43137"/>
                    </a:srgbClr>
                  </a:outerShdw>
                </a:effectLst>
              </a:rPr>
              <a:t>01</a:t>
            </a:r>
            <a:endParaRPr lang="ar-SA" sz="2800" dirty="0">
              <a:effectLst>
                <a:outerShdw blurRad="38100" dist="38100" dir="2700000" algn="tl">
                  <a:srgbClr val="000000">
                    <a:alpha val="43137"/>
                  </a:srgbClr>
                </a:outerShdw>
              </a:effectLst>
            </a:endParaRPr>
          </a:p>
        </p:txBody>
      </p:sp>
      <p:sp>
        <p:nvSpPr>
          <p:cNvPr id="122" name="مربع نص 121">
            <a:extLst>
              <a:ext uri="{FF2B5EF4-FFF2-40B4-BE49-F238E27FC236}">
                <a16:creationId xmlns="" xmlns:a16="http://schemas.microsoft.com/office/drawing/2014/main" id="{FA75144F-D397-4269-A687-83A2A334BE27}"/>
              </a:ext>
            </a:extLst>
          </p:cNvPr>
          <p:cNvSpPr txBox="1"/>
          <p:nvPr/>
        </p:nvSpPr>
        <p:spPr>
          <a:xfrm>
            <a:off x="5938070" y="2774349"/>
            <a:ext cx="550151" cy="523220"/>
          </a:xfrm>
          <a:prstGeom prst="rect">
            <a:avLst/>
          </a:prstGeom>
          <a:noFill/>
        </p:spPr>
        <p:txBody>
          <a:bodyPr wrap="none" rtlCol="1">
            <a:spAutoFit/>
          </a:bodyPr>
          <a:lstStyle/>
          <a:p>
            <a:r>
              <a:rPr lang="en-US" sz="2800" dirty="0">
                <a:effectLst>
                  <a:outerShdw blurRad="38100" dist="38100" dir="2700000" algn="tl">
                    <a:srgbClr val="000000">
                      <a:alpha val="43137"/>
                    </a:srgbClr>
                  </a:outerShdw>
                </a:effectLst>
              </a:rPr>
              <a:t>02</a:t>
            </a:r>
            <a:endParaRPr lang="ar-SA" sz="2800" dirty="0">
              <a:effectLst>
                <a:outerShdw blurRad="38100" dist="38100" dir="2700000" algn="tl">
                  <a:srgbClr val="000000">
                    <a:alpha val="43137"/>
                  </a:srgbClr>
                </a:outerShdw>
              </a:effectLst>
            </a:endParaRPr>
          </a:p>
        </p:txBody>
      </p:sp>
      <p:sp>
        <p:nvSpPr>
          <p:cNvPr id="123" name="مربع نص 122">
            <a:extLst>
              <a:ext uri="{FF2B5EF4-FFF2-40B4-BE49-F238E27FC236}">
                <a16:creationId xmlns="" xmlns:a16="http://schemas.microsoft.com/office/drawing/2014/main" id="{C64F9A94-5768-42FD-8D42-4DBA69C5243F}"/>
              </a:ext>
            </a:extLst>
          </p:cNvPr>
          <p:cNvSpPr txBox="1"/>
          <p:nvPr/>
        </p:nvSpPr>
        <p:spPr>
          <a:xfrm>
            <a:off x="5938070" y="3452121"/>
            <a:ext cx="550151" cy="523220"/>
          </a:xfrm>
          <a:prstGeom prst="rect">
            <a:avLst/>
          </a:prstGeom>
          <a:noFill/>
        </p:spPr>
        <p:txBody>
          <a:bodyPr wrap="none" rtlCol="1">
            <a:spAutoFit/>
          </a:bodyPr>
          <a:lstStyle/>
          <a:p>
            <a:r>
              <a:rPr lang="en-US" sz="2800" dirty="0">
                <a:effectLst>
                  <a:outerShdw blurRad="38100" dist="38100" dir="2700000" algn="tl">
                    <a:srgbClr val="000000">
                      <a:alpha val="43137"/>
                    </a:srgbClr>
                  </a:outerShdw>
                </a:effectLst>
              </a:rPr>
              <a:t>03</a:t>
            </a:r>
            <a:endParaRPr lang="ar-SA" sz="2800" dirty="0">
              <a:effectLst>
                <a:outerShdw blurRad="38100" dist="38100" dir="2700000" algn="tl">
                  <a:srgbClr val="000000">
                    <a:alpha val="43137"/>
                  </a:srgbClr>
                </a:outerShdw>
              </a:effectLst>
            </a:endParaRPr>
          </a:p>
        </p:txBody>
      </p:sp>
      <p:sp>
        <p:nvSpPr>
          <p:cNvPr id="124" name="مربع نص 123">
            <a:extLst>
              <a:ext uri="{FF2B5EF4-FFF2-40B4-BE49-F238E27FC236}">
                <a16:creationId xmlns="" xmlns:a16="http://schemas.microsoft.com/office/drawing/2014/main" id="{FD8B99C3-F7B4-4D0C-933C-677D8F8A49DD}"/>
              </a:ext>
            </a:extLst>
          </p:cNvPr>
          <p:cNvSpPr txBox="1"/>
          <p:nvPr/>
        </p:nvSpPr>
        <p:spPr>
          <a:xfrm>
            <a:off x="5938070" y="4293382"/>
            <a:ext cx="550151" cy="523220"/>
          </a:xfrm>
          <a:prstGeom prst="rect">
            <a:avLst/>
          </a:prstGeom>
          <a:noFill/>
        </p:spPr>
        <p:txBody>
          <a:bodyPr wrap="none" rtlCol="1">
            <a:spAutoFit/>
          </a:bodyPr>
          <a:lstStyle/>
          <a:p>
            <a:r>
              <a:rPr lang="en-US" sz="2800" dirty="0">
                <a:effectLst>
                  <a:outerShdw blurRad="38100" dist="38100" dir="2700000" algn="tl">
                    <a:srgbClr val="000000">
                      <a:alpha val="43137"/>
                    </a:srgbClr>
                  </a:outerShdw>
                </a:effectLst>
              </a:rPr>
              <a:t>04</a:t>
            </a:r>
            <a:endParaRPr lang="ar-SA" sz="2800" dirty="0">
              <a:effectLst>
                <a:outerShdw blurRad="38100" dist="38100" dir="2700000" algn="tl">
                  <a:srgbClr val="000000">
                    <a:alpha val="43137"/>
                  </a:srgbClr>
                </a:outerShdw>
              </a:effectLst>
            </a:endParaRPr>
          </a:p>
        </p:txBody>
      </p:sp>
      <p:sp>
        <p:nvSpPr>
          <p:cNvPr id="125" name="مربع نص 124">
            <a:extLst>
              <a:ext uri="{FF2B5EF4-FFF2-40B4-BE49-F238E27FC236}">
                <a16:creationId xmlns="" xmlns:a16="http://schemas.microsoft.com/office/drawing/2014/main" id="{CC3FEAE1-0D48-44A5-BF51-4C3D0A3BEC3C}"/>
              </a:ext>
            </a:extLst>
          </p:cNvPr>
          <p:cNvSpPr txBox="1"/>
          <p:nvPr/>
        </p:nvSpPr>
        <p:spPr>
          <a:xfrm>
            <a:off x="5938070" y="5222142"/>
            <a:ext cx="550151" cy="523220"/>
          </a:xfrm>
          <a:prstGeom prst="rect">
            <a:avLst/>
          </a:prstGeom>
          <a:noFill/>
        </p:spPr>
        <p:txBody>
          <a:bodyPr wrap="none" rtlCol="1">
            <a:spAutoFit/>
          </a:bodyPr>
          <a:lstStyle/>
          <a:p>
            <a:r>
              <a:rPr lang="en-US" sz="2800" dirty="0">
                <a:effectLst>
                  <a:outerShdw blurRad="38100" dist="38100" dir="2700000" algn="tl">
                    <a:srgbClr val="000000">
                      <a:alpha val="43137"/>
                    </a:srgbClr>
                  </a:outerShdw>
                </a:effectLst>
              </a:rPr>
              <a:t>05</a:t>
            </a:r>
            <a:endParaRPr lang="ar-SA" sz="28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711786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B1B0B2"/>
            </a:gs>
            <a:gs pos="100000">
              <a:srgbClr val="707175"/>
            </a:gs>
          </a:gsLst>
          <a:lin ang="10800000" scaled="1"/>
          <a:tileRect/>
        </a:gradFill>
        <a:effectLst/>
      </p:bgPr>
    </p:bg>
    <p:spTree>
      <p:nvGrpSpPr>
        <p:cNvPr id="1" name=""/>
        <p:cNvGrpSpPr/>
        <p:nvPr/>
      </p:nvGrpSpPr>
      <p:grpSpPr>
        <a:xfrm>
          <a:off x="0" y="0"/>
          <a:ext cx="0" cy="0"/>
          <a:chOff x="0" y="0"/>
          <a:chExt cx="0" cy="0"/>
        </a:xfrm>
      </p:grpSpPr>
      <p:grpSp>
        <p:nvGrpSpPr>
          <p:cNvPr id="4" name="مجموعة 3">
            <a:extLst>
              <a:ext uri="{FF2B5EF4-FFF2-40B4-BE49-F238E27FC236}">
                <a16:creationId xmlns="" xmlns:a16="http://schemas.microsoft.com/office/drawing/2014/main" id="{7625C01E-1388-4D4C-A485-38C4982D6327}"/>
              </a:ext>
            </a:extLst>
          </p:cNvPr>
          <p:cNvGrpSpPr/>
          <p:nvPr/>
        </p:nvGrpSpPr>
        <p:grpSpPr>
          <a:xfrm>
            <a:off x="514237" y="574604"/>
            <a:ext cx="11163525" cy="5781818"/>
            <a:chOff x="514125" y="609600"/>
            <a:chExt cx="11163525" cy="5781818"/>
          </a:xfrm>
        </p:grpSpPr>
        <p:sp>
          <p:nvSpPr>
            <p:cNvPr id="8" name="مستطيل 7">
              <a:extLst>
                <a:ext uri="{FF2B5EF4-FFF2-40B4-BE49-F238E27FC236}">
                  <a16:creationId xmlns="" xmlns:a16="http://schemas.microsoft.com/office/drawing/2014/main" id="{9627EF75-7463-48B3-AFC3-61A677C72238}"/>
                </a:ext>
              </a:extLst>
            </p:cNvPr>
            <p:cNvSpPr/>
            <p:nvPr/>
          </p:nvSpPr>
          <p:spPr>
            <a:xfrm>
              <a:off x="609600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7" name="مستطيل 6">
              <a:extLst>
                <a:ext uri="{FF2B5EF4-FFF2-40B4-BE49-F238E27FC236}">
                  <a16:creationId xmlns="" xmlns:a16="http://schemas.microsoft.com/office/drawing/2014/main" id="{1D8B1CFD-FBB9-40AA-9E56-65BA94E28B73}"/>
                </a:ext>
              </a:extLst>
            </p:cNvPr>
            <p:cNvSpPr/>
            <p:nvPr/>
          </p:nvSpPr>
          <p:spPr>
            <a:xfrm>
              <a:off x="51435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0" name="مستطيل 29">
              <a:extLst>
                <a:ext uri="{FF2B5EF4-FFF2-40B4-BE49-F238E27FC236}">
                  <a16:creationId xmlns="" xmlns:a16="http://schemas.microsoft.com/office/drawing/2014/main" id="{089204CC-8504-494A-A916-00EFCA8BC2D5}"/>
                </a:ext>
              </a:extLst>
            </p:cNvPr>
            <p:cNvSpPr/>
            <p:nvPr/>
          </p:nvSpPr>
          <p:spPr>
            <a:xfrm>
              <a:off x="514125" y="1206501"/>
              <a:ext cx="5581650" cy="443816"/>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57" name="مستطيل 156">
              <a:extLst>
                <a:ext uri="{FF2B5EF4-FFF2-40B4-BE49-F238E27FC236}">
                  <a16:creationId xmlns="" xmlns:a16="http://schemas.microsoft.com/office/drawing/2014/main" id="{FE21F832-5653-4B9E-BB22-BD405F661E3E}"/>
                </a:ext>
              </a:extLst>
            </p:cNvPr>
            <p:cNvSpPr/>
            <p:nvPr/>
          </p:nvSpPr>
          <p:spPr>
            <a:xfrm>
              <a:off x="6141719" y="1206500"/>
              <a:ext cx="1286407"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58" name="مستطيل 157">
              <a:extLst>
                <a:ext uri="{FF2B5EF4-FFF2-40B4-BE49-F238E27FC236}">
                  <a16:creationId xmlns="" xmlns:a16="http://schemas.microsoft.com/office/drawing/2014/main" id="{45C4B167-983B-446D-AA57-E975B4362994}"/>
                </a:ext>
              </a:extLst>
            </p:cNvPr>
            <p:cNvSpPr/>
            <p:nvPr/>
          </p:nvSpPr>
          <p:spPr>
            <a:xfrm>
              <a:off x="10904975" y="1206500"/>
              <a:ext cx="772450"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grpSp>
      <p:sp>
        <p:nvSpPr>
          <p:cNvPr id="50" name="مستطيل 2">
            <a:extLst>
              <a:ext uri="{FF2B5EF4-FFF2-40B4-BE49-F238E27FC236}">
                <a16:creationId xmlns="" xmlns:a16="http://schemas.microsoft.com/office/drawing/2014/main" id="{BE6A001E-A096-4FB9-9B51-44DFC2D7337F}"/>
              </a:ext>
            </a:extLst>
          </p:cNvPr>
          <p:cNvSpPr>
            <a:spLocks noChangeArrowheads="1"/>
          </p:cNvSpPr>
          <p:nvPr/>
        </p:nvSpPr>
        <p:spPr bwMode="auto">
          <a:xfrm>
            <a:off x="7428351" y="1120661"/>
            <a:ext cx="347662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ar-SA" altLang="en-US" sz="3200" dirty="0">
                <a:solidFill>
                  <a:srgbClr val="00B050"/>
                </a:solidFill>
                <a:cs typeface="AL-Mohanad Bold" pitchFamily="2" charset="-78"/>
              </a:rPr>
              <a:t>المسؤولية الاجتماعية </a:t>
            </a:r>
            <a:endParaRPr lang="ar-SA" altLang="en-US" sz="3200" dirty="0">
              <a:solidFill>
                <a:srgbClr val="FF0000"/>
              </a:solidFill>
              <a:cs typeface="Calibri" panose="020F0502020204030204" pitchFamily="34" charset="0"/>
            </a:endParaRPr>
          </a:p>
        </p:txBody>
      </p:sp>
      <p:sp>
        <p:nvSpPr>
          <p:cNvPr id="5" name="شكل بيضاوي 4">
            <a:extLst>
              <a:ext uri="{FF2B5EF4-FFF2-40B4-BE49-F238E27FC236}">
                <a16:creationId xmlns="" xmlns:a16="http://schemas.microsoft.com/office/drawing/2014/main" id="{B3B01D4F-8965-4895-B369-ACB952C475B7}"/>
              </a:ext>
            </a:extLst>
          </p:cNvPr>
          <p:cNvSpPr/>
          <p:nvPr/>
        </p:nvSpPr>
        <p:spPr>
          <a:xfrm>
            <a:off x="784384" y="891654"/>
            <a:ext cx="806678" cy="806678"/>
          </a:xfrm>
          <a:prstGeom prst="ellipse">
            <a:avLst/>
          </a:prstGeom>
          <a:solidFill>
            <a:schemeClr val="bg1"/>
          </a:solidFill>
          <a:ln w="28575">
            <a:solidFill>
              <a:srgbClr val="FFC000"/>
            </a:solidFill>
            <a:prstDash val="dash"/>
          </a:ln>
        </p:spPr>
        <p:style>
          <a:lnRef idx="2">
            <a:schemeClr val="accent6"/>
          </a:lnRef>
          <a:fillRef idx="1">
            <a:schemeClr val="lt1"/>
          </a:fillRef>
          <a:effectRef idx="0">
            <a:schemeClr val="accent6"/>
          </a:effectRef>
          <a:fontRef idx="minor">
            <a:schemeClr val="dk1"/>
          </a:fontRef>
        </p:style>
        <p:txBody>
          <a:bodyPr rtlCol="1" anchor="ctr"/>
          <a:lstStyle/>
          <a:p>
            <a:pPr algn="ctr"/>
            <a:r>
              <a:rPr lang="en-US" sz="3600" dirty="0">
                <a:solidFill>
                  <a:schemeClr val="tx1"/>
                </a:solidFill>
                <a:cs typeface="+mj-cs"/>
              </a:rPr>
              <a:t>5</a:t>
            </a:r>
            <a:endParaRPr lang="ar-SA" sz="3600" dirty="0">
              <a:solidFill>
                <a:schemeClr val="tx1"/>
              </a:solidFill>
              <a:cs typeface="+mj-cs"/>
            </a:endParaRPr>
          </a:p>
        </p:txBody>
      </p:sp>
      <p:sp>
        <p:nvSpPr>
          <p:cNvPr id="18" name="شكل بيضاوي 17">
            <a:extLst>
              <a:ext uri="{FF2B5EF4-FFF2-40B4-BE49-F238E27FC236}">
                <a16:creationId xmlns="" xmlns:a16="http://schemas.microsoft.com/office/drawing/2014/main" id="{791181F4-74AA-4F87-A6BA-718C4AD6A541}"/>
              </a:ext>
            </a:extLst>
          </p:cNvPr>
          <p:cNvSpPr/>
          <p:nvPr/>
        </p:nvSpPr>
        <p:spPr>
          <a:xfrm>
            <a:off x="335596" y="5862791"/>
            <a:ext cx="771218" cy="771218"/>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en-US" sz="2800" b="1" dirty="0">
                <a:effectLst>
                  <a:outerShdw blurRad="38100" dist="38100" dir="2700000" algn="tl">
                    <a:srgbClr val="000000">
                      <a:alpha val="43137"/>
                    </a:srgbClr>
                  </a:outerShdw>
                </a:effectLst>
                <a:cs typeface="+mj-cs"/>
              </a:rPr>
              <a:t>18</a:t>
            </a:r>
            <a:endParaRPr lang="ar-SA" sz="2800" b="1" dirty="0">
              <a:effectLst>
                <a:outerShdw blurRad="38100" dist="38100" dir="2700000" algn="tl">
                  <a:srgbClr val="000000">
                    <a:alpha val="43137"/>
                  </a:srgbClr>
                </a:outerShdw>
              </a:effectLst>
              <a:cs typeface="+mj-cs"/>
            </a:endParaRPr>
          </a:p>
        </p:txBody>
      </p:sp>
      <p:sp>
        <p:nvSpPr>
          <p:cNvPr id="113" name="مستطيل 112">
            <a:extLst>
              <a:ext uri="{FF2B5EF4-FFF2-40B4-BE49-F238E27FC236}">
                <a16:creationId xmlns="" xmlns:a16="http://schemas.microsoft.com/office/drawing/2014/main" id="{B102E265-CF75-49CE-9E12-C4E17E9757C3}"/>
              </a:ext>
            </a:extLst>
          </p:cNvPr>
          <p:cNvSpPr/>
          <p:nvPr/>
        </p:nvSpPr>
        <p:spPr>
          <a:xfrm>
            <a:off x="8956091" y="1839710"/>
            <a:ext cx="2993127" cy="515526"/>
          </a:xfrm>
          <a:prstGeom prst="rect">
            <a:avLst/>
          </a:prstGeom>
          <a:ln w="28575">
            <a:solidFill>
              <a:srgbClr val="FFC000"/>
            </a:solidFill>
          </a:ln>
        </p:spPr>
        <p:style>
          <a:lnRef idx="2">
            <a:schemeClr val="accent2"/>
          </a:lnRef>
          <a:fillRef idx="1">
            <a:schemeClr val="lt1"/>
          </a:fillRef>
          <a:effectRef idx="0">
            <a:schemeClr val="accent2"/>
          </a:effectRef>
          <a:fontRef idx="minor">
            <a:schemeClr val="dk1"/>
          </a:fontRef>
        </p:style>
        <p:txBody>
          <a:bodyPr wrap="none">
            <a:spAutoFit/>
          </a:bodyPr>
          <a:lstStyle/>
          <a:p>
            <a:pPr marL="0" indent="0" algn="ctr">
              <a:lnSpc>
                <a:spcPct val="150000"/>
              </a:lnSpc>
              <a:buNone/>
            </a:pPr>
            <a:r>
              <a:rPr lang="ar-SA" sz="2000" b="1" dirty="0">
                <a:latin typeface="Dubai" panose="020B0503030403030204" pitchFamily="34" charset="-78"/>
                <a:cs typeface="Dubai" panose="020B0503030403030204" pitchFamily="34" charset="-78"/>
              </a:rPr>
              <a:t>أبعاد للمسؤولية الاجتماعية :</a:t>
            </a:r>
          </a:p>
        </p:txBody>
      </p:sp>
      <p:sp>
        <p:nvSpPr>
          <p:cNvPr id="41" name="Rounded Rectangle 4">
            <a:extLst>
              <a:ext uri="{FF2B5EF4-FFF2-40B4-BE49-F238E27FC236}">
                <a16:creationId xmlns="" xmlns:a16="http://schemas.microsoft.com/office/drawing/2014/main" id="{E4124905-EECC-45F6-AF93-FF072C0F7FB7}"/>
              </a:ext>
            </a:extLst>
          </p:cNvPr>
          <p:cNvSpPr/>
          <p:nvPr/>
        </p:nvSpPr>
        <p:spPr>
          <a:xfrm flipH="1">
            <a:off x="8467378" y="2525299"/>
            <a:ext cx="2152726" cy="1930401"/>
          </a:xfrm>
          <a:prstGeom prst="roundRect">
            <a:avLst>
              <a:gd name="adj" fmla="val 7734"/>
            </a:avLst>
          </a:prstGeom>
          <a:solidFill>
            <a:schemeClr val="bg1"/>
          </a:solidFill>
          <a:ln w="25400">
            <a:solidFill>
              <a:schemeClr val="accent1"/>
            </a:solidFill>
          </a:ln>
          <a:effectLst/>
        </p:spPr>
        <p:txBody>
          <a:bodyPr vert="horz" wrap="square" lIns="91440" tIns="45720" rIns="91440" bIns="45720" numCol="1" anchor="t" anchorCtr="0" compatLnSpc="1">
            <a:prstTxWarp prst="textNoShape">
              <a:avLst/>
            </a:prstTxWarp>
          </a:bodyPr>
          <a:lstStyle/>
          <a:p>
            <a:endParaRPr lang="ko-KR" altLang="en-US" sz="2700"/>
          </a:p>
        </p:txBody>
      </p:sp>
      <p:grpSp>
        <p:nvGrpSpPr>
          <p:cNvPr id="42" name="Group 3">
            <a:extLst>
              <a:ext uri="{FF2B5EF4-FFF2-40B4-BE49-F238E27FC236}">
                <a16:creationId xmlns="" xmlns:a16="http://schemas.microsoft.com/office/drawing/2014/main" id="{3434003F-1AED-48D7-B709-A995224DB283}"/>
              </a:ext>
            </a:extLst>
          </p:cNvPr>
          <p:cNvGrpSpPr/>
          <p:nvPr/>
        </p:nvGrpSpPr>
        <p:grpSpPr>
          <a:xfrm flipH="1">
            <a:off x="8284973" y="2700776"/>
            <a:ext cx="2002217" cy="1183229"/>
            <a:chOff x="1157623" y="3499313"/>
            <a:chExt cx="2071382" cy="1183229"/>
          </a:xfrm>
        </p:grpSpPr>
        <p:sp>
          <p:nvSpPr>
            <p:cNvPr id="72" name="TextBox 4">
              <a:extLst>
                <a:ext uri="{FF2B5EF4-FFF2-40B4-BE49-F238E27FC236}">
                  <a16:creationId xmlns="" xmlns:a16="http://schemas.microsoft.com/office/drawing/2014/main" id="{0F4E1976-64AF-47E0-A012-3FB325E7CB18}"/>
                </a:ext>
              </a:extLst>
            </p:cNvPr>
            <p:cNvSpPr txBox="1"/>
            <p:nvPr/>
          </p:nvSpPr>
          <p:spPr>
            <a:xfrm>
              <a:off x="1530097" y="3499313"/>
              <a:ext cx="1698908" cy="369332"/>
            </a:xfrm>
            <a:prstGeom prst="rect">
              <a:avLst/>
            </a:prstGeom>
            <a:noFill/>
          </p:spPr>
          <p:txBody>
            <a:bodyPr wrap="square" rtlCol="0">
              <a:spAutoFit/>
            </a:bodyPr>
            <a:lstStyle/>
            <a:p>
              <a:pPr algn="ctr" rtl="1"/>
              <a:r>
                <a:rPr lang="ar-SA" altLang="ko-KR" b="1" dirty="0">
                  <a:solidFill>
                    <a:schemeClr val="tx1">
                      <a:lumMod val="75000"/>
                      <a:lumOff val="25000"/>
                    </a:schemeClr>
                  </a:solidFill>
                  <a:latin typeface="Dubai" panose="020B0503030403030204" pitchFamily="34" charset="-78"/>
                  <a:cs typeface="Dubai" panose="020B0503030403030204" pitchFamily="34" charset="-78"/>
                </a:rPr>
                <a:t>الاقتصادي</a:t>
              </a:r>
              <a:endParaRPr lang="ko-KR" altLang="en-US" b="1" dirty="0">
                <a:solidFill>
                  <a:schemeClr val="tx1">
                    <a:lumMod val="75000"/>
                    <a:lumOff val="25000"/>
                  </a:schemeClr>
                </a:solidFill>
                <a:latin typeface="Dubai" panose="020B0503030403030204" pitchFamily="34" charset="-78"/>
                <a:cs typeface="Dubai" panose="020B0503030403030204" pitchFamily="34" charset="-78"/>
              </a:endParaRPr>
            </a:p>
          </p:txBody>
        </p:sp>
        <p:sp>
          <p:nvSpPr>
            <p:cNvPr id="75" name="TextBox 5">
              <a:extLst>
                <a:ext uri="{FF2B5EF4-FFF2-40B4-BE49-F238E27FC236}">
                  <a16:creationId xmlns="" xmlns:a16="http://schemas.microsoft.com/office/drawing/2014/main" id="{7C0E6F13-7FA4-4F12-B010-CC20DDDDBC54}"/>
                </a:ext>
              </a:extLst>
            </p:cNvPr>
            <p:cNvSpPr txBox="1"/>
            <p:nvPr/>
          </p:nvSpPr>
          <p:spPr>
            <a:xfrm>
              <a:off x="1157623" y="4036211"/>
              <a:ext cx="1698908" cy="646331"/>
            </a:xfrm>
            <a:prstGeom prst="rect">
              <a:avLst/>
            </a:prstGeom>
            <a:noFill/>
          </p:spPr>
          <p:txBody>
            <a:bodyPr wrap="square" rtlCol="0">
              <a:spAutoFit/>
            </a:bodyPr>
            <a:lstStyle/>
            <a:p>
              <a:pPr marL="0" lvl="1" algn="just" rtl="1">
                <a:lnSpc>
                  <a:spcPct val="100000"/>
                </a:lnSpc>
                <a:spcBef>
                  <a:spcPts val="0"/>
                </a:spcBef>
                <a:buClr>
                  <a:srgbClr val="FFC000"/>
                </a:buClr>
                <a:buSzPct val="80000"/>
              </a:pPr>
              <a:r>
                <a:rPr lang="ar-SA" dirty="0">
                  <a:latin typeface="Dubai" panose="020B0503030403030204" pitchFamily="34" charset="-78"/>
                  <a:cs typeface="Dubai" panose="020B0503030403030204" pitchFamily="34" charset="-78"/>
                </a:rPr>
                <a:t>تحقيق المنافسة العادلة</a:t>
              </a:r>
            </a:p>
          </p:txBody>
        </p:sp>
      </p:grpSp>
      <p:sp>
        <p:nvSpPr>
          <p:cNvPr id="43" name="Right Arrow 6">
            <a:extLst>
              <a:ext uri="{FF2B5EF4-FFF2-40B4-BE49-F238E27FC236}">
                <a16:creationId xmlns="" xmlns:a16="http://schemas.microsoft.com/office/drawing/2014/main" id="{B2810CAF-C37F-4C69-A851-7E0EB1D07EA1}"/>
              </a:ext>
            </a:extLst>
          </p:cNvPr>
          <p:cNvSpPr/>
          <p:nvPr/>
        </p:nvSpPr>
        <p:spPr>
          <a:xfrm flipH="1">
            <a:off x="9708284" y="2533210"/>
            <a:ext cx="910823" cy="540848"/>
          </a:xfrm>
          <a:prstGeom prst="rightArrow">
            <a:avLst>
              <a:gd name="adj1" fmla="val 65118"/>
              <a:gd name="adj2" fmla="val 8362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44" name="TextBox 7">
            <a:extLst>
              <a:ext uri="{FF2B5EF4-FFF2-40B4-BE49-F238E27FC236}">
                <a16:creationId xmlns="" xmlns:a16="http://schemas.microsoft.com/office/drawing/2014/main" id="{4AB8F05B-52F0-415B-99C7-8D869735C835}"/>
              </a:ext>
            </a:extLst>
          </p:cNvPr>
          <p:cNvSpPr txBox="1"/>
          <p:nvPr/>
        </p:nvSpPr>
        <p:spPr>
          <a:xfrm flipH="1">
            <a:off x="9929217" y="2556587"/>
            <a:ext cx="618820" cy="523220"/>
          </a:xfrm>
          <a:prstGeom prst="rect">
            <a:avLst/>
          </a:prstGeom>
          <a:noFill/>
        </p:spPr>
        <p:txBody>
          <a:bodyPr wrap="square" rtlCol="0">
            <a:spAutoFit/>
          </a:bodyPr>
          <a:lstStyle/>
          <a:p>
            <a:pPr algn="ctr"/>
            <a:r>
              <a:rPr lang="en-US" altLang="ko-KR" sz="2800" b="1" dirty="0">
                <a:solidFill>
                  <a:schemeClr val="bg1"/>
                </a:solidFill>
                <a:cs typeface="Arial" pitchFamily="34" charset="0"/>
              </a:rPr>
              <a:t>01</a:t>
            </a:r>
            <a:endParaRPr lang="ko-KR" altLang="en-US" sz="2800" b="1" dirty="0">
              <a:solidFill>
                <a:schemeClr val="bg1"/>
              </a:solidFill>
              <a:cs typeface="Arial" pitchFamily="34" charset="0"/>
            </a:endParaRPr>
          </a:p>
        </p:txBody>
      </p:sp>
      <p:sp>
        <p:nvSpPr>
          <p:cNvPr id="47" name="Rounded Rectangle 64">
            <a:extLst>
              <a:ext uri="{FF2B5EF4-FFF2-40B4-BE49-F238E27FC236}">
                <a16:creationId xmlns="" xmlns:a16="http://schemas.microsoft.com/office/drawing/2014/main" id="{B73444E5-3D4F-4CC1-BB0B-7022BD6FB14B}"/>
              </a:ext>
            </a:extLst>
          </p:cNvPr>
          <p:cNvSpPr/>
          <p:nvPr/>
        </p:nvSpPr>
        <p:spPr>
          <a:xfrm flipH="1">
            <a:off x="6747556" y="4111717"/>
            <a:ext cx="2152726" cy="1930401"/>
          </a:xfrm>
          <a:prstGeom prst="roundRect">
            <a:avLst>
              <a:gd name="adj" fmla="val 7734"/>
            </a:avLst>
          </a:prstGeom>
          <a:solidFill>
            <a:schemeClr val="bg1"/>
          </a:solidFill>
          <a:ln w="25400">
            <a:solidFill>
              <a:schemeClr val="accent2"/>
            </a:solidFill>
          </a:ln>
          <a:effectLst/>
        </p:spPr>
        <p:txBody>
          <a:bodyPr vert="horz" wrap="square" lIns="91440" tIns="45720" rIns="91440" bIns="45720" numCol="1" anchor="t" anchorCtr="0" compatLnSpc="1">
            <a:prstTxWarp prst="textNoShape">
              <a:avLst/>
            </a:prstTxWarp>
          </a:bodyPr>
          <a:lstStyle/>
          <a:p>
            <a:endParaRPr lang="ko-KR" altLang="en-US" sz="2700"/>
          </a:p>
        </p:txBody>
      </p:sp>
      <p:grpSp>
        <p:nvGrpSpPr>
          <p:cNvPr id="48" name="Group 9">
            <a:extLst>
              <a:ext uri="{FF2B5EF4-FFF2-40B4-BE49-F238E27FC236}">
                <a16:creationId xmlns="" xmlns:a16="http://schemas.microsoft.com/office/drawing/2014/main" id="{D6542D04-0A12-4B7B-9D0B-E053EB622F82}"/>
              </a:ext>
            </a:extLst>
          </p:cNvPr>
          <p:cNvGrpSpPr/>
          <p:nvPr/>
        </p:nvGrpSpPr>
        <p:grpSpPr>
          <a:xfrm flipH="1">
            <a:off x="6581061" y="4265006"/>
            <a:ext cx="2010107" cy="1256511"/>
            <a:chOff x="1133002" y="3477125"/>
            <a:chExt cx="2079545" cy="1256511"/>
          </a:xfrm>
        </p:grpSpPr>
        <p:sp>
          <p:nvSpPr>
            <p:cNvPr id="70" name="TextBox 10">
              <a:extLst>
                <a:ext uri="{FF2B5EF4-FFF2-40B4-BE49-F238E27FC236}">
                  <a16:creationId xmlns="" xmlns:a16="http://schemas.microsoft.com/office/drawing/2014/main" id="{99FBFEB9-AAB6-49C3-B553-65B59C5249BF}"/>
                </a:ext>
              </a:extLst>
            </p:cNvPr>
            <p:cNvSpPr txBox="1"/>
            <p:nvPr/>
          </p:nvSpPr>
          <p:spPr>
            <a:xfrm>
              <a:off x="1513639" y="3477125"/>
              <a:ext cx="1698908" cy="369332"/>
            </a:xfrm>
            <a:prstGeom prst="rect">
              <a:avLst/>
            </a:prstGeom>
            <a:noFill/>
          </p:spPr>
          <p:txBody>
            <a:bodyPr wrap="square" rtlCol="0">
              <a:spAutoFit/>
            </a:bodyPr>
            <a:lstStyle/>
            <a:p>
              <a:pPr algn="ctr"/>
              <a:r>
                <a:rPr lang="ar-SA" altLang="ko-KR" b="1" dirty="0">
                  <a:solidFill>
                    <a:schemeClr val="tx1">
                      <a:lumMod val="75000"/>
                      <a:lumOff val="25000"/>
                    </a:schemeClr>
                  </a:solidFill>
                  <a:latin typeface="Dubai" panose="020B0503030403030204" pitchFamily="34" charset="-78"/>
                  <a:cs typeface="Dubai" panose="020B0503030403030204" pitchFamily="34" charset="-78"/>
                </a:rPr>
                <a:t>الأخلاقي</a:t>
              </a:r>
              <a:endParaRPr lang="ko-KR" altLang="en-US" b="1" dirty="0">
                <a:solidFill>
                  <a:schemeClr val="tx1">
                    <a:lumMod val="75000"/>
                    <a:lumOff val="25000"/>
                  </a:schemeClr>
                </a:solidFill>
                <a:latin typeface="Dubai" panose="020B0503030403030204" pitchFamily="34" charset="-78"/>
                <a:cs typeface="Dubai" panose="020B0503030403030204" pitchFamily="34" charset="-78"/>
              </a:endParaRPr>
            </a:p>
          </p:txBody>
        </p:sp>
        <p:sp>
          <p:nvSpPr>
            <p:cNvPr id="71" name="TextBox 11">
              <a:extLst>
                <a:ext uri="{FF2B5EF4-FFF2-40B4-BE49-F238E27FC236}">
                  <a16:creationId xmlns="" xmlns:a16="http://schemas.microsoft.com/office/drawing/2014/main" id="{74921D6F-C20D-4CC6-AC46-22A288821134}"/>
                </a:ext>
              </a:extLst>
            </p:cNvPr>
            <p:cNvSpPr txBox="1"/>
            <p:nvPr/>
          </p:nvSpPr>
          <p:spPr>
            <a:xfrm>
              <a:off x="1133002" y="4087305"/>
              <a:ext cx="1698908" cy="646331"/>
            </a:xfrm>
            <a:prstGeom prst="rect">
              <a:avLst/>
            </a:prstGeom>
            <a:noFill/>
          </p:spPr>
          <p:txBody>
            <a:bodyPr wrap="square" rtlCol="0">
              <a:spAutoFit/>
            </a:bodyPr>
            <a:lstStyle/>
            <a:p>
              <a:pPr marL="0" lvl="1" algn="just" rtl="1">
                <a:lnSpc>
                  <a:spcPct val="100000"/>
                </a:lnSpc>
                <a:spcBef>
                  <a:spcPts val="0"/>
                </a:spcBef>
                <a:buClr>
                  <a:srgbClr val="FFC000"/>
                </a:buClr>
                <a:buSzPct val="80000"/>
              </a:pPr>
              <a:r>
                <a:rPr lang="ar-SA" dirty="0">
                  <a:latin typeface="Dubai" panose="020B0503030403030204" pitchFamily="34" charset="-78"/>
                  <a:cs typeface="Dubai" panose="020B0503030403030204" pitchFamily="34" charset="-78"/>
                </a:rPr>
                <a:t>احترام الأعراف والقيم الاجتماعية</a:t>
              </a:r>
            </a:p>
          </p:txBody>
        </p:sp>
      </p:grpSp>
      <p:sp>
        <p:nvSpPr>
          <p:cNvPr id="54" name="Rounded Rectangle 71">
            <a:extLst>
              <a:ext uri="{FF2B5EF4-FFF2-40B4-BE49-F238E27FC236}">
                <a16:creationId xmlns="" xmlns:a16="http://schemas.microsoft.com/office/drawing/2014/main" id="{FB1E8E52-0070-4899-8C51-2C718409BFA5}"/>
              </a:ext>
            </a:extLst>
          </p:cNvPr>
          <p:cNvSpPr/>
          <p:nvPr/>
        </p:nvSpPr>
        <p:spPr>
          <a:xfrm flipH="1">
            <a:off x="3183217" y="3965840"/>
            <a:ext cx="2152726" cy="1930401"/>
          </a:xfrm>
          <a:prstGeom prst="roundRect">
            <a:avLst>
              <a:gd name="adj" fmla="val 7734"/>
            </a:avLst>
          </a:prstGeom>
          <a:solidFill>
            <a:schemeClr val="bg1"/>
          </a:solidFill>
          <a:ln w="25400">
            <a:solidFill>
              <a:schemeClr val="accent3"/>
            </a:solidFill>
          </a:ln>
          <a:effectLst/>
        </p:spPr>
        <p:txBody>
          <a:bodyPr vert="horz" wrap="square" lIns="91440" tIns="45720" rIns="91440" bIns="45720" numCol="1" anchor="t" anchorCtr="0" compatLnSpc="1">
            <a:prstTxWarp prst="textNoShape">
              <a:avLst/>
            </a:prstTxWarp>
          </a:bodyPr>
          <a:lstStyle/>
          <a:p>
            <a:endParaRPr lang="ko-KR" altLang="en-US" sz="2700"/>
          </a:p>
        </p:txBody>
      </p:sp>
      <p:grpSp>
        <p:nvGrpSpPr>
          <p:cNvPr id="55" name="Group 15">
            <a:extLst>
              <a:ext uri="{FF2B5EF4-FFF2-40B4-BE49-F238E27FC236}">
                <a16:creationId xmlns="" xmlns:a16="http://schemas.microsoft.com/office/drawing/2014/main" id="{1A3A6800-59AF-497A-A50E-1EE7F5E6348C}"/>
              </a:ext>
            </a:extLst>
          </p:cNvPr>
          <p:cNvGrpSpPr/>
          <p:nvPr/>
        </p:nvGrpSpPr>
        <p:grpSpPr>
          <a:xfrm flipH="1">
            <a:off x="2946100" y="4139612"/>
            <a:ext cx="2421440" cy="1327272"/>
            <a:chOff x="1089611" y="3684092"/>
            <a:chExt cx="1854276" cy="1327272"/>
          </a:xfrm>
        </p:grpSpPr>
        <p:sp>
          <p:nvSpPr>
            <p:cNvPr id="68" name="TextBox 16">
              <a:extLst>
                <a:ext uri="{FF2B5EF4-FFF2-40B4-BE49-F238E27FC236}">
                  <a16:creationId xmlns="" xmlns:a16="http://schemas.microsoft.com/office/drawing/2014/main" id="{AC6F780E-5F91-42F5-8193-25657A9239CF}"/>
                </a:ext>
              </a:extLst>
            </p:cNvPr>
            <p:cNvSpPr txBox="1"/>
            <p:nvPr/>
          </p:nvSpPr>
          <p:spPr>
            <a:xfrm>
              <a:off x="1244979" y="3684092"/>
              <a:ext cx="1698908" cy="369332"/>
            </a:xfrm>
            <a:prstGeom prst="rect">
              <a:avLst/>
            </a:prstGeom>
            <a:noFill/>
          </p:spPr>
          <p:txBody>
            <a:bodyPr wrap="square" rtlCol="0">
              <a:spAutoFit/>
            </a:bodyPr>
            <a:lstStyle/>
            <a:p>
              <a:pPr algn="ctr"/>
              <a:r>
                <a:rPr lang="ar-SA" altLang="ko-KR" b="1" dirty="0">
                  <a:solidFill>
                    <a:schemeClr val="tx1">
                      <a:lumMod val="75000"/>
                      <a:lumOff val="25000"/>
                    </a:schemeClr>
                  </a:solidFill>
                  <a:latin typeface="Dubai" panose="020B0503030403030204" pitchFamily="34" charset="-78"/>
                  <a:cs typeface="Dubai" panose="020B0503030403030204" pitchFamily="34" charset="-78"/>
                </a:rPr>
                <a:t>القانوني</a:t>
              </a:r>
              <a:endParaRPr lang="ko-KR" altLang="en-US" b="1" dirty="0">
                <a:solidFill>
                  <a:schemeClr val="tx1">
                    <a:lumMod val="75000"/>
                    <a:lumOff val="25000"/>
                  </a:schemeClr>
                </a:solidFill>
                <a:latin typeface="Dubai" panose="020B0503030403030204" pitchFamily="34" charset="-78"/>
                <a:cs typeface="Dubai" panose="020B0503030403030204" pitchFamily="34" charset="-78"/>
              </a:endParaRPr>
            </a:p>
          </p:txBody>
        </p:sp>
        <p:sp>
          <p:nvSpPr>
            <p:cNvPr id="69" name="TextBox 17">
              <a:extLst>
                <a:ext uri="{FF2B5EF4-FFF2-40B4-BE49-F238E27FC236}">
                  <a16:creationId xmlns="" xmlns:a16="http://schemas.microsoft.com/office/drawing/2014/main" id="{33A8EB39-7B27-40C9-862D-20B34B5C7FA7}"/>
                </a:ext>
              </a:extLst>
            </p:cNvPr>
            <p:cNvSpPr txBox="1"/>
            <p:nvPr/>
          </p:nvSpPr>
          <p:spPr>
            <a:xfrm>
              <a:off x="1089611" y="4365033"/>
              <a:ext cx="1696895" cy="646331"/>
            </a:xfrm>
            <a:prstGeom prst="rect">
              <a:avLst/>
            </a:prstGeom>
            <a:noFill/>
          </p:spPr>
          <p:txBody>
            <a:bodyPr wrap="square" rtlCol="0">
              <a:spAutoFit/>
            </a:bodyPr>
            <a:lstStyle/>
            <a:p>
              <a:pPr marL="0" lvl="1" algn="just" rtl="1">
                <a:lnSpc>
                  <a:spcPct val="100000"/>
                </a:lnSpc>
                <a:spcBef>
                  <a:spcPts val="0"/>
                </a:spcBef>
                <a:buClr>
                  <a:srgbClr val="FFC000"/>
                </a:buClr>
                <a:buSzPct val="80000"/>
              </a:pPr>
              <a:r>
                <a:rPr lang="ar-SA" dirty="0">
                  <a:latin typeface="Dubai" panose="020B0503030403030204" pitchFamily="34" charset="-78"/>
                  <a:cs typeface="Dubai" panose="020B0503030403030204" pitchFamily="34" charset="-78"/>
                </a:rPr>
                <a:t>حماية المستهلك والبيئة وتحقيق السلامة والعدالة</a:t>
              </a:r>
            </a:p>
          </p:txBody>
        </p:sp>
      </p:grpSp>
      <p:sp>
        <p:nvSpPr>
          <p:cNvPr id="58" name="Rounded Rectangle 78">
            <a:extLst>
              <a:ext uri="{FF2B5EF4-FFF2-40B4-BE49-F238E27FC236}">
                <a16:creationId xmlns="" xmlns:a16="http://schemas.microsoft.com/office/drawing/2014/main" id="{D0DA80B1-8453-4942-BBAC-CF9DAEB0D250}"/>
              </a:ext>
            </a:extLst>
          </p:cNvPr>
          <p:cNvSpPr/>
          <p:nvPr/>
        </p:nvSpPr>
        <p:spPr>
          <a:xfrm flipH="1">
            <a:off x="1509251" y="2314775"/>
            <a:ext cx="2152726" cy="1930401"/>
          </a:xfrm>
          <a:prstGeom prst="roundRect">
            <a:avLst>
              <a:gd name="adj" fmla="val 7734"/>
            </a:avLst>
          </a:prstGeom>
          <a:solidFill>
            <a:schemeClr val="bg1"/>
          </a:solidFill>
          <a:ln w="25400">
            <a:solidFill>
              <a:schemeClr val="accent4"/>
            </a:solidFill>
          </a:ln>
          <a:effectLst/>
        </p:spPr>
        <p:txBody>
          <a:bodyPr vert="horz" wrap="square" lIns="91440" tIns="45720" rIns="91440" bIns="45720" numCol="1" anchor="t" anchorCtr="0" compatLnSpc="1">
            <a:prstTxWarp prst="textNoShape">
              <a:avLst/>
            </a:prstTxWarp>
          </a:bodyPr>
          <a:lstStyle/>
          <a:p>
            <a:endParaRPr lang="ko-KR" altLang="en-US" sz="2700"/>
          </a:p>
        </p:txBody>
      </p:sp>
      <p:grpSp>
        <p:nvGrpSpPr>
          <p:cNvPr id="59" name="Group 21">
            <a:extLst>
              <a:ext uri="{FF2B5EF4-FFF2-40B4-BE49-F238E27FC236}">
                <a16:creationId xmlns="" xmlns:a16="http://schemas.microsoft.com/office/drawing/2014/main" id="{3B8EF22B-8B10-4735-B524-93355C4E8410}"/>
              </a:ext>
            </a:extLst>
          </p:cNvPr>
          <p:cNvGrpSpPr/>
          <p:nvPr/>
        </p:nvGrpSpPr>
        <p:grpSpPr>
          <a:xfrm flipH="1">
            <a:off x="1428906" y="2438187"/>
            <a:ext cx="1977798" cy="1300868"/>
            <a:chOff x="1077300" y="3447248"/>
            <a:chExt cx="2046120" cy="1300868"/>
          </a:xfrm>
        </p:grpSpPr>
        <p:sp>
          <p:nvSpPr>
            <p:cNvPr id="66" name="TextBox 22">
              <a:extLst>
                <a:ext uri="{FF2B5EF4-FFF2-40B4-BE49-F238E27FC236}">
                  <a16:creationId xmlns="" xmlns:a16="http://schemas.microsoft.com/office/drawing/2014/main" id="{F0E0B120-7610-4CEA-ADE6-A98F51A48A4F}"/>
                </a:ext>
              </a:extLst>
            </p:cNvPr>
            <p:cNvSpPr txBox="1"/>
            <p:nvPr/>
          </p:nvSpPr>
          <p:spPr>
            <a:xfrm>
              <a:off x="1424512" y="3447248"/>
              <a:ext cx="1698908" cy="369332"/>
            </a:xfrm>
            <a:prstGeom prst="rect">
              <a:avLst/>
            </a:prstGeom>
            <a:noFill/>
          </p:spPr>
          <p:txBody>
            <a:bodyPr wrap="square" rtlCol="0">
              <a:spAutoFit/>
            </a:bodyPr>
            <a:lstStyle/>
            <a:p>
              <a:pPr algn="ctr"/>
              <a:r>
                <a:rPr lang="ar-SA" altLang="ko-KR" b="1" dirty="0">
                  <a:solidFill>
                    <a:schemeClr val="tx1">
                      <a:lumMod val="75000"/>
                      <a:lumOff val="25000"/>
                    </a:schemeClr>
                  </a:solidFill>
                  <a:latin typeface="Dubai" panose="020B0503030403030204" pitchFamily="34" charset="-78"/>
                  <a:cs typeface="Dubai" panose="020B0503030403030204" pitchFamily="34" charset="-78"/>
                </a:rPr>
                <a:t>الخيري</a:t>
              </a:r>
              <a:endParaRPr lang="ko-KR" altLang="en-US" b="1" dirty="0">
                <a:solidFill>
                  <a:schemeClr val="tx1">
                    <a:lumMod val="75000"/>
                    <a:lumOff val="25000"/>
                  </a:schemeClr>
                </a:solidFill>
                <a:latin typeface="Dubai" panose="020B0503030403030204" pitchFamily="34" charset="-78"/>
                <a:cs typeface="Dubai" panose="020B0503030403030204" pitchFamily="34" charset="-78"/>
              </a:endParaRPr>
            </a:p>
          </p:txBody>
        </p:sp>
        <p:sp>
          <p:nvSpPr>
            <p:cNvPr id="67" name="TextBox 23">
              <a:extLst>
                <a:ext uri="{FF2B5EF4-FFF2-40B4-BE49-F238E27FC236}">
                  <a16:creationId xmlns="" xmlns:a16="http://schemas.microsoft.com/office/drawing/2014/main" id="{E98F2697-F436-4FFF-A778-4E44C524E25B}"/>
                </a:ext>
              </a:extLst>
            </p:cNvPr>
            <p:cNvSpPr txBox="1"/>
            <p:nvPr/>
          </p:nvSpPr>
          <p:spPr>
            <a:xfrm>
              <a:off x="1077300" y="4101785"/>
              <a:ext cx="1698908" cy="646331"/>
            </a:xfrm>
            <a:prstGeom prst="rect">
              <a:avLst/>
            </a:prstGeom>
            <a:noFill/>
          </p:spPr>
          <p:txBody>
            <a:bodyPr wrap="square" rtlCol="0">
              <a:spAutoFit/>
            </a:bodyPr>
            <a:lstStyle/>
            <a:p>
              <a:pPr algn="ctr"/>
              <a:r>
                <a:rPr lang="ar-SA" altLang="ko-KR" dirty="0">
                  <a:solidFill>
                    <a:schemeClr val="tx1">
                      <a:lumMod val="75000"/>
                      <a:lumOff val="25000"/>
                    </a:schemeClr>
                  </a:solidFill>
                  <a:latin typeface="Dubai" panose="020B0503030403030204" pitchFamily="34" charset="-78"/>
                  <a:cs typeface="Dubai" panose="020B0503030403030204" pitchFamily="34" charset="-78"/>
                </a:rPr>
                <a:t>من أجل تحسين نوع الحياة</a:t>
              </a:r>
              <a:endParaRPr lang="en-US" altLang="ko-KR" dirty="0">
                <a:solidFill>
                  <a:schemeClr val="tx1">
                    <a:lumMod val="65000"/>
                    <a:lumOff val="35000"/>
                  </a:schemeClr>
                </a:solidFill>
                <a:latin typeface="Dubai" panose="020B0503030403030204" pitchFamily="34" charset="-78"/>
                <a:cs typeface="Dubai" panose="020B0503030403030204" pitchFamily="34" charset="-78"/>
              </a:endParaRPr>
            </a:p>
          </p:txBody>
        </p:sp>
      </p:grpSp>
      <p:sp>
        <p:nvSpPr>
          <p:cNvPr id="38" name="Right Arrow 6">
            <a:extLst>
              <a:ext uri="{FF2B5EF4-FFF2-40B4-BE49-F238E27FC236}">
                <a16:creationId xmlns="" xmlns:a16="http://schemas.microsoft.com/office/drawing/2014/main" id="{D69F632D-9129-4C95-8138-6C841DA106AF}"/>
              </a:ext>
            </a:extLst>
          </p:cNvPr>
          <p:cNvSpPr/>
          <p:nvPr/>
        </p:nvSpPr>
        <p:spPr>
          <a:xfrm flipH="1">
            <a:off x="7974989" y="4119628"/>
            <a:ext cx="910823" cy="540848"/>
          </a:xfrm>
          <a:prstGeom prst="rightArrow">
            <a:avLst>
              <a:gd name="adj1" fmla="val 65118"/>
              <a:gd name="adj2" fmla="val 83626"/>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39" name="TextBox 7">
            <a:extLst>
              <a:ext uri="{FF2B5EF4-FFF2-40B4-BE49-F238E27FC236}">
                <a16:creationId xmlns="" xmlns:a16="http://schemas.microsoft.com/office/drawing/2014/main" id="{C09DAC21-DD65-4F28-9FE2-1FA9E6E0DCB9}"/>
              </a:ext>
            </a:extLst>
          </p:cNvPr>
          <p:cNvSpPr txBox="1"/>
          <p:nvPr/>
        </p:nvSpPr>
        <p:spPr>
          <a:xfrm flipH="1">
            <a:off x="8195922" y="4143005"/>
            <a:ext cx="618820" cy="523220"/>
          </a:xfrm>
          <a:prstGeom prst="rect">
            <a:avLst/>
          </a:prstGeom>
          <a:noFill/>
        </p:spPr>
        <p:txBody>
          <a:bodyPr wrap="square" rtlCol="0">
            <a:spAutoFit/>
          </a:bodyPr>
          <a:lstStyle/>
          <a:p>
            <a:pPr algn="ctr"/>
            <a:r>
              <a:rPr lang="en-US" altLang="ko-KR" sz="2800" b="1" dirty="0">
                <a:solidFill>
                  <a:schemeClr val="bg1"/>
                </a:solidFill>
                <a:cs typeface="Arial" pitchFamily="34" charset="0"/>
              </a:rPr>
              <a:t>02</a:t>
            </a:r>
            <a:endParaRPr lang="ko-KR" altLang="en-US" sz="2800" b="1" dirty="0">
              <a:solidFill>
                <a:schemeClr val="bg1"/>
              </a:solidFill>
              <a:cs typeface="Arial" pitchFamily="34" charset="0"/>
            </a:endParaRPr>
          </a:p>
        </p:txBody>
      </p:sp>
      <p:sp>
        <p:nvSpPr>
          <p:cNvPr id="40" name="Right Arrow 6">
            <a:extLst>
              <a:ext uri="{FF2B5EF4-FFF2-40B4-BE49-F238E27FC236}">
                <a16:creationId xmlns="" xmlns:a16="http://schemas.microsoft.com/office/drawing/2014/main" id="{F8455E90-58A7-4C3C-A906-CF83348CAF68}"/>
              </a:ext>
            </a:extLst>
          </p:cNvPr>
          <p:cNvSpPr/>
          <p:nvPr/>
        </p:nvSpPr>
        <p:spPr>
          <a:xfrm flipH="1">
            <a:off x="4410648" y="3973751"/>
            <a:ext cx="910823" cy="540848"/>
          </a:xfrm>
          <a:prstGeom prst="rightArrow">
            <a:avLst>
              <a:gd name="adj1" fmla="val 65118"/>
              <a:gd name="adj2" fmla="val 83626"/>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45" name="TextBox 7">
            <a:extLst>
              <a:ext uri="{FF2B5EF4-FFF2-40B4-BE49-F238E27FC236}">
                <a16:creationId xmlns="" xmlns:a16="http://schemas.microsoft.com/office/drawing/2014/main" id="{8F9995F4-063C-4AA7-8767-0F949491C70C}"/>
              </a:ext>
            </a:extLst>
          </p:cNvPr>
          <p:cNvSpPr txBox="1"/>
          <p:nvPr/>
        </p:nvSpPr>
        <p:spPr>
          <a:xfrm flipH="1">
            <a:off x="4631581" y="3997128"/>
            <a:ext cx="618820" cy="523220"/>
          </a:xfrm>
          <a:prstGeom prst="rect">
            <a:avLst/>
          </a:prstGeom>
          <a:noFill/>
        </p:spPr>
        <p:txBody>
          <a:bodyPr wrap="square" rtlCol="0">
            <a:spAutoFit/>
          </a:bodyPr>
          <a:lstStyle/>
          <a:p>
            <a:pPr algn="ctr"/>
            <a:r>
              <a:rPr lang="en-US" altLang="ko-KR" sz="2800" b="1" dirty="0">
                <a:solidFill>
                  <a:schemeClr val="bg1"/>
                </a:solidFill>
                <a:cs typeface="Arial" pitchFamily="34" charset="0"/>
              </a:rPr>
              <a:t>03</a:t>
            </a:r>
            <a:endParaRPr lang="ko-KR" altLang="en-US" sz="2800" b="1" dirty="0">
              <a:solidFill>
                <a:schemeClr val="bg1"/>
              </a:solidFill>
              <a:cs typeface="Arial" pitchFamily="34" charset="0"/>
            </a:endParaRPr>
          </a:p>
        </p:txBody>
      </p:sp>
      <p:sp>
        <p:nvSpPr>
          <p:cNvPr id="46" name="Right Arrow 6">
            <a:extLst>
              <a:ext uri="{FF2B5EF4-FFF2-40B4-BE49-F238E27FC236}">
                <a16:creationId xmlns="" xmlns:a16="http://schemas.microsoft.com/office/drawing/2014/main" id="{7D252320-F5B0-42F9-AD15-9C4ED7B080C3}"/>
              </a:ext>
            </a:extLst>
          </p:cNvPr>
          <p:cNvSpPr/>
          <p:nvPr/>
        </p:nvSpPr>
        <p:spPr>
          <a:xfrm flipH="1">
            <a:off x="2738878" y="2322686"/>
            <a:ext cx="910823" cy="540848"/>
          </a:xfrm>
          <a:prstGeom prst="rightArrow">
            <a:avLst>
              <a:gd name="adj1" fmla="val 65118"/>
              <a:gd name="adj2" fmla="val 83626"/>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49" name="TextBox 7">
            <a:extLst>
              <a:ext uri="{FF2B5EF4-FFF2-40B4-BE49-F238E27FC236}">
                <a16:creationId xmlns="" xmlns:a16="http://schemas.microsoft.com/office/drawing/2014/main" id="{49F30E2B-6E83-446E-8345-52233595FA17}"/>
              </a:ext>
            </a:extLst>
          </p:cNvPr>
          <p:cNvSpPr txBox="1"/>
          <p:nvPr/>
        </p:nvSpPr>
        <p:spPr>
          <a:xfrm flipH="1">
            <a:off x="2959811" y="2346063"/>
            <a:ext cx="618820" cy="523220"/>
          </a:xfrm>
          <a:prstGeom prst="rect">
            <a:avLst/>
          </a:prstGeom>
          <a:noFill/>
        </p:spPr>
        <p:txBody>
          <a:bodyPr wrap="square" rtlCol="0">
            <a:spAutoFit/>
          </a:bodyPr>
          <a:lstStyle/>
          <a:p>
            <a:pPr algn="ctr"/>
            <a:r>
              <a:rPr lang="en-US" altLang="ko-KR" sz="2800" b="1" dirty="0">
                <a:solidFill>
                  <a:schemeClr val="bg1"/>
                </a:solidFill>
                <a:cs typeface="Arial" pitchFamily="34" charset="0"/>
              </a:rPr>
              <a:t>04</a:t>
            </a:r>
            <a:endParaRPr lang="ko-KR" altLang="en-US" sz="2800" b="1" dirty="0">
              <a:solidFill>
                <a:schemeClr val="bg1"/>
              </a:solidFill>
              <a:cs typeface="Arial" pitchFamily="34" charset="0"/>
            </a:endParaRPr>
          </a:p>
        </p:txBody>
      </p:sp>
    </p:spTree>
    <p:extLst>
      <p:ext uri="{BB962C8B-B14F-4D97-AF65-F5344CB8AC3E}">
        <p14:creationId xmlns:p14="http://schemas.microsoft.com/office/powerpoint/2010/main" val="1540916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14000">
              <a:srgbClr val="8D8E91"/>
            </a:gs>
            <a:gs pos="80000">
              <a:srgbClr val="8D8E91"/>
            </a:gs>
            <a:gs pos="0">
              <a:srgbClr val="ADADAF"/>
            </a:gs>
            <a:gs pos="100000">
              <a:srgbClr val="707175"/>
            </a:gs>
          </a:gsLst>
          <a:lin ang="10800000" scaled="1"/>
          <a:tileRect/>
        </a:gradFill>
        <a:effectLst/>
      </p:bgPr>
    </p:bg>
    <p:spTree>
      <p:nvGrpSpPr>
        <p:cNvPr id="1" name=""/>
        <p:cNvGrpSpPr/>
        <p:nvPr/>
      </p:nvGrpSpPr>
      <p:grpSpPr>
        <a:xfrm>
          <a:off x="0" y="0"/>
          <a:ext cx="0" cy="0"/>
          <a:chOff x="0" y="0"/>
          <a:chExt cx="0" cy="0"/>
        </a:xfrm>
      </p:grpSpPr>
      <p:grpSp>
        <p:nvGrpSpPr>
          <p:cNvPr id="2" name="مجموعة 1">
            <a:extLst>
              <a:ext uri="{FF2B5EF4-FFF2-40B4-BE49-F238E27FC236}">
                <a16:creationId xmlns="" xmlns:a16="http://schemas.microsoft.com/office/drawing/2014/main" id="{144AD21F-7F5D-4FF9-B001-E175C3102A0D}"/>
              </a:ext>
            </a:extLst>
          </p:cNvPr>
          <p:cNvGrpSpPr/>
          <p:nvPr/>
        </p:nvGrpSpPr>
        <p:grpSpPr>
          <a:xfrm>
            <a:off x="335596" y="609600"/>
            <a:ext cx="11364461" cy="6024409"/>
            <a:chOff x="335596" y="609600"/>
            <a:chExt cx="11364461" cy="6024409"/>
          </a:xfrm>
        </p:grpSpPr>
        <p:grpSp>
          <p:nvGrpSpPr>
            <p:cNvPr id="4" name="مجموعة 3">
              <a:extLst>
                <a:ext uri="{FF2B5EF4-FFF2-40B4-BE49-F238E27FC236}">
                  <a16:creationId xmlns="" xmlns:a16="http://schemas.microsoft.com/office/drawing/2014/main" id="{D691E185-F686-49FD-9636-D4D0853A5887}"/>
                </a:ext>
              </a:extLst>
            </p:cNvPr>
            <p:cNvGrpSpPr/>
            <p:nvPr/>
          </p:nvGrpSpPr>
          <p:grpSpPr>
            <a:xfrm>
              <a:off x="514350" y="609600"/>
              <a:ext cx="11163300" cy="5781818"/>
              <a:chOff x="514350" y="609600"/>
              <a:chExt cx="11163300" cy="5781818"/>
            </a:xfrm>
          </p:grpSpPr>
          <p:sp>
            <p:nvSpPr>
              <p:cNvPr id="7" name="مستطيل 6">
                <a:extLst>
                  <a:ext uri="{FF2B5EF4-FFF2-40B4-BE49-F238E27FC236}">
                    <a16:creationId xmlns="" xmlns:a16="http://schemas.microsoft.com/office/drawing/2014/main" id="{1D8B1CFD-FBB9-40AA-9E56-65BA94E28B73}"/>
                  </a:ext>
                </a:extLst>
              </p:cNvPr>
              <p:cNvSpPr/>
              <p:nvPr/>
            </p:nvSpPr>
            <p:spPr>
              <a:xfrm>
                <a:off x="514350" y="609600"/>
                <a:ext cx="5581650" cy="5781818"/>
              </a:xfrm>
              <a:prstGeom prst="rect">
                <a:avLst/>
              </a:prstGeom>
              <a:gradFill flip="none" rotWithShape="1">
                <a:gsLst>
                  <a:gs pos="0">
                    <a:schemeClr val="bg1"/>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8" name="مستطيل 7">
                <a:extLst>
                  <a:ext uri="{FF2B5EF4-FFF2-40B4-BE49-F238E27FC236}">
                    <a16:creationId xmlns="" xmlns:a16="http://schemas.microsoft.com/office/drawing/2014/main" id="{9627EF75-7463-48B3-AFC3-61A677C72238}"/>
                  </a:ext>
                </a:extLst>
              </p:cNvPr>
              <p:cNvSpPr/>
              <p:nvPr/>
            </p:nvSpPr>
            <p:spPr>
              <a:xfrm>
                <a:off x="6096000" y="609600"/>
                <a:ext cx="5581650" cy="5781818"/>
              </a:xfrm>
              <a:prstGeom prst="rect">
                <a:avLst/>
              </a:prstGeom>
              <a:gradFill flip="none" rotWithShape="1">
                <a:gsLst>
                  <a:gs pos="0">
                    <a:schemeClr val="bg1"/>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grpSp>
        <p:sp>
          <p:nvSpPr>
            <p:cNvPr id="30" name="مستطيل 29">
              <a:extLst>
                <a:ext uri="{FF2B5EF4-FFF2-40B4-BE49-F238E27FC236}">
                  <a16:creationId xmlns="" xmlns:a16="http://schemas.microsoft.com/office/drawing/2014/main" id="{089204CC-8504-494A-A916-00EFCA8BC2D5}"/>
                </a:ext>
              </a:extLst>
            </p:cNvPr>
            <p:cNvSpPr/>
            <p:nvPr/>
          </p:nvSpPr>
          <p:spPr>
            <a:xfrm>
              <a:off x="514350" y="1206500"/>
              <a:ext cx="2851150"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1" name="مستطيل 30">
              <a:extLst>
                <a:ext uri="{FF2B5EF4-FFF2-40B4-BE49-F238E27FC236}">
                  <a16:creationId xmlns="" xmlns:a16="http://schemas.microsoft.com/office/drawing/2014/main" id="{D38BB0E5-C43B-44A9-85FC-23FB39960022}"/>
                </a:ext>
              </a:extLst>
            </p:cNvPr>
            <p:cNvSpPr/>
            <p:nvPr/>
          </p:nvSpPr>
          <p:spPr>
            <a:xfrm>
              <a:off x="5328266" y="1206500"/>
              <a:ext cx="767734"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21" name="مستطيل 20">
              <a:extLst>
                <a:ext uri="{FF2B5EF4-FFF2-40B4-BE49-F238E27FC236}">
                  <a16:creationId xmlns="" xmlns:a16="http://schemas.microsoft.com/office/drawing/2014/main" id="{301D5371-5348-45BC-BAE5-305DF65829C9}"/>
                </a:ext>
              </a:extLst>
            </p:cNvPr>
            <p:cNvSpPr/>
            <p:nvPr/>
          </p:nvSpPr>
          <p:spPr>
            <a:xfrm flipH="1">
              <a:off x="8482356" y="2681907"/>
              <a:ext cx="3195290" cy="774360"/>
            </a:xfrm>
            <a:custGeom>
              <a:avLst/>
              <a:gdLst>
                <a:gd name="connsiteX0" fmla="*/ 0 w 2716008"/>
                <a:gd name="connsiteY0" fmla="*/ 0 h 571954"/>
                <a:gd name="connsiteX1" fmla="*/ 2716008 w 2716008"/>
                <a:gd name="connsiteY1" fmla="*/ 0 h 571954"/>
                <a:gd name="connsiteX2" fmla="*/ 2716008 w 2716008"/>
                <a:gd name="connsiteY2" fmla="*/ 571954 h 571954"/>
                <a:gd name="connsiteX3" fmla="*/ 0 w 2716008"/>
                <a:gd name="connsiteY3" fmla="*/ 571954 h 571954"/>
                <a:gd name="connsiteX4" fmla="*/ 0 w 2716008"/>
                <a:gd name="connsiteY4" fmla="*/ 0 h 571954"/>
                <a:gd name="connsiteX0" fmla="*/ 0 w 2716008"/>
                <a:gd name="connsiteY0" fmla="*/ 0 h 576716"/>
                <a:gd name="connsiteX1" fmla="*/ 2716008 w 2716008"/>
                <a:gd name="connsiteY1" fmla="*/ 0 h 576716"/>
                <a:gd name="connsiteX2" fmla="*/ 2716008 w 2716008"/>
                <a:gd name="connsiteY2" fmla="*/ 576716 h 576716"/>
                <a:gd name="connsiteX3" fmla="*/ 0 w 2716008"/>
                <a:gd name="connsiteY3" fmla="*/ 571954 h 576716"/>
                <a:gd name="connsiteX4" fmla="*/ 0 w 2716008"/>
                <a:gd name="connsiteY4" fmla="*/ 0 h 576716"/>
                <a:gd name="connsiteX0" fmla="*/ 0 w 2716008"/>
                <a:gd name="connsiteY0" fmla="*/ 0 h 774360"/>
                <a:gd name="connsiteX1" fmla="*/ 2716008 w 2716008"/>
                <a:gd name="connsiteY1" fmla="*/ 197644 h 774360"/>
                <a:gd name="connsiteX2" fmla="*/ 2716008 w 2716008"/>
                <a:gd name="connsiteY2" fmla="*/ 774360 h 774360"/>
                <a:gd name="connsiteX3" fmla="*/ 0 w 2716008"/>
                <a:gd name="connsiteY3" fmla="*/ 769598 h 774360"/>
                <a:gd name="connsiteX4" fmla="*/ 0 w 2716008"/>
                <a:gd name="connsiteY4" fmla="*/ 0 h 774360"/>
                <a:gd name="connsiteX0" fmla="*/ 0 w 2716008"/>
                <a:gd name="connsiteY0" fmla="*/ 0 h 774360"/>
                <a:gd name="connsiteX1" fmla="*/ 2716008 w 2716008"/>
                <a:gd name="connsiteY1" fmla="*/ 197644 h 774360"/>
                <a:gd name="connsiteX2" fmla="*/ 2716008 w 2716008"/>
                <a:gd name="connsiteY2" fmla="*/ 774360 h 774360"/>
                <a:gd name="connsiteX3" fmla="*/ 4763 w 2716008"/>
                <a:gd name="connsiteY3" fmla="*/ 588623 h 774360"/>
                <a:gd name="connsiteX4" fmla="*/ 0 w 2716008"/>
                <a:gd name="connsiteY4" fmla="*/ 0 h 774360"/>
                <a:gd name="connsiteX0" fmla="*/ 457 w 2716465"/>
                <a:gd name="connsiteY0" fmla="*/ 0 h 774360"/>
                <a:gd name="connsiteX1" fmla="*/ 2716465 w 2716465"/>
                <a:gd name="connsiteY1" fmla="*/ 197644 h 774360"/>
                <a:gd name="connsiteX2" fmla="*/ 2716465 w 2716465"/>
                <a:gd name="connsiteY2" fmla="*/ 774360 h 774360"/>
                <a:gd name="connsiteX3" fmla="*/ 458 w 2716465"/>
                <a:gd name="connsiteY3" fmla="*/ 588623 h 774360"/>
                <a:gd name="connsiteX4" fmla="*/ 457 w 2716465"/>
                <a:gd name="connsiteY4" fmla="*/ 0 h 7743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16465" h="774360">
                  <a:moveTo>
                    <a:pt x="457" y="0"/>
                  </a:moveTo>
                  <a:lnTo>
                    <a:pt x="2716465" y="197644"/>
                  </a:lnTo>
                  <a:lnTo>
                    <a:pt x="2716465" y="774360"/>
                  </a:lnTo>
                  <a:lnTo>
                    <a:pt x="458" y="588623"/>
                  </a:lnTo>
                  <a:cubicBezTo>
                    <a:pt x="-1130" y="392415"/>
                    <a:pt x="2045" y="196208"/>
                    <a:pt x="457" y="0"/>
                  </a:cubicBezTo>
                  <a:close/>
                </a:path>
              </a:pathLst>
            </a:custGeom>
            <a:solidFill>
              <a:schemeClr val="bg1">
                <a:lumMod val="95000"/>
              </a:schemeClr>
            </a:solidFill>
            <a:ln>
              <a:noFill/>
            </a:ln>
            <a:effectLst>
              <a:innerShdw blurRad="635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22" name="مستطيل 21">
              <a:extLst>
                <a:ext uri="{FF2B5EF4-FFF2-40B4-BE49-F238E27FC236}">
                  <a16:creationId xmlns="" xmlns:a16="http://schemas.microsoft.com/office/drawing/2014/main" id="{D89F45C4-1E05-4986-BEF7-84C9300DB73C}"/>
                </a:ext>
              </a:extLst>
            </p:cNvPr>
            <p:cNvSpPr/>
            <p:nvPr/>
          </p:nvSpPr>
          <p:spPr>
            <a:xfrm flipH="1">
              <a:off x="8500744" y="3747218"/>
              <a:ext cx="3176901" cy="574030"/>
            </a:xfrm>
            <a:custGeom>
              <a:avLst/>
              <a:gdLst>
                <a:gd name="connsiteX0" fmla="*/ 0 w 2723608"/>
                <a:gd name="connsiteY0" fmla="*/ 0 h 574030"/>
                <a:gd name="connsiteX1" fmla="*/ 2723608 w 2723608"/>
                <a:gd name="connsiteY1" fmla="*/ 0 h 574030"/>
                <a:gd name="connsiteX2" fmla="*/ 2723608 w 2723608"/>
                <a:gd name="connsiteY2" fmla="*/ 574030 h 574030"/>
                <a:gd name="connsiteX3" fmla="*/ 0 w 2723608"/>
                <a:gd name="connsiteY3" fmla="*/ 574030 h 574030"/>
                <a:gd name="connsiteX4" fmla="*/ 0 w 2723608"/>
                <a:gd name="connsiteY4" fmla="*/ 0 h 574030"/>
                <a:gd name="connsiteX0" fmla="*/ 0 w 2725989"/>
                <a:gd name="connsiteY0" fmla="*/ 0 h 574030"/>
                <a:gd name="connsiteX1" fmla="*/ 2723608 w 2725989"/>
                <a:gd name="connsiteY1" fmla="*/ 0 h 574030"/>
                <a:gd name="connsiteX2" fmla="*/ 2725989 w 2725989"/>
                <a:gd name="connsiteY2" fmla="*/ 574030 h 574030"/>
                <a:gd name="connsiteX3" fmla="*/ 0 w 2725989"/>
                <a:gd name="connsiteY3" fmla="*/ 574030 h 574030"/>
                <a:gd name="connsiteX4" fmla="*/ 0 w 2725989"/>
                <a:gd name="connsiteY4" fmla="*/ 0 h 5740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25989" h="574030">
                  <a:moveTo>
                    <a:pt x="0" y="0"/>
                  </a:moveTo>
                  <a:lnTo>
                    <a:pt x="2723608" y="0"/>
                  </a:lnTo>
                  <a:cubicBezTo>
                    <a:pt x="2724402" y="191343"/>
                    <a:pt x="2725195" y="382687"/>
                    <a:pt x="2725989" y="574030"/>
                  </a:cubicBezTo>
                  <a:lnTo>
                    <a:pt x="0" y="574030"/>
                  </a:lnTo>
                  <a:lnTo>
                    <a:pt x="0" y="0"/>
                  </a:lnTo>
                  <a:close/>
                </a:path>
              </a:pathLst>
            </a:custGeom>
            <a:solidFill>
              <a:schemeClr val="bg1">
                <a:lumMod val="95000"/>
              </a:schemeClr>
            </a:solidFill>
            <a:ln>
              <a:noFill/>
            </a:ln>
            <a:effectLst>
              <a:innerShdw blurRad="635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1" fromWordArt="0" anchor="ctr" anchorCtr="0" forceAA="0" compatLnSpc="1">
              <a:prstTxWarp prst="textNoShape">
                <a:avLst/>
              </a:prstTxWarp>
              <a:noAutofit/>
            </a:bodyPr>
            <a:lstStyle/>
            <a:p>
              <a:pPr algn="ctr"/>
              <a:endParaRPr lang="ar-SA"/>
            </a:p>
          </p:txBody>
        </p:sp>
        <p:sp>
          <p:nvSpPr>
            <p:cNvPr id="24" name="مستطيل 20">
              <a:extLst>
                <a:ext uri="{FF2B5EF4-FFF2-40B4-BE49-F238E27FC236}">
                  <a16:creationId xmlns="" xmlns:a16="http://schemas.microsoft.com/office/drawing/2014/main" id="{85726B86-49DF-4326-B71B-94722EA97845}"/>
                </a:ext>
              </a:extLst>
            </p:cNvPr>
            <p:cNvSpPr/>
            <p:nvPr/>
          </p:nvSpPr>
          <p:spPr>
            <a:xfrm flipH="1" flipV="1">
              <a:off x="8491136" y="4595438"/>
              <a:ext cx="3186508" cy="766486"/>
            </a:xfrm>
            <a:custGeom>
              <a:avLst/>
              <a:gdLst>
                <a:gd name="connsiteX0" fmla="*/ 0 w 2716008"/>
                <a:gd name="connsiteY0" fmla="*/ 0 h 571954"/>
                <a:gd name="connsiteX1" fmla="*/ 2716008 w 2716008"/>
                <a:gd name="connsiteY1" fmla="*/ 0 h 571954"/>
                <a:gd name="connsiteX2" fmla="*/ 2716008 w 2716008"/>
                <a:gd name="connsiteY2" fmla="*/ 571954 h 571954"/>
                <a:gd name="connsiteX3" fmla="*/ 0 w 2716008"/>
                <a:gd name="connsiteY3" fmla="*/ 571954 h 571954"/>
                <a:gd name="connsiteX4" fmla="*/ 0 w 2716008"/>
                <a:gd name="connsiteY4" fmla="*/ 0 h 571954"/>
                <a:gd name="connsiteX0" fmla="*/ 0 w 2716008"/>
                <a:gd name="connsiteY0" fmla="*/ 0 h 576716"/>
                <a:gd name="connsiteX1" fmla="*/ 2716008 w 2716008"/>
                <a:gd name="connsiteY1" fmla="*/ 0 h 576716"/>
                <a:gd name="connsiteX2" fmla="*/ 2716008 w 2716008"/>
                <a:gd name="connsiteY2" fmla="*/ 576716 h 576716"/>
                <a:gd name="connsiteX3" fmla="*/ 0 w 2716008"/>
                <a:gd name="connsiteY3" fmla="*/ 571954 h 576716"/>
                <a:gd name="connsiteX4" fmla="*/ 0 w 2716008"/>
                <a:gd name="connsiteY4" fmla="*/ 0 h 576716"/>
                <a:gd name="connsiteX0" fmla="*/ 0 w 2716008"/>
                <a:gd name="connsiteY0" fmla="*/ 0 h 774360"/>
                <a:gd name="connsiteX1" fmla="*/ 2716008 w 2716008"/>
                <a:gd name="connsiteY1" fmla="*/ 197644 h 774360"/>
                <a:gd name="connsiteX2" fmla="*/ 2716008 w 2716008"/>
                <a:gd name="connsiteY2" fmla="*/ 774360 h 774360"/>
                <a:gd name="connsiteX3" fmla="*/ 0 w 2716008"/>
                <a:gd name="connsiteY3" fmla="*/ 769598 h 774360"/>
                <a:gd name="connsiteX4" fmla="*/ 0 w 2716008"/>
                <a:gd name="connsiteY4" fmla="*/ 0 h 774360"/>
                <a:gd name="connsiteX0" fmla="*/ 0 w 2716008"/>
                <a:gd name="connsiteY0" fmla="*/ 0 h 774360"/>
                <a:gd name="connsiteX1" fmla="*/ 2716008 w 2716008"/>
                <a:gd name="connsiteY1" fmla="*/ 197644 h 774360"/>
                <a:gd name="connsiteX2" fmla="*/ 2716008 w 2716008"/>
                <a:gd name="connsiteY2" fmla="*/ 774360 h 774360"/>
                <a:gd name="connsiteX3" fmla="*/ 4763 w 2716008"/>
                <a:gd name="connsiteY3" fmla="*/ 588623 h 774360"/>
                <a:gd name="connsiteX4" fmla="*/ 0 w 2716008"/>
                <a:gd name="connsiteY4" fmla="*/ 0 h 774360"/>
                <a:gd name="connsiteX0" fmla="*/ 457 w 2716465"/>
                <a:gd name="connsiteY0" fmla="*/ 0 h 774360"/>
                <a:gd name="connsiteX1" fmla="*/ 2716465 w 2716465"/>
                <a:gd name="connsiteY1" fmla="*/ 197644 h 774360"/>
                <a:gd name="connsiteX2" fmla="*/ 2716465 w 2716465"/>
                <a:gd name="connsiteY2" fmla="*/ 774360 h 774360"/>
                <a:gd name="connsiteX3" fmla="*/ 458 w 2716465"/>
                <a:gd name="connsiteY3" fmla="*/ 588623 h 774360"/>
                <a:gd name="connsiteX4" fmla="*/ 457 w 2716465"/>
                <a:gd name="connsiteY4" fmla="*/ 0 h 7743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16465" h="774360">
                  <a:moveTo>
                    <a:pt x="457" y="0"/>
                  </a:moveTo>
                  <a:lnTo>
                    <a:pt x="2716465" y="197644"/>
                  </a:lnTo>
                  <a:lnTo>
                    <a:pt x="2716465" y="774360"/>
                  </a:lnTo>
                  <a:lnTo>
                    <a:pt x="458" y="588623"/>
                  </a:lnTo>
                  <a:cubicBezTo>
                    <a:pt x="-1130" y="392415"/>
                    <a:pt x="2045" y="196208"/>
                    <a:pt x="457" y="0"/>
                  </a:cubicBezTo>
                  <a:close/>
                </a:path>
              </a:pathLst>
            </a:custGeom>
            <a:solidFill>
              <a:schemeClr val="bg1">
                <a:lumMod val="95000"/>
              </a:schemeClr>
            </a:solidFill>
            <a:ln>
              <a:noFill/>
            </a:ln>
            <a:effectLst>
              <a:innerShdw blurRad="63500" dist="38100" dir="5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6" name="مستطيل 25">
              <a:extLst>
                <a:ext uri="{FF2B5EF4-FFF2-40B4-BE49-F238E27FC236}">
                  <a16:creationId xmlns="" xmlns:a16="http://schemas.microsoft.com/office/drawing/2014/main" id="{0AA373F0-6F32-42F2-B37D-19AD6C3C4DC9}"/>
                </a:ext>
              </a:extLst>
            </p:cNvPr>
            <p:cNvSpPr/>
            <p:nvPr/>
          </p:nvSpPr>
          <p:spPr>
            <a:xfrm flipH="1">
              <a:off x="8503178" y="2843862"/>
              <a:ext cx="488157" cy="597695"/>
            </a:xfrm>
            <a:custGeom>
              <a:avLst/>
              <a:gdLst>
                <a:gd name="connsiteX0" fmla="*/ 0 w 388938"/>
                <a:gd name="connsiteY0" fmla="*/ 0 h 571954"/>
                <a:gd name="connsiteX1" fmla="*/ 388938 w 388938"/>
                <a:gd name="connsiteY1" fmla="*/ 0 h 571954"/>
                <a:gd name="connsiteX2" fmla="*/ 388938 w 388938"/>
                <a:gd name="connsiteY2" fmla="*/ 571954 h 571954"/>
                <a:gd name="connsiteX3" fmla="*/ 0 w 388938"/>
                <a:gd name="connsiteY3" fmla="*/ 571954 h 571954"/>
                <a:gd name="connsiteX4" fmla="*/ 0 w 388938"/>
                <a:gd name="connsiteY4" fmla="*/ 0 h 571954"/>
                <a:gd name="connsiteX0" fmla="*/ 0 w 388938"/>
                <a:gd name="connsiteY0" fmla="*/ 0 h 598148"/>
                <a:gd name="connsiteX1" fmla="*/ 388938 w 388938"/>
                <a:gd name="connsiteY1" fmla="*/ 26194 h 598148"/>
                <a:gd name="connsiteX2" fmla="*/ 388938 w 388938"/>
                <a:gd name="connsiteY2" fmla="*/ 598148 h 598148"/>
                <a:gd name="connsiteX3" fmla="*/ 0 w 388938"/>
                <a:gd name="connsiteY3" fmla="*/ 598148 h 598148"/>
                <a:gd name="connsiteX4" fmla="*/ 0 w 388938"/>
                <a:gd name="connsiteY4" fmla="*/ 0 h 598148"/>
                <a:gd name="connsiteX0" fmla="*/ 0 w 388938"/>
                <a:gd name="connsiteY0" fmla="*/ 0 h 598148"/>
                <a:gd name="connsiteX1" fmla="*/ 388938 w 388938"/>
                <a:gd name="connsiteY1" fmla="*/ 26194 h 598148"/>
                <a:gd name="connsiteX2" fmla="*/ 388938 w 388938"/>
                <a:gd name="connsiteY2" fmla="*/ 598148 h 598148"/>
                <a:gd name="connsiteX3" fmla="*/ 0 w 388938"/>
                <a:gd name="connsiteY3" fmla="*/ 571954 h 598148"/>
                <a:gd name="connsiteX4" fmla="*/ 0 w 388938"/>
                <a:gd name="connsiteY4" fmla="*/ 0 h 598148"/>
                <a:gd name="connsiteX0" fmla="*/ 0 w 388938"/>
                <a:gd name="connsiteY0" fmla="*/ 0 h 605292"/>
                <a:gd name="connsiteX1" fmla="*/ 388938 w 388938"/>
                <a:gd name="connsiteY1" fmla="*/ 33338 h 605292"/>
                <a:gd name="connsiteX2" fmla="*/ 388938 w 388938"/>
                <a:gd name="connsiteY2" fmla="*/ 605292 h 605292"/>
                <a:gd name="connsiteX3" fmla="*/ 0 w 388938"/>
                <a:gd name="connsiteY3" fmla="*/ 579098 h 605292"/>
                <a:gd name="connsiteX4" fmla="*/ 0 w 388938"/>
                <a:gd name="connsiteY4" fmla="*/ 0 h 605292"/>
                <a:gd name="connsiteX0" fmla="*/ 34151 w 388938"/>
                <a:gd name="connsiteY0" fmla="*/ 0 h 617198"/>
                <a:gd name="connsiteX1" fmla="*/ 388938 w 388938"/>
                <a:gd name="connsiteY1" fmla="*/ 45244 h 617198"/>
                <a:gd name="connsiteX2" fmla="*/ 388938 w 388938"/>
                <a:gd name="connsiteY2" fmla="*/ 617198 h 617198"/>
                <a:gd name="connsiteX3" fmla="*/ 0 w 388938"/>
                <a:gd name="connsiteY3" fmla="*/ 591004 h 617198"/>
                <a:gd name="connsiteX4" fmla="*/ 34151 w 388938"/>
                <a:gd name="connsiteY4" fmla="*/ 0 h 617198"/>
                <a:gd name="connsiteX0" fmla="*/ 17075 w 388938"/>
                <a:gd name="connsiteY0" fmla="*/ 0 h 610054"/>
                <a:gd name="connsiteX1" fmla="*/ 388938 w 388938"/>
                <a:gd name="connsiteY1" fmla="*/ 38100 h 610054"/>
                <a:gd name="connsiteX2" fmla="*/ 388938 w 388938"/>
                <a:gd name="connsiteY2" fmla="*/ 610054 h 610054"/>
                <a:gd name="connsiteX3" fmla="*/ 0 w 388938"/>
                <a:gd name="connsiteY3" fmla="*/ 583860 h 610054"/>
                <a:gd name="connsiteX4" fmla="*/ 17075 w 388938"/>
                <a:gd name="connsiteY4" fmla="*/ 0 h 610054"/>
                <a:gd name="connsiteX0" fmla="*/ 11383 w 388938"/>
                <a:gd name="connsiteY0" fmla="*/ 0 h 602910"/>
                <a:gd name="connsiteX1" fmla="*/ 388938 w 388938"/>
                <a:gd name="connsiteY1" fmla="*/ 30956 h 602910"/>
                <a:gd name="connsiteX2" fmla="*/ 388938 w 388938"/>
                <a:gd name="connsiteY2" fmla="*/ 602910 h 602910"/>
                <a:gd name="connsiteX3" fmla="*/ 0 w 388938"/>
                <a:gd name="connsiteY3" fmla="*/ 576716 h 602910"/>
                <a:gd name="connsiteX4" fmla="*/ 11383 w 388938"/>
                <a:gd name="connsiteY4" fmla="*/ 0 h 602910"/>
                <a:gd name="connsiteX0" fmla="*/ 7588 w 388938"/>
                <a:gd name="connsiteY0" fmla="*/ 0 h 605291"/>
                <a:gd name="connsiteX1" fmla="*/ 388938 w 388938"/>
                <a:gd name="connsiteY1" fmla="*/ 33337 h 605291"/>
                <a:gd name="connsiteX2" fmla="*/ 388938 w 388938"/>
                <a:gd name="connsiteY2" fmla="*/ 605291 h 605291"/>
                <a:gd name="connsiteX3" fmla="*/ 0 w 388938"/>
                <a:gd name="connsiteY3" fmla="*/ 579097 h 605291"/>
                <a:gd name="connsiteX4" fmla="*/ 7588 w 388938"/>
                <a:gd name="connsiteY4" fmla="*/ 0 h 6052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8938" h="605291">
                  <a:moveTo>
                    <a:pt x="7588" y="0"/>
                  </a:moveTo>
                  <a:lnTo>
                    <a:pt x="388938" y="33337"/>
                  </a:lnTo>
                  <a:lnTo>
                    <a:pt x="388938" y="605291"/>
                  </a:lnTo>
                  <a:lnTo>
                    <a:pt x="0" y="579097"/>
                  </a:lnTo>
                  <a:lnTo>
                    <a:pt x="7588" y="0"/>
                  </a:lnTo>
                  <a:close/>
                </a:path>
              </a:pathLst>
            </a:custGeom>
            <a:gradFill>
              <a:gsLst>
                <a:gs pos="0">
                  <a:srgbClr val="F2F2F2">
                    <a:alpha val="2000"/>
                  </a:srgbClr>
                </a:gs>
                <a:gs pos="100000">
                  <a:srgbClr val="B84D21"/>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7" name="مستطيل 25">
              <a:extLst>
                <a:ext uri="{FF2B5EF4-FFF2-40B4-BE49-F238E27FC236}">
                  <a16:creationId xmlns="" xmlns:a16="http://schemas.microsoft.com/office/drawing/2014/main" id="{23ACF944-BA43-42C8-B67F-F46D47E4BB5A}"/>
                </a:ext>
              </a:extLst>
            </p:cNvPr>
            <p:cNvSpPr/>
            <p:nvPr/>
          </p:nvSpPr>
          <p:spPr>
            <a:xfrm flipH="1">
              <a:off x="8491137" y="3735096"/>
              <a:ext cx="492919" cy="571955"/>
            </a:xfrm>
            <a:custGeom>
              <a:avLst/>
              <a:gdLst>
                <a:gd name="connsiteX0" fmla="*/ 0 w 388938"/>
                <a:gd name="connsiteY0" fmla="*/ 0 h 571954"/>
                <a:gd name="connsiteX1" fmla="*/ 388938 w 388938"/>
                <a:gd name="connsiteY1" fmla="*/ 0 h 571954"/>
                <a:gd name="connsiteX2" fmla="*/ 388938 w 388938"/>
                <a:gd name="connsiteY2" fmla="*/ 571954 h 571954"/>
                <a:gd name="connsiteX3" fmla="*/ 0 w 388938"/>
                <a:gd name="connsiteY3" fmla="*/ 571954 h 571954"/>
                <a:gd name="connsiteX4" fmla="*/ 0 w 388938"/>
                <a:gd name="connsiteY4" fmla="*/ 0 h 571954"/>
                <a:gd name="connsiteX0" fmla="*/ 0 w 388938"/>
                <a:gd name="connsiteY0" fmla="*/ 0 h 598148"/>
                <a:gd name="connsiteX1" fmla="*/ 388938 w 388938"/>
                <a:gd name="connsiteY1" fmla="*/ 26194 h 598148"/>
                <a:gd name="connsiteX2" fmla="*/ 388938 w 388938"/>
                <a:gd name="connsiteY2" fmla="*/ 598148 h 598148"/>
                <a:gd name="connsiteX3" fmla="*/ 0 w 388938"/>
                <a:gd name="connsiteY3" fmla="*/ 598148 h 598148"/>
                <a:gd name="connsiteX4" fmla="*/ 0 w 388938"/>
                <a:gd name="connsiteY4" fmla="*/ 0 h 598148"/>
                <a:gd name="connsiteX0" fmla="*/ 0 w 388938"/>
                <a:gd name="connsiteY0" fmla="*/ 0 h 598148"/>
                <a:gd name="connsiteX1" fmla="*/ 388938 w 388938"/>
                <a:gd name="connsiteY1" fmla="*/ 26194 h 598148"/>
                <a:gd name="connsiteX2" fmla="*/ 388938 w 388938"/>
                <a:gd name="connsiteY2" fmla="*/ 598148 h 598148"/>
                <a:gd name="connsiteX3" fmla="*/ 0 w 388938"/>
                <a:gd name="connsiteY3" fmla="*/ 571954 h 598148"/>
                <a:gd name="connsiteX4" fmla="*/ 0 w 388938"/>
                <a:gd name="connsiteY4" fmla="*/ 0 h 598148"/>
                <a:gd name="connsiteX0" fmla="*/ 0 w 388938"/>
                <a:gd name="connsiteY0" fmla="*/ 0 h 605292"/>
                <a:gd name="connsiteX1" fmla="*/ 388938 w 388938"/>
                <a:gd name="connsiteY1" fmla="*/ 33338 h 605292"/>
                <a:gd name="connsiteX2" fmla="*/ 388938 w 388938"/>
                <a:gd name="connsiteY2" fmla="*/ 605292 h 605292"/>
                <a:gd name="connsiteX3" fmla="*/ 0 w 388938"/>
                <a:gd name="connsiteY3" fmla="*/ 579098 h 605292"/>
                <a:gd name="connsiteX4" fmla="*/ 0 w 388938"/>
                <a:gd name="connsiteY4" fmla="*/ 0 h 605292"/>
                <a:gd name="connsiteX0" fmla="*/ 34151 w 388938"/>
                <a:gd name="connsiteY0" fmla="*/ 0 h 617198"/>
                <a:gd name="connsiteX1" fmla="*/ 388938 w 388938"/>
                <a:gd name="connsiteY1" fmla="*/ 45244 h 617198"/>
                <a:gd name="connsiteX2" fmla="*/ 388938 w 388938"/>
                <a:gd name="connsiteY2" fmla="*/ 617198 h 617198"/>
                <a:gd name="connsiteX3" fmla="*/ 0 w 388938"/>
                <a:gd name="connsiteY3" fmla="*/ 591004 h 617198"/>
                <a:gd name="connsiteX4" fmla="*/ 34151 w 388938"/>
                <a:gd name="connsiteY4" fmla="*/ 0 h 617198"/>
                <a:gd name="connsiteX0" fmla="*/ 17075 w 388938"/>
                <a:gd name="connsiteY0" fmla="*/ 0 h 610054"/>
                <a:gd name="connsiteX1" fmla="*/ 388938 w 388938"/>
                <a:gd name="connsiteY1" fmla="*/ 38100 h 610054"/>
                <a:gd name="connsiteX2" fmla="*/ 388938 w 388938"/>
                <a:gd name="connsiteY2" fmla="*/ 610054 h 610054"/>
                <a:gd name="connsiteX3" fmla="*/ 0 w 388938"/>
                <a:gd name="connsiteY3" fmla="*/ 583860 h 610054"/>
                <a:gd name="connsiteX4" fmla="*/ 17075 w 388938"/>
                <a:gd name="connsiteY4" fmla="*/ 0 h 610054"/>
                <a:gd name="connsiteX0" fmla="*/ 11383 w 388938"/>
                <a:gd name="connsiteY0" fmla="*/ 0 h 602910"/>
                <a:gd name="connsiteX1" fmla="*/ 388938 w 388938"/>
                <a:gd name="connsiteY1" fmla="*/ 30956 h 602910"/>
                <a:gd name="connsiteX2" fmla="*/ 388938 w 388938"/>
                <a:gd name="connsiteY2" fmla="*/ 602910 h 602910"/>
                <a:gd name="connsiteX3" fmla="*/ 0 w 388938"/>
                <a:gd name="connsiteY3" fmla="*/ 576716 h 602910"/>
                <a:gd name="connsiteX4" fmla="*/ 11383 w 388938"/>
                <a:gd name="connsiteY4" fmla="*/ 0 h 602910"/>
                <a:gd name="connsiteX0" fmla="*/ 7588 w 388938"/>
                <a:gd name="connsiteY0" fmla="*/ 0 h 605291"/>
                <a:gd name="connsiteX1" fmla="*/ 388938 w 388938"/>
                <a:gd name="connsiteY1" fmla="*/ 33337 h 605291"/>
                <a:gd name="connsiteX2" fmla="*/ 388938 w 388938"/>
                <a:gd name="connsiteY2" fmla="*/ 605291 h 605291"/>
                <a:gd name="connsiteX3" fmla="*/ 0 w 388938"/>
                <a:gd name="connsiteY3" fmla="*/ 579097 h 605291"/>
                <a:gd name="connsiteX4" fmla="*/ 7588 w 388938"/>
                <a:gd name="connsiteY4" fmla="*/ 0 h 605291"/>
                <a:gd name="connsiteX0" fmla="*/ 5690 w 388938"/>
                <a:gd name="connsiteY0" fmla="*/ 0 h 576716"/>
                <a:gd name="connsiteX1" fmla="*/ 388938 w 388938"/>
                <a:gd name="connsiteY1" fmla="*/ 4762 h 576716"/>
                <a:gd name="connsiteX2" fmla="*/ 388938 w 388938"/>
                <a:gd name="connsiteY2" fmla="*/ 576716 h 576716"/>
                <a:gd name="connsiteX3" fmla="*/ 0 w 388938"/>
                <a:gd name="connsiteY3" fmla="*/ 550522 h 576716"/>
                <a:gd name="connsiteX4" fmla="*/ 5690 w 388938"/>
                <a:gd name="connsiteY4" fmla="*/ 0 h 576716"/>
                <a:gd name="connsiteX0" fmla="*/ 5690 w 388938"/>
                <a:gd name="connsiteY0" fmla="*/ 0 h 576716"/>
                <a:gd name="connsiteX1" fmla="*/ 388938 w 388938"/>
                <a:gd name="connsiteY1" fmla="*/ 4762 h 576716"/>
                <a:gd name="connsiteX2" fmla="*/ 388938 w 388938"/>
                <a:gd name="connsiteY2" fmla="*/ 576716 h 576716"/>
                <a:gd name="connsiteX3" fmla="*/ 0 w 388938"/>
                <a:gd name="connsiteY3" fmla="*/ 550522 h 576716"/>
                <a:gd name="connsiteX4" fmla="*/ 5690 w 388938"/>
                <a:gd name="connsiteY4" fmla="*/ 0 h 576716"/>
                <a:gd name="connsiteX0" fmla="*/ 5690 w 388938"/>
                <a:gd name="connsiteY0" fmla="*/ 0 h 571954"/>
                <a:gd name="connsiteX1" fmla="*/ 388938 w 388938"/>
                <a:gd name="connsiteY1" fmla="*/ 0 h 571954"/>
                <a:gd name="connsiteX2" fmla="*/ 388938 w 388938"/>
                <a:gd name="connsiteY2" fmla="*/ 571954 h 571954"/>
                <a:gd name="connsiteX3" fmla="*/ 0 w 388938"/>
                <a:gd name="connsiteY3" fmla="*/ 545760 h 571954"/>
                <a:gd name="connsiteX4" fmla="*/ 5690 w 388938"/>
                <a:gd name="connsiteY4" fmla="*/ 0 h 571954"/>
                <a:gd name="connsiteX0" fmla="*/ 3793 w 387041"/>
                <a:gd name="connsiteY0" fmla="*/ 0 h 571954"/>
                <a:gd name="connsiteX1" fmla="*/ 387041 w 387041"/>
                <a:gd name="connsiteY1" fmla="*/ 0 h 571954"/>
                <a:gd name="connsiteX2" fmla="*/ 387041 w 387041"/>
                <a:gd name="connsiteY2" fmla="*/ 571954 h 571954"/>
                <a:gd name="connsiteX3" fmla="*/ 0 w 387041"/>
                <a:gd name="connsiteY3" fmla="*/ 569573 h 571954"/>
                <a:gd name="connsiteX4" fmla="*/ 3793 w 387041"/>
                <a:gd name="connsiteY4" fmla="*/ 0 h 571954"/>
                <a:gd name="connsiteX0" fmla="*/ 3793 w 387041"/>
                <a:gd name="connsiteY0" fmla="*/ 0 h 571954"/>
                <a:gd name="connsiteX1" fmla="*/ 387041 w 387041"/>
                <a:gd name="connsiteY1" fmla="*/ 0 h 571954"/>
                <a:gd name="connsiteX2" fmla="*/ 387041 w 387041"/>
                <a:gd name="connsiteY2" fmla="*/ 571954 h 571954"/>
                <a:gd name="connsiteX3" fmla="*/ 0 w 387041"/>
                <a:gd name="connsiteY3" fmla="*/ 569573 h 571954"/>
                <a:gd name="connsiteX4" fmla="*/ 3793 w 387041"/>
                <a:gd name="connsiteY4" fmla="*/ 0 h 571954"/>
                <a:gd name="connsiteX0" fmla="*/ 3793 w 396527"/>
                <a:gd name="connsiteY0" fmla="*/ 0 h 569573"/>
                <a:gd name="connsiteX1" fmla="*/ 387041 w 396527"/>
                <a:gd name="connsiteY1" fmla="*/ 0 h 569573"/>
                <a:gd name="connsiteX2" fmla="*/ 396527 w 396527"/>
                <a:gd name="connsiteY2" fmla="*/ 569573 h 569573"/>
                <a:gd name="connsiteX3" fmla="*/ 0 w 396527"/>
                <a:gd name="connsiteY3" fmla="*/ 569573 h 569573"/>
                <a:gd name="connsiteX4" fmla="*/ 3793 w 396527"/>
                <a:gd name="connsiteY4" fmla="*/ 0 h 569573"/>
                <a:gd name="connsiteX0" fmla="*/ 3793 w 392732"/>
                <a:gd name="connsiteY0" fmla="*/ 0 h 571955"/>
                <a:gd name="connsiteX1" fmla="*/ 387041 w 392732"/>
                <a:gd name="connsiteY1" fmla="*/ 0 h 571955"/>
                <a:gd name="connsiteX2" fmla="*/ 392732 w 392732"/>
                <a:gd name="connsiteY2" fmla="*/ 571955 h 571955"/>
                <a:gd name="connsiteX3" fmla="*/ 0 w 392732"/>
                <a:gd name="connsiteY3" fmla="*/ 569573 h 571955"/>
                <a:gd name="connsiteX4" fmla="*/ 3793 w 392732"/>
                <a:gd name="connsiteY4" fmla="*/ 0 h 571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2732" h="571955">
                  <a:moveTo>
                    <a:pt x="3793" y="0"/>
                  </a:moveTo>
                  <a:lnTo>
                    <a:pt x="387041" y="0"/>
                  </a:lnTo>
                  <a:lnTo>
                    <a:pt x="392732" y="571955"/>
                  </a:lnTo>
                  <a:lnTo>
                    <a:pt x="0" y="569573"/>
                  </a:lnTo>
                  <a:cubicBezTo>
                    <a:pt x="1897" y="386066"/>
                    <a:pt x="1896" y="183507"/>
                    <a:pt x="3793" y="0"/>
                  </a:cubicBezTo>
                  <a:close/>
                </a:path>
              </a:pathLst>
            </a:custGeom>
            <a:gradFill>
              <a:gsLst>
                <a:gs pos="0">
                  <a:srgbClr val="F2F2F2">
                    <a:alpha val="2000"/>
                  </a:srgbClr>
                </a:gs>
                <a:gs pos="100000">
                  <a:srgbClr val="EA475D"/>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8" name="مستطيل 25">
              <a:extLst>
                <a:ext uri="{FF2B5EF4-FFF2-40B4-BE49-F238E27FC236}">
                  <a16:creationId xmlns="" xmlns:a16="http://schemas.microsoft.com/office/drawing/2014/main" id="{24E60003-300D-4E67-B936-EB684B6FDA21}"/>
                </a:ext>
              </a:extLst>
            </p:cNvPr>
            <p:cNvSpPr/>
            <p:nvPr/>
          </p:nvSpPr>
          <p:spPr>
            <a:xfrm flipH="1" flipV="1">
              <a:off x="8489768" y="4596934"/>
              <a:ext cx="488157" cy="589855"/>
            </a:xfrm>
            <a:custGeom>
              <a:avLst/>
              <a:gdLst>
                <a:gd name="connsiteX0" fmla="*/ 0 w 388938"/>
                <a:gd name="connsiteY0" fmla="*/ 0 h 571954"/>
                <a:gd name="connsiteX1" fmla="*/ 388938 w 388938"/>
                <a:gd name="connsiteY1" fmla="*/ 0 h 571954"/>
                <a:gd name="connsiteX2" fmla="*/ 388938 w 388938"/>
                <a:gd name="connsiteY2" fmla="*/ 571954 h 571954"/>
                <a:gd name="connsiteX3" fmla="*/ 0 w 388938"/>
                <a:gd name="connsiteY3" fmla="*/ 571954 h 571954"/>
                <a:gd name="connsiteX4" fmla="*/ 0 w 388938"/>
                <a:gd name="connsiteY4" fmla="*/ 0 h 571954"/>
                <a:gd name="connsiteX0" fmla="*/ 0 w 388938"/>
                <a:gd name="connsiteY0" fmla="*/ 0 h 598148"/>
                <a:gd name="connsiteX1" fmla="*/ 388938 w 388938"/>
                <a:gd name="connsiteY1" fmla="*/ 26194 h 598148"/>
                <a:gd name="connsiteX2" fmla="*/ 388938 w 388938"/>
                <a:gd name="connsiteY2" fmla="*/ 598148 h 598148"/>
                <a:gd name="connsiteX3" fmla="*/ 0 w 388938"/>
                <a:gd name="connsiteY3" fmla="*/ 598148 h 598148"/>
                <a:gd name="connsiteX4" fmla="*/ 0 w 388938"/>
                <a:gd name="connsiteY4" fmla="*/ 0 h 598148"/>
                <a:gd name="connsiteX0" fmla="*/ 0 w 388938"/>
                <a:gd name="connsiteY0" fmla="*/ 0 h 598148"/>
                <a:gd name="connsiteX1" fmla="*/ 388938 w 388938"/>
                <a:gd name="connsiteY1" fmla="*/ 26194 h 598148"/>
                <a:gd name="connsiteX2" fmla="*/ 388938 w 388938"/>
                <a:gd name="connsiteY2" fmla="*/ 598148 h 598148"/>
                <a:gd name="connsiteX3" fmla="*/ 0 w 388938"/>
                <a:gd name="connsiteY3" fmla="*/ 571954 h 598148"/>
                <a:gd name="connsiteX4" fmla="*/ 0 w 388938"/>
                <a:gd name="connsiteY4" fmla="*/ 0 h 598148"/>
                <a:gd name="connsiteX0" fmla="*/ 0 w 388938"/>
                <a:gd name="connsiteY0" fmla="*/ 0 h 605292"/>
                <a:gd name="connsiteX1" fmla="*/ 388938 w 388938"/>
                <a:gd name="connsiteY1" fmla="*/ 33338 h 605292"/>
                <a:gd name="connsiteX2" fmla="*/ 388938 w 388938"/>
                <a:gd name="connsiteY2" fmla="*/ 605292 h 605292"/>
                <a:gd name="connsiteX3" fmla="*/ 0 w 388938"/>
                <a:gd name="connsiteY3" fmla="*/ 579098 h 605292"/>
                <a:gd name="connsiteX4" fmla="*/ 0 w 388938"/>
                <a:gd name="connsiteY4" fmla="*/ 0 h 605292"/>
                <a:gd name="connsiteX0" fmla="*/ 34151 w 388938"/>
                <a:gd name="connsiteY0" fmla="*/ 0 h 617198"/>
                <a:gd name="connsiteX1" fmla="*/ 388938 w 388938"/>
                <a:gd name="connsiteY1" fmla="*/ 45244 h 617198"/>
                <a:gd name="connsiteX2" fmla="*/ 388938 w 388938"/>
                <a:gd name="connsiteY2" fmla="*/ 617198 h 617198"/>
                <a:gd name="connsiteX3" fmla="*/ 0 w 388938"/>
                <a:gd name="connsiteY3" fmla="*/ 591004 h 617198"/>
                <a:gd name="connsiteX4" fmla="*/ 34151 w 388938"/>
                <a:gd name="connsiteY4" fmla="*/ 0 h 617198"/>
                <a:gd name="connsiteX0" fmla="*/ 17075 w 388938"/>
                <a:gd name="connsiteY0" fmla="*/ 0 h 610054"/>
                <a:gd name="connsiteX1" fmla="*/ 388938 w 388938"/>
                <a:gd name="connsiteY1" fmla="*/ 38100 h 610054"/>
                <a:gd name="connsiteX2" fmla="*/ 388938 w 388938"/>
                <a:gd name="connsiteY2" fmla="*/ 610054 h 610054"/>
                <a:gd name="connsiteX3" fmla="*/ 0 w 388938"/>
                <a:gd name="connsiteY3" fmla="*/ 583860 h 610054"/>
                <a:gd name="connsiteX4" fmla="*/ 17075 w 388938"/>
                <a:gd name="connsiteY4" fmla="*/ 0 h 610054"/>
                <a:gd name="connsiteX0" fmla="*/ 11383 w 388938"/>
                <a:gd name="connsiteY0" fmla="*/ 0 h 602910"/>
                <a:gd name="connsiteX1" fmla="*/ 388938 w 388938"/>
                <a:gd name="connsiteY1" fmla="*/ 30956 h 602910"/>
                <a:gd name="connsiteX2" fmla="*/ 388938 w 388938"/>
                <a:gd name="connsiteY2" fmla="*/ 602910 h 602910"/>
                <a:gd name="connsiteX3" fmla="*/ 0 w 388938"/>
                <a:gd name="connsiteY3" fmla="*/ 576716 h 602910"/>
                <a:gd name="connsiteX4" fmla="*/ 11383 w 388938"/>
                <a:gd name="connsiteY4" fmla="*/ 0 h 602910"/>
                <a:gd name="connsiteX0" fmla="*/ 7588 w 388938"/>
                <a:gd name="connsiteY0" fmla="*/ 0 h 605291"/>
                <a:gd name="connsiteX1" fmla="*/ 388938 w 388938"/>
                <a:gd name="connsiteY1" fmla="*/ 33337 h 605291"/>
                <a:gd name="connsiteX2" fmla="*/ 388938 w 388938"/>
                <a:gd name="connsiteY2" fmla="*/ 605291 h 605291"/>
                <a:gd name="connsiteX3" fmla="*/ 0 w 388938"/>
                <a:gd name="connsiteY3" fmla="*/ 579097 h 605291"/>
                <a:gd name="connsiteX4" fmla="*/ 7588 w 388938"/>
                <a:gd name="connsiteY4" fmla="*/ 0 h 6052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8938" h="605291">
                  <a:moveTo>
                    <a:pt x="7588" y="0"/>
                  </a:moveTo>
                  <a:lnTo>
                    <a:pt x="388938" y="33337"/>
                  </a:lnTo>
                  <a:lnTo>
                    <a:pt x="388938" y="605291"/>
                  </a:lnTo>
                  <a:lnTo>
                    <a:pt x="0" y="579097"/>
                  </a:lnTo>
                  <a:lnTo>
                    <a:pt x="7588" y="0"/>
                  </a:lnTo>
                  <a:close/>
                </a:path>
              </a:pathLst>
            </a:custGeom>
            <a:gradFill>
              <a:gsLst>
                <a:gs pos="0">
                  <a:srgbClr val="F2F2F2">
                    <a:alpha val="2000"/>
                  </a:srgbClr>
                </a:gs>
                <a:gs pos="100000">
                  <a:srgbClr val="3A575B"/>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1" name="مستطيل 10">
              <a:extLst>
                <a:ext uri="{FF2B5EF4-FFF2-40B4-BE49-F238E27FC236}">
                  <a16:creationId xmlns="" xmlns:a16="http://schemas.microsoft.com/office/drawing/2014/main" id="{AFB449BA-BBA6-41BE-8D2B-2CF01B7CFF67}"/>
                </a:ext>
              </a:extLst>
            </p:cNvPr>
            <p:cNvSpPr/>
            <p:nvPr/>
          </p:nvSpPr>
          <p:spPr>
            <a:xfrm>
              <a:off x="7101609" y="2743145"/>
              <a:ext cx="577748" cy="571954"/>
            </a:xfrm>
            <a:prstGeom prst="rect">
              <a:avLst/>
            </a:prstGeom>
            <a:gradFill>
              <a:gsLst>
                <a:gs pos="0">
                  <a:srgbClr val="FD9C51"/>
                </a:gs>
                <a:gs pos="100000">
                  <a:srgbClr val="B84D21"/>
                </a:gs>
              </a:gsLst>
              <a:lin ang="10800000" scaled="1"/>
            </a:gradFill>
            <a:ln>
              <a:noFill/>
            </a:ln>
            <a:effectLst>
              <a:outerShdw blurRad="50800" dist="50800" dir="600000" algn="ctr" rotWithShape="0">
                <a:srgbClr val="000000">
                  <a:alpha val="43137"/>
                </a:srgbClr>
              </a:outerShdw>
            </a:effectLst>
            <a:scene3d>
              <a:camera prst="isometricOffAxis1Right">
                <a:rot lat="21000000" lon="2400000" rev="48000"/>
              </a:camera>
              <a:lightRig rig="sunrise" dir="t"/>
            </a:scene3d>
            <a:sp3d extrusionH="1377950" prstMaterial="matte"/>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3" name="مربع نص 32">
              <a:extLst>
                <a:ext uri="{FF2B5EF4-FFF2-40B4-BE49-F238E27FC236}">
                  <a16:creationId xmlns="" xmlns:a16="http://schemas.microsoft.com/office/drawing/2014/main" id="{9935591B-C5C3-4944-8598-D9EBC343C5F5}"/>
                </a:ext>
              </a:extLst>
            </p:cNvPr>
            <p:cNvSpPr txBox="1"/>
            <p:nvPr/>
          </p:nvSpPr>
          <p:spPr>
            <a:xfrm>
              <a:off x="7201864" y="2681907"/>
              <a:ext cx="377237" cy="646331"/>
            </a:xfrm>
            <a:prstGeom prst="rect">
              <a:avLst/>
            </a:prstGeom>
            <a:noFill/>
            <a:scene3d>
              <a:camera prst="orthographicFront">
                <a:rot lat="21300000" lon="18900000" rev="24000"/>
              </a:camera>
              <a:lightRig rig="threePt" dir="t"/>
            </a:scene3d>
          </p:spPr>
          <p:txBody>
            <a:bodyPr wrap="square" rtlCol="1">
              <a:spAutoFit/>
            </a:bodyPr>
            <a:lstStyle/>
            <a:p>
              <a:r>
                <a:rPr lang="en-US" sz="3600" dirty="0">
                  <a:solidFill>
                    <a:schemeClr val="bg1"/>
                  </a:solidFill>
                  <a:latin typeface="Berlin Sans FB" panose="020E0602020502020306" pitchFamily="34" charset="0"/>
                </a:rPr>
                <a:t>2</a:t>
              </a:r>
              <a:endParaRPr lang="ar-SA" dirty="0">
                <a:solidFill>
                  <a:schemeClr val="bg1"/>
                </a:solidFill>
                <a:latin typeface="Berlin Sans FB" panose="020E0602020502020306" pitchFamily="34" charset="0"/>
              </a:endParaRPr>
            </a:p>
          </p:txBody>
        </p:sp>
        <p:sp>
          <p:nvSpPr>
            <p:cNvPr id="23" name="مربع نص 22">
              <a:extLst>
                <a:ext uri="{FF2B5EF4-FFF2-40B4-BE49-F238E27FC236}">
                  <a16:creationId xmlns="" xmlns:a16="http://schemas.microsoft.com/office/drawing/2014/main" id="{C67968EA-2234-4D0C-AF86-188FF9A1EADE}"/>
                </a:ext>
              </a:extLst>
            </p:cNvPr>
            <p:cNvSpPr txBox="1"/>
            <p:nvPr/>
          </p:nvSpPr>
          <p:spPr>
            <a:xfrm>
              <a:off x="8256974" y="2849340"/>
              <a:ext cx="3039424" cy="523220"/>
            </a:xfrm>
            <a:prstGeom prst="rect">
              <a:avLst/>
            </a:prstGeom>
            <a:noFill/>
            <a:scene3d>
              <a:camera prst="orthographicFront">
                <a:rot lat="21240000" lon="1800000" rev="30000"/>
              </a:camera>
              <a:lightRig rig="threePt" dir="t"/>
            </a:scene3d>
          </p:spPr>
          <p:txBody>
            <a:bodyPr wrap="square" rtlCol="1">
              <a:spAutoFit/>
            </a:bodyPr>
            <a:lstStyle/>
            <a:p>
              <a:pPr algn="r" rtl="1"/>
              <a:r>
                <a:rPr lang="ar-SA" sz="2800" b="1" dirty="0">
                  <a:solidFill>
                    <a:srgbClr val="002060"/>
                  </a:solidFill>
                  <a:cs typeface="AL-Mohanad Bold" pitchFamily="2" charset="-78"/>
                </a:rPr>
                <a:t>تعريف ريادة الأعمال</a:t>
              </a:r>
              <a:endParaRPr lang="en-US" sz="2800" b="1" dirty="0">
                <a:solidFill>
                  <a:srgbClr val="002060"/>
                </a:solidFill>
                <a:cs typeface="AL-Mohanad Bold" pitchFamily="2" charset="-78"/>
              </a:endParaRPr>
            </a:p>
          </p:txBody>
        </p:sp>
        <p:sp>
          <p:nvSpPr>
            <p:cNvPr id="25" name="مربع نص 24">
              <a:extLst>
                <a:ext uri="{FF2B5EF4-FFF2-40B4-BE49-F238E27FC236}">
                  <a16:creationId xmlns="" xmlns:a16="http://schemas.microsoft.com/office/drawing/2014/main" id="{7BCC0A18-99B0-4F99-A09A-611AC6622CA2}"/>
                </a:ext>
              </a:extLst>
            </p:cNvPr>
            <p:cNvSpPr txBox="1"/>
            <p:nvPr/>
          </p:nvSpPr>
          <p:spPr>
            <a:xfrm>
              <a:off x="8754111" y="3785485"/>
              <a:ext cx="2716465" cy="523220"/>
            </a:xfrm>
            <a:prstGeom prst="rect">
              <a:avLst/>
            </a:prstGeom>
            <a:noFill/>
            <a:scene3d>
              <a:camera prst="orthographicFront">
                <a:rot lat="0" lon="18900000" rev="24000"/>
              </a:camera>
              <a:lightRig rig="threePt" dir="t"/>
            </a:scene3d>
          </p:spPr>
          <p:txBody>
            <a:bodyPr wrap="square" rtlCol="1">
              <a:spAutoFit/>
            </a:bodyPr>
            <a:lstStyle/>
            <a:p>
              <a:pPr algn="r" rtl="1"/>
              <a:r>
                <a:rPr lang="ar-SA" sz="2800" b="1" dirty="0">
                  <a:solidFill>
                    <a:srgbClr val="002060"/>
                  </a:solidFill>
                  <a:cs typeface="AL-Mohanad Bold" pitchFamily="2" charset="-78"/>
                </a:rPr>
                <a:t>ريادة الأعمال المؤسسية</a:t>
              </a:r>
              <a:endParaRPr lang="en-US" sz="2800" b="1" dirty="0">
                <a:solidFill>
                  <a:srgbClr val="002060"/>
                </a:solidFill>
                <a:cs typeface="AL-Mohanad Bold" pitchFamily="2" charset="-78"/>
              </a:endParaRPr>
            </a:p>
          </p:txBody>
        </p:sp>
        <p:sp>
          <p:nvSpPr>
            <p:cNvPr id="29" name="مربع نص 28">
              <a:extLst>
                <a:ext uri="{FF2B5EF4-FFF2-40B4-BE49-F238E27FC236}">
                  <a16:creationId xmlns="" xmlns:a16="http://schemas.microsoft.com/office/drawing/2014/main" id="{F84F8A43-F569-4A3F-9ED1-169021AD301E}"/>
                </a:ext>
              </a:extLst>
            </p:cNvPr>
            <p:cNvSpPr txBox="1"/>
            <p:nvPr/>
          </p:nvSpPr>
          <p:spPr>
            <a:xfrm rot="231527">
              <a:off x="8214247" y="4691583"/>
              <a:ext cx="3259875" cy="523220"/>
            </a:xfrm>
            <a:prstGeom prst="rect">
              <a:avLst/>
            </a:prstGeom>
            <a:noFill/>
            <a:scene3d>
              <a:camera prst="orthographicFront">
                <a:rot lat="0" lon="2400000" rev="0"/>
              </a:camera>
              <a:lightRig rig="threePt" dir="t"/>
            </a:scene3d>
          </p:spPr>
          <p:txBody>
            <a:bodyPr wrap="square" rtlCol="1">
              <a:spAutoFit/>
            </a:bodyPr>
            <a:lstStyle/>
            <a:p>
              <a:pPr algn="r" rtl="1"/>
              <a:r>
                <a:rPr lang="ar-SA" sz="2800" b="1" dirty="0">
                  <a:solidFill>
                    <a:srgbClr val="002060"/>
                  </a:solidFill>
                  <a:cs typeface="AL-Mohanad Bold" pitchFamily="2" charset="-78"/>
                </a:rPr>
                <a:t>ريادة الأعمال الاجتماعية</a:t>
              </a:r>
              <a:endParaRPr lang="en-US" sz="2800" b="1" dirty="0">
                <a:solidFill>
                  <a:srgbClr val="002060"/>
                </a:solidFill>
                <a:cs typeface="AL-Mohanad Bold" pitchFamily="2" charset="-78"/>
              </a:endParaRPr>
            </a:p>
          </p:txBody>
        </p:sp>
        <p:sp>
          <p:nvSpPr>
            <p:cNvPr id="44" name="مستطيل 20">
              <a:extLst>
                <a:ext uri="{FF2B5EF4-FFF2-40B4-BE49-F238E27FC236}">
                  <a16:creationId xmlns="" xmlns:a16="http://schemas.microsoft.com/office/drawing/2014/main" id="{954AC442-F7B4-44D2-80A8-9B26AE95054C}"/>
                </a:ext>
              </a:extLst>
            </p:cNvPr>
            <p:cNvSpPr/>
            <p:nvPr/>
          </p:nvSpPr>
          <p:spPr>
            <a:xfrm flipH="1">
              <a:off x="8482356" y="1773666"/>
              <a:ext cx="3195290" cy="876122"/>
            </a:xfrm>
            <a:custGeom>
              <a:avLst/>
              <a:gdLst>
                <a:gd name="connsiteX0" fmla="*/ 0 w 2716008"/>
                <a:gd name="connsiteY0" fmla="*/ 0 h 571954"/>
                <a:gd name="connsiteX1" fmla="*/ 2716008 w 2716008"/>
                <a:gd name="connsiteY1" fmla="*/ 0 h 571954"/>
                <a:gd name="connsiteX2" fmla="*/ 2716008 w 2716008"/>
                <a:gd name="connsiteY2" fmla="*/ 571954 h 571954"/>
                <a:gd name="connsiteX3" fmla="*/ 0 w 2716008"/>
                <a:gd name="connsiteY3" fmla="*/ 571954 h 571954"/>
                <a:gd name="connsiteX4" fmla="*/ 0 w 2716008"/>
                <a:gd name="connsiteY4" fmla="*/ 0 h 571954"/>
                <a:gd name="connsiteX0" fmla="*/ 0 w 2716008"/>
                <a:gd name="connsiteY0" fmla="*/ 0 h 576716"/>
                <a:gd name="connsiteX1" fmla="*/ 2716008 w 2716008"/>
                <a:gd name="connsiteY1" fmla="*/ 0 h 576716"/>
                <a:gd name="connsiteX2" fmla="*/ 2716008 w 2716008"/>
                <a:gd name="connsiteY2" fmla="*/ 576716 h 576716"/>
                <a:gd name="connsiteX3" fmla="*/ 0 w 2716008"/>
                <a:gd name="connsiteY3" fmla="*/ 571954 h 576716"/>
                <a:gd name="connsiteX4" fmla="*/ 0 w 2716008"/>
                <a:gd name="connsiteY4" fmla="*/ 0 h 576716"/>
                <a:gd name="connsiteX0" fmla="*/ 0 w 2716008"/>
                <a:gd name="connsiteY0" fmla="*/ 0 h 774360"/>
                <a:gd name="connsiteX1" fmla="*/ 2716008 w 2716008"/>
                <a:gd name="connsiteY1" fmla="*/ 197644 h 774360"/>
                <a:gd name="connsiteX2" fmla="*/ 2716008 w 2716008"/>
                <a:gd name="connsiteY2" fmla="*/ 774360 h 774360"/>
                <a:gd name="connsiteX3" fmla="*/ 0 w 2716008"/>
                <a:gd name="connsiteY3" fmla="*/ 769598 h 774360"/>
                <a:gd name="connsiteX4" fmla="*/ 0 w 2716008"/>
                <a:gd name="connsiteY4" fmla="*/ 0 h 774360"/>
                <a:gd name="connsiteX0" fmla="*/ 0 w 2716008"/>
                <a:gd name="connsiteY0" fmla="*/ 0 h 774360"/>
                <a:gd name="connsiteX1" fmla="*/ 2716008 w 2716008"/>
                <a:gd name="connsiteY1" fmla="*/ 197644 h 774360"/>
                <a:gd name="connsiteX2" fmla="*/ 2716008 w 2716008"/>
                <a:gd name="connsiteY2" fmla="*/ 774360 h 774360"/>
                <a:gd name="connsiteX3" fmla="*/ 4763 w 2716008"/>
                <a:gd name="connsiteY3" fmla="*/ 588623 h 774360"/>
                <a:gd name="connsiteX4" fmla="*/ 0 w 2716008"/>
                <a:gd name="connsiteY4" fmla="*/ 0 h 774360"/>
                <a:gd name="connsiteX0" fmla="*/ 457 w 2716465"/>
                <a:gd name="connsiteY0" fmla="*/ 0 h 774360"/>
                <a:gd name="connsiteX1" fmla="*/ 2716465 w 2716465"/>
                <a:gd name="connsiteY1" fmla="*/ 197644 h 774360"/>
                <a:gd name="connsiteX2" fmla="*/ 2716465 w 2716465"/>
                <a:gd name="connsiteY2" fmla="*/ 774360 h 774360"/>
                <a:gd name="connsiteX3" fmla="*/ 458 w 2716465"/>
                <a:gd name="connsiteY3" fmla="*/ 588623 h 774360"/>
                <a:gd name="connsiteX4" fmla="*/ 457 w 2716465"/>
                <a:gd name="connsiteY4" fmla="*/ 0 h 774360"/>
                <a:gd name="connsiteX0" fmla="*/ 457 w 2716465"/>
                <a:gd name="connsiteY0" fmla="*/ 0 h 837860"/>
                <a:gd name="connsiteX1" fmla="*/ 2716465 w 2716465"/>
                <a:gd name="connsiteY1" fmla="*/ 197644 h 837860"/>
                <a:gd name="connsiteX2" fmla="*/ 2637604 w 2716465"/>
                <a:gd name="connsiteY2" fmla="*/ 837860 h 837860"/>
                <a:gd name="connsiteX3" fmla="*/ 458 w 2716465"/>
                <a:gd name="connsiteY3" fmla="*/ 588623 h 837860"/>
                <a:gd name="connsiteX4" fmla="*/ 457 w 2716465"/>
                <a:gd name="connsiteY4" fmla="*/ 0 h 837860"/>
                <a:gd name="connsiteX0" fmla="*/ 457 w 2637604"/>
                <a:gd name="connsiteY0" fmla="*/ 0 h 837860"/>
                <a:gd name="connsiteX1" fmla="*/ 2629155 w 2637604"/>
                <a:gd name="connsiteY1" fmla="*/ 283369 h 837860"/>
                <a:gd name="connsiteX2" fmla="*/ 2637604 w 2637604"/>
                <a:gd name="connsiteY2" fmla="*/ 837860 h 837860"/>
                <a:gd name="connsiteX3" fmla="*/ 458 w 2637604"/>
                <a:gd name="connsiteY3" fmla="*/ 588623 h 837860"/>
                <a:gd name="connsiteX4" fmla="*/ 457 w 2637604"/>
                <a:gd name="connsiteY4" fmla="*/ 0 h 837860"/>
                <a:gd name="connsiteX0" fmla="*/ 457 w 2637604"/>
                <a:gd name="connsiteY0" fmla="*/ 0 h 837860"/>
                <a:gd name="connsiteX1" fmla="*/ 2637577 w 2637604"/>
                <a:gd name="connsiteY1" fmla="*/ 299244 h 837860"/>
                <a:gd name="connsiteX2" fmla="*/ 2637604 w 2637604"/>
                <a:gd name="connsiteY2" fmla="*/ 837860 h 837860"/>
                <a:gd name="connsiteX3" fmla="*/ 458 w 2637604"/>
                <a:gd name="connsiteY3" fmla="*/ 588623 h 837860"/>
                <a:gd name="connsiteX4" fmla="*/ 457 w 2637604"/>
                <a:gd name="connsiteY4" fmla="*/ 0 h 8378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37604" h="837860">
                  <a:moveTo>
                    <a:pt x="457" y="0"/>
                  </a:moveTo>
                  <a:lnTo>
                    <a:pt x="2637577" y="299244"/>
                  </a:lnTo>
                  <a:cubicBezTo>
                    <a:pt x="2637586" y="478783"/>
                    <a:pt x="2637595" y="658321"/>
                    <a:pt x="2637604" y="837860"/>
                  </a:cubicBezTo>
                  <a:lnTo>
                    <a:pt x="458" y="588623"/>
                  </a:lnTo>
                  <a:cubicBezTo>
                    <a:pt x="-1130" y="392415"/>
                    <a:pt x="2045" y="196208"/>
                    <a:pt x="457" y="0"/>
                  </a:cubicBezTo>
                  <a:close/>
                </a:path>
              </a:pathLst>
            </a:custGeom>
            <a:solidFill>
              <a:schemeClr val="bg1">
                <a:lumMod val="95000"/>
              </a:schemeClr>
            </a:solidFill>
            <a:ln>
              <a:noFill/>
            </a:ln>
            <a:effectLst>
              <a:innerShdw blurRad="635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45" name="مستطيل 25">
              <a:extLst>
                <a:ext uri="{FF2B5EF4-FFF2-40B4-BE49-F238E27FC236}">
                  <a16:creationId xmlns="" xmlns:a16="http://schemas.microsoft.com/office/drawing/2014/main" id="{CC0DF76D-C952-440A-BA02-5A1ACDD753E6}"/>
                </a:ext>
              </a:extLst>
            </p:cNvPr>
            <p:cNvSpPr/>
            <p:nvPr/>
          </p:nvSpPr>
          <p:spPr>
            <a:xfrm flipH="1">
              <a:off x="8482357" y="2054148"/>
              <a:ext cx="488157" cy="595724"/>
            </a:xfrm>
            <a:custGeom>
              <a:avLst/>
              <a:gdLst>
                <a:gd name="connsiteX0" fmla="*/ 0 w 388938"/>
                <a:gd name="connsiteY0" fmla="*/ 0 h 571954"/>
                <a:gd name="connsiteX1" fmla="*/ 388938 w 388938"/>
                <a:gd name="connsiteY1" fmla="*/ 0 h 571954"/>
                <a:gd name="connsiteX2" fmla="*/ 388938 w 388938"/>
                <a:gd name="connsiteY2" fmla="*/ 571954 h 571954"/>
                <a:gd name="connsiteX3" fmla="*/ 0 w 388938"/>
                <a:gd name="connsiteY3" fmla="*/ 571954 h 571954"/>
                <a:gd name="connsiteX4" fmla="*/ 0 w 388938"/>
                <a:gd name="connsiteY4" fmla="*/ 0 h 571954"/>
                <a:gd name="connsiteX0" fmla="*/ 0 w 388938"/>
                <a:gd name="connsiteY0" fmla="*/ 0 h 598148"/>
                <a:gd name="connsiteX1" fmla="*/ 388938 w 388938"/>
                <a:gd name="connsiteY1" fmla="*/ 26194 h 598148"/>
                <a:gd name="connsiteX2" fmla="*/ 388938 w 388938"/>
                <a:gd name="connsiteY2" fmla="*/ 598148 h 598148"/>
                <a:gd name="connsiteX3" fmla="*/ 0 w 388938"/>
                <a:gd name="connsiteY3" fmla="*/ 598148 h 598148"/>
                <a:gd name="connsiteX4" fmla="*/ 0 w 388938"/>
                <a:gd name="connsiteY4" fmla="*/ 0 h 598148"/>
                <a:gd name="connsiteX0" fmla="*/ 0 w 388938"/>
                <a:gd name="connsiteY0" fmla="*/ 0 h 598148"/>
                <a:gd name="connsiteX1" fmla="*/ 388938 w 388938"/>
                <a:gd name="connsiteY1" fmla="*/ 26194 h 598148"/>
                <a:gd name="connsiteX2" fmla="*/ 388938 w 388938"/>
                <a:gd name="connsiteY2" fmla="*/ 598148 h 598148"/>
                <a:gd name="connsiteX3" fmla="*/ 0 w 388938"/>
                <a:gd name="connsiteY3" fmla="*/ 571954 h 598148"/>
                <a:gd name="connsiteX4" fmla="*/ 0 w 388938"/>
                <a:gd name="connsiteY4" fmla="*/ 0 h 598148"/>
                <a:gd name="connsiteX0" fmla="*/ 0 w 388938"/>
                <a:gd name="connsiteY0" fmla="*/ 0 h 605292"/>
                <a:gd name="connsiteX1" fmla="*/ 388938 w 388938"/>
                <a:gd name="connsiteY1" fmla="*/ 33338 h 605292"/>
                <a:gd name="connsiteX2" fmla="*/ 388938 w 388938"/>
                <a:gd name="connsiteY2" fmla="*/ 605292 h 605292"/>
                <a:gd name="connsiteX3" fmla="*/ 0 w 388938"/>
                <a:gd name="connsiteY3" fmla="*/ 579098 h 605292"/>
                <a:gd name="connsiteX4" fmla="*/ 0 w 388938"/>
                <a:gd name="connsiteY4" fmla="*/ 0 h 605292"/>
                <a:gd name="connsiteX0" fmla="*/ 34151 w 388938"/>
                <a:gd name="connsiteY0" fmla="*/ 0 h 617198"/>
                <a:gd name="connsiteX1" fmla="*/ 388938 w 388938"/>
                <a:gd name="connsiteY1" fmla="*/ 45244 h 617198"/>
                <a:gd name="connsiteX2" fmla="*/ 388938 w 388938"/>
                <a:gd name="connsiteY2" fmla="*/ 617198 h 617198"/>
                <a:gd name="connsiteX3" fmla="*/ 0 w 388938"/>
                <a:gd name="connsiteY3" fmla="*/ 591004 h 617198"/>
                <a:gd name="connsiteX4" fmla="*/ 34151 w 388938"/>
                <a:gd name="connsiteY4" fmla="*/ 0 h 617198"/>
                <a:gd name="connsiteX0" fmla="*/ 17075 w 388938"/>
                <a:gd name="connsiteY0" fmla="*/ 0 h 610054"/>
                <a:gd name="connsiteX1" fmla="*/ 388938 w 388938"/>
                <a:gd name="connsiteY1" fmla="*/ 38100 h 610054"/>
                <a:gd name="connsiteX2" fmla="*/ 388938 w 388938"/>
                <a:gd name="connsiteY2" fmla="*/ 610054 h 610054"/>
                <a:gd name="connsiteX3" fmla="*/ 0 w 388938"/>
                <a:gd name="connsiteY3" fmla="*/ 583860 h 610054"/>
                <a:gd name="connsiteX4" fmla="*/ 17075 w 388938"/>
                <a:gd name="connsiteY4" fmla="*/ 0 h 610054"/>
                <a:gd name="connsiteX0" fmla="*/ 11383 w 388938"/>
                <a:gd name="connsiteY0" fmla="*/ 0 h 602910"/>
                <a:gd name="connsiteX1" fmla="*/ 388938 w 388938"/>
                <a:gd name="connsiteY1" fmla="*/ 30956 h 602910"/>
                <a:gd name="connsiteX2" fmla="*/ 388938 w 388938"/>
                <a:gd name="connsiteY2" fmla="*/ 602910 h 602910"/>
                <a:gd name="connsiteX3" fmla="*/ 0 w 388938"/>
                <a:gd name="connsiteY3" fmla="*/ 576716 h 602910"/>
                <a:gd name="connsiteX4" fmla="*/ 11383 w 388938"/>
                <a:gd name="connsiteY4" fmla="*/ 0 h 602910"/>
                <a:gd name="connsiteX0" fmla="*/ 7588 w 388938"/>
                <a:gd name="connsiteY0" fmla="*/ 0 h 605291"/>
                <a:gd name="connsiteX1" fmla="*/ 388938 w 388938"/>
                <a:gd name="connsiteY1" fmla="*/ 33337 h 605291"/>
                <a:gd name="connsiteX2" fmla="*/ 388938 w 388938"/>
                <a:gd name="connsiteY2" fmla="*/ 605291 h 605291"/>
                <a:gd name="connsiteX3" fmla="*/ 0 w 388938"/>
                <a:gd name="connsiteY3" fmla="*/ 579097 h 605291"/>
                <a:gd name="connsiteX4" fmla="*/ 7588 w 388938"/>
                <a:gd name="connsiteY4" fmla="*/ 0 h 6052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8938" h="605291">
                  <a:moveTo>
                    <a:pt x="7588" y="0"/>
                  </a:moveTo>
                  <a:lnTo>
                    <a:pt x="388938" y="33337"/>
                  </a:lnTo>
                  <a:lnTo>
                    <a:pt x="388938" y="605291"/>
                  </a:lnTo>
                  <a:lnTo>
                    <a:pt x="0" y="579097"/>
                  </a:lnTo>
                  <a:lnTo>
                    <a:pt x="7588" y="0"/>
                  </a:lnTo>
                  <a:close/>
                </a:path>
              </a:pathLst>
            </a:custGeom>
            <a:gradFill>
              <a:gsLst>
                <a:gs pos="0">
                  <a:srgbClr val="F2F2F2">
                    <a:alpha val="2000"/>
                  </a:srgbClr>
                </a:gs>
                <a:gs pos="100000">
                  <a:srgbClr val="FF0000"/>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46" name="مستطيل 45">
              <a:extLst>
                <a:ext uri="{FF2B5EF4-FFF2-40B4-BE49-F238E27FC236}">
                  <a16:creationId xmlns="" xmlns:a16="http://schemas.microsoft.com/office/drawing/2014/main" id="{3AD8B74D-5061-4856-9003-ED5E1F4223F8}"/>
                </a:ext>
              </a:extLst>
            </p:cNvPr>
            <p:cNvSpPr/>
            <p:nvPr/>
          </p:nvSpPr>
          <p:spPr>
            <a:xfrm>
              <a:off x="6825435" y="1843996"/>
              <a:ext cx="577748" cy="571954"/>
            </a:xfrm>
            <a:prstGeom prst="rect">
              <a:avLst/>
            </a:prstGeom>
            <a:gradFill>
              <a:gsLst>
                <a:gs pos="0">
                  <a:srgbClr val="FF0000"/>
                </a:gs>
                <a:gs pos="100000">
                  <a:srgbClr val="FF0000"/>
                </a:gs>
              </a:gsLst>
              <a:lin ang="10800000" scaled="1"/>
            </a:gradFill>
            <a:ln>
              <a:noFill/>
            </a:ln>
            <a:effectLst>
              <a:outerShdw blurRad="50800" dist="50800" dir="600000" algn="ctr" rotWithShape="0">
                <a:srgbClr val="000000">
                  <a:alpha val="43137"/>
                </a:srgbClr>
              </a:outerShdw>
            </a:effectLst>
            <a:scene3d>
              <a:camera prst="isometricOffAxis1Right">
                <a:rot lat="20880000" lon="2400000" rev="30000"/>
              </a:camera>
              <a:lightRig rig="sunrise" dir="t"/>
            </a:scene3d>
            <a:sp3d extrusionH="1803400" prstMaterial="matte"/>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47" name="مربع نص 46">
              <a:extLst>
                <a:ext uri="{FF2B5EF4-FFF2-40B4-BE49-F238E27FC236}">
                  <a16:creationId xmlns="" xmlns:a16="http://schemas.microsoft.com/office/drawing/2014/main" id="{5AF537FE-A0B0-42B5-8A3C-EBB625D5D06D}"/>
                </a:ext>
              </a:extLst>
            </p:cNvPr>
            <p:cNvSpPr txBox="1"/>
            <p:nvPr/>
          </p:nvSpPr>
          <p:spPr>
            <a:xfrm flipH="1">
              <a:off x="6939117" y="1769619"/>
              <a:ext cx="377237" cy="646331"/>
            </a:xfrm>
            <a:prstGeom prst="rect">
              <a:avLst/>
            </a:prstGeom>
            <a:noFill/>
            <a:scene3d>
              <a:camera prst="orthographicFront">
                <a:rot lat="21000000" lon="18600000" rev="30000"/>
              </a:camera>
              <a:lightRig rig="threePt" dir="t"/>
            </a:scene3d>
          </p:spPr>
          <p:txBody>
            <a:bodyPr wrap="square" rtlCol="1">
              <a:spAutoFit/>
            </a:bodyPr>
            <a:lstStyle/>
            <a:p>
              <a:r>
                <a:rPr lang="en-US" sz="3600" dirty="0">
                  <a:solidFill>
                    <a:schemeClr val="bg1"/>
                  </a:solidFill>
                  <a:latin typeface="Berlin Sans FB" panose="020E0602020502020306" pitchFamily="34" charset="0"/>
                </a:rPr>
                <a:t>1</a:t>
              </a:r>
              <a:endParaRPr lang="ar-SA" dirty="0">
                <a:solidFill>
                  <a:schemeClr val="bg1"/>
                </a:solidFill>
                <a:latin typeface="Berlin Sans FB" panose="020E0602020502020306" pitchFamily="34" charset="0"/>
              </a:endParaRPr>
            </a:p>
          </p:txBody>
        </p:sp>
        <p:sp>
          <p:nvSpPr>
            <p:cNvPr id="48" name="مربع نص 47">
              <a:extLst>
                <a:ext uri="{FF2B5EF4-FFF2-40B4-BE49-F238E27FC236}">
                  <a16:creationId xmlns="" xmlns:a16="http://schemas.microsoft.com/office/drawing/2014/main" id="{8CF529DC-20B1-4ADB-B0CC-2BECC351830D}"/>
                </a:ext>
              </a:extLst>
            </p:cNvPr>
            <p:cNvSpPr txBox="1"/>
            <p:nvPr/>
          </p:nvSpPr>
          <p:spPr>
            <a:xfrm rot="21295123" flipH="1">
              <a:off x="8201120" y="1961198"/>
              <a:ext cx="3498937" cy="523220"/>
            </a:xfrm>
            <a:prstGeom prst="rect">
              <a:avLst/>
            </a:prstGeom>
            <a:noFill/>
            <a:scene3d>
              <a:camera prst="orthographicFront">
                <a:rot lat="21594000" lon="18600000" rev="30000"/>
              </a:camera>
              <a:lightRig rig="threePt" dir="t"/>
            </a:scene3d>
          </p:spPr>
          <p:txBody>
            <a:bodyPr wrap="square" rtlCol="1">
              <a:spAutoFit/>
            </a:bodyPr>
            <a:lstStyle/>
            <a:p>
              <a:pPr algn="r" rtl="1"/>
              <a:r>
                <a:rPr lang="ar-SA" sz="2800" b="1" dirty="0">
                  <a:solidFill>
                    <a:srgbClr val="002060"/>
                  </a:solidFill>
                  <a:cs typeface="AL-Mohanad Bold" pitchFamily="2" charset="-78"/>
                </a:rPr>
                <a:t>تاريخ تطور ريادة الأعمال</a:t>
              </a:r>
              <a:endParaRPr lang="en-US" sz="2800" b="1" dirty="0">
                <a:solidFill>
                  <a:srgbClr val="002060"/>
                </a:solidFill>
                <a:cs typeface="AL-Mohanad Bold" pitchFamily="2" charset="-78"/>
              </a:endParaRPr>
            </a:p>
          </p:txBody>
        </p:sp>
        <p:sp>
          <p:nvSpPr>
            <p:cNvPr id="50" name="مستطيل 2">
              <a:extLst>
                <a:ext uri="{FF2B5EF4-FFF2-40B4-BE49-F238E27FC236}">
                  <a16:creationId xmlns="" xmlns:a16="http://schemas.microsoft.com/office/drawing/2014/main" id="{BE6A001E-A096-4FB9-9B51-44DFC2D7337F}"/>
                </a:ext>
              </a:extLst>
            </p:cNvPr>
            <p:cNvSpPr>
              <a:spLocks noChangeArrowheads="1"/>
            </p:cNvSpPr>
            <p:nvPr/>
          </p:nvSpPr>
          <p:spPr bwMode="auto">
            <a:xfrm>
              <a:off x="2619376" y="1143000"/>
              <a:ext cx="347662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ar-DZ" altLang="en-US" sz="3200" b="1" dirty="0" smtClean="0">
                  <a:solidFill>
                    <a:srgbClr val="00B050"/>
                  </a:solidFill>
                  <a:cs typeface="AL-Mohanad Bold" pitchFamily="2" charset="-78"/>
                </a:rPr>
                <a:t>01</a:t>
              </a:r>
              <a:endParaRPr lang="ar-SA" altLang="en-US" sz="3200" b="1" dirty="0">
                <a:solidFill>
                  <a:srgbClr val="FF0000"/>
                </a:solidFill>
                <a:cs typeface="Calibri" panose="020F0502020204030204" pitchFamily="34" charset="0"/>
              </a:endParaRPr>
            </a:p>
          </p:txBody>
        </p:sp>
        <p:sp>
          <p:nvSpPr>
            <p:cNvPr id="51" name="مستطيل 2">
              <a:extLst>
                <a:ext uri="{FF2B5EF4-FFF2-40B4-BE49-F238E27FC236}">
                  <a16:creationId xmlns="" xmlns:a16="http://schemas.microsoft.com/office/drawing/2014/main" id="{A5132035-8DC3-4A80-BE13-4461A0E5DC6A}"/>
                </a:ext>
              </a:extLst>
            </p:cNvPr>
            <p:cNvSpPr>
              <a:spLocks noChangeArrowheads="1"/>
            </p:cNvSpPr>
            <p:nvPr/>
          </p:nvSpPr>
          <p:spPr bwMode="auto">
            <a:xfrm>
              <a:off x="1183281" y="2686448"/>
              <a:ext cx="414811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ar-SA" altLang="en-US" sz="7200" b="1" dirty="0">
                  <a:solidFill>
                    <a:srgbClr val="002060"/>
                  </a:solidFill>
                  <a:cs typeface="AL-Mohanad Bold" pitchFamily="2" charset="-78"/>
                </a:rPr>
                <a:t>أساسيات </a:t>
              </a:r>
            </a:p>
            <a:p>
              <a:pPr algn="ctr">
                <a:lnSpc>
                  <a:spcPct val="100000"/>
                </a:lnSpc>
                <a:spcBef>
                  <a:spcPct val="0"/>
                </a:spcBef>
                <a:buFontTx/>
                <a:buNone/>
              </a:pPr>
              <a:r>
                <a:rPr lang="ar-SA" altLang="en-US" sz="7200" b="1" dirty="0">
                  <a:solidFill>
                    <a:srgbClr val="002060"/>
                  </a:solidFill>
                  <a:cs typeface="AL-Mohanad Bold" pitchFamily="2" charset="-78"/>
                </a:rPr>
                <a:t>ريادة الأعمال </a:t>
              </a:r>
              <a:endParaRPr lang="ar-SA" altLang="en-US" sz="7200" b="1" dirty="0">
                <a:solidFill>
                  <a:srgbClr val="FF0000"/>
                </a:solidFill>
                <a:cs typeface="Calibri" panose="020F0502020204030204" pitchFamily="34" charset="0"/>
              </a:endParaRPr>
            </a:p>
          </p:txBody>
        </p:sp>
        <p:sp>
          <p:nvSpPr>
            <p:cNvPr id="144" name="مربع نص 1">
              <a:extLst>
                <a:ext uri="{FF2B5EF4-FFF2-40B4-BE49-F238E27FC236}">
                  <a16:creationId xmlns="" xmlns:a16="http://schemas.microsoft.com/office/drawing/2014/main" id="{7FE37A64-87F9-4A43-94A8-621D63DADFBD}"/>
                </a:ext>
              </a:extLst>
            </p:cNvPr>
            <p:cNvSpPr txBox="1">
              <a:spLocks noChangeArrowheads="1"/>
            </p:cNvSpPr>
            <p:nvPr/>
          </p:nvSpPr>
          <p:spPr bwMode="auto">
            <a:xfrm>
              <a:off x="7333744" y="1083011"/>
              <a:ext cx="303631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r">
                <a:lnSpc>
                  <a:spcPct val="100000"/>
                </a:lnSpc>
                <a:spcBef>
                  <a:spcPct val="0"/>
                </a:spcBef>
                <a:buFontTx/>
                <a:buNone/>
              </a:pPr>
              <a:r>
                <a:rPr lang="ar-SA" altLang="en-US" b="1" dirty="0">
                  <a:solidFill>
                    <a:srgbClr val="002060"/>
                  </a:solidFill>
                  <a:cs typeface="Calibri" panose="020F0502020204030204" pitchFamily="34" charset="0"/>
                </a:rPr>
                <a:t>محتويات </a:t>
              </a:r>
              <a:r>
                <a:rPr lang="ar-SA" altLang="en-US" b="1" dirty="0" smtClean="0">
                  <a:solidFill>
                    <a:srgbClr val="002060"/>
                  </a:solidFill>
                  <a:cs typeface="Calibri" panose="020F0502020204030204" pitchFamily="34" charset="0"/>
                </a:rPr>
                <a:t>ال</a:t>
              </a:r>
              <a:r>
                <a:rPr lang="ar-DZ" altLang="en-US" b="1" dirty="0" smtClean="0">
                  <a:solidFill>
                    <a:srgbClr val="002060"/>
                  </a:solidFill>
                  <a:cs typeface="Calibri" panose="020F0502020204030204" pitchFamily="34" charset="0"/>
                </a:rPr>
                <a:t>محاضرة</a:t>
              </a:r>
              <a:r>
                <a:rPr lang="ar-SA" altLang="en-US" b="1" dirty="0" smtClean="0">
                  <a:solidFill>
                    <a:srgbClr val="002060"/>
                  </a:solidFill>
                  <a:cs typeface="Calibri" panose="020F0502020204030204" pitchFamily="34" charset="0"/>
                </a:rPr>
                <a:t> </a:t>
              </a:r>
              <a:endParaRPr lang="ar-SA" altLang="en-US" b="1" dirty="0">
                <a:solidFill>
                  <a:srgbClr val="002060"/>
                </a:solidFill>
                <a:cs typeface="Calibri" panose="020F0502020204030204" pitchFamily="34" charset="0"/>
              </a:endParaRPr>
            </a:p>
          </p:txBody>
        </p:sp>
        <p:sp>
          <p:nvSpPr>
            <p:cNvPr id="149" name="مستطيل 20">
              <a:extLst>
                <a:ext uri="{FF2B5EF4-FFF2-40B4-BE49-F238E27FC236}">
                  <a16:creationId xmlns="" xmlns:a16="http://schemas.microsoft.com/office/drawing/2014/main" id="{62A23B32-9D9E-4627-AEA3-EE5785FC15C6}"/>
                </a:ext>
              </a:extLst>
            </p:cNvPr>
            <p:cNvSpPr/>
            <p:nvPr/>
          </p:nvSpPr>
          <p:spPr>
            <a:xfrm flipH="1" flipV="1">
              <a:off x="8511440" y="5470794"/>
              <a:ext cx="3166203" cy="766486"/>
            </a:xfrm>
            <a:custGeom>
              <a:avLst/>
              <a:gdLst>
                <a:gd name="connsiteX0" fmla="*/ 0 w 2716008"/>
                <a:gd name="connsiteY0" fmla="*/ 0 h 571954"/>
                <a:gd name="connsiteX1" fmla="*/ 2716008 w 2716008"/>
                <a:gd name="connsiteY1" fmla="*/ 0 h 571954"/>
                <a:gd name="connsiteX2" fmla="*/ 2716008 w 2716008"/>
                <a:gd name="connsiteY2" fmla="*/ 571954 h 571954"/>
                <a:gd name="connsiteX3" fmla="*/ 0 w 2716008"/>
                <a:gd name="connsiteY3" fmla="*/ 571954 h 571954"/>
                <a:gd name="connsiteX4" fmla="*/ 0 w 2716008"/>
                <a:gd name="connsiteY4" fmla="*/ 0 h 571954"/>
                <a:gd name="connsiteX0" fmla="*/ 0 w 2716008"/>
                <a:gd name="connsiteY0" fmla="*/ 0 h 576716"/>
                <a:gd name="connsiteX1" fmla="*/ 2716008 w 2716008"/>
                <a:gd name="connsiteY1" fmla="*/ 0 h 576716"/>
                <a:gd name="connsiteX2" fmla="*/ 2716008 w 2716008"/>
                <a:gd name="connsiteY2" fmla="*/ 576716 h 576716"/>
                <a:gd name="connsiteX3" fmla="*/ 0 w 2716008"/>
                <a:gd name="connsiteY3" fmla="*/ 571954 h 576716"/>
                <a:gd name="connsiteX4" fmla="*/ 0 w 2716008"/>
                <a:gd name="connsiteY4" fmla="*/ 0 h 576716"/>
                <a:gd name="connsiteX0" fmla="*/ 0 w 2716008"/>
                <a:gd name="connsiteY0" fmla="*/ 0 h 774360"/>
                <a:gd name="connsiteX1" fmla="*/ 2716008 w 2716008"/>
                <a:gd name="connsiteY1" fmla="*/ 197644 h 774360"/>
                <a:gd name="connsiteX2" fmla="*/ 2716008 w 2716008"/>
                <a:gd name="connsiteY2" fmla="*/ 774360 h 774360"/>
                <a:gd name="connsiteX3" fmla="*/ 0 w 2716008"/>
                <a:gd name="connsiteY3" fmla="*/ 769598 h 774360"/>
                <a:gd name="connsiteX4" fmla="*/ 0 w 2716008"/>
                <a:gd name="connsiteY4" fmla="*/ 0 h 774360"/>
                <a:gd name="connsiteX0" fmla="*/ 0 w 2716008"/>
                <a:gd name="connsiteY0" fmla="*/ 0 h 774360"/>
                <a:gd name="connsiteX1" fmla="*/ 2716008 w 2716008"/>
                <a:gd name="connsiteY1" fmla="*/ 197644 h 774360"/>
                <a:gd name="connsiteX2" fmla="*/ 2716008 w 2716008"/>
                <a:gd name="connsiteY2" fmla="*/ 774360 h 774360"/>
                <a:gd name="connsiteX3" fmla="*/ 4763 w 2716008"/>
                <a:gd name="connsiteY3" fmla="*/ 588623 h 774360"/>
                <a:gd name="connsiteX4" fmla="*/ 0 w 2716008"/>
                <a:gd name="connsiteY4" fmla="*/ 0 h 774360"/>
                <a:gd name="connsiteX0" fmla="*/ 457 w 2716465"/>
                <a:gd name="connsiteY0" fmla="*/ 0 h 774360"/>
                <a:gd name="connsiteX1" fmla="*/ 2716465 w 2716465"/>
                <a:gd name="connsiteY1" fmla="*/ 197644 h 774360"/>
                <a:gd name="connsiteX2" fmla="*/ 2716465 w 2716465"/>
                <a:gd name="connsiteY2" fmla="*/ 774360 h 774360"/>
                <a:gd name="connsiteX3" fmla="*/ 458 w 2716465"/>
                <a:gd name="connsiteY3" fmla="*/ 588623 h 774360"/>
                <a:gd name="connsiteX4" fmla="*/ 457 w 2716465"/>
                <a:gd name="connsiteY4" fmla="*/ 0 h 7743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16465" h="774360">
                  <a:moveTo>
                    <a:pt x="457" y="0"/>
                  </a:moveTo>
                  <a:lnTo>
                    <a:pt x="2716465" y="197644"/>
                  </a:lnTo>
                  <a:lnTo>
                    <a:pt x="2716465" y="774360"/>
                  </a:lnTo>
                  <a:lnTo>
                    <a:pt x="458" y="588623"/>
                  </a:lnTo>
                  <a:cubicBezTo>
                    <a:pt x="-1130" y="392415"/>
                    <a:pt x="2045" y="196208"/>
                    <a:pt x="457" y="0"/>
                  </a:cubicBezTo>
                  <a:close/>
                </a:path>
              </a:pathLst>
            </a:custGeom>
            <a:solidFill>
              <a:schemeClr val="bg1">
                <a:lumMod val="95000"/>
              </a:schemeClr>
            </a:solidFill>
            <a:ln>
              <a:noFill/>
            </a:ln>
            <a:effectLst>
              <a:innerShdw blurRad="63500" dist="38100" dir="5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50" name="مستطيل 25">
              <a:extLst>
                <a:ext uri="{FF2B5EF4-FFF2-40B4-BE49-F238E27FC236}">
                  <a16:creationId xmlns="" xmlns:a16="http://schemas.microsoft.com/office/drawing/2014/main" id="{D13A7FBE-6FAA-4A26-ADFD-ED6F2BB51533}"/>
                </a:ext>
              </a:extLst>
            </p:cNvPr>
            <p:cNvSpPr/>
            <p:nvPr/>
          </p:nvSpPr>
          <p:spPr>
            <a:xfrm flipH="1" flipV="1">
              <a:off x="8506858" y="5470941"/>
              <a:ext cx="494507" cy="595766"/>
            </a:xfrm>
            <a:custGeom>
              <a:avLst/>
              <a:gdLst>
                <a:gd name="connsiteX0" fmla="*/ 0 w 388938"/>
                <a:gd name="connsiteY0" fmla="*/ 0 h 571954"/>
                <a:gd name="connsiteX1" fmla="*/ 388938 w 388938"/>
                <a:gd name="connsiteY1" fmla="*/ 0 h 571954"/>
                <a:gd name="connsiteX2" fmla="*/ 388938 w 388938"/>
                <a:gd name="connsiteY2" fmla="*/ 571954 h 571954"/>
                <a:gd name="connsiteX3" fmla="*/ 0 w 388938"/>
                <a:gd name="connsiteY3" fmla="*/ 571954 h 571954"/>
                <a:gd name="connsiteX4" fmla="*/ 0 w 388938"/>
                <a:gd name="connsiteY4" fmla="*/ 0 h 571954"/>
                <a:gd name="connsiteX0" fmla="*/ 0 w 388938"/>
                <a:gd name="connsiteY0" fmla="*/ 0 h 598148"/>
                <a:gd name="connsiteX1" fmla="*/ 388938 w 388938"/>
                <a:gd name="connsiteY1" fmla="*/ 26194 h 598148"/>
                <a:gd name="connsiteX2" fmla="*/ 388938 w 388938"/>
                <a:gd name="connsiteY2" fmla="*/ 598148 h 598148"/>
                <a:gd name="connsiteX3" fmla="*/ 0 w 388938"/>
                <a:gd name="connsiteY3" fmla="*/ 598148 h 598148"/>
                <a:gd name="connsiteX4" fmla="*/ 0 w 388938"/>
                <a:gd name="connsiteY4" fmla="*/ 0 h 598148"/>
                <a:gd name="connsiteX0" fmla="*/ 0 w 388938"/>
                <a:gd name="connsiteY0" fmla="*/ 0 h 598148"/>
                <a:gd name="connsiteX1" fmla="*/ 388938 w 388938"/>
                <a:gd name="connsiteY1" fmla="*/ 26194 h 598148"/>
                <a:gd name="connsiteX2" fmla="*/ 388938 w 388938"/>
                <a:gd name="connsiteY2" fmla="*/ 598148 h 598148"/>
                <a:gd name="connsiteX3" fmla="*/ 0 w 388938"/>
                <a:gd name="connsiteY3" fmla="*/ 571954 h 598148"/>
                <a:gd name="connsiteX4" fmla="*/ 0 w 388938"/>
                <a:gd name="connsiteY4" fmla="*/ 0 h 598148"/>
                <a:gd name="connsiteX0" fmla="*/ 0 w 388938"/>
                <a:gd name="connsiteY0" fmla="*/ 0 h 605292"/>
                <a:gd name="connsiteX1" fmla="*/ 388938 w 388938"/>
                <a:gd name="connsiteY1" fmla="*/ 33338 h 605292"/>
                <a:gd name="connsiteX2" fmla="*/ 388938 w 388938"/>
                <a:gd name="connsiteY2" fmla="*/ 605292 h 605292"/>
                <a:gd name="connsiteX3" fmla="*/ 0 w 388938"/>
                <a:gd name="connsiteY3" fmla="*/ 579098 h 605292"/>
                <a:gd name="connsiteX4" fmla="*/ 0 w 388938"/>
                <a:gd name="connsiteY4" fmla="*/ 0 h 605292"/>
                <a:gd name="connsiteX0" fmla="*/ 34151 w 388938"/>
                <a:gd name="connsiteY0" fmla="*/ 0 h 617198"/>
                <a:gd name="connsiteX1" fmla="*/ 388938 w 388938"/>
                <a:gd name="connsiteY1" fmla="*/ 45244 h 617198"/>
                <a:gd name="connsiteX2" fmla="*/ 388938 w 388938"/>
                <a:gd name="connsiteY2" fmla="*/ 617198 h 617198"/>
                <a:gd name="connsiteX3" fmla="*/ 0 w 388938"/>
                <a:gd name="connsiteY3" fmla="*/ 591004 h 617198"/>
                <a:gd name="connsiteX4" fmla="*/ 34151 w 388938"/>
                <a:gd name="connsiteY4" fmla="*/ 0 h 617198"/>
                <a:gd name="connsiteX0" fmla="*/ 17075 w 388938"/>
                <a:gd name="connsiteY0" fmla="*/ 0 h 610054"/>
                <a:gd name="connsiteX1" fmla="*/ 388938 w 388938"/>
                <a:gd name="connsiteY1" fmla="*/ 38100 h 610054"/>
                <a:gd name="connsiteX2" fmla="*/ 388938 w 388938"/>
                <a:gd name="connsiteY2" fmla="*/ 610054 h 610054"/>
                <a:gd name="connsiteX3" fmla="*/ 0 w 388938"/>
                <a:gd name="connsiteY3" fmla="*/ 583860 h 610054"/>
                <a:gd name="connsiteX4" fmla="*/ 17075 w 388938"/>
                <a:gd name="connsiteY4" fmla="*/ 0 h 610054"/>
                <a:gd name="connsiteX0" fmla="*/ 11383 w 388938"/>
                <a:gd name="connsiteY0" fmla="*/ 0 h 602910"/>
                <a:gd name="connsiteX1" fmla="*/ 388938 w 388938"/>
                <a:gd name="connsiteY1" fmla="*/ 30956 h 602910"/>
                <a:gd name="connsiteX2" fmla="*/ 388938 w 388938"/>
                <a:gd name="connsiteY2" fmla="*/ 602910 h 602910"/>
                <a:gd name="connsiteX3" fmla="*/ 0 w 388938"/>
                <a:gd name="connsiteY3" fmla="*/ 576716 h 602910"/>
                <a:gd name="connsiteX4" fmla="*/ 11383 w 388938"/>
                <a:gd name="connsiteY4" fmla="*/ 0 h 602910"/>
                <a:gd name="connsiteX0" fmla="*/ 7588 w 388938"/>
                <a:gd name="connsiteY0" fmla="*/ 0 h 605291"/>
                <a:gd name="connsiteX1" fmla="*/ 388938 w 388938"/>
                <a:gd name="connsiteY1" fmla="*/ 33337 h 605291"/>
                <a:gd name="connsiteX2" fmla="*/ 388938 w 388938"/>
                <a:gd name="connsiteY2" fmla="*/ 605291 h 605291"/>
                <a:gd name="connsiteX3" fmla="*/ 0 w 388938"/>
                <a:gd name="connsiteY3" fmla="*/ 579097 h 605291"/>
                <a:gd name="connsiteX4" fmla="*/ 7588 w 388938"/>
                <a:gd name="connsiteY4" fmla="*/ 0 h 605291"/>
                <a:gd name="connsiteX0" fmla="*/ 7588 w 393997"/>
                <a:gd name="connsiteY0" fmla="*/ 0 h 595766"/>
                <a:gd name="connsiteX1" fmla="*/ 388938 w 393997"/>
                <a:gd name="connsiteY1" fmla="*/ 33337 h 595766"/>
                <a:gd name="connsiteX2" fmla="*/ 393997 w 393997"/>
                <a:gd name="connsiteY2" fmla="*/ 595766 h 595766"/>
                <a:gd name="connsiteX3" fmla="*/ 0 w 393997"/>
                <a:gd name="connsiteY3" fmla="*/ 579097 h 595766"/>
                <a:gd name="connsiteX4" fmla="*/ 7588 w 393997"/>
                <a:gd name="connsiteY4" fmla="*/ 0 h 5957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3997" h="595766">
                  <a:moveTo>
                    <a:pt x="7588" y="0"/>
                  </a:moveTo>
                  <a:lnTo>
                    <a:pt x="388938" y="33337"/>
                  </a:lnTo>
                  <a:cubicBezTo>
                    <a:pt x="390624" y="220813"/>
                    <a:pt x="392311" y="408290"/>
                    <a:pt x="393997" y="595766"/>
                  </a:cubicBezTo>
                  <a:lnTo>
                    <a:pt x="0" y="579097"/>
                  </a:lnTo>
                  <a:lnTo>
                    <a:pt x="7588" y="0"/>
                  </a:lnTo>
                  <a:close/>
                </a:path>
              </a:pathLst>
            </a:custGeom>
            <a:gradFill>
              <a:gsLst>
                <a:gs pos="0">
                  <a:srgbClr val="F2F2F2">
                    <a:alpha val="2000"/>
                  </a:srgbClr>
                </a:gs>
                <a:gs pos="100000">
                  <a:srgbClr val="3A575B"/>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53" name="مربع نص 152">
              <a:extLst>
                <a:ext uri="{FF2B5EF4-FFF2-40B4-BE49-F238E27FC236}">
                  <a16:creationId xmlns="" xmlns:a16="http://schemas.microsoft.com/office/drawing/2014/main" id="{08C4CA04-14D9-48D5-A353-DE32B4F13B24}"/>
                </a:ext>
              </a:extLst>
            </p:cNvPr>
            <p:cNvSpPr txBox="1"/>
            <p:nvPr/>
          </p:nvSpPr>
          <p:spPr>
            <a:xfrm rot="231527">
              <a:off x="8721768" y="5548581"/>
              <a:ext cx="2716465" cy="523220"/>
            </a:xfrm>
            <a:prstGeom prst="rect">
              <a:avLst/>
            </a:prstGeom>
            <a:noFill/>
            <a:scene3d>
              <a:camera prst="orthographicFront">
                <a:rot lat="0" lon="2400000" rev="0"/>
              </a:camera>
              <a:lightRig rig="threePt" dir="t"/>
            </a:scene3d>
          </p:spPr>
          <p:txBody>
            <a:bodyPr wrap="square" rtlCol="1">
              <a:spAutoFit/>
            </a:bodyPr>
            <a:lstStyle/>
            <a:p>
              <a:pPr algn="r" rtl="1"/>
              <a:r>
                <a:rPr lang="ar-SA" sz="2800" b="1" dirty="0">
                  <a:solidFill>
                    <a:srgbClr val="002060"/>
                  </a:solidFill>
                  <a:cs typeface="AL-Mohanad Bold" pitchFamily="2" charset="-78"/>
                </a:rPr>
                <a:t>المسؤولية الاجتماعية</a:t>
              </a:r>
              <a:endParaRPr lang="en-US" sz="2800" b="1" dirty="0">
                <a:solidFill>
                  <a:srgbClr val="002060"/>
                </a:solidFill>
                <a:cs typeface="AL-Mohanad Bold" pitchFamily="2" charset="-78"/>
              </a:endParaRPr>
            </a:p>
          </p:txBody>
        </p:sp>
        <p:sp>
          <p:nvSpPr>
            <p:cNvPr id="154" name="مستطيل 153">
              <a:extLst>
                <a:ext uri="{FF2B5EF4-FFF2-40B4-BE49-F238E27FC236}">
                  <a16:creationId xmlns="" xmlns:a16="http://schemas.microsoft.com/office/drawing/2014/main" id="{FB6F9B20-D8A6-464F-BFF8-5FCB7B4EC9ED}"/>
                </a:ext>
              </a:extLst>
            </p:cNvPr>
            <p:cNvSpPr/>
            <p:nvPr/>
          </p:nvSpPr>
          <p:spPr>
            <a:xfrm>
              <a:off x="7330832" y="3642294"/>
              <a:ext cx="577748" cy="571954"/>
            </a:xfrm>
            <a:prstGeom prst="rect">
              <a:avLst/>
            </a:prstGeom>
            <a:gradFill>
              <a:gsLst>
                <a:gs pos="0">
                  <a:srgbClr val="EA475D"/>
                </a:gs>
                <a:gs pos="100000">
                  <a:srgbClr val="EA475D"/>
                </a:gs>
              </a:gsLst>
              <a:lin ang="10800000" scaled="1"/>
            </a:gradFill>
            <a:ln>
              <a:noFill/>
            </a:ln>
            <a:effectLst>
              <a:outerShdw blurRad="50800" dist="50800" dir="600000" algn="ctr" rotWithShape="0">
                <a:srgbClr val="000000">
                  <a:alpha val="43137"/>
                </a:srgbClr>
              </a:outerShdw>
            </a:effectLst>
            <a:scene3d>
              <a:camera prst="isometricOffAxis1Right">
                <a:rot lat="21000000" lon="2400000" rev="48000"/>
              </a:camera>
              <a:lightRig rig="sunrise" dir="t"/>
            </a:scene3d>
            <a:sp3d extrusionH="1016000" prstMaterial="matte"/>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55" name="مستطيل 154">
              <a:extLst>
                <a:ext uri="{FF2B5EF4-FFF2-40B4-BE49-F238E27FC236}">
                  <a16:creationId xmlns="" xmlns:a16="http://schemas.microsoft.com/office/drawing/2014/main" id="{1521F0FD-3FEB-4CE9-A7A0-B76B05B3EA3A}"/>
                </a:ext>
              </a:extLst>
            </p:cNvPr>
            <p:cNvSpPr/>
            <p:nvPr/>
          </p:nvSpPr>
          <p:spPr>
            <a:xfrm>
              <a:off x="7567063" y="4541443"/>
              <a:ext cx="577748" cy="571954"/>
            </a:xfrm>
            <a:prstGeom prst="rect">
              <a:avLst/>
            </a:prstGeom>
            <a:gradFill>
              <a:gsLst>
                <a:gs pos="0">
                  <a:srgbClr val="3A575B"/>
                </a:gs>
                <a:gs pos="100000">
                  <a:srgbClr val="659A94"/>
                </a:gs>
              </a:gsLst>
              <a:lin ang="10800000" scaled="1"/>
            </a:gradFill>
            <a:ln>
              <a:noFill/>
            </a:ln>
            <a:effectLst>
              <a:outerShdw blurRad="50800" dist="50800" dir="600000" algn="ctr" rotWithShape="0">
                <a:srgbClr val="000000">
                  <a:alpha val="43137"/>
                </a:srgbClr>
              </a:outerShdw>
            </a:effectLst>
            <a:scene3d>
              <a:camera prst="isometricOffAxis1Right">
                <a:rot lat="21000000" lon="2400000" rev="48000"/>
              </a:camera>
              <a:lightRig rig="sunrise" dir="t"/>
            </a:scene3d>
            <a:sp3d extrusionH="641350" prstMaterial="matte"/>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56" name="مستطيل 155">
              <a:extLst>
                <a:ext uri="{FF2B5EF4-FFF2-40B4-BE49-F238E27FC236}">
                  <a16:creationId xmlns="" xmlns:a16="http://schemas.microsoft.com/office/drawing/2014/main" id="{38D6614E-0ECE-4C46-91BB-EA4D328766DA}"/>
                </a:ext>
              </a:extLst>
            </p:cNvPr>
            <p:cNvSpPr/>
            <p:nvPr/>
          </p:nvSpPr>
          <p:spPr>
            <a:xfrm>
              <a:off x="7699019" y="5440593"/>
              <a:ext cx="577748" cy="571954"/>
            </a:xfrm>
            <a:prstGeom prst="rect">
              <a:avLst/>
            </a:prstGeom>
            <a:gradFill>
              <a:gsLst>
                <a:gs pos="0">
                  <a:schemeClr val="accent1">
                    <a:lumMod val="75000"/>
                  </a:schemeClr>
                </a:gs>
                <a:gs pos="100000">
                  <a:schemeClr val="accent1">
                    <a:lumMod val="75000"/>
                  </a:schemeClr>
                </a:gs>
              </a:gsLst>
              <a:lin ang="10800000" scaled="1"/>
            </a:gradFill>
            <a:ln>
              <a:noFill/>
            </a:ln>
            <a:effectLst>
              <a:outerShdw blurRad="50800" dist="50800" dir="600000" algn="ctr" rotWithShape="0">
                <a:srgbClr val="000000">
                  <a:alpha val="43137"/>
                </a:srgbClr>
              </a:outerShdw>
            </a:effectLst>
            <a:scene3d>
              <a:camera prst="isometricOffAxis1Right">
                <a:rot lat="21000000" lon="2400000" rev="48000"/>
              </a:camera>
              <a:lightRig rig="sunrise" dir="t"/>
            </a:scene3d>
            <a:sp3d extrusionH="457200" prstMaterial="matte"/>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34" name="مربع نص 33">
              <a:extLst>
                <a:ext uri="{FF2B5EF4-FFF2-40B4-BE49-F238E27FC236}">
                  <a16:creationId xmlns="" xmlns:a16="http://schemas.microsoft.com/office/drawing/2014/main" id="{8E6FEC78-187C-4BEE-9855-243A94AB7351}"/>
                </a:ext>
              </a:extLst>
            </p:cNvPr>
            <p:cNvSpPr txBox="1"/>
            <p:nvPr/>
          </p:nvSpPr>
          <p:spPr>
            <a:xfrm>
              <a:off x="7431087" y="3579572"/>
              <a:ext cx="400859" cy="646331"/>
            </a:xfrm>
            <a:prstGeom prst="rect">
              <a:avLst/>
            </a:prstGeom>
            <a:noFill/>
            <a:scene3d>
              <a:camera prst="orthographicFront">
                <a:rot lat="0" lon="18900000" rev="24000"/>
              </a:camera>
              <a:lightRig rig="threePt" dir="t"/>
            </a:scene3d>
          </p:spPr>
          <p:txBody>
            <a:bodyPr wrap="square" rtlCol="1">
              <a:spAutoFit/>
            </a:bodyPr>
            <a:lstStyle/>
            <a:p>
              <a:r>
                <a:rPr lang="en-US" sz="3600" dirty="0">
                  <a:solidFill>
                    <a:schemeClr val="bg1"/>
                  </a:solidFill>
                  <a:latin typeface="Berlin Sans FB" panose="020E0602020502020306" pitchFamily="34" charset="0"/>
                </a:rPr>
                <a:t>3</a:t>
              </a:r>
              <a:endParaRPr lang="ar-SA" sz="3600" dirty="0">
                <a:solidFill>
                  <a:schemeClr val="bg1"/>
                </a:solidFill>
                <a:latin typeface="Berlin Sans FB" panose="020E0602020502020306" pitchFamily="34" charset="0"/>
              </a:endParaRPr>
            </a:p>
          </p:txBody>
        </p:sp>
        <p:sp>
          <p:nvSpPr>
            <p:cNvPr id="35" name="مربع نص 34">
              <a:extLst>
                <a:ext uri="{FF2B5EF4-FFF2-40B4-BE49-F238E27FC236}">
                  <a16:creationId xmlns="" xmlns:a16="http://schemas.microsoft.com/office/drawing/2014/main" id="{AA21A4AC-D5A2-4716-9819-ADAF2F363E87}"/>
                </a:ext>
              </a:extLst>
            </p:cNvPr>
            <p:cNvSpPr txBox="1"/>
            <p:nvPr/>
          </p:nvSpPr>
          <p:spPr>
            <a:xfrm>
              <a:off x="7642008" y="4481753"/>
              <a:ext cx="577748" cy="646331"/>
            </a:xfrm>
            <a:prstGeom prst="rect">
              <a:avLst/>
            </a:prstGeom>
            <a:noFill/>
            <a:scene3d>
              <a:camera prst="orthographicFront">
                <a:rot lat="300000" lon="18900000" rev="24000"/>
              </a:camera>
              <a:lightRig rig="threePt" dir="t"/>
            </a:scene3d>
            <a:sp3d extrusionH="565150"/>
          </p:spPr>
          <p:txBody>
            <a:bodyPr wrap="square" rtlCol="1">
              <a:spAutoFit/>
            </a:bodyPr>
            <a:lstStyle/>
            <a:p>
              <a:r>
                <a:rPr lang="en-US" sz="3600" dirty="0">
                  <a:solidFill>
                    <a:schemeClr val="bg1"/>
                  </a:solidFill>
                  <a:latin typeface="Berlin Sans FB" panose="020E0602020502020306" pitchFamily="34" charset="0"/>
                </a:rPr>
                <a:t>4</a:t>
              </a:r>
              <a:endParaRPr lang="ar-SA" sz="3600" dirty="0">
                <a:solidFill>
                  <a:schemeClr val="bg1"/>
                </a:solidFill>
                <a:latin typeface="Berlin Sans FB" panose="020E0602020502020306" pitchFamily="34" charset="0"/>
              </a:endParaRPr>
            </a:p>
          </p:txBody>
        </p:sp>
        <p:sp>
          <p:nvSpPr>
            <p:cNvPr id="152" name="مربع نص 151">
              <a:extLst>
                <a:ext uri="{FF2B5EF4-FFF2-40B4-BE49-F238E27FC236}">
                  <a16:creationId xmlns="" xmlns:a16="http://schemas.microsoft.com/office/drawing/2014/main" id="{D04CDE93-8C9B-4C69-8D7C-4F9106F9829B}"/>
                </a:ext>
              </a:extLst>
            </p:cNvPr>
            <p:cNvSpPr txBox="1"/>
            <p:nvPr/>
          </p:nvSpPr>
          <p:spPr>
            <a:xfrm>
              <a:off x="7777698" y="5353455"/>
              <a:ext cx="577748" cy="646331"/>
            </a:xfrm>
            <a:prstGeom prst="rect">
              <a:avLst/>
            </a:prstGeom>
            <a:noFill/>
            <a:scene3d>
              <a:camera prst="orthographicFront">
                <a:rot lat="300000" lon="18900000" rev="24000"/>
              </a:camera>
              <a:lightRig rig="threePt" dir="t"/>
            </a:scene3d>
          </p:spPr>
          <p:txBody>
            <a:bodyPr wrap="square" rtlCol="1">
              <a:spAutoFit/>
            </a:bodyPr>
            <a:lstStyle/>
            <a:p>
              <a:r>
                <a:rPr lang="en-US" sz="3600" dirty="0">
                  <a:solidFill>
                    <a:schemeClr val="bg1"/>
                  </a:solidFill>
                  <a:latin typeface="Berlin Sans FB" panose="020E0602020502020306" pitchFamily="34" charset="0"/>
                </a:rPr>
                <a:t>5</a:t>
              </a:r>
              <a:endParaRPr lang="ar-SA" sz="3600" dirty="0">
                <a:solidFill>
                  <a:schemeClr val="bg1"/>
                </a:solidFill>
                <a:latin typeface="Berlin Sans FB" panose="020E0602020502020306" pitchFamily="34" charset="0"/>
              </a:endParaRPr>
            </a:p>
          </p:txBody>
        </p:sp>
        <p:sp>
          <p:nvSpPr>
            <p:cNvPr id="157" name="مستطيل 156">
              <a:extLst>
                <a:ext uri="{FF2B5EF4-FFF2-40B4-BE49-F238E27FC236}">
                  <a16:creationId xmlns="" xmlns:a16="http://schemas.microsoft.com/office/drawing/2014/main" id="{FE21F832-5653-4B9E-BB22-BD405F661E3E}"/>
                </a:ext>
              </a:extLst>
            </p:cNvPr>
            <p:cNvSpPr/>
            <p:nvPr/>
          </p:nvSpPr>
          <p:spPr>
            <a:xfrm>
              <a:off x="6149340" y="1206500"/>
              <a:ext cx="1759239"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58" name="مستطيل 157">
              <a:extLst>
                <a:ext uri="{FF2B5EF4-FFF2-40B4-BE49-F238E27FC236}">
                  <a16:creationId xmlns="" xmlns:a16="http://schemas.microsoft.com/office/drawing/2014/main" id="{45C4B167-983B-446D-AA57-E975B4362994}"/>
                </a:ext>
              </a:extLst>
            </p:cNvPr>
            <p:cNvSpPr/>
            <p:nvPr/>
          </p:nvSpPr>
          <p:spPr>
            <a:xfrm>
              <a:off x="10370062" y="1206500"/>
              <a:ext cx="1307363"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3" name="شكل بيضاوي 2">
              <a:extLst>
                <a:ext uri="{FF2B5EF4-FFF2-40B4-BE49-F238E27FC236}">
                  <a16:creationId xmlns="" xmlns:a16="http://schemas.microsoft.com/office/drawing/2014/main" id="{C3628555-F4E2-4BD5-A8E6-7B7E63223F1B}"/>
                </a:ext>
              </a:extLst>
            </p:cNvPr>
            <p:cNvSpPr/>
            <p:nvPr/>
          </p:nvSpPr>
          <p:spPr>
            <a:xfrm>
              <a:off x="335596" y="5862791"/>
              <a:ext cx="771218" cy="771218"/>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en-US" sz="2800" b="1" dirty="0">
                  <a:effectLst>
                    <a:outerShdw blurRad="38100" dist="38100" dir="2700000" algn="tl">
                      <a:srgbClr val="000000">
                        <a:alpha val="43137"/>
                      </a:srgbClr>
                    </a:outerShdw>
                  </a:effectLst>
                  <a:cs typeface="+mj-cs"/>
                </a:rPr>
                <a:t>02</a:t>
              </a:r>
              <a:endParaRPr lang="ar-SA" sz="2800" b="1" dirty="0">
                <a:effectLst>
                  <a:outerShdw blurRad="38100" dist="38100" dir="2700000" algn="tl">
                    <a:srgbClr val="000000">
                      <a:alpha val="43137"/>
                    </a:srgbClr>
                  </a:outerShdw>
                </a:effectLst>
                <a:cs typeface="+mj-cs"/>
              </a:endParaRPr>
            </a:p>
          </p:txBody>
        </p:sp>
      </p:grpSp>
    </p:spTree>
    <p:extLst>
      <p:ext uri="{BB962C8B-B14F-4D97-AF65-F5344CB8AC3E}">
        <p14:creationId xmlns:p14="http://schemas.microsoft.com/office/powerpoint/2010/main" val="7628084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B1B0B2"/>
            </a:gs>
            <a:gs pos="100000">
              <a:srgbClr val="707175"/>
            </a:gs>
          </a:gsLst>
          <a:lin ang="10800000" scaled="1"/>
          <a:tileRect/>
        </a:gradFill>
        <a:effectLst/>
      </p:bgPr>
    </p:bg>
    <p:spTree>
      <p:nvGrpSpPr>
        <p:cNvPr id="1" name=""/>
        <p:cNvGrpSpPr/>
        <p:nvPr/>
      </p:nvGrpSpPr>
      <p:grpSpPr>
        <a:xfrm>
          <a:off x="0" y="0"/>
          <a:ext cx="0" cy="0"/>
          <a:chOff x="0" y="0"/>
          <a:chExt cx="0" cy="0"/>
        </a:xfrm>
      </p:grpSpPr>
      <p:grpSp>
        <p:nvGrpSpPr>
          <p:cNvPr id="2" name="مجموعة 1">
            <a:extLst>
              <a:ext uri="{FF2B5EF4-FFF2-40B4-BE49-F238E27FC236}">
                <a16:creationId xmlns="" xmlns:a16="http://schemas.microsoft.com/office/drawing/2014/main" id="{912174AD-AE7C-4130-B9BA-B8B1C22E2695}"/>
              </a:ext>
            </a:extLst>
          </p:cNvPr>
          <p:cNvGrpSpPr/>
          <p:nvPr/>
        </p:nvGrpSpPr>
        <p:grpSpPr>
          <a:xfrm>
            <a:off x="335596" y="609600"/>
            <a:ext cx="11342054" cy="6024409"/>
            <a:chOff x="335596" y="609600"/>
            <a:chExt cx="11342054" cy="6024409"/>
          </a:xfrm>
        </p:grpSpPr>
        <p:grpSp>
          <p:nvGrpSpPr>
            <p:cNvPr id="4" name="مجموعة 3">
              <a:extLst>
                <a:ext uri="{FF2B5EF4-FFF2-40B4-BE49-F238E27FC236}">
                  <a16:creationId xmlns="" xmlns:a16="http://schemas.microsoft.com/office/drawing/2014/main" id="{7625C01E-1388-4D4C-A485-38C4982D6327}"/>
                </a:ext>
              </a:extLst>
            </p:cNvPr>
            <p:cNvGrpSpPr/>
            <p:nvPr/>
          </p:nvGrpSpPr>
          <p:grpSpPr>
            <a:xfrm>
              <a:off x="514125" y="609600"/>
              <a:ext cx="11163525" cy="5781818"/>
              <a:chOff x="514125" y="609600"/>
              <a:chExt cx="11163525" cy="5781818"/>
            </a:xfrm>
          </p:grpSpPr>
          <p:sp>
            <p:nvSpPr>
              <p:cNvPr id="8" name="مستطيل 7">
                <a:extLst>
                  <a:ext uri="{FF2B5EF4-FFF2-40B4-BE49-F238E27FC236}">
                    <a16:creationId xmlns="" xmlns:a16="http://schemas.microsoft.com/office/drawing/2014/main" id="{9627EF75-7463-48B3-AFC3-61A677C72238}"/>
                  </a:ext>
                </a:extLst>
              </p:cNvPr>
              <p:cNvSpPr/>
              <p:nvPr/>
            </p:nvSpPr>
            <p:spPr>
              <a:xfrm>
                <a:off x="609600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7" name="مستطيل 6">
                <a:extLst>
                  <a:ext uri="{FF2B5EF4-FFF2-40B4-BE49-F238E27FC236}">
                    <a16:creationId xmlns="" xmlns:a16="http://schemas.microsoft.com/office/drawing/2014/main" id="{1D8B1CFD-FBB9-40AA-9E56-65BA94E28B73}"/>
                  </a:ext>
                </a:extLst>
              </p:cNvPr>
              <p:cNvSpPr/>
              <p:nvPr/>
            </p:nvSpPr>
            <p:spPr>
              <a:xfrm>
                <a:off x="51435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0" name="مستطيل 29">
                <a:extLst>
                  <a:ext uri="{FF2B5EF4-FFF2-40B4-BE49-F238E27FC236}">
                    <a16:creationId xmlns="" xmlns:a16="http://schemas.microsoft.com/office/drawing/2014/main" id="{089204CC-8504-494A-A916-00EFCA8BC2D5}"/>
                  </a:ext>
                </a:extLst>
              </p:cNvPr>
              <p:cNvSpPr/>
              <p:nvPr/>
            </p:nvSpPr>
            <p:spPr>
              <a:xfrm>
                <a:off x="514125" y="1206501"/>
                <a:ext cx="5581650" cy="443816"/>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57" name="مستطيل 156">
                <a:extLst>
                  <a:ext uri="{FF2B5EF4-FFF2-40B4-BE49-F238E27FC236}">
                    <a16:creationId xmlns="" xmlns:a16="http://schemas.microsoft.com/office/drawing/2014/main" id="{FE21F832-5653-4B9E-BB22-BD405F661E3E}"/>
                  </a:ext>
                </a:extLst>
              </p:cNvPr>
              <p:cNvSpPr/>
              <p:nvPr/>
            </p:nvSpPr>
            <p:spPr>
              <a:xfrm>
                <a:off x="6164580" y="1206500"/>
                <a:ext cx="1743999"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58" name="مستطيل 157">
                <a:extLst>
                  <a:ext uri="{FF2B5EF4-FFF2-40B4-BE49-F238E27FC236}">
                    <a16:creationId xmlns="" xmlns:a16="http://schemas.microsoft.com/office/drawing/2014/main" id="{45C4B167-983B-446D-AA57-E975B4362994}"/>
                  </a:ext>
                </a:extLst>
              </p:cNvPr>
              <p:cNvSpPr/>
              <p:nvPr/>
            </p:nvSpPr>
            <p:spPr>
              <a:xfrm>
                <a:off x="10370062" y="1206500"/>
                <a:ext cx="1307363"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grpSp>
        <p:sp>
          <p:nvSpPr>
            <p:cNvPr id="47" name="مربع نص 46">
              <a:extLst>
                <a:ext uri="{FF2B5EF4-FFF2-40B4-BE49-F238E27FC236}">
                  <a16:creationId xmlns="" xmlns:a16="http://schemas.microsoft.com/office/drawing/2014/main" id="{5AF537FE-A0B0-42B5-8A3C-EBB625D5D06D}"/>
                </a:ext>
              </a:extLst>
            </p:cNvPr>
            <p:cNvSpPr txBox="1"/>
            <p:nvPr/>
          </p:nvSpPr>
          <p:spPr>
            <a:xfrm flipH="1">
              <a:off x="6939117" y="1769619"/>
              <a:ext cx="377237" cy="646331"/>
            </a:xfrm>
            <a:prstGeom prst="rect">
              <a:avLst/>
            </a:prstGeom>
            <a:noFill/>
            <a:scene3d>
              <a:camera prst="orthographicFront">
                <a:rot lat="21000000" lon="18600000" rev="30000"/>
              </a:camera>
              <a:lightRig rig="threePt" dir="t"/>
            </a:scene3d>
          </p:spPr>
          <p:txBody>
            <a:bodyPr wrap="square" rtlCol="1">
              <a:spAutoFit/>
            </a:bodyPr>
            <a:lstStyle/>
            <a:p>
              <a:r>
                <a:rPr lang="en-US" sz="3600" dirty="0">
                  <a:solidFill>
                    <a:schemeClr val="bg1"/>
                  </a:solidFill>
                  <a:latin typeface="Berlin Sans FB" panose="020E0602020502020306" pitchFamily="34" charset="0"/>
                </a:rPr>
                <a:t>1</a:t>
              </a:r>
              <a:endParaRPr lang="ar-SA" dirty="0">
                <a:solidFill>
                  <a:schemeClr val="bg1"/>
                </a:solidFill>
                <a:latin typeface="Berlin Sans FB" panose="020E0602020502020306" pitchFamily="34" charset="0"/>
              </a:endParaRPr>
            </a:p>
          </p:txBody>
        </p:sp>
        <p:sp>
          <p:nvSpPr>
            <p:cNvPr id="36" name="Content Placeholder 4">
              <a:extLst>
                <a:ext uri="{FF2B5EF4-FFF2-40B4-BE49-F238E27FC236}">
                  <a16:creationId xmlns="" xmlns:a16="http://schemas.microsoft.com/office/drawing/2014/main" id="{ABD2491A-C246-46B1-B2B9-28489126319F}"/>
                </a:ext>
              </a:extLst>
            </p:cNvPr>
            <p:cNvSpPr txBox="1">
              <a:spLocks/>
            </p:cNvSpPr>
            <p:nvPr/>
          </p:nvSpPr>
          <p:spPr>
            <a:xfrm>
              <a:off x="784384" y="1920660"/>
              <a:ext cx="5208959" cy="2942288"/>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rtl="1">
                <a:lnSpc>
                  <a:spcPct val="150000"/>
                </a:lnSpc>
              </a:pPr>
              <a:r>
                <a:rPr lang="ar-SA" sz="2000" b="1" dirty="0">
                  <a:latin typeface="Dubai" panose="020B0503030403030204" pitchFamily="34" charset="-78"/>
                  <a:cs typeface="Dubai" panose="020B0503030403030204" pitchFamily="34" charset="-78"/>
                </a:rPr>
                <a:t>أيضاً </a:t>
              </a:r>
              <a:r>
                <a:rPr lang="ar-DZ" sz="2000" b="1" dirty="0" smtClean="0">
                  <a:latin typeface="Dubai" panose="020B0503030403030204" pitchFamily="34" charset="-78"/>
                  <a:cs typeface="Dubai" panose="020B0503030403030204" pitchFamily="34" charset="-78"/>
                </a:rPr>
                <a:t>ت</a:t>
              </a:r>
              <a:r>
                <a:rPr lang="ar-SA" sz="2000" b="1" dirty="0" smtClean="0">
                  <a:latin typeface="Dubai" panose="020B0503030403030204" pitchFamily="34" charset="-78"/>
                  <a:cs typeface="Dubai" panose="020B0503030403030204" pitchFamily="34" charset="-78"/>
                </a:rPr>
                <a:t>وضح هذ</a:t>
              </a:r>
              <a:r>
                <a:rPr lang="ar-DZ" sz="2000" b="1" dirty="0" smtClean="0">
                  <a:latin typeface="Dubai" panose="020B0503030403030204" pitchFamily="34" charset="-78"/>
                  <a:cs typeface="Dubai" panose="020B0503030403030204" pitchFamily="34" charset="-78"/>
                </a:rPr>
                <a:t>ه</a:t>
              </a:r>
              <a:r>
                <a:rPr lang="ar-SA" sz="2000" b="1" dirty="0" smtClean="0">
                  <a:latin typeface="Dubai" panose="020B0503030403030204" pitchFamily="34" charset="-78"/>
                  <a:cs typeface="Dubai" panose="020B0503030403030204" pitchFamily="34" charset="-78"/>
                </a:rPr>
                <a:t> </a:t>
              </a:r>
              <a:r>
                <a:rPr lang="ar-DZ" sz="2000" b="1" dirty="0" smtClean="0">
                  <a:latin typeface="Dubai" panose="020B0503030403030204" pitchFamily="34" charset="-78"/>
                  <a:cs typeface="Dubai" panose="020B0503030403030204" pitchFamily="34" charset="-78"/>
                </a:rPr>
                <a:t>المحاضرة </a:t>
              </a:r>
              <a:r>
                <a:rPr lang="ar-SA" sz="2000" b="1" dirty="0" smtClean="0">
                  <a:solidFill>
                    <a:schemeClr val="accent1">
                      <a:lumMod val="75000"/>
                    </a:schemeClr>
                  </a:solidFill>
                  <a:latin typeface="Dubai" panose="020B0503030403030204" pitchFamily="34" charset="-78"/>
                  <a:cs typeface="Dubai" panose="020B0503030403030204" pitchFamily="34" charset="-78"/>
                </a:rPr>
                <a:t>عدداً </a:t>
              </a:r>
              <a:r>
                <a:rPr lang="ar-SA" sz="2000" b="1" dirty="0">
                  <a:solidFill>
                    <a:schemeClr val="accent1">
                      <a:lumMod val="75000"/>
                    </a:schemeClr>
                  </a:solidFill>
                  <a:latin typeface="Dubai" panose="020B0503030403030204" pitchFamily="34" charset="-78"/>
                  <a:cs typeface="Dubai" panose="020B0503030403030204" pitchFamily="34" charset="-78"/>
                </a:rPr>
                <a:t>من المفاهيم المرتبطة بريادة الأعمال </a:t>
              </a:r>
              <a:r>
                <a:rPr lang="ar-SA" sz="2000" b="1" dirty="0">
                  <a:latin typeface="Dubai" panose="020B0503030403030204" pitchFamily="34" charset="-78"/>
                  <a:cs typeface="Dubai" panose="020B0503030403030204" pitchFamily="34" charset="-78"/>
                </a:rPr>
                <a:t>مثل ريادة الأعمال المؤسسية و علاقة ريادة الأعمال بالاقتصاد المعرفي .</a:t>
              </a:r>
            </a:p>
            <a:p>
              <a:pPr algn="just" rtl="1">
                <a:lnSpc>
                  <a:spcPct val="150000"/>
                </a:lnSpc>
              </a:pPr>
              <a:r>
                <a:rPr lang="ar-SA" sz="2000" b="1" dirty="0">
                  <a:latin typeface="Dubai" panose="020B0503030403030204" pitchFamily="34" charset="-78"/>
                  <a:cs typeface="Dubai" panose="020B0503030403030204" pitchFamily="34" charset="-78"/>
                </a:rPr>
                <a:t>ثم </a:t>
              </a:r>
              <a:r>
                <a:rPr lang="ar-DZ" sz="2000" b="1" dirty="0" smtClean="0">
                  <a:latin typeface="Dubai" panose="020B0503030403030204" pitchFamily="34" charset="-78"/>
                  <a:cs typeface="Dubai" panose="020B0503030403030204" pitchFamily="34" charset="-78"/>
                </a:rPr>
                <a:t>ت</a:t>
              </a:r>
              <a:r>
                <a:rPr lang="ar-SA" sz="2000" b="1" dirty="0" smtClean="0">
                  <a:latin typeface="Dubai" panose="020B0503030403030204" pitchFamily="34" charset="-78"/>
                  <a:cs typeface="Dubai" panose="020B0503030403030204" pitchFamily="34" charset="-78"/>
                </a:rPr>
                <a:t>ستعرض هذ</a:t>
              </a:r>
              <a:r>
                <a:rPr lang="ar-DZ" sz="2000" b="1" dirty="0" smtClean="0">
                  <a:latin typeface="Dubai" panose="020B0503030403030204" pitchFamily="34" charset="-78"/>
                  <a:cs typeface="Dubai" panose="020B0503030403030204" pitchFamily="34" charset="-78"/>
                </a:rPr>
                <a:t>ه</a:t>
              </a:r>
              <a:r>
                <a:rPr lang="ar-SA" sz="2000" b="1" dirty="0" smtClean="0">
                  <a:latin typeface="Dubai" panose="020B0503030403030204" pitchFamily="34" charset="-78"/>
                  <a:cs typeface="Dubai" panose="020B0503030403030204" pitchFamily="34" charset="-78"/>
                </a:rPr>
                <a:t> </a:t>
              </a:r>
              <a:r>
                <a:rPr lang="ar-DZ" sz="2000" b="1" dirty="0" smtClean="0">
                  <a:latin typeface="Dubai" panose="020B0503030403030204" pitchFamily="34" charset="-78"/>
                  <a:cs typeface="Dubai" panose="020B0503030403030204" pitchFamily="34" charset="-78"/>
                </a:rPr>
                <a:t>المحاضرة </a:t>
              </a:r>
              <a:r>
                <a:rPr lang="ar-SA" sz="2000" b="1" dirty="0" smtClean="0">
                  <a:solidFill>
                    <a:schemeClr val="accent1">
                      <a:lumMod val="75000"/>
                    </a:schemeClr>
                  </a:solidFill>
                  <a:latin typeface="Dubai" panose="020B0503030403030204" pitchFamily="34" charset="-78"/>
                  <a:cs typeface="Dubai" panose="020B0503030403030204" pitchFamily="34" charset="-78"/>
                </a:rPr>
                <a:t>أهم </a:t>
              </a:r>
              <a:r>
                <a:rPr lang="ar-SA" sz="2000" b="1" dirty="0">
                  <a:solidFill>
                    <a:schemeClr val="accent1">
                      <a:lumMod val="75000"/>
                    </a:schemeClr>
                  </a:solidFill>
                  <a:latin typeface="Dubai" panose="020B0503030403030204" pitchFamily="34" charset="-78"/>
                  <a:cs typeface="Dubai" panose="020B0503030403030204" pitchFamily="34" charset="-78"/>
                </a:rPr>
                <a:t>الفوائد التي تحققها ريادة الأعمال وأهم الصعوبات التي تواجه رواد الأعمال</a:t>
              </a:r>
              <a:endParaRPr lang="en-US" sz="2400" b="1" dirty="0">
                <a:latin typeface="Dubai" panose="020B0503030403030204" pitchFamily="34" charset="-78"/>
                <a:cs typeface="Dubai" panose="020B0503030403030204" pitchFamily="34" charset="-78"/>
              </a:endParaRPr>
            </a:p>
          </p:txBody>
        </p:sp>
        <p:sp>
          <p:nvSpPr>
            <p:cNvPr id="50" name="مستطيل 2">
              <a:extLst>
                <a:ext uri="{FF2B5EF4-FFF2-40B4-BE49-F238E27FC236}">
                  <a16:creationId xmlns="" xmlns:a16="http://schemas.microsoft.com/office/drawing/2014/main" id="{BE6A001E-A096-4FB9-9B51-44DFC2D7337F}"/>
                </a:ext>
              </a:extLst>
            </p:cNvPr>
            <p:cNvSpPr>
              <a:spLocks noChangeArrowheads="1"/>
            </p:cNvSpPr>
            <p:nvPr/>
          </p:nvSpPr>
          <p:spPr bwMode="auto">
            <a:xfrm>
              <a:off x="7428351" y="1120661"/>
              <a:ext cx="347662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ar-SA" altLang="en-US" sz="3200" b="1" dirty="0">
                  <a:solidFill>
                    <a:srgbClr val="00B050"/>
                  </a:solidFill>
                  <a:cs typeface="AL-Mohanad Bold" pitchFamily="2" charset="-78"/>
                </a:rPr>
                <a:t>المقدمة</a:t>
              </a:r>
              <a:endParaRPr lang="ar-SA" altLang="en-US" sz="3200" b="1" dirty="0">
                <a:solidFill>
                  <a:srgbClr val="FF0000"/>
                </a:solidFill>
                <a:cs typeface="Calibri" panose="020F0502020204030204" pitchFamily="34" charset="0"/>
              </a:endParaRPr>
            </a:p>
          </p:txBody>
        </p:sp>
        <p:sp>
          <p:nvSpPr>
            <p:cNvPr id="42" name="Content Placeholder 4">
              <a:extLst>
                <a:ext uri="{FF2B5EF4-FFF2-40B4-BE49-F238E27FC236}">
                  <a16:creationId xmlns="" xmlns:a16="http://schemas.microsoft.com/office/drawing/2014/main" id="{0E515DA2-0FFD-4429-8ABF-B4538F4E4A72}"/>
                </a:ext>
              </a:extLst>
            </p:cNvPr>
            <p:cNvSpPr txBox="1">
              <a:spLocks/>
            </p:cNvSpPr>
            <p:nvPr/>
          </p:nvSpPr>
          <p:spPr>
            <a:xfrm>
              <a:off x="6366034" y="1900623"/>
              <a:ext cx="5208959" cy="3750877"/>
            </a:xfrm>
            <a:prstGeom prst="rect">
              <a:avLst/>
            </a:prstGeom>
          </p:spPr>
          <p:txBody>
            <a:bodyPr>
              <a:normAutofit fontScale="92500"/>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rtl="1">
                <a:lnSpc>
                  <a:spcPct val="150000"/>
                </a:lnSpc>
              </a:pPr>
              <a:r>
                <a:rPr lang="ar-SA" sz="2400" b="1" dirty="0">
                  <a:latin typeface="Dubai" panose="020B0503030403030204" pitchFamily="34" charset="-78"/>
                  <a:cs typeface="Dubai" panose="020B0503030403030204" pitchFamily="34" charset="-78"/>
                </a:rPr>
                <a:t>هناك العديد من </a:t>
              </a:r>
              <a:r>
                <a:rPr lang="ar-SA" sz="2400" b="1" dirty="0">
                  <a:solidFill>
                    <a:schemeClr val="accent1">
                      <a:lumMod val="75000"/>
                    </a:schemeClr>
                  </a:solidFill>
                  <a:latin typeface="Dubai" panose="020B0503030403030204" pitchFamily="34" charset="-78"/>
                  <a:cs typeface="Dubai" panose="020B0503030403030204" pitchFamily="34" charset="-78"/>
                </a:rPr>
                <a:t>التطورات في عالم الاستثمار والتي تعكس التوجه نحو ريادة الأعمال </a:t>
              </a:r>
              <a:r>
                <a:rPr lang="ar-SA" sz="2400" b="1" dirty="0">
                  <a:latin typeface="Dubai" panose="020B0503030403030204" pitchFamily="34" charset="-78"/>
                  <a:cs typeface="Dubai" panose="020B0503030403030204" pitchFamily="34" charset="-78"/>
                </a:rPr>
                <a:t>لذلك </a:t>
              </a:r>
              <a:r>
                <a:rPr lang="ar-SA" sz="2400" b="1" dirty="0" smtClean="0">
                  <a:latin typeface="Dubai" panose="020B0503030403030204" pitchFamily="34" charset="-78"/>
                  <a:cs typeface="Dubai" panose="020B0503030403030204" pitchFamily="34" charset="-78"/>
                </a:rPr>
                <a:t>صمم</a:t>
              </a:r>
              <a:r>
                <a:rPr lang="ar-DZ" sz="2400" b="1" dirty="0" smtClean="0">
                  <a:latin typeface="Dubai" panose="020B0503030403030204" pitchFamily="34" charset="-78"/>
                  <a:cs typeface="Dubai" panose="020B0503030403030204" pitchFamily="34" charset="-78"/>
                </a:rPr>
                <a:t>ت</a:t>
              </a:r>
              <a:r>
                <a:rPr lang="ar-SA" sz="2400" b="1" dirty="0" smtClean="0">
                  <a:latin typeface="Dubai" panose="020B0503030403030204" pitchFamily="34" charset="-78"/>
                  <a:cs typeface="Dubai" panose="020B0503030403030204" pitchFamily="34" charset="-78"/>
                </a:rPr>
                <a:t> هذ</a:t>
              </a:r>
              <a:r>
                <a:rPr lang="ar-DZ" sz="2400" b="1" dirty="0" smtClean="0">
                  <a:latin typeface="Dubai" panose="020B0503030403030204" pitchFamily="34" charset="-78"/>
                  <a:cs typeface="Dubai" panose="020B0503030403030204" pitchFamily="34" charset="-78"/>
                </a:rPr>
                <a:t>ه</a:t>
              </a:r>
              <a:r>
                <a:rPr lang="ar-SA" sz="2400" b="1" dirty="0" smtClean="0">
                  <a:latin typeface="Dubai" panose="020B0503030403030204" pitchFamily="34" charset="-78"/>
                  <a:cs typeface="Dubai" panose="020B0503030403030204" pitchFamily="34" charset="-78"/>
                </a:rPr>
                <a:t> </a:t>
              </a:r>
              <a:r>
                <a:rPr lang="ar-DZ" sz="2400" b="1" dirty="0" smtClean="0">
                  <a:latin typeface="Dubai" panose="020B0503030403030204" pitchFamily="34" charset="-78"/>
                  <a:cs typeface="Dubai" panose="020B0503030403030204" pitchFamily="34" charset="-78"/>
                </a:rPr>
                <a:t>المحاضرة </a:t>
              </a:r>
              <a:r>
                <a:rPr lang="ar-SA" sz="2400" b="1" dirty="0" smtClean="0">
                  <a:latin typeface="Dubai" panose="020B0503030403030204" pitchFamily="34" charset="-78"/>
                  <a:cs typeface="Dubai" panose="020B0503030403030204" pitchFamily="34" charset="-78"/>
                </a:rPr>
                <a:t>ل</a:t>
              </a:r>
              <a:r>
                <a:rPr lang="ar-DZ" sz="2400" b="1" dirty="0" smtClean="0">
                  <a:latin typeface="Dubai" panose="020B0503030403030204" pitchFamily="34" charset="-78"/>
                  <a:cs typeface="Dubai" panose="020B0503030403030204" pitchFamily="34" charset="-78"/>
                </a:rPr>
                <a:t>ن</a:t>
              </a:r>
              <a:r>
                <a:rPr lang="ar-SA" sz="2400" b="1" dirty="0" smtClean="0">
                  <a:latin typeface="Dubai" panose="020B0503030403030204" pitchFamily="34" charset="-78"/>
                  <a:cs typeface="Dubai" panose="020B0503030403030204" pitchFamily="34" charset="-78"/>
                </a:rPr>
                <a:t>لقي </a:t>
              </a:r>
              <a:r>
                <a:rPr lang="ar-SA" sz="2400" b="1" dirty="0">
                  <a:latin typeface="Dubai" panose="020B0503030403030204" pitchFamily="34" charset="-78"/>
                  <a:cs typeface="Dubai" panose="020B0503030403030204" pitchFamily="34" charset="-78"/>
                </a:rPr>
                <a:t>الضوء على هذه التطورات</a:t>
              </a:r>
              <a:r>
                <a:rPr lang="en-US" sz="2400" b="1" dirty="0">
                  <a:latin typeface="Dubai" panose="020B0503030403030204" pitchFamily="34" charset="-78"/>
                  <a:cs typeface="Dubai" panose="020B0503030403030204" pitchFamily="34" charset="-78"/>
                </a:rPr>
                <a:t> . </a:t>
              </a:r>
              <a:endParaRPr lang="ar-SA" sz="2400" b="1" dirty="0">
                <a:latin typeface="Dubai" panose="020B0503030403030204" pitchFamily="34" charset="-78"/>
                <a:cs typeface="Dubai" panose="020B0503030403030204" pitchFamily="34" charset="-78"/>
              </a:endParaRPr>
            </a:p>
            <a:p>
              <a:pPr algn="just" rtl="1">
                <a:lnSpc>
                  <a:spcPct val="150000"/>
                </a:lnSpc>
              </a:pPr>
              <a:r>
                <a:rPr lang="ar-SA" sz="2400" b="1" dirty="0">
                  <a:latin typeface="Dubai" panose="020B0503030403030204" pitchFamily="34" charset="-78"/>
                  <a:cs typeface="Dubai" panose="020B0503030403030204" pitchFamily="34" charset="-78"/>
                </a:rPr>
                <a:t>كما أن التوجه نحو ريادة الأعمال عالمياً قد استلزم تقديم </a:t>
              </a:r>
              <a:r>
                <a:rPr lang="ar-SA" sz="2400" b="1" dirty="0">
                  <a:solidFill>
                    <a:schemeClr val="accent1">
                      <a:lumMod val="75000"/>
                    </a:schemeClr>
                  </a:solidFill>
                  <a:latin typeface="Dubai" panose="020B0503030403030204" pitchFamily="34" charset="-78"/>
                  <a:cs typeface="Dubai" panose="020B0503030403030204" pitchFamily="34" charset="-78"/>
                </a:rPr>
                <a:t>تعريف واضح ودقيق لمعنى ريادة الأعمال</a:t>
              </a:r>
              <a:r>
                <a:rPr lang="en-US" sz="2400" b="1" dirty="0">
                  <a:solidFill>
                    <a:schemeClr val="accent1">
                      <a:lumMod val="75000"/>
                    </a:schemeClr>
                  </a:solidFill>
                  <a:latin typeface="Dubai" panose="020B0503030403030204" pitchFamily="34" charset="-78"/>
                  <a:cs typeface="Dubai" panose="020B0503030403030204" pitchFamily="34" charset="-78"/>
                </a:rPr>
                <a:t> Entrepreneurship </a:t>
              </a:r>
              <a:r>
                <a:rPr lang="ar-SA" sz="2400" b="1" dirty="0">
                  <a:solidFill>
                    <a:schemeClr val="accent1">
                      <a:lumMod val="75000"/>
                    </a:schemeClr>
                  </a:solidFill>
                  <a:latin typeface="Dubai" panose="020B0503030403030204" pitchFamily="34" charset="-78"/>
                  <a:cs typeface="Dubai" panose="020B0503030403030204" pitchFamily="34" charset="-78"/>
                </a:rPr>
                <a:t> </a:t>
              </a:r>
              <a:r>
                <a:rPr lang="ar-SA" sz="2400" b="1" dirty="0">
                  <a:latin typeface="Dubai" panose="020B0503030403030204" pitchFamily="34" charset="-78"/>
                  <a:cs typeface="Dubai" panose="020B0503030403030204" pitchFamily="34" charset="-78"/>
                </a:rPr>
                <a:t>حيث يتم استعراض العديد منها ليتم بعد ذلك استخلاص </a:t>
              </a:r>
              <a:r>
                <a:rPr lang="ar-SA" sz="2400" b="1" dirty="0" smtClean="0">
                  <a:latin typeface="Dubai" panose="020B0503030403030204" pitchFamily="34" charset="-78"/>
                  <a:cs typeface="Dubai" panose="020B0503030403030204" pitchFamily="34" charset="-78"/>
                </a:rPr>
                <a:t>تعريف</a:t>
              </a:r>
              <a:r>
                <a:rPr lang="ar-DZ" sz="2400" b="1" dirty="0" err="1" smtClean="0">
                  <a:latin typeface="Dubai" panose="020B0503030403030204" pitchFamily="34" charset="-78"/>
                  <a:cs typeface="Dubai" panose="020B0503030403030204" pitchFamily="34" charset="-78"/>
                </a:rPr>
                <a:t>نا</a:t>
              </a:r>
              <a:r>
                <a:rPr lang="ar-DZ" sz="2400" b="1" dirty="0" smtClean="0">
                  <a:latin typeface="Dubai" panose="020B0503030403030204" pitchFamily="34" charset="-78"/>
                  <a:cs typeface="Dubai" panose="020B0503030403030204" pitchFamily="34" charset="-78"/>
                </a:rPr>
                <a:t> الخاص</a:t>
              </a:r>
              <a:endParaRPr lang="ar-SA" sz="2400" b="1" dirty="0">
                <a:latin typeface="Dubai" panose="020B0503030403030204" pitchFamily="34" charset="-78"/>
                <a:cs typeface="Dubai" panose="020B0503030403030204" pitchFamily="34" charset="-78"/>
              </a:endParaRPr>
            </a:p>
          </p:txBody>
        </p:sp>
        <p:sp>
          <p:nvSpPr>
            <p:cNvPr id="5" name="شكل بيضاوي 4">
              <a:extLst>
                <a:ext uri="{FF2B5EF4-FFF2-40B4-BE49-F238E27FC236}">
                  <a16:creationId xmlns="" xmlns:a16="http://schemas.microsoft.com/office/drawing/2014/main" id="{B3B01D4F-8965-4895-B369-ACB952C475B7}"/>
                </a:ext>
              </a:extLst>
            </p:cNvPr>
            <p:cNvSpPr/>
            <p:nvPr/>
          </p:nvSpPr>
          <p:spPr>
            <a:xfrm>
              <a:off x="784384" y="891654"/>
              <a:ext cx="806678" cy="806678"/>
            </a:xfrm>
            <a:prstGeom prst="ellipse">
              <a:avLst/>
            </a:prstGeom>
            <a:solidFill>
              <a:schemeClr val="bg1"/>
            </a:solidFill>
            <a:ln w="28575">
              <a:solidFill>
                <a:srgbClr val="FFC000"/>
              </a:solidFill>
              <a:prstDash val="dash"/>
            </a:ln>
          </p:spPr>
          <p:style>
            <a:lnRef idx="2">
              <a:schemeClr val="accent6"/>
            </a:lnRef>
            <a:fillRef idx="1">
              <a:schemeClr val="lt1"/>
            </a:fillRef>
            <a:effectRef idx="0">
              <a:schemeClr val="accent6"/>
            </a:effectRef>
            <a:fontRef idx="minor">
              <a:schemeClr val="dk1"/>
            </a:fontRef>
          </p:style>
          <p:txBody>
            <a:bodyPr rtlCol="1" anchor="ctr"/>
            <a:lstStyle/>
            <a:p>
              <a:pPr algn="ctr"/>
              <a:r>
                <a:rPr lang="en-US" sz="3600" dirty="0">
                  <a:solidFill>
                    <a:schemeClr val="tx1"/>
                  </a:solidFill>
                  <a:cs typeface="+mj-cs"/>
                </a:rPr>
                <a:t>0</a:t>
              </a:r>
              <a:endParaRPr lang="ar-SA" sz="3600" dirty="0">
                <a:solidFill>
                  <a:schemeClr val="tx1"/>
                </a:solidFill>
                <a:cs typeface="+mj-cs"/>
              </a:endParaRPr>
            </a:p>
          </p:txBody>
        </p:sp>
        <p:sp>
          <p:nvSpPr>
            <p:cNvPr id="14" name="شكل بيضاوي 13">
              <a:extLst>
                <a:ext uri="{FF2B5EF4-FFF2-40B4-BE49-F238E27FC236}">
                  <a16:creationId xmlns="" xmlns:a16="http://schemas.microsoft.com/office/drawing/2014/main" id="{FFB2D97D-AD23-4AF5-A2CA-D200D53903FA}"/>
                </a:ext>
              </a:extLst>
            </p:cNvPr>
            <p:cNvSpPr/>
            <p:nvPr/>
          </p:nvSpPr>
          <p:spPr>
            <a:xfrm>
              <a:off x="335596" y="5862791"/>
              <a:ext cx="771218" cy="771218"/>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en-US" sz="2800" b="1" dirty="0">
                  <a:effectLst>
                    <a:outerShdw blurRad="38100" dist="38100" dir="2700000" algn="tl">
                      <a:srgbClr val="000000">
                        <a:alpha val="43137"/>
                      </a:srgbClr>
                    </a:outerShdw>
                  </a:effectLst>
                  <a:cs typeface="+mj-cs"/>
                </a:rPr>
                <a:t>03</a:t>
              </a:r>
              <a:endParaRPr lang="ar-SA" sz="2800" b="1" dirty="0">
                <a:effectLst>
                  <a:outerShdw blurRad="38100" dist="38100" dir="2700000" algn="tl">
                    <a:srgbClr val="000000">
                      <a:alpha val="43137"/>
                    </a:srgbClr>
                  </a:outerShdw>
                </a:effectLst>
                <a:cs typeface="+mj-cs"/>
              </a:endParaRPr>
            </a:p>
          </p:txBody>
        </p:sp>
      </p:grpSp>
    </p:spTree>
    <p:extLst>
      <p:ext uri="{BB962C8B-B14F-4D97-AF65-F5344CB8AC3E}">
        <p14:creationId xmlns:p14="http://schemas.microsoft.com/office/powerpoint/2010/main" val="1218585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B1B0B2"/>
            </a:gs>
            <a:gs pos="100000">
              <a:srgbClr val="707175"/>
            </a:gs>
          </a:gsLst>
          <a:lin ang="10800000" scaled="1"/>
          <a:tileRect/>
        </a:gradFill>
        <a:effectLst/>
      </p:bgPr>
    </p:bg>
    <p:spTree>
      <p:nvGrpSpPr>
        <p:cNvPr id="1" name=""/>
        <p:cNvGrpSpPr/>
        <p:nvPr/>
      </p:nvGrpSpPr>
      <p:grpSpPr>
        <a:xfrm>
          <a:off x="0" y="0"/>
          <a:ext cx="0" cy="0"/>
          <a:chOff x="0" y="0"/>
          <a:chExt cx="0" cy="0"/>
        </a:xfrm>
      </p:grpSpPr>
      <p:grpSp>
        <p:nvGrpSpPr>
          <p:cNvPr id="6" name="مجموعة 5">
            <a:extLst>
              <a:ext uri="{FF2B5EF4-FFF2-40B4-BE49-F238E27FC236}">
                <a16:creationId xmlns="" xmlns:a16="http://schemas.microsoft.com/office/drawing/2014/main" id="{CB1D74A0-0A63-42EE-AFC5-21FF87F804DD}"/>
              </a:ext>
            </a:extLst>
          </p:cNvPr>
          <p:cNvGrpSpPr/>
          <p:nvPr/>
        </p:nvGrpSpPr>
        <p:grpSpPr>
          <a:xfrm>
            <a:off x="335596" y="609600"/>
            <a:ext cx="11746846" cy="6024409"/>
            <a:chOff x="335596" y="609600"/>
            <a:chExt cx="11746846" cy="6024409"/>
          </a:xfrm>
        </p:grpSpPr>
        <p:grpSp>
          <p:nvGrpSpPr>
            <p:cNvPr id="4" name="مجموعة 3">
              <a:extLst>
                <a:ext uri="{FF2B5EF4-FFF2-40B4-BE49-F238E27FC236}">
                  <a16:creationId xmlns="" xmlns:a16="http://schemas.microsoft.com/office/drawing/2014/main" id="{7625C01E-1388-4D4C-A485-38C4982D6327}"/>
                </a:ext>
              </a:extLst>
            </p:cNvPr>
            <p:cNvGrpSpPr/>
            <p:nvPr/>
          </p:nvGrpSpPr>
          <p:grpSpPr>
            <a:xfrm>
              <a:off x="514125" y="609600"/>
              <a:ext cx="11163525" cy="5781818"/>
              <a:chOff x="514125" y="609600"/>
              <a:chExt cx="11163525" cy="5781818"/>
            </a:xfrm>
          </p:grpSpPr>
          <p:sp>
            <p:nvSpPr>
              <p:cNvPr id="8" name="مستطيل 7">
                <a:extLst>
                  <a:ext uri="{FF2B5EF4-FFF2-40B4-BE49-F238E27FC236}">
                    <a16:creationId xmlns="" xmlns:a16="http://schemas.microsoft.com/office/drawing/2014/main" id="{9627EF75-7463-48B3-AFC3-61A677C72238}"/>
                  </a:ext>
                </a:extLst>
              </p:cNvPr>
              <p:cNvSpPr/>
              <p:nvPr/>
            </p:nvSpPr>
            <p:spPr>
              <a:xfrm>
                <a:off x="609600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7" name="مستطيل 6">
                <a:extLst>
                  <a:ext uri="{FF2B5EF4-FFF2-40B4-BE49-F238E27FC236}">
                    <a16:creationId xmlns="" xmlns:a16="http://schemas.microsoft.com/office/drawing/2014/main" id="{1D8B1CFD-FBB9-40AA-9E56-65BA94E28B73}"/>
                  </a:ext>
                </a:extLst>
              </p:cNvPr>
              <p:cNvSpPr/>
              <p:nvPr/>
            </p:nvSpPr>
            <p:spPr>
              <a:xfrm>
                <a:off x="51435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0" name="مستطيل 29">
                <a:extLst>
                  <a:ext uri="{FF2B5EF4-FFF2-40B4-BE49-F238E27FC236}">
                    <a16:creationId xmlns="" xmlns:a16="http://schemas.microsoft.com/office/drawing/2014/main" id="{089204CC-8504-494A-A916-00EFCA8BC2D5}"/>
                  </a:ext>
                </a:extLst>
              </p:cNvPr>
              <p:cNvSpPr/>
              <p:nvPr/>
            </p:nvSpPr>
            <p:spPr>
              <a:xfrm>
                <a:off x="514125" y="1206501"/>
                <a:ext cx="5581650" cy="443816"/>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57" name="مستطيل 156">
                <a:extLst>
                  <a:ext uri="{FF2B5EF4-FFF2-40B4-BE49-F238E27FC236}">
                    <a16:creationId xmlns="" xmlns:a16="http://schemas.microsoft.com/office/drawing/2014/main" id="{FE21F832-5653-4B9E-BB22-BD405F661E3E}"/>
                  </a:ext>
                </a:extLst>
              </p:cNvPr>
              <p:cNvSpPr/>
              <p:nvPr/>
            </p:nvSpPr>
            <p:spPr>
              <a:xfrm>
                <a:off x="6141719" y="1206500"/>
                <a:ext cx="1286407"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58" name="مستطيل 157">
                <a:extLst>
                  <a:ext uri="{FF2B5EF4-FFF2-40B4-BE49-F238E27FC236}">
                    <a16:creationId xmlns="" xmlns:a16="http://schemas.microsoft.com/office/drawing/2014/main" id="{45C4B167-983B-446D-AA57-E975B4362994}"/>
                  </a:ext>
                </a:extLst>
              </p:cNvPr>
              <p:cNvSpPr/>
              <p:nvPr/>
            </p:nvSpPr>
            <p:spPr>
              <a:xfrm>
                <a:off x="10904975" y="1206500"/>
                <a:ext cx="772450"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grpSp>
        <p:sp>
          <p:nvSpPr>
            <p:cNvPr id="36" name="Content Placeholder 4">
              <a:extLst>
                <a:ext uri="{FF2B5EF4-FFF2-40B4-BE49-F238E27FC236}">
                  <a16:creationId xmlns="" xmlns:a16="http://schemas.microsoft.com/office/drawing/2014/main" id="{ABD2491A-C246-46B1-B2B9-28489126319F}"/>
                </a:ext>
              </a:extLst>
            </p:cNvPr>
            <p:cNvSpPr txBox="1">
              <a:spLocks/>
            </p:cNvSpPr>
            <p:nvPr/>
          </p:nvSpPr>
          <p:spPr>
            <a:xfrm>
              <a:off x="719664" y="2658243"/>
              <a:ext cx="5208959" cy="1907870"/>
            </a:xfrm>
            <a:prstGeom prst="rect">
              <a:avLst/>
            </a:prstGeom>
          </p:spPr>
          <p:txBody>
            <a:bodyPr>
              <a:normAutofit lnSpcReduction="10000"/>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rtl="1">
                <a:lnSpc>
                  <a:spcPct val="150000"/>
                </a:lnSpc>
                <a:buNone/>
              </a:pPr>
              <a:r>
                <a:rPr lang="ar-SA" sz="2000" b="1" dirty="0">
                  <a:latin typeface="Dubai" panose="020B0503030403030204" pitchFamily="34" charset="-78"/>
                  <a:cs typeface="Dubai" panose="020B0503030403030204" pitchFamily="34" charset="-78"/>
                </a:rPr>
                <a:t>حيث يتمكن رواد الأعمال من كسر القيود، و الحوافز، والجمود والركود السائد في الأنظمة الاقتصادية، بما يطرحونه من ابتكارات وأساليب نظم جديدة فيتبعهم الآخرون فتحدث النقلة الاقتصادية الإيجابية.</a:t>
              </a:r>
            </a:p>
          </p:txBody>
        </p:sp>
        <p:sp>
          <p:nvSpPr>
            <p:cNvPr id="50" name="مستطيل 2">
              <a:extLst>
                <a:ext uri="{FF2B5EF4-FFF2-40B4-BE49-F238E27FC236}">
                  <a16:creationId xmlns="" xmlns:a16="http://schemas.microsoft.com/office/drawing/2014/main" id="{BE6A001E-A096-4FB9-9B51-44DFC2D7337F}"/>
                </a:ext>
              </a:extLst>
            </p:cNvPr>
            <p:cNvSpPr>
              <a:spLocks noChangeArrowheads="1"/>
            </p:cNvSpPr>
            <p:nvPr/>
          </p:nvSpPr>
          <p:spPr bwMode="auto">
            <a:xfrm>
              <a:off x="7428351" y="1120661"/>
              <a:ext cx="347662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ar-SA" altLang="en-US" sz="3200" b="1" dirty="0">
                  <a:solidFill>
                    <a:srgbClr val="00B050"/>
                  </a:solidFill>
                  <a:cs typeface="AL-Mohanad Bold" pitchFamily="2" charset="-78"/>
                </a:rPr>
                <a:t>تاريخ تطور ريادة الأعمال</a:t>
              </a:r>
              <a:endParaRPr lang="ar-SA" altLang="en-US" sz="3200" b="1" dirty="0">
                <a:solidFill>
                  <a:srgbClr val="FF0000"/>
                </a:solidFill>
                <a:cs typeface="Calibri" panose="020F0502020204030204" pitchFamily="34" charset="0"/>
              </a:endParaRPr>
            </a:p>
          </p:txBody>
        </p:sp>
        <p:sp>
          <p:nvSpPr>
            <p:cNvPr id="42" name="Content Placeholder 4">
              <a:extLst>
                <a:ext uri="{FF2B5EF4-FFF2-40B4-BE49-F238E27FC236}">
                  <a16:creationId xmlns="" xmlns:a16="http://schemas.microsoft.com/office/drawing/2014/main" id="{0E515DA2-0FFD-4429-8ABF-B4538F4E4A72}"/>
                </a:ext>
              </a:extLst>
            </p:cNvPr>
            <p:cNvSpPr txBox="1">
              <a:spLocks/>
            </p:cNvSpPr>
            <p:nvPr/>
          </p:nvSpPr>
          <p:spPr>
            <a:xfrm>
              <a:off x="6301314" y="4076825"/>
              <a:ext cx="5208959" cy="1971143"/>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rtl="1">
                <a:lnSpc>
                  <a:spcPct val="150000"/>
                </a:lnSpc>
                <a:buNone/>
              </a:pPr>
              <a:r>
                <a:rPr lang="ar-SA" sz="2000" b="1" dirty="0">
                  <a:latin typeface="Dubai" panose="020B0503030403030204" pitchFamily="34" charset="-78"/>
                  <a:cs typeface="Dubai" panose="020B0503030403030204" pitchFamily="34" charset="-78"/>
                </a:rPr>
                <a:t>عندما يكون النظام الاقتصادي في حالة توازن بين العرض والطلب، فإن رائد الأعمال هو الذي يكسر حالة التوازن هذه من خلال ما يقدمه من ابتكارات جديدة وأساليب إنتاج حديثة وأسواق ناشئة. و قد عبر عن ذلك بـــــ</a:t>
              </a:r>
            </a:p>
          </p:txBody>
        </p:sp>
        <p:sp>
          <p:nvSpPr>
            <p:cNvPr id="5" name="شكل بيضاوي 4">
              <a:extLst>
                <a:ext uri="{FF2B5EF4-FFF2-40B4-BE49-F238E27FC236}">
                  <a16:creationId xmlns="" xmlns:a16="http://schemas.microsoft.com/office/drawing/2014/main" id="{B3B01D4F-8965-4895-B369-ACB952C475B7}"/>
                </a:ext>
              </a:extLst>
            </p:cNvPr>
            <p:cNvSpPr/>
            <p:nvPr/>
          </p:nvSpPr>
          <p:spPr>
            <a:xfrm>
              <a:off x="784384" y="891654"/>
              <a:ext cx="806678" cy="806678"/>
            </a:xfrm>
            <a:prstGeom prst="ellipse">
              <a:avLst/>
            </a:prstGeom>
            <a:solidFill>
              <a:schemeClr val="bg1"/>
            </a:solidFill>
            <a:ln w="28575">
              <a:solidFill>
                <a:srgbClr val="FFC000"/>
              </a:solidFill>
              <a:prstDash val="dash"/>
            </a:ln>
          </p:spPr>
          <p:style>
            <a:lnRef idx="2">
              <a:schemeClr val="accent6"/>
            </a:lnRef>
            <a:fillRef idx="1">
              <a:schemeClr val="lt1"/>
            </a:fillRef>
            <a:effectRef idx="0">
              <a:schemeClr val="accent6"/>
            </a:effectRef>
            <a:fontRef idx="minor">
              <a:schemeClr val="dk1"/>
            </a:fontRef>
          </p:style>
          <p:txBody>
            <a:bodyPr rtlCol="1" anchor="ctr"/>
            <a:lstStyle/>
            <a:p>
              <a:pPr algn="ctr"/>
              <a:r>
                <a:rPr lang="en-US" sz="3600" dirty="0">
                  <a:solidFill>
                    <a:schemeClr val="tx1"/>
                  </a:solidFill>
                  <a:cs typeface="+mj-cs"/>
                </a:rPr>
                <a:t>1</a:t>
              </a:r>
              <a:endParaRPr lang="ar-SA" sz="3600" dirty="0">
                <a:solidFill>
                  <a:schemeClr val="tx1"/>
                </a:solidFill>
                <a:cs typeface="+mj-cs"/>
              </a:endParaRPr>
            </a:p>
          </p:txBody>
        </p:sp>
        <p:sp>
          <p:nvSpPr>
            <p:cNvPr id="2" name="مستطيل 1">
              <a:extLst>
                <a:ext uri="{FF2B5EF4-FFF2-40B4-BE49-F238E27FC236}">
                  <a16:creationId xmlns="" xmlns:a16="http://schemas.microsoft.com/office/drawing/2014/main" id="{E1E29541-0AB1-4136-9B50-377C002EC6BF}"/>
                </a:ext>
              </a:extLst>
            </p:cNvPr>
            <p:cNvSpPr/>
            <p:nvPr/>
          </p:nvSpPr>
          <p:spPr>
            <a:xfrm>
              <a:off x="10499958" y="1843716"/>
              <a:ext cx="1582484" cy="515526"/>
            </a:xfrm>
            <a:prstGeom prst="rect">
              <a:avLst/>
            </a:prstGeom>
            <a:ln w="28575">
              <a:solidFill>
                <a:srgbClr val="FFC000"/>
              </a:solidFill>
            </a:ln>
          </p:spPr>
          <p:style>
            <a:lnRef idx="2">
              <a:schemeClr val="accent2"/>
            </a:lnRef>
            <a:fillRef idx="1">
              <a:schemeClr val="lt1"/>
            </a:fillRef>
            <a:effectRef idx="0">
              <a:schemeClr val="accent2"/>
            </a:effectRef>
            <a:fontRef idx="minor">
              <a:schemeClr val="dk1"/>
            </a:fontRef>
          </p:style>
          <p:txBody>
            <a:bodyPr wrap="none">
              <a:spAutoFit/>
            </a:bodyPr>
            <a:lstStyle/>
            <a:p>
              <a:pPr marL="0" indent="0" algn="ctr" rtl="1">
                <a:lnSpc>
                  <a:spcPct val="150000"/>
                </a:lnSpc>
                <a:buNone/>
              </a:pPr>
              <a:r>
                <a:rPr lang="ar-SA" sz="2000" b="1" dirty="0">
                  <a:latin typeface="Dubai" panose="020B0503030403030204" pitchFamily="34" charset="-78"/>
                  <a:cs typeface="Dubai" panose="020B0503030403030204" pitchFamily="34" charset="-78"/>
                </a:rPr>
                <a:t>العصر الحديث</a:t>
              </a:r>
            </a:p>
          </p:txBody>
        </p:sp>
        <p:sp>
          <p:nvSpPr>
            <p:cNvPr id="15" name="مستطيل 14">
              <a:extLst>
                <a:ext uri="{FF2B5EF4-FFF2-40B4-BE49-F238E27FC236}">
                  <a16:creationId xmlns="" xmlns:a16="http://schemas.microsoft.com/office/drawing/2014/main" id="{B6049BC5-C0D6-4243-8361-ABCA95BBCA7F}"/>
                </a:ext>
              </a:extLst>
            </p:cNvPr>
            <p:cNvSpPr/>
            <p:nvPr/>
          </p:nvSpPr>
          <p:spPr>
            <a:xfrm>
              <a:off x="10581710" y="3409897"/>
              <a:ext cx="1500732" cy="515526"/>
            </a:xfrm>
            <a:prstGeom prst="rect">
              <a:avLst/>
            </a:prstGeom>
            <a:ln w="28575">
              <a:solidFill>
                <a:srgbClr val="FFC000"/>
              </a:solidFill>
            </a:ln>
          </p:spPr>
          <p:style>
            <a:lnRef idx="2">
              <a:schemeClr val="accent2"/>
            </a:lnRef>
            <a:fillRef idx="1">
              <a:schemeClr val="lt1"/>
            </a:fillRef>
            <a:effectRef idx="0">
              <a:schemeClr val="accent2"/>
            </a:effectRef>
            <a:fontRef idx="minor">
              <a:schemeClr val="dk1"/>
            </a:fontRef>
          </p:style>
          <p:txBody>
            <a:bodyPr wrap="none">
              <a:spAutoFit/>
            </a:bodyPr>
            <a:lstStyle/>
            <a:p>
              <a:pPr marL="0" indent="0" algn="ctr" rtl="1">
                <a:lnSpc>
                  <a:spcPct val="150000"/>
                </a:lnSpc>
                <a:buNone/>
              </a:pPr>
              <a:r>
                <a:rPr lang="ar-SA" sz="2000" b="1" dirty="0">
                  <a:latin typeface="Dubai" panose="020B0503030403030204" pitchFamily="34" charset="-78"/>
                  <a:cs typeface="Dubai" panose="020B0503030403030204" pitchFamily="34" charset="-78"/>
                </a:rPr>
                <a:t>نظرية التوازن:</a:t>
              </a:r>
            </a:p>
          </p:txBody>
        </p:sp>
        <p:sp>
          <p:nvSpPr>
            <p:cNvPr id="3" name="مستطيل 2">
              <a:extLst>
                <a:ext uri="{FF2B5EF4-FFF2-40B4-BE49-F238E27FC236}">
                  <a16:creationId xmlns="" xmlns:a16="http://schemas.microsoft.com/office/drawing/2014/main" id="{23DE1999-A53C-4FAB-9CD4-6B6D82D6D304}"/>
                </a:ext>
              </a:extLst>
            </p:cNvPr>
            <p:cNvSpPr/>
            <p:nvPr/>
          </p:nvSpPr>
          <p:spPr>
            <a:xfrm>
              <a:off x="8083678" y="2611017"/>
              <a:ext cx="3411511" cy="515526"/>
            </a:xfrm>
            <a:prstGeom prst="rect">
              <a:avLst/>
            </a:prstGeom>
          </p:spPr>
          <p:txBody>
            <a:bodyPr wrap="none">
              <a:spAutoFit/>
            </a:bodyPr>
            <a:lstStyle/>
            <a:p>
              <a:pPr algn="just" rtl="1">
                <a:lnSpc>
                  <a:spcPct val="150000"/>
                </a:lnSpc>
              </a:pPr>
              <a:r>
                <a:rPr lang="ar-SA" sz="2000" b="1" dirty="0">
                  <a:latin typeface="Dubai" panose="020B0503030403030204" pitchFamily="34" charset="-78"/>
                  <a:cs typeface="Dubai" panose="020B0503030403030204" pitchFamily="34" charset="-78"/>
                </a:rPr>
                <a:t>ما الذي يجعل الاقتصاديات غنية ؟</a:t>
              </a:r>
            </a:p>
          </p:txBody>
        </p:sp>
        <p:sp>
          <p:nvSpPr>
            <p:cNvPr id="17" name="مستطيل 16">
              <a:extLst>
                <a:ext uri="{FF2B5EF4-FFF2-40B4-BE49-F238E27FC236}">
                  <a16:creationId xmlns="" xmlns:a16="http://schemas.microsoft.com/office/drawing/2014/main" id="{4E5AFAAA-A124-4877-A622-6FCF76D4F8DF}"/>
                </a:ext>
              </a:extLst>
            </p:cNvPr>
            <p:cNvSpPr/>
            <p:nvPr/>
          </p:nvSpPr>
          <p:spPr>
            <a:xfrm>
              <a:off x="4815031" y="1851500"/>
              <a:ext cx="1609736" cy="515526"/>
            </a:xfrm>
            <a:prstGeom prst="rect">
              <a:avLst/>
            </a:prstGeom>
            <a:ln w="28575">
              <a:solidFill>
                <a:srgbClr val="FFC000"/>
              </a:solidFill>
            </a:ln>
          </p:spPr>
          <p:style>
            <a:lnRef idx="2">
              <a:schemeClr val="accent2"/>
            </a:lnRef>
            <a:fillRef idx="1">
              <a:schemeClr val="lt1"/>
            </a:fillRef>
            <a:effectRef idx="0">
              <a:schemeClr val="accent2"/>
            </a:effectRef>
            <a:fontRef idx="minor">
              <a:schemeClr val="dk1"/>
            </a:fontRef>
          </p:style>
          <p:txBody>
            <a:bodyPr wrap="none">
              <a:spAutoFit/>
            </a:bodyPr>
            <a:lstStyle/>
            <a:p>
              <a:pPr marL="0" indent="0" algn="ctr">
                <a:lnSpc>
                  <a:spcPct val="150000"/>
                </a:lnSpc>
                <a:buNone/>
              </a:pPr>
              <a:r>
                <a:rPr lang="ar-SA" sz="2000" b="1" dirty="0">
                  <a:latin typeface="Dubai" panose="020B0503030403030204" pitchFamily="34" charset="-78"/>
                  <a:cs typeface="Dubai" panose="020B0503030403030204" pitchFamily="34" charset="-78"/>
                </a:rPr>
                <a:t>التدمير الخلاق:</a:t>
              </a:r>
            </a:p>
          </p:txBody>
        </p:sp>
        <p:sp>
          <p:nvSpPr>
            <p:cNvPr id="18" name="شكل بيضاوي 17">
              <a:extLst>
                <a:ext uri="{FF2B5EF4-FFF2-40B4-BE49-F238E27FC236}">
                  <a16:creationId xmlns="" xmlns:a16="http://schemas.microsoft.com/office/drawing/2014/main" id="{791181F4-74AA-4F87-A6BA-718C4AD6A541}"/>
                </a:ext>
              </a:extLst>
            </p:cNvPr>
            <p:cNvSpPr/>
            <p:nvPr/>
          </p:nvSpPr>
          <p:spPr>
            <a:xfrm>
              <a:off x="335596" y="5862791"/>
              <a:ext cx="771218" cy="771218"/>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en-US" sz="2800" b="1" dirty="0">
                  <a:effectLst>
                    <a:outerShdw blurRad="38100" dist="38100" dir="2700000" algn="tl">
                      <a:srgbClr val="000000">
                        <a:alpha val="43137"/>
                      </a:srgbClr>
                    </a:outerShdw>
                  </a:effectLst>
                  <a:cs typeface="+mj-cs"/>
                </a:rPr>
                <a:t>04</a:t>
              </a:r>
              <a:endParaRPr lang="ar-SA" sz="2800" b="1" dirty="0">
                <a:effectLst>
                  <a:outerShdw blurRad="38100" dist="38100" dir="2700000" algn="tl">
                    <a:srgbClr val="000000">
                      <a:alpha val="43137"/>
                    </a:srgbClr>
                  </a:outerShdw>
                </a:effectLst>
                <a:cs typeface="+mj-cs"/>
              </a:endParaRPr>
            </a:p>
          </p:txBody>
        </p:sp>
      </p:grpSp>
    </p:spTree>
    <p:extLst>
      <p:ext uri="{BB962C8B-B14F-4D97-AF65-F5344CB8AC3E}">
        <p14:creationId xmlns:p14="http://schemas.microsoft.com/office/powerpoint/2010/main" val="1656760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B1B0B2"/>
            </a:gs>
            <a:gs pos="100000">
              <a:srgbClr val="707175"/>
            </a:gs>
          </a:gsLst>
          <a:lin ang="10800000" scaled="1"/>
          <a:tileRect/>
        </a:gradFill>
        <a:effectLst/>
      </p:bgPr>
    </p:bg>
    <p:spTree>
      <p:nvGrpSpPr>
        <p:cNvPr id="1" name=""/>
        <p:cNvGrpSpPr/>
        <p:nvPr/>
      </p:nvGrpSpPr>
      <p:grpSpPr>
        <a:xfrm>
          <a:off x="0" y="0"/>
          <a:ext cx="0" cy="0"/>
          <a:chOff x="0" y="0"/>
          <a:chExt cx="0" cy="0"/>
        </a:xfrm>
      </p:grpSpPr>
      <p:grpSp>
        <p:nvGrpSpPr>
          <p:cNvPr id="4" name="مجموعة 3">
            <a:extLst>
              <a:ext uri="{FF2B5EF4-FFF2-40B4-BE49-F238E27FC236}">
                <a16:creationId xmlns="" xmlns:a16="http://schemas.microsoft.com/office/drawing/2014/main" id="{7625C01E-1388-4D4C-A485-38C4982D6327}"/>
              </a:ext>
            </a:extLst>
          </p:cNvPr>
          <p:cNvGrpSpPr/>
          <p:nvPr/>
        </p:nvGrpSpPr>
        <p:grpSpPr>
          <a:xfrm>
            <a:off x="514125" y="609600"/>
            <a:ext cx="11163525" cy="5781818"/>
            <a:chOff x="514125" y="609600"/>
            <a:chExt cx="11163525" cy="5781818"/>
          </a:xfrm>
        </p:grpSpPr>
        <p:sp>
          <p:nvSpPr>
            <p:cNvPr id="8" name="مستطيل 7">
              <a:extLst>
                <a:ext uri="{FF2B5EF4-FFF2-40B4-BE49-F238E27FC236}">
                  <a16:creationId xmlns="" xmlns:a16="http://schemas.microsoft.com/office/drawing/2014/main" id="{9627EF75-7463-48B3-AFC3-61A677C72238}"/>
                </a:ext>
              </a:extLst>
            </p:cNvPr>
            <p:cNvSpPr/>
            <p:nvPr/>
          </p:nvSpPr>
          <p:spPr>
            <a:xfrm>
              <a:off x="609600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7" name="مستطيل 6">
              <a:extLst>
                <a:ext uri="{FF2B5EF4-FFF2-40B4-BE49-F238E27FC236}">
                  <a16:creationId xmlns="" xmlns:a16="http://schemas.microsoft.com/office/drawing/2014/main" id="{1D8B1CFD-FBB9-40AA-9E56-65BA94E28B73}"/>
                </a:ext>
              </a:extLst>
            </p:cNvPr>
            <p:cNvSpPr/>
            <p:nvPr/>
          </p:nvSpPr>
          <p:spPr>
            <a:xfrm>
              <a:off x="51435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0" name="مستطيل 29">
              <a:extLst>
                <a:ext uri="{FF2B5EF4-FFF2-40B4-BE49-F238E27FC236}">
                  <a16:creationId xmlns="" xmlns:a16="http://schemas.microsoft.com/office/drawing/2014/main" id="{089204CC-8504-494A-A916-00EFCA8BC2D5}"/>
                </a:ext>
              </a:extLst>
            </p:cNvPr>
            <p:cNvSpPr/>
            <p:nvPr/>
          </p:nvSpPr>
          <p:spPr>
            <a:xfrm>
              <a:off x="514125" y="1206501"/>
              <a:ext cx="5581650" cy="443816"/>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57" name="مستطيل 156">
              <a:extLst>
                <a:ext uri="{FF2B5EF4-FFF2-40B4-BE49-F238E27FC236}">
                  <a16:creationId xmlns="" xmlns:a16="http://schemas.microsoft.com/office/drawing/2014/main" id="{FE21F832-5653-4B9E-BB22-BD405F661E3E}"/>
                </a:ext>
              </a:extLst>
            </p:cNvPr>
            <p:cNvSpPr/>
            <p:nvPr/>
          </p:nvSpPr>
          <p:spPr>
            <a:xfrm>
              <a:off x="6141719" y="1206500"/>
              <a:ext cx="1286407"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58" name="مستطيل 157">
              <a:extLst>
                <a:ext uri="{FF2B5EF4-FFF2-40B4-BE49-F238E27FC236}">
                  <a16:creationId xmlns="" xmlns:a16="http://schemas.microsoft.com/office/drawing/2014/main" id="{45C4B167-983B-446D-AA57-E975B4362994}"/>
                </a:ext>
              </a:extLst>
            </p:cNvPr>
            <p:cNvSpPr/>
            <p:nvPr/>
          </p:nvSpPr>
          <p:spPr>
            <a:xfrm>
              <a:off x="10904975" y="1206500"/>
              <a:ext cx="772450"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grpSp>
      <p:sp>
        <p:nvSpPr>
          <p:cNvPr id="36" name="Content Placeholder 4">
            <a:extLst>
              <a:ext uri="{FF2B5EF4-FFF2-40B4-BE49-F238E27FC236}">
                <a16:creationId xmlns="" xmlns:a16="http://schemas.microsoft.com/office/drawing/2014/main" id="{ABD2491A-C246-46B1-B2B9-28489126319F}"/>
              </a:ext>
            </a:extLst>
          </p:cNvPr>
          <p:cNvSpPr txBox="1">
            <a:spLocks/>
          </p:cNvSpPr>
          <p:nvPr/>
        </p:nvSpPr>
        <p:spPr>
          <a:xfrm>
            <a:off x="590554" y="2456966"/>
            <a:ext cx="5208959" cy="515526"/>
          </a:xfrm>
          <a:prstGeom prst="rect">
            <a:avLst/>
          </a:prstGeom>
        </p:spPr>
        <p:txBody>
          <a:bodyPr>
            <a:normAutofit fontScale="92500" lnSpcReduction="10000"/>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rtl="1">
              <a:lnSpc>
                <a:spcPct val="150000"/>
              </a:lnSpc>
              <a:buNone/>
            </a:pPr>
            <a:r>
              <a:rPr lang="ar-SA" sz="2000" b="1" dirty="0">
                <a:latin typeface="Dubai" panose="020B0503030403030204" pitchFamily="34" charset="-78"/>
                <a:cs typeface="Dubai" panose="020B0503030403030204" pitchFamily="34" charset="-78"/>
              </a:rPr>
              <a:t>مصر، والأردن، المملكة العربية السعودية.</a:t>
            </a:r>
          </a:p>
        </p:txBody>
      </p:sp>
      <p:sp>
        <p:nvSpPr>
          <p:cNvPr id="50" name="مستطيل 2">
            <a:extLst>
              <a:ext uri="{FF2B5EF4-FFF2-40B4-BE49-F238E27FC236}">
                <a16:creationId xmlns="" xmlns:a16="http://schemas.microsoft.com/office/drawing/2014/main" id="{BE6A001E-A096-4FB9-9B51-44DFC2D7337F}"/>
              </a:ext>
            </a:extLst>
          </p:cNvPr>
          <p:cNvSpPr>
            <a:spLocks noChangeArrowheads="1"/>
          </p:cNvSpPr>
          <p:nvPr/>
        </p:nvSpPr>
        <p:spPr bwMode="auto">
          <a:xfrm>
            <a:off x="7428351" y="1120661"/>
            <a:ext cx="347662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ar-SA" altLang="en-US" sz="3200" b="1" dirty="0">
                <a:solidFill>
                  <a:srgbClr val="00B050"/>
                </a:solidFill>
                <a:cs typeface="AL-Mohanad Bold" pitchFamily="2" charset="-78"/>
              </a:rPr>
              <a:t>تاريخ تطور ريادة الأعمال</a:t>
            </a:r>
            <a:endParaRPr lang="ar-SA" altLang="en-US" sz="3200" b="1" dirty="0">
              <a:solidFill>
                <a:srgbClr val="FF0000"/>
              </a:solidFill>
              <a:cs typeface="Calibri" panose="020F0502020204030204" pitchFamily="34" charset="0"/>
            </a:endParaRPr>
          </a:p>
        </p:txBody>
      </p:sp>
      <p:sp>
        <p:nvSpPr>
          <p:cNvPr id="5" name="شكل بيضاوي 4">
            <a:extLst>
              <a:ext uri="{FF2B5EF4-FFF2-40B4-BE49-F238E27FC236}">
                <a16:creationId xmlns="" xmlns:a16="http://schemas.microsoft.com/office/drawing/2014/main" id="{B3B01D4F-8965-4895-B369-ACB952C475B7}"/>
              </a:ext>
            </a:extLst>
          </p:cNvPr>
          <p:cNvSpPr/>
          <p:nvPr/>
        </p:nvSpPr>
        <p:spPr>
          <a:xfrm>
            <a:off x="784384" y="891654"/>
            <a:ext cx="806678" cy="806678"/>
          </a:xfrm>
          <a:prstGeom prst="ellipse">
            <a:avLst/>
          </a:prstGeom>
          <a:solidFill>
            <a:schemeClr val="bg1"/>
          </a:solidFill>
          <a:ln w="28575">
            <a:solidFill>
              <a:srgbClr val="FFC000"/>
            </a:solidFill>
            <a:prstDash val="dash"/>
          </a:ln>
        </p:spPr>
        <p:style>
          <a:lnRef idx="2">
            <a:schemeClr val="accent6"/>
          </a:lnRef>
          <a:fillRef idx="1">
            <a:schemeClr val="lt1"/>
          </a:fillRef>
          <a:effectRef idx="0">
            <a:schemeClr val="accent6"/>
          </a:effectRef>
          <a:fontRef idx="minor">
            <a:schemeClr val="dk1"/>
          </a:fontRef>
        </p:style>
        <p:txBody>
          <a:bodyPr rtlCol="1" anchor="ctr"/>
          <a:lstStyle/>
          <a:p>
            <a:pPr algn="ctr"/>
            <a:r>
              <a:rPr lang="en-US" sz="3600" dirty="0">
                <a:solidFill>
                  <a:schemeClr val="tx1"/>
                </a:solidFill>
                <a:cs typeface="+mj-cs"/>
              </a:rPr>
              <a:t>1</a:t>
            </a:r>
            <a:endParaRPr lang="ar-SA" sz="3600" dirty="0">
              <a:solidFill>
                <a:schemeClr val="tx1"/>
              </a:solidFill>
              <a:cs typeface="+mj-cs"/>
            </a:endParaRPr>
          </a:p>
        </p:txBody>
      </p:sp>
      <p:sp>
        <p:nvSpPr>
          <p:cNvPr id="2" name="مستطيل 1">
            <a:extLst>
              <a:ext uri="{FF2B5EF4-FFF2-40B4-BE49-F238E27FC236}">
                <a16:creationId xmlns="" xmlns:a16="http://schemas.microsoft.com/office/drawing/2014/main" id="{E1E29541-0AB1-4136-9B50-377C002EC6BF}"/>
              </a:ext>
            </a:extLst>
          </p:cNvPr>
          <p:cNvSpPr/>
          <p:nvPr/>
        </p:nvSpPr>
        <p:spPr>
          <a:xfrm>
            <a:off x="10631050" y="1845124"/>
            <a:ext cx="1449435" cy="515526"/>
          </a:xfrm>
          <a:prstGeom prst="rect">
            <a:avLst/>
          </a:prstGeom>
          <a:ln w="28575">
            <a:solidFill>
              <a:srgbClr val="FFC000"/>
            </a:solidFill>
          </a:ln>
        </p:spPr>
        <p:style>
          <a:lnRef idx="2">
            <a:schemeClr val="accent2"/>
          </a:lnRef>
          <a:fillRef idx="1">
            <a:schemeClr val="lt1"/>
          </a:fillRef>
          <a:effectRef idx="0">
            <a:schemeClr val="accent2"/>
          </a:effectRef>
          <a:fontRef idx="minor">
            <a:schemeClr val="dk1"/>
          </a:fontRef>
        </p:style>
        <p:txBody>
          <a:bodyPr wrap="none">
            <a:spAutoFit/>
          </a:bodyPr>
          <a:lstStyle/>
          <a:p>
            <a:pPr marL="0" indent="0" algn="ctr" rtl="1">
              <a:lnSpc>
                <a:spcPct val="150000"/>
              </a:lnSpc>
              <a:buNone/>
            </a:pPr>
            <a:r>
              <a:rPr lang="ar-SA" sz="2000" b="1" dirty="0">
                <a:latin typeface="Dubai" panose="020B0503030403030204" pitchFamily="34" charset="-78"/>
                <a:cs typeface="Dubai" panose="020B0503030403030204" pitchFamily="34" charset="-78"/>
              </a:rPr>
              <a:t>أمريكا وأوروبا</a:t>
            </a:r>
          </a:p>
        </p:txBody>
      </p:sp>
      <p:sp>
        <p:nvSpPr>
          <p:cNvPr id="3" name="مستطيل 2">
            <a:extLst>
              <a:ext uri="{FF2B5EF4-FFF2-40B4-BE49-F238E27FC236}">
                <a16:creationId xmlns="" xmlns:a16="http://schemas.microsoft.com/office/drawing/2014/main" id="{23DE1999-A53C-4FAB-9CD4-6B6D82D6D304}"/>
              </a:ext>
            </a:extLst>
          </p:cNvPr>
          <p:cNvSpPr/>
          <p:nvPr/>
        </p:nvSpPr>
        <p:spPr>
          <a:xfrm>
            <a:off x="6424767" y="2488924"/>
            <a:ext cx="4907311" cy="3747180"/>
          </a:xfrm>
          <a:prstGeom prst="rect">
            <a:avLst/>
          </a:prstGeom>
        </p:spPr>
        <p:txBody>
          <a:bodyPr wrap="square">
            <a:spAutoFit/>
          </a:bodyPr>
          <a:lstStyle/>
          <a:p>
            <a:pPr marL="342900" indent="-342900" algn="just" rtl="1">
              <a:lnSpc>
                <a:spcPct val="150000"/>
              </a:lnSpc>
              <a:buClr>
                <a:srgbClr val="FD9C51"/>
              </a:buClr>
              <a:buSzPct val="80000"/>
              <a:buFont typeface="Wingdings" panose="05000000000000000000" pitchFamily="2" charset="2"/>
              <a:buChar char="q"/>
            </a:pPr>
            <a:r>
              <a:rPr lang="ar-SA" sz="2000" b="1" dirty="0">
                <a:latin typeface="Dubai" panose="020B0503030403030204" pitchFamily="34" charset="-78"/>
                <a:cs typeface="Dubai" panose="020B0503030403030204" pitchFamily="34" charset="-78"/>
              </a:rPr>
              <a:t>80% من الجهود العلمية في ريادة الأعمال مقابل 20% في بقية العالم.</a:t>
            </a:r>
          </a:p>
          <a:p>
            <a:pPr marL="342900" indent="-342900" algn="just" rtl="1">
              <a:lnSpc>
                <a:spcPct val="150000"/>
              </a:lnSpc>
              <a:buClr>
                <a:srgbClr val="FD9C51"/>
              </a:buClr>
              <a:buSzPct val="80000"/>
              <a:buFont typeface="Wingdings" panose="05000000000000000000" pitchFamily="2" charset="2"/>
              <a:buChar char="q"/>
            </a:pPr>
            <a:r>
              <a:rPr lang="ar-SA" sz="2000" b="1" dirty="0">
                <a:latin typeface="Dubai" panose="020B0503030403030204" pitchFamily="34" charset="-78"/>
                <a:cs typeface="Dubai" panose="020B0503030403030204" pitchFamily="34" charset="-78"/>
              </a:rPr>
              <a:t>عدد الكليات التي تدرس مقرر ريادة الأعمال.</a:t>
            </a:r>
          </a:p>
          <a:p>
            <a:pPr marL="342900" indent="-342900" algn="just" rtl="1">
              <a:lnSpc>
                <a:spcPct val="150000"/>
              </a:lnSpc>
              <a:buClr>
                <a:srgbClr val="FD9C51"/>
              </a:buClr>
              <a:buSzPct val="80000"/>
              <a:buFont typeface="Wingdings" panose="05000000000000000000" pitchFamily="2" charset="2"/>
              <a:buChar char="q"/>
            </a:pPr>
            <a:r>
              <a:rPr lang="ar-SA" sz="2000" b="1" dirty="0">
                <a:latin typeface="Dubai" panose="020B0503030403030204" pitchFamily="34" charset="-78"/>
                <a:cs typeface="Dubai" panose="020B0503030403030204" pitchFamily="34" charset="-78"/>
              </a:rPr>
              <a:t>عدد مراكز ريادة الأعمال والمجالات المرتبطة بها.</a:t>
            </a:r>
          </a:p>
          <a:p>
            <a:pPr marL="342900" indent="-342900" algn="just" rtl="1">
              <a:lnSpc>
                <a:spcPct val="150000"/>
              </a:lnSpc>
              <a:buClr>
                <a:srgbClr val="FD9C51"/>
              </a:buClr>
              <a:buSzPct val="80000"/>
              <a:buFont typeface="Wingdings" panose="05000000000000000000" pitchFamily="2" charset="2"/>
              <a:buChar char="q"/>
            </a:pPr>
            <a:r>
              <a:rPr lang="ar-SA" sz="2000" b="1" dirty="0">
                <a:latin typeface="Dubai" panose="020B0503030403030204" pitchFamily="34" charset="-78"/>
                <a:cs typeface="Dubai" panose="020B0503030403030204" pitchFamily="34" charset="-78"/>
              </a:rPr>
              <a:t>الدوريات والإصدارات المتخصصة في ريادة الأعمال.</a:t>
            </a:r>
          </a:p>
          <a:p>
            <a:pPr marL="342900" indent="-342900" algn="just" rtl="1">
              <a:lnSpc>
                <a:spcPct val="150000"/>
              </a:lnSpc>
              <a:buClr>
                <a:srgbClr val="FD9C51"/>
              </a:buClr>
              <a:buSzPct val="80000"/>
              <a:buFont typeface="Wingdings" panose="05000000000000000000" pitchFamily="2" charset="2"/>
              <a:buChar char="q"/>
            </a:pPr>
            <a:r>
              <a:rPr lang="ar-SA" sz="2000" b="1" dirty="0">
                <a:latin typeface="Dubai" panose="020B0503030403030204" pitchFamily="34" charset="-78"/>
                <a:cs typeface="Dubai" panose="020B0503030403030204" pitchFamily="34" charset="-78"/>
              </a:rPr>
              <a:t>حاضنات الأعمال.</a:t>
            </a:r>
          </a:p>
        </p:txBody>
      </p:sp>
      <p:sp>
        <p:nvSpPr>
          <p:cNvPr id="17" name="مستطيل 16">
            <a:extLst>
              <a:ext uri="{FF2B5EF4-FFF2-40B4-BE49-F238E27FC236}">
                <a16:creationId xmlns="" xmlns:a16="http://schemas.microsoft.com/office/drawing/2014/main" id="{4E5AFAAA-A124-4877-A622-6FCF76D4F8DF}"/>
              </a:ext>
            </a:extLst>
          </p:cNvPr>
          <p:cNvSpPr/>
          <p:nvPr/>
        </p:nvSpPr>
        <p:spPr>
          <a:xfrm>
            <a:off x="4909610" y="1851500"/>
            <a:ext cx="1420582" cy="515526"/>
          </a:xfrm>
          <a:prstGeom prst="rect">
            <a:avLst/>
          </a:prstGeom>
          <a:ln w="28575">
            <a:solidFill>
              <a:srgbClr val="FFC000"/>
            </a:solidFill>
          </a:ln>
        </p:spPr>
        <p:style>
          <a:lnRef idx="2">
            <a:schemeClr val="accent2"/>
          </a:lnRef>
          <a:fillRef idx="1">
            <a:schemeClr val="lt1"/>
          </a:fillRef>
          <a:effectRef idx="0">
            <a:schemeClr val="accent2"/>
          </a:effectRef>
          <a:fontRef idx="minor">
            <a:schemeClr val="dk1"/>
          </a:fontRef>
        </p:style>
        <p:txBody>
          <a:bodyPr wrap="none">
            <a:spAutoFit/>
          </a:bodyPr>
          <a:lstStyle/>
          <a:p>
            <a:pPr marL="0" indent="0" algn="ctr">
              <a:lnSpc>
                <a:spcPct val="150000"/>
              </a:lnSpc>
              <a:buNone/>
            </a:pPr>
            <a:r>
              <a:rPr lang="ar-SA" sz="2000" b="1" dirty="0">
                <a:latin typeface="Dubai" panose="020B0503030403030204" pitchFamily="34" charset="-78"/>
                <a:cs typeface="Dubai" panose="020B0503030403030204" pitchFamily="34" charset="-78"/>
              </a:rPr>
              <a:t>العالم العربي</a:t>
            </a:r>
          </a:p>
        </p:txBody>
      </p:sp>
      <p:sp>
        <p:nvSpPr>
          <p:cNvPr id="18" name="شكل بيضاوي 17">
            <a:extLst>
              <a:ext uri="{FF2B5EF4-FFF2-40B4-BE49-F238E27FC236}">
                <a16:creationId xmlns="" xmlns:a16="http://schemas.microsoft.com/office/drawing/2014/main" id="{791181F4-74AA-4F87-A6BA-718C4AD6A541}"/>
              </a:ext>
            </a:extLst>
          </p:cNvPr>
          <p:cNvSpPr/>
          <p:nvPr/>
        </p:nvSpPr>
        <p:spPr>
          <a:xfrm>
            <a:off x="335596" y="5862791"/>
            <a:ext cx="771218" cy="771218"/>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en-US" sz="2800" b="1" dirty="0">
                <a:effectLst>
                  <a:outerShdw blurRad="38100" dist="38100" dir="2700000" algn="tl">
                    <a:srgbClr val="000000">
                      <a:alpha val="43137"/>
                    </a:srgbClr>
                  </a:outerShdw>
                </a:effectLst>
                <a:cs typeface="+mj-cs"/>
              </a:rPr>
              <a:t>05</a:t>
            </a:r>
            <a:endParaRPr lang="ar-SA" sz="2800" b="1" dirty="0">
              <a:effectLst>
                <a:outerShdw blurRad="38100" dist="38100" dir="2700000" algn="tl">
                  <a:srgbClr val="000000">
                    <a:alpha val="43137"/>
                  </a:srgbClr>
                </a:outerShdw>
              </a:effectLst>
              <a:cs typeface="+mj-cs"/>
            </a:endParaRPr>
          </a:p>
        </p:txBody>
      </p:sp>
      <p:sp>
        <p:nvSpPr>
          <p:cNvPr id="24" name="Content Placeholder 4">
            <a:extLst>
              <a:ext uri="{FF2B5EF4-FFF2-40B4-BE49-F238E27FC236}">
                <a16:creationId xmlns="" xmlns:a16="http://schemas.microsoft.com/office/drawing/2014/main" id="{7DC46F46-5704-45DD-9A2F-3B1451C8492F}"/>
              </a:ext>
            </a:extLst>
          </p:cNvPr>
          <p:cNvSpPr txBox="1">
            <a:spLocks/>
          </p:cNvSpPr>
          <p:nvPr/>
        </p:nvSpPr>
        <p:spPr>
          <a:xfrm>
            <a:off x="859922" y="2978433"/>
            <a:ext cx="4927528" cy="2823850"/>
          </a:xfrm>
          <a:prstGeom prst="rect">
            <a:avLst/>
          </a:prstGeom>
        </p:spPr>
        <p:txBody>
          <a:bodyPr wrap="square">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rtl="1">
              <a:lnSpc>
                <a:spcPct val="150000"/>
              </a:lnSpc>
              <a:buNone/>
            </a:pPr>
            <a:r>
              <a:rPr lang="ar-SA" sz="2000" b="1" dirty="0">
                <a:latin typeface="Dubai" panose="020B0503030403030204" pitchFamily="34" charset="-78"/>
                <a:cs typeface="Dubai" panose="020B0503030403030204" pitchFamily="34" charset="-78"/>
              </a:rPr>
              <a:t>خلص الباحثون أن أكثر الاقتصاديات نجاحاً هي تلك الاقتصاديات القادرة على خلق مزيج من رواد الأعمال المبتكرين والشركات الكبيرة الراسخة التي صقلت مبتكراتها ومكنتها تلك الخبرة من أن تنتج بكميات كبيرة تلك الابتكارات والأفكار والأساليب والوسائل التي أوجدها ابتداءً رواد الأعمال. </a:t>
            </a:r>
          </a:p>
        </p:txBody>
      </p:sp>
    </p:spTree>
    <p:extLst>
      <p:ext uri="{BB962C8B-B14F-4D97-AF65-F5344CB8AC3E}">
        <p14:creationId xmlns:p14="http://schemas.microsoft.com/office/powerpoint/2010/main" val="3267083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B1B0B2"/>
            </a:gs>
            <a:gs pos="100000">
              <a:srgbClr val="707175"/>
            </a:gs>
          </a:gsLst>
          <a:lin ang="10800000" scaled="1"/>
          <a:tileRect/>
        </a:gradFill>
        <a:effectLst/>
      </p:bgPr>
    </p:bg>
    <p:spTree>
      <p:nvGrpSpPr>
        <p:cNvPr id="1" name=""/>
        <p:cNvGrpSpPr/>
        <p:nvPr/>
      </p:nvGrpSpPr>
      <p:grpSpPr>
        <a:xfrm>
          <a:off x="0" y="0"/>
          <a:ext cx="0" cy="0"/>
          <a:chOff x="0" y="0"/>
          <a:chExt cx="0" cy="0"/>
        </a:xfrm>
      </p:grpSpPr>
      <p:grpSp>
        <p:nvGrpSpPr>
          <p:cNvPr id="3" name="مجموعة 2">
            <a:extLst>
              <a:ext uri="{FF2B5EF4-FFF2-40B4-BE49-F238E27FC236}">
                <a16:creationId xmlns="" xmlns:a16="http://schemas.microsoft.com/office/drawing/2014/main" id="{5CD6915D-05F8-4921-B15A-C968F599AC04}"/>
              </a:ext>
            </a:extLst>
          </p:cNvPr>
          <p:cNvGrpSpPr/>
          <p:nvPr/>
        </p:nvGrpSpPr>
        <p:grpSpPr>
          <a:xfrm>
            <a:off x="335596" y="609600"/>
            <a:ext cx="11688861" cy="6024409"/>
            <a:chOff x="335596" y="609600"/>
            <a:chExt cx="11688861" cy="6024409"/>
          </a:xfrm>
        </p:grpSpPr>
        <p:grpSp>
          <p:nvGrpSpPr>
            <p:cNvPr id="4" name="مجموعة 3">
              <a:extLst>
                <a:ext uri="{FF2B5EF4-FFF2-40B4-BE49-F238E27FC236}">
                  <a16:creationId xmlns="" xmlns:a16="http://schemas.microsoft.com/office/drawing/2014/main" id="{7625C01E-1388-4D4C-A485-38C4982D6327}"/>
                </a:ext>
              </a:extLst>
            </p:cNvPr>
            <p:cNvGrpSpPr/>
            <p:nvPr/>
          </p:nvGrpSpPr>
          <p:grpSpPr>
            <a:xfrm>
              <a:off x="514125" y="609600"/>
              <a:ext cx="11163525" cy="5781818"/>
              <a:chOff x="514125" y="609600"/>
              <a:chExt cx="11163525" cy="5781818"/>
            </a:xfrm>
          </p:grpSpPr>
          <p:sp>
            <p:nvSpPr>
              <p:cNvPr id="8" name="مستطيل 7">
                <a:extLst>
                  <a:ext uri="{FF2B5EF4-FFF2-40B4-BE49-F238E27FC236}">
                    <a16:creationId xmlns="" xmlns:a16="http://schemas.microsoft.com/office/drawing/2014/main" id="{9627EF75-7463-48B3-AFC3-61A677C72238}"/>
                  </a:ext>
                </a:extLst>
              </p:cNvPr>
              <p:cNvSpPr/>
              <p:nvPr/>
            </p:nvSpPr>
            <p:spPr>
              <a:xfrm>
                <a:off x="609600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7" name="مستطيل 6">
                <a:extLst>
                  <a:ext uri="{FF2B5EF4-FFF2-40B4-BE49-F238E27FC236}">
                    <a16:creationId xmlns="" xmlns:a16="http://schemas.microsoft.com/office/drawing/2014/main" id="{1D8B1CFD-FBB9-40AA-9E56-65BA94E28B73}"/>
                  </a:ext>
                </a:extLst>
              </p:cNvPr>
              <p:cNvSpPr/>
              <p:nvPr/>
            </p:nvSpPr>
            <p:spPr>
              <a:xfrm>
                <a:off x="51435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0" name="مستطيل 29">
                <a:extLst>
                  <a:ext uri="{FF2B5EF4-FFF2-40B4-BE49-F238E27FC236}">
                    <a16:creationId xmlns="" xmlns:a16="http://schemas.microsoft.com/office/drawing/2014/main" id="{089204CC-8504-494A-A916-00EFCA8BC2D5}"/>
                  </a:ext>
                </a:extLst>
              </p:cNvPr>
              <p:cNvSpPr/>
              <p:nvPr/>
            </p:nvSpPr>
            <p:spPr>
              <a:xfrm>
                <a:off x="514125" y="1206501"/>
                <a:ext cx="5581650" cy="443816"/>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57" name="مستطيل 156">
                <a:extLst>
                  <a:ext uri="{FF2B5EF4-FFF2-40B4-BE49-F238E27FC236}">
                    <a16:creationId xmlns="" xmlns:a16="http://schemas.microsoft.com/office/drawing/2014/main" id="{FE21F832-5653-4B9E-BB22-BD405F661E3E}"/>
                  </a:ext>
                </a:extLst>
              </p:cNvPr>
              <p:cNvSpPr/>
              <p:nvPr/>
            </p:nvSpPr>
            <p:spPr>
              <a:xfrm>
                <a:off x="6141720" y="1206500"/>
                <a:ext cx="1666965"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58" name="مستطيل 157">
                <a:extLst>
                  <a:ext uri="{FF2B5EF4-FFF2-40B4-BE49-F238E27FC236}">
                    <a16:creationId xmlns="" xmlns:a16="http://schemas.microsoft.com/office/drawing/2014/main" id="{45C4B167-983B-446D-AA57-E975B4362994}"/>
                  </a:ext>
                </a:extLst>
              </p:cNvPr>
              <p:cNvSpPr/>
              <p:nvPr/>
            </p:nvSpPr>
            <p:spPr>
              <a:xfrm>
                <a:off x="10600713" y="1206500"/>
                <a:ext cx="1076712"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grpSp>
        <p:sp>
          <p:nvSpPr>
            <p:cNvPr id="50" name="مستطيل 2">
              <a:extLst>
                <a:ext uri="{FF2B5EF4-FFF2-40B4-BE49-F238E27FC236}">
                  <a16:creationId xmlns="" xmlns:a16="http://schemas.microsoft.com/office/drawing/2014/main" id="{BE6A001E-A096-4FB9-9B51-44DFC2D7337F}"/>
                </a:ext>
              </a:extLst>
            </p:cNvPr>
            <p:cNvSpPr>
              <a:spLocks noChangeArrowheads="1"/>
            </p:cNvSpPr>
            <p:nvPr/>
          </p:nvSpPr>
          <p:spPr bwMode="auto">
            <a:xfrm>
              <a:off x="7428351" y="1120661"/>
              <a:ext cx="347662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ar-SA" altLang="en-US" sz="3200" b="1" dirty="0">
                  <a:solidFill>
                    <a:srgbClr val="00B050"/>
                  </a:solidFill>
                  <a:cs typeface="AL-Mohanad Bold" pitchFamily="2" charset="-78"/>
                </a:rPr>
                <a:t>تعريف ريادة الأعمال</a:t>
              </a:r>
              <a:endParaRPr lang="ar-SA" altLang="en-US" sz="3200" b="1" dirty="0">
                <a:solidFill>
                  <a:srgbClr val="FF0000"/>
                </a:solidFill>
                <a:cs typeface="Calibri" panose="020F0502020204030204" pitchFamily="34" charset="0"/>
              </a:endParaRPr>
            </a:p>
          </p:txBody>
        </p:sp>
        <p:sp>
          <p:nvSpPr>
            <p:cNvPr id="42" name="Content Placeholder 4">
              <a:extLst>
                <a:ext uri="{FF2B5EF4-FFF2-40B4-BE49-F238E27FC236}">
                  <a16:creationId xmlns="" xmlns:a16="http://schemas.microsoft.com/office/drawing/2014/main" id="{0E515DA2-0FFD-4429-8ABF-B4538F4E4A72}"/>
                </a:ext>
              </a:extLst>
            </p:cNvPr>
            <p:cNvSpPr txBox="1">
              <a:spLocks/>
            </p:cNvSpPr>
            <p:nvPr/>
          </p:nvSpPr>
          <p:spPr>
            <a:xfrm>
              <a:off x="6282345" y="2726228"/>
              <a:ext cx="5208960" cy="1990916"/>
            </a:xfrm>
            <a:prstGeom prst="rect">
              <a:avLst/>
            </a:prstGeom>
          </p:spPr>
          <p:txBody>
            <a:bodyPr>
              <a:no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rtl="1">
                <a:lnSpc>
                  <a:spcPct val="150000"/>
                </a:lnSpc>
                <a:buNone/>
              </a:pPr>
              <a:r>
                <a:rPr lang="ar-SA" sz="2000" b="1" dirty="0">
                  <a:latin typeface="Dubai" panose="020B0503030403030204" pitchFamily="34" charset="-78"/>
                  <a:cs typeface="Dubai" panose="020B0503030403030204" pitchFamily="34" charset="-78"/>
                </a:rPr>
                <a:t>هي النشاط الذي ينصب على إنشاء مشروع عمل جديد، ويقدم فعالية اقتصادية مضافة، كما أنها تعني إدارة الموارد بكفاءة وأهلية متميزة, لتقديم شيء جديد أو ابتكار نشاط اقتصادي و إداري جديد.</a:t>
              </a:r>
            </a:p>
          </p:txBody>
        </p:sp>
        <p:sp>
          <p:nvSpPr>
            <p:cNvPr id="5" name="شكل بيضاوي 4">
              <a:extLst>
                <a:ext uri="{FF2B5EF4-FFF2-40B4-BE49-F238E27FC236}">
                  <a16:creationId xmlns="" xmlns:a16="http://schemas.microsoft.com/office/drawing/2014/main" id="{B3B01D4F-8965-4895-B369-ACB952C475B7}"/>
                </a:ext>
              </a:extLst>
            </p:cNvPr>
            <p:cNvSpPr/>
            <p:nvPr/>
          </p:nvSpPr>
          <p:spPr>
            <a:xfrm>
              <a:off x="784384" y="891654"/>
              <a:ext cx="806678" cy="806678"/>
            </a:xfrm>
            <a:prstGeom prst="ellipse">
              <a:avLst/>
            </a:prstGeom>
            <a:solidFill>
              <a:schemeClr val="bg1"/>
            </a:solidFill>
            <a:ln w="28575">
              <a:solidFill>
                <a:srgbClr val="FFC000"/>
              </a:solidFill>
              <a:prstDash val="dash"/>
            </a:ln>
          </p:spPr>
          <p:style>
            <a:lnRef idx="2">
              <a:schemeClr val="accent6"/>
            </a:lnRef>
            <a:fillRef idx="1">
              <a:schemeClr val="lt1"/>
            </a:fillRef>
            <a:effectRef idx="0">
              <a:schemeClr val="accent6"/>
            </a:effectRef>
            <a:fontRef idx="minor">
              <a:schemeClr val="dk1"/>
            </a:fontRef>
          </p:style>
          <p:txBody>
            <a:bodyPr rtlCol="1" anchor="ctr"/>
            <a:lstStyle/>
            <a:p>
              <a:pPr algn="ctr"/>
              <a:r>
                <a:rPr lang="en-US" sz="3600" dirty="0">
                  <a:solidFill>
                    <a:schemeClr val="tx1"/>
                  </a:solidFill>
                  <a:cs typeface="+mj-cs"/>
                </a:rPr>
                <a:t>2</a:t>
              </a:r>
              <a:endParaRPr lang="ar-SA" sz="3600" dirty="0">
                <a:solidFill>
                  <a:schemeClr val="tx1"/>
                </a:solidFill>
                <a:cs typeface="+mj-cs"/>
              </a:endParaRPr>
            </a:p>
          </p:txBody>
        </p:sp>
        <p:sp>
          <p:nvSpPr>
            <p:cNvPr id="2" name="مستطيل 1">
              <a:extLst>
                <a:ext uri="{FF2B5EF4-FFF2-40B4-BE49-F238E27FC236}">
                  <a16:creationId xmlns="" xmlns:a16="http://schemas.microsoft.com/office/drawing/2014/main" id="{E1E29541-0AB1-4136-9B50-377C002EC6BF}"/>
                </a:ext>
              </a:extLst>
            </p:cNvPr>
            <p:cNvSpPr/>
            <p:nvPr/>
          </p:nvSpPr>
          <p:spPr>
            <a:xfrm>
              <a:off x="7744053" y="1886322"/>
              <a:ext cx="4280404" cy="515526"/>
            </a:xfrm>
            <a:prstGeom prst="rect">
              <a:avLst/>
            </a:prstGeom>
            <a:ln w="28575">
              <a:solidFill>
                <a:srgbClr val="FFC000"/>
              </a:solidFill>
            </a:ln>
          </p:spPr>
          <p:style>
            <a:lnRef idx="2">
              <a:schemeClr val="accent2"/>
            </a:lnRef>
            <a:fillRef idx="1">
              <a:schemeClr val="lt1"/>
            </a:fillRef>
            <a:effectRef idx="0">
              <a:schemeClr val="accent2"/>
            </a:effectRef>
            <a:fontRef idx="minor">
              <a:schemeClr val="dk1"/>
            </a:fontRef>
          </p:style>
          <p:txBody>
            <a:bodyPr wrap="none">
              <a:spAutoFit/>
            </a:bodyPr>
            <a:lstStyle/>
            <a:p>
              <a:pPr algn="just" rtl="1">
                <a:lnSpc>
                  <a:spcPct val="150000"/>
                </a:lnSpc>
              </a:pPr>
              <a:r>
                <a:rPr lang="ar-SA" sz="2000" dirty="0">
                  <a:effectLst>
                    <a:outerShdw blurRad="38100" dist="38100" dir="2700000" algn="tl">
                      <a:srgbClr val="000000">
                        <a:alpha val="43137"/>
                      </a:srgbClr>
                    </a:outerShdw>
                  </a:effectLst>
                  <a:latin typeface="Dubai" panose="020B0503030403030204" pitchFamily="34" charset="-78"/>
                  <a:cs typeface="Dubai" panose="020B0503030403030204" pitchFamily="34" charset="-78"/>
                </a:rPr>
                <a:t>تعريف ريادة الأعمال: (</a:t>
              </a:r>
              <a:r>
                <a:rPr lang="en-US" sz="2000" dirty="0">
                  <a:effectLst>
                    <a:outerShdw blurRad="38100" dist="38100" dir="2700000" algn="tl">
                      <a:srgbClr val="000000">
                        <a:alpha val="43137"/>
                      </a:srgbClr>
                    </a:outerShdw>
                  </a:effectLst>
                  <a:latin typeface="Dubai" panose="020B0503030403030204" pitchFamily="34" charset="-78"/>
                  <a:cs typeface="Dubai" panose="020B0503030403030204" pitchFamily="34" charset="-78"/>
                </a:rPr>
                <a:t>Entrepreneurship</a:t>
              </a:r>
              <a:r>
                <a:rPr lang="ar-SA" sz="2000" dirty="0">
                  <a:effectLst>
                    <a:outerShdw blurRad="38100" dist="38100" dir="2700000" algn="tl">
                      <a:srgbClr val="000000">
                        <a:alpha val="43137"/>
                      </a:srgbClr>
                    </a:outerShdw>
                  </a:effectLst>
                  <a:latin typeface="Dubai" panose="020B0503030403030204" pitchFamily="34" charset="-78"/>
                  <a:cs typeface="Dubai" panose="020B0503030403030204" pitchFamily="34" charset="-78"/>
                </a:rPr>
                <a:t>)</a:t>
              </a:r>
              <a:endParaRPr lang="en-US" sz="2000" dirty="0">
                <a:effectLst>
                  <a:outerShdw blurRad="38100" dist="38100" dir="2700000" algn="tl">
                    <a:srgbClr val="000000">
                      <a:alpha val="43137"/>
                    </a:srgbClr>
                  </a:outerShdw>
                </a:effectLst>
                <a:latin typeface="Dubai" panose="020B0503030403030204" pitchFamily="34" charset="-78"/>
                <a:cs typeface="Dubai" panose="020B0503030403030204" pitchFamily="34" charset="-78"/>
              </a:endParaRPr>
            </a:p>
          </p:txBody>
        </p:sp>
        <p:sp>
          <p:nvSpPr>
            <p:cNvPr id="22" name="Content Placeholder 4">
              <a:extLst>
                <a:ext uri="{FF2B5EF4-FFF2-40B4-BE49-F238E27FC236}">
                  <a16:creationId xmlns="" xmlns:a16="http://schemas.microsoft.com/office/drawing/2014/main" id="{EBD6B52D-11B5-4687-B2E5-45E4003A5E69}"/>
                </a:ext>
              </a:extLst>
            </p:cNvPr>
            <p:cNvSpPr txBox="1">
              <a:spLocks/>
            </p:cNvSpPr>
            <p:nvPr/>
          </p:nvSpPr>
          <p:spPr>
            <a:xfrm>
              <a:off x="6209348" y="5035623"/>
              <a:ext cx="5208959" cy="554002"/>
            </a:xfrm>
            <a:prstGeom prst="rect">
              <a:avLst/>
            </a:prstGeom>
          </p:spPr>
          <p:txBody>
            <a:bodyPr>
              <a:no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rtl="1">
                <a:lnSpc>
                  <a:spcPct val="150000"/>
                </a:lnSpc>
                <a:buNone/>
              </a:pPr>
              <a:r>
                <a:rPr lang="ar-DZ" sz="2000" b="1" dirty="0" smtClean="0">
                  <a:latin typeface="Dubai" panose="020B0503030403030204" pitchFamily="34" charset="-78"/>
                  <a:cs typeface="Dubai" panose="020B0503030403030204" pitchFamily="34" charset="-78"/>
                </a:rPr>
                <a:t> </a:t>
              </a:r>
              <a:r>
                <a:rPr lang="ar-DZ" sz="2000" dirty="0" smtClean="0">
                  <a:latin typeface="Dubai" panose="020B0503030403030204" pitchFamily="34" charset="-78"/>
                  <a:cs typeface="Dubai" panose="020B0503030403030204" pitchFamily="34" charset="-78"/>
                </a:rPr>
                <a:t>أي</a:t>
              </a:r>
              <a:r>
                <a:rPr lang="ar-DZ" sz="2000" b="1" dirty="0" smtClean="0">
                  <a:latin typeface="Dubai" panose="020B0503030403030204" pitchFamily="34" charset="-78"/>
                  <a:cs typeface="Dubai" panose="020B0503030403030204" pitchFamily="34" charset="-78"/>
                </a:rPr>
                <a:t> </a:t>
              </a:r>
              <a:r>
                <a:rPr lang="ar-SA" sz="2000" b="1" dirty="0" smtClean="0">
                  <a:latin typeface="Dubai" panose="020B0503030403030204" pitchFamily="34" charset="-78"/>
                  <a:cs typeface="Dubai" panose="020B0503030403030204" pitchFamily="34" charset="-78"/>
                </a:rPr>
                <a:t>إنشاء </a:t>
              </a:r>
              <a:r>
                <a:rPr lang="ar-SA" sz="2000" b="1" dirty="0">
                  <a:latin typeface="Dubai" panose="020B0503030403030204" pitchFamily="34" charset="-78"/>
                  <a:cs typeface="Dubai" panose="020B0503030403030204" pitchFamily="34" charset="-78"/>
                </a:rPr>
                <a:t>عمل حر يتسم بالإبداع ويتصف بالمخاطرة .</a:t>
              </a:r>
            </a:p>
          </p:txBody>
        </p:sp>
        <p:grpSp>
          <p:nvGrpSpPr>
            <p:cNvPr id="29" name="Group 308">
              <a:extLst>
                <a:ext uri="{FF2B5EF4-FFF2-40B4-BE49-F238E27FC236}">
                  <a16:creationId xmlns="" xmlns:a16="http://schemas.microsoft.com/office/drawing/2014/main" id="{B3239236-BB7B-4003-901E-E13989EE6B25}"/>
                </a:ext>
              </a:extLst>
            </p:cNvPr>
            <p:cNvGrpSpPr/>
            <p:nvPr/>
          </p:nvGrpSpPr>
          <p:grpSpPr>
            <a:xfrm>
              <a:off x="2042985" y="2767465"/>
              <a:ext cx="1800000" cy="1800000"/>
              <a:chOff x="985739" y="3428998"/>
              <a:chExt cx="1872211" cy="1872210"/>
            </a:xfrm>
          </p:grpSpPr>
          <p:sp>
            <p:nvSpPr>
              <p:cNvPr id="31" name="Oval 309">
                <a:extLst>
                  <a:ext uri="{FF2B5EF4-FFF2-40B4-BE49-F238E27FC236}">
                    <a16:creationId xmlns="" xmlns:a16="http://schemas.microsoft.com/office/drawing/2014/main" id="{10AC9592-2A16-43F2-820C-1E7F1C4ABB1B}"/>
                  </a:ext>
                </a:extLst>
              </p:cNvPr>
              <p:cNvSpPr/>
              <p:nvPr/>
            </p:nvSpPr>
            <p:spPr>
              <a:xfrm>
                <a:off x="985739" y="3428998"/>
                <a:ext cx="1872210" cy="18722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sp>
            <p:nvSpPr>
              <p:cNvPr id="32" name="TextBox 310">
                <a:extLst>
                  <a:ext uri="{FF2B5EF4-FFF2-40B4-BE49-F238E27FC236}">
                    <a16:creationId xmlns="" xmlns:a16="http://schemas.microsoft.com/office/drawing/2014/main" id="{808626F3-3625-4C4E-B230-75CDFA9F39BA}"/>
                  </a:ext>
                </a:extLst>
              </p:cNvPr>
              <p:cNvSpPr txBox="1"/>
              <p:nvPr/>
            </p:nvSpPr>
            <p:spPr>
              <a:xfrm>
                <a:off x="985739" y="4177391"/>
                <a:ext cx="1872211" cy="375425"/>
              </a:xfrm>
              <a:prstGeom prst="rect">
                <a:avLst/>
              </a:prstGeom>
              <a:noFill/>
            </p:spPr>
            <p:txBody>
              <a:bodyPr wrap="square" rtlCol="0" anchor="ctr">
                <a:spAutoFit/>
              </a:bodyPr>
              <a:lstStyle/>
              <a:p>
                <a:pPr algn="ctr"/>
                <a:r>
                  <a:rPr lang="ar-SA" altLang="ko-KR" sz="2400" b="1" dirty="0">
                    <a:solidFill>
                      <a:schemeClr val="bg1"/>
                    </a:solidFill>
                  </a:rPr>
                  <a:t>المبادأة</a:t>
                </a:r>
                <a:endParaRPr lang="ko-KR" altLang="en-US" sz="2400" b="1" dirty="0">
                  <a:solidFill>
                    <a:schemeClr val="bg1"/>
                  </a:solidFill>
                </a:endParaRPr>
              </a:p>
            </p:txBody>
          </p:sp>
        </p:grpSp>
        <p:grpSp>
          <p:nvGrpSpPr>
            <p:cNvPr id="33" name="Group 311">
              <a:extLst>
                <a:ext uri="{FF2B5EF4-FFF2-40B4-BE49-F238E27FC236}">
                  <a16:creationId xmlns="" xmlns:a16="http://schemas.microsoft.com/office/drawing/2014/main" id="{6FB18443-E544-4CD0-BC71-6F11CAB2AE62}"/>
                </a:ext>
              </a:extLst>
            </p:cNvPr>
            <p:cNvGrpSpPr/>
            <p:nvPr/>
          </p:nvGrpSpPr>
          <p:grpSpPr>
            <a:xfrm>
              <a:off x="955566" y="4302996"/>
              <a:ext cx="1800000" cy="1800000"/>
              <a:chOff x="985739" y="3428998"/>
              <a:chExt cx="1872211" cy="1872210"/>
            </a:xfrm>
          </p:grpSpPr>
          <p:sp>
            <p:nvSpPr>
              <p:cNvPr id="34" name="Oval 312">
                <a:extLst>
                  <a:ext uri="{FF2B5EF4-FFF2-40B4-BE49-F238E27FC236}">
                    <a16:creationId xmlns="" xmlns:a16="http://schemas.microsoft.com/office/drawing/2014/main" id="{687FB056-86D7-4022-9D20-1180C138C29D}"/>
                  </a:ext>
                </a:extLst>
              </p:cNvPr>
              <p:cNvSpPr/>
              <p:nvPr/>
            </p:nvSpPr>
            <p:spPr>
              <a:xfrm>
                <a:off x="985739" y="3428998"/>
                <a:ext cx="1872210" cy="187221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35" name="TextBox 313">
                <a:extLst>
                  <a:ext uri="{FF2B5EF4-FFF2-40B4-BE49-F238E27FC236}">
                    <a16:creationId xmlns="" xmlns:a16="http://schemas.microsoft.com/office/drawing/2014/main" id="{4A6A2174-63EF-49A9-A461-45D6FCA5E8DF}"/>
                  </a:ext>
                </a:extLst>
              </p:cNvPr>
              <p:cNvSpPr txBox="1"/>
              <p:nvPr/>
            </p:nvSpPr>
            <p:spPr>
              <a:xfrm>
                <a:off x="985739" y="4190311"/>
                <a:ext cx="1872211" cy="349584"/>
              </a:xfrm>
              <a:prstGeom prst="rect">
                <a:avLst/>
              </a:prstGeom>
              <a:noFill/>
            </p:spPr>
            <p:txBody>
              <a:bodyPr wrap="square" rtlCol="0" anchor="ctr">
                <a:spAutoFit/>
              </a:bodyPr>
              <a:lstStyle/>
              <a:p>
                <a:pPr algn="ctr"/>
                <a:r>
                  <a:rPr lang="ar-SA" altLang="ko-KR" sz="2400" b="1" dirty="0">
                    <a:solidFill>
                      <a:schemeClr val="bg1"/>
                    </a:solidFill>
                  </a:rPr>
                  <a:t>إنشاء المشروع</a:t>
                </a:r>
                <a:endParaRPr lang="ko-KR" altLang="en-US" sz="2400" b="1" dirty="0">
                  <a:solidFill>
                    <a:schemeClr val="bg1"/>
                  </a:solidFill>
                </a:endParaRPr>
              </a:p>
            </p:txBody>
          </p:sp>
        </p:grpSp>
        <p:grpSp>
          <p:nvGrpSpPr>
            <p:cNvPr id="37" name="Group 314">
              <a:extLst>
                <a:ext uri="{FF2B5EF4-FFF2-40B4-BE49-F238E27FC236}">
                  <a16:creationId xmlns="" xmlns:a16="http://schemas.microsoft.com/office/drawing/2014/main" id="{25D2D2EF-A50F-4E9E-B91C-04A8CDE5CAF3}"/>
                </a:ext>
              </a:extLst>
            </p:cNvPr>
            <p:cNvGrpSpPr/>
            <p:nvPr/>
          </p:nvGrpSpPr>
          <p:grpSpPr>
            <a:xfrm>
              <a:off x="3509349" y="4063608"/>
              <a:ext cx="1800000" cy="1800000"/>
              <a:chOff x="985739" y="3428998"/>
              <a:chExt cx="1872211" cy="1872210"/>
            </a:xfrm>
          </p:grpSpPr>
          <p:sp>
            <p:nvSpPr>
              <p:cNvPr id="39" name="Oval 315">
                <a:extLst>
                  <a:ext uri="{FF2B5EF4-FFF2-40B4-BE49-F238E27FC236}">
                    <a16:creationId xmlns="" xmlns:a16="http://schemas.microsoft.com/office/drawing/2014/main" id="{1279C76E-DEAC-4218-B0B1-006D3D53DFF5}"/>
                  </a:ext>
                </a:extLst>
              </p:cNvPr>
              <p:cNvSpPr/>
              <p:nvPr/>
            </p:nvSpPr>
            <p:spPr>
              <a:xfrm>
                <a:off x="985739" y="3428998"/>
                <a:ext cx="1872210" cy="187221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40" name="TextBox 316">
                <a:extLst>
                  <a:ext uri="{FF2B5EF4-FFF2-40B4-BE49-F238E27FC236}">
                    <a16:creationId xmlns="" xmlns:a16="http://schemas.microsoft.com/office/drawing/2014/main" id="{241A4546-E42D-49BC-89E4-78702AD12C05}"/>
                  </a:ext>
                </a:extLst>
              </p:cNvPr>
              <p:cNvSpPr txBox="1"/>
              <p:nvPr/>
            </p:nvSpPr>
            <p:spPr>
              <a:xfrm>
                <a:off x="985739" y="4177391"/>
                <a:ext cx="1872211" cy="375425"/>
              </a:xfrm>
              <a:prstGeom prst="rect">
                <a:avLst/>
              </a:prstGeom>
              <a:noFill/>
            </p:spPr>
            <p:txBody>
              <a:bodyPr wrap="square" rtlCol="0" anchor="ctr">
                <a:spAutoFit/>
              </a:bodyPr>
              <a:lstStyle/>
              <a:p>
                <a:pPr algn="ctr"/>
                <a:r>
                  <a:rPr lang="ar-SA" altLang="ko-KR" sz="2400" b="1" dirty="0">
                    <a:solidFill>
                      <a:schemeClr val="bg1"/>
                    </a:solidFill>
                  </a:rPr>
                  <a:t>الريادة</a:t>
                </a:r>
                <a:endParaRPr lang="ko-KR" altLang="en-US" sz="2400" b="1" dirty="0">
                  <a:solidFill>
                    <a:schemeClr val="bg1"/>
                  </a:solidFill>
                </a:endParaRPr>
              </a:p>
            </p:txBody>
          </p:sp>
        </p:grpSp>
        <p:grpSp>
          <p:nvGrpSpPr>
            <p:cNvPr id="41" name="Group 317">
              <a:extLst>
                <a:ext uri="{FF2B5EF4-FFF2-40B4-BE49-F238E27FC236}">
                  <a16:creationId xmlns="" xmlns:a16="http://schemas.microsoft.com/office/drawing/2014/main" id="{8C45DE5D-07D2-4084-9396-A3474DA2D3CD}"/>
                </a:ext>
              </a:extLst>
            </p:cNvPr>
            <p:cNvGrpSpPr/>
            <p:nvPr/>
          </p:nvGrpSpPr>
          <p:grpSpPr>
            <a:xfrm>
              <a:off x="4054337" y="2009762"/>
              <a:ext cx="1800000" cy="1800000"/>
              <a:chOff x="985739" y="3428998"/>
              <a:chExt cx="1872211" cy="1872210"/>
            </a:xfrm>
          </p:grpSpPr>
          <p:sp>
            <p:nvSpPr>
              <p:cNvPr id="43" name="Oval 318">
                <a:extLst>
                  <a:ext uri="{FF2B5EF4-FFF2-40B4-BE49-F238E27FC236}">
                    <a16:creationId xmlns="" xmlns:a16="http://schemas.microsoft.com/office/drawing/2014/main" id="{2A8EAAF5-CA39-4241-947E-46AB371B0AAA}"/>
                  </a:ext>
                </a:extLst>
              </p:cNvPr>
              <p:cNvSpPr/>
              <p:nvPr/>
            </p:nvSpPr>
            <p:spPr>
              <a:xfrm>
                <a:off x="985739" y="3428998"/>
                <a:ext cx="1872210" cy="187221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44" name="TextBox 319">
                <a:extLst>
                  <a:ext uri="{FF2B5EF4-FFF2-40B4-BE49-F238E27FC236}">
                    <a16:creationId xmlns="" xmlns:a16="http://schemas.microsoft.com/office/drawing/2014/main" id="{6A378CD2-F189-47F5-87F4-4D90477571AE}"/>
                  </a:ext>
                </a:extLst>
              </p:cNvPr>
              <p:cNvSpPr txBox="1"/>
              <p:nvPr/>
            </p:nvSpPr>
            <p:spPr>
              <a:xfrm>
                <a:off x="985739" y="4203243"/>
                <a:ext cx="1872211" cy="323717"/>
              </a:xfrm>
              <a:prstGeom prst="rect">
                <a:avLst/>
              </a:prstGeom>
              <a:noFill/>
            </p:spPr>
            <p:txBody>
              <a:bodyPr wrap="square" rtlCol="0" anchor="ctr">
                <a:spAutoFit/>
              </a:bodyPr>
              <a:lstStyle/>
              <a:p>
                <a:pPr algn="ctr"/>
                <a:r>
                  <a:rPr lang="ar-SA" altLang="ko-KR" sz="2400" b="1" dirty="0">
                    <a:solidFill>
                      <a:schemeClr val="bg1"/>
                    </a:solidFill>
                  </a:rPr>
                  <a:t>المبادرة</a:t>
                </a:r>
                <a:endParaRPr lang="ko-KR" altLang="en-US" sz="2400" b="1" dirty="0">
                  <a:solidFill>
                    <a:schemeClr val="bg1"/>
                  </a:solidFill>
                </a:endParaRPr>
              </a:p>
            </p:txBody>
          </p:sp>
        </p:grpSp>
        <p:grpSp>
          <p:nvGrpSpPr>
            <p:cNvPr id="45" name="Group 320">
              <a:extLst>
                <a:ext uri="{FF2B5EF4-FFF2-40B4-BE49-F238E27FC236}">
                  <a16:creationId xmlns="" xmlns:a16="http://schemas.microsoft.com/office/drawing/2014/main" id="{E8AAB951-31F6-4638-8D15-8CCF585A9B4B}"/>
                </a:ext>
              </a:extLst>
            </p:cNvPr>
            <p:cNvGrpSpPr/>
            <p:nvPr/>
          </p:nvGrpSpPr>
          <p:grpSpPr>
            <a:xfrm>
              <a:off x="5129349" y="4659088"/>
              <a:ext cx="1080000" cy="1080000"/>
              <a:chOff x="985739" y="3428998"/>
              <a:chExt cx="1872211" cy="1872210"/>
            </a:xfrm>
          </p:grpSpPr>
          <p:sp>
            <p:nvSpPr>
              <p:cNvPr id="46" name="Oval 321">
                <a:extLst>
                  <a:ext uri="{FF2B5EF4-FFF2-40B4-BE49-F238E27FC236}">
                    <a16:creationId xmlns="" xmlns:a16="http://schemas.microsoft.com/office/drawing/2014/main" id="{7DB57C1B-9375-4059-83CB-B5755FE1E769}"/>
                  </a:ext>
                </a:extLst>
              </p:cNvPr>
              <p:cNvSpPr/>
              <p:nvPr/>
            </p:nvSpPr>
            <p:spPr>
              <a:xfrm>
                <a:off x="985739" y="3428998"/>
                <a:ext cx="1872210" cy="187221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48" name="TextBox 322">
                <a:extLst>
                  <a:ext uri="{FF2B5EF4-FFF2-40B4-BE49-F238E27FC236}">
                    <a16:creationId xmlns="" xmlns:a16="http://schemas.microsoft.com/office/drawing/2014/main" id="{E7D9C051-C524-44B1-868B-7D6B86431981}"/>
                  </a:ext>
                </a:extLst>
              </p:cNvPr>
              <p:cNvSpPr txBox="1"/>
              <p:nvPr/>
            </p:nvSpPr>
            <p:spPr>
              <a:xfrm>
                <a:off x="985739" y="4109457"/>
                <a:ext cx="1872211" cy="511294"/>
              </a:xfrm>
              <a:prstGeom prst="rect">
                <a:avLst/>
              </a:prstGeom>
              <a:noFill/>
            </p:spPr>
            <p:txBody>
              <a:bodyPr wrap="square" rtlCol="0" anchor="ctr">
                <a:spAutoFit/>
              </a:bodyPr>
              <a:lstStyle/>
              <a:p>
                <a:pPr algn="ctr"/>
                <a:endParaRPr lang="ko-KR" altLang="en-US" sz="1600" b="1" dirty="0">
                  <a:solidFill>
                    <a:schemeClr val="bg1"/>
                  </a:solidFill>
                </a:endParaRPr>
              </a:p>
            </p:txBody>
          </p:sp>
        </p:grpSp>
        <p:grpSp>
          <p:nvGrpSpPr>
            <p:cNvPr id="49" name="Group 323">
              <a:extLst>
                <a:ext uri="{FF2B5EF4-FFF2-40B4-BE49-F238E27FC236}">
                  <a16:creationId xmlns="" xmlns:a16="http://schemas.microsoft.com/office/drawing/2014/main" id="{FB26E9D3-B654-4507-BF30-350DA2A47023}"/>
                </a:ext>
              </a:extLst>
            </p:cNvPr>
            <p:cNvGrpSpPr/>
            <p:nvPr/>
          </p:nvGrpSpPr>
          <p:grpSpPr>
            <a:xfrm>
              <a:off x="845133" y="2013063"/>
              <a:ext cx="1426330" cy="1426329"/>
              <a:chOff x="985739" y="3428998"/>
              <a:chExt cx="1872212" cy="1872210"/>
            </a:xfrm>
          </p:grpSpPr>
          <p:sp>
            <p:nvSpPr>
              <p:cNvPr id="51" name="Oval 324">
                <a:extLst>
                  <a:ext uri="{FF2B5EF4-FFF2-40B4-BE49-F238E27FC236}">
                    <a16:creationId xmlns="" xmlns:a16="http://schemas.microsoft.com/office/drawing/2014/main" id="{4B5A6ECA-8DA5-4564-8465-57D451AAAC1A}"/>
                  </a:ext>
                </a:extLst>
              </p:cNvPr>
              <p:cNvSpPr/>
              <p:nvPr/>
            </p:nvSpPr>
            <p:spPr>
              <a:xfrm>
                <a:off x="985739" y="3428998"/>
                <a:ext cx="1872210" cy="187221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sp>
            <p:nvSpPr>
              <p:cNvPr id="52" name="TextBox 325">
                <a:extLst>
                  <a:ext uri="{FF2B5EF4-FFF2-40B4-BE49-F238E27FC236}">
                    <a16:creationId xmlns="" xmlns:a16="http://schemas.microsoft.com/office/drawing/2014/main" id="{8656C109-D6D8-4643-9C12-006B727FB04E}"/>
                  </a:ext>
                </a:extLst>
              </p:cNvPr>
              <p:cNvSpPr txBox="1"/>
              <p:nvPr/>
            </p:nvSpPr>
            <p:spPr>
              <a:xfrm>
                <a:off x="985739" y="4142908"/>
                <a:ext cx="1872212" cy="444388"/>
              </a:xfrm>
              <a:prstGeom prst="rect">
                <a:avLst/>
              </a:prstGeom>
              <a:noFill/>
            </p:spPr>
            <p:txBody>
              <a:bodyPr wrap="square" rtlCol="0" anchor="ctr">
                <a:spAutoFit/>
              </a:bodyPr>
              <a:lstStyle/>
              <a:p>
                <a:pPr algn="ctr"/>
                <a:r>
                  <a:rPr lang="ar-SA" altLang="ko-KR" sz="1600" b="1" dirty="0">
                    <a:solidFill>
                      <a:schemeClr val="bg1"/>
                    </a:solidFill>
                  </a:rPr>
                  <a:t>العمل الحر</a:t>
                </a:r>
                <a:endParaRPr lang="ko-KR" altLang="en-US" sz="1600" b="1" dirty="0">
                  <a:solidFill>
                    <a:schemeClr val="bg1"/>
                  </a:solidFill>
                </a:endParaRPr>
              </a:p>
            </p:txBody>
          </p:sp>
        </p:grpSp>
        <p:sp>
          <p:nvSpPr>
            <p:cNvPr id="53" name="Oval 326">
              <a:extLst>
                <a:ext uri="{FF2B5EF4-FFF2-40B4-BE49-F238E27FC236}">
                  <a16:creationId xmlns="" xmlns:a16="http://schemas.microsoft.com/office/drawing/2014/main" id="{A8A2335E-895E-460F-AD6B-02D6407C3005}"/>
                </a:ext>
              </a:extLst>
            </p:cNvPr>
            <p:cNvSpPr/>
            <p:nvPr/>
          </p:nvSpPr>
          <p:spPr>
            <a:xfrm>
              <a:off x="3734535" y="2048701"/>
              <a:ext cx="796943" cy="796943"/>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54" name="Oval 327">
              <a:extLst>
                <a:ext uri="{FF2B5EF4-FFF2-40B4-BE49-F238E27FC236}">
                  <a16:creationId xmlns="" xmlns:a16="http://schemas.microsoft.com/office/drawing/2014/main" id="{95D94ED4-1645-4BA0-9978-0F73F7D5F0C2}"/>
                </a:ext>
              </a:extLst>
            </p:cNvPr>
            <p:cNvSpPr/>
            <p:nvPr/>
          </p:nvSpPr>
          <p:spPr>
            <a:xfrm>
              <a:off x="2716448" y="5482845"/>
              <a:ext cx="720000" cy="72000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700" dirty="0"/>
                <a:t>.</a:t>
              </a:r>
              <a:endParaRPr lang="ko-KR" altLang="en-US" sz="2700" dirty="0"/>
            </a:p>
          </p:txBody>
        </p:sp>
        <p:sp>
          <p:nvSpPr>
            <p:cNvPr id="55" name="Oval 327">
              <a:extLst>
                <a:ext uri="{FF2B5EF4-FFF2-40B4-BE49-F238E27FC236}">
                  <a16:creationId xmlns="" xmlns:a16="http://schemas.microsoft.com/office/drawing/2014/main" id="{55F1E004-5FEA-46F4-B95D-5F5C2EA7FDBE}"/>
                </a:ext>
              </a:extLst>
            </p:cNvPr>
            <p:cNvSpPr/>
            <p:nvPr/>
          </p:nvSpPr>
          <p:spPr>
            <a:xfrm>
              <a:off x="1422068" y="3242497"/>
              <a:ext cx="720000" cy="720000"/>
            </a:xfrm>
            <a:prstGeom prst="ellipse">
              <a:avLst/>
            </a:prstGeom>
            <a:solidFill>
              <a:schemeClr val="accent1">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altLang="ko-KR" sz="2700" dirty="0"/>
                <a:t>.</a:t>
              </a:r>
              <a:endParaRPr lang="ko-KR" altLang="en-US" sz="2700" dirty="0"/>
            </a:p>
          </p:txBody>
        </p:sp>
        <p:sp>
          <p:nvSpPr>
            <p:cNvPr id="56" name="شكل بيضاوي 55">
              <a:extLst>
                <a:ext uri="{FF2B5EF4-FFF2-40B4-BE49-F238E27FC236}">
                  <a16:creationId xmlns="" xmlns:a16="http://schemas.microsoft.com/office/drawing/2014/main" id="{0556F1F3-46C4-403B-88EE-02F67725E0C7}"/>
                </a:ext>
              </a:extLst>
            </p:cNvPr>
            <p:cNvSpPr/>
            <p:nvPr/>
          </p:nvSpPr>
          <p:spPr>
            <a:xfrm>
              <a:off x="335596" y="5862791"/>
              <a:ext cx="771218" cy="771218"/>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en-US" sz="2800" b="1" dirty="0">
                  <a:effectLst>
                    <a:outerShdw blurRad="38100" dist="38100" dir="2700000" algn="tl">
                      <a:srgbClr val="000000">
                        <a:alpha val="43137"/>
                      </a:srgbClr>
                    </a:outerShdw>
                  </a:effectLst>
                  <a:cs typeface="+mj-cs"/>
                </a:rPr>
                <a:t>06</a:t>
              </a:r>
              <a:endParaRPr lang="ar-SA" sz="2800" b="1" dirty="0">
                <a:effectLst>
                  <a:outerShdw blurRad="38100" dist="38100" dir="2700000" algn="tl">
                    <a:srgbClr val="000000">
                      <a:alpha val="43137"/>
                    </a:srgbClr>
                  </a:outerShdw>
                </a:effectLst>
                <a:cs typeface="+mj-cs"/>
              </a:endParaRPr>
            </a:p>
          </p:txBody>
        </p:sp>
      </p:grpSp>
    </p:spTree>
    <p:extLst>
      <p:ext uri="{BB962C8B-B14F-4D97-AF65-F5344CB8AC3E}">
        <p14:creationId xmlns:p14="http://schemas.microsoft.com/office/powerpoint/2010/main" val="1549551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B1B0B2"/>
            </a:gs>
            <a:gs pos="100000">
              <a:srgbClr val="707175"/>
            </a:gs>
          </a:gsLst>
          <a:lin ang="10800000" scaled="1"/>
          <a:tileRect/>
        </a:gradFill>
        <a:effectLst/>
      </p:bgPr>
    </p:bg>
    <p:spTree>
      <p:nvGrpSpPr>
        <p:cNvPr id="1" name=""/>
        <p:cNvGrpSpPr/>
        <p:nvPr/>
      </p:nvGrpSpPr>
      <p:grpSpPr>
        <a:xfrm>
          <a:off x="0" y="0"/>
          <a:ext cx="0" cy="0"/>
          <a:chOff x="0" y="0"/>
          <a:chExt cx="0" cy="0"/>
        </a:xfrm>
      </p:grpSpPr>
      <p:grpSp>
        <p:nvGrpSpPr>
          <p:cNvPr id="4" name="مجموعة 3">
            <a:extLst>
              <a:ext uri="{FF2B5EF4-FFF2-40B4-BE49-F238E27FC236}">
                <a16:creationId xmlns="" xmlns:a16="http://schemas.microsoft.com/office/drawing/2014/main" id="{7625C01E-1388-4D4C-A485-38C4982D6327}"/>
              </a:ext>
            </a:extLst>
          </p:cNvPr>
          <p:cNvGrpSpPr/>
          <p:nvPr/>
        </p:nvGrpSpPr>
        <p:grpSpPr>
          <a:xfrm>
            <a:off x="514125" y="609600"/>
            <a:ext cx="11163525" cy="5781818"/>
            <a:chOff x="514125" y="609600"/>
            <a:chExt cx="11163525" cy="5781818"/>
          </a:xfrm>
        </p:grpSpPr>
        <p:sp>
          <p:nvSpPr>
            <p:cNvPr id="8" name="مستطيل 7">
              <a:extLst>
                <a:ext uri="{FF2B5EF4-FFF2-40B4-BE49-F238E27FC236}">
                  <a16:creationId xmlns="" xmlns:a16="http://schemas.microsoft.com/office/drawing/2014/main" id="{9627EF75-7463-48B3-AFC3-61A677C72238}"/>
                </a:ext>
              </a:extLst>
            </p:cNvPr>
            <p:cNvSpPr/>
            <p:nvPr/>
          </p:nvSpPr>
          <p:spPr>
            <a:xfrm>
              <a:off x="609600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7" name="مستطيل 6">
              <a:extLst>
                <a:ext uri="{FF2B5EF4-FFF2-40B4-BE49-F238E27FC236}">
                  <a16:creationId xmlns="" xmlns:a16="http://schemas.microsoft.com/office/drawing/2014/main" id="{1D8B1CFD-FBB9-40AA-9E56-65BA94E28B73}"/>
                </a:ext>
              </a:extLst>
            </p:cNvPr>
            <p:cNvSpPr/>
            <p:nvPr/>
          </p:nvSpPr>
          <p:spPr>
            <a:xfrm>
              <a:off x="51435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30" name="مستطيل 29">
              <a:extLst>
                <a:ext uri="{FF2B5EF4-FFF2-40B4-BE49-F238E27FC236}">
                  <a16:creationId xmlns="" xmlns:a16="http://schemas.microsoft.com/office/drawing/2014/main" id="{089204CC-8504-494A-A916-00EFCA8BC2D5}"/>
                </a:ext>
              </a:extLst>
            </p:cNvPr>
            <p:cNvSpPr/>
            <p:nvPr/>
          </p:nvSpPr>
          <p:spPr>
            <a:xfrm>
              <a:off x="514125" y="1206501"/>
              <a:ext cx="5581650" cy="443816"/>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57" name="مستطيل 156">
              <a:extLst>
                <a:ext uri="{FF2B5EF4-FFF2-40B4-BE49-F238E27FC236}">
                  <a16:creationId xmlns="" xmlns:a16="http://schemas.microsoft.com/office/drawing/2014/main" id="{FE21F832-5653-4B9E-BB22-BD405F661E3E}"/>
                </a:ext>
              </a:extLst>
            </p:cNvPr>
            <p:cNvSpPr/>
            <p:nvPr/>
          </p:nvSpPr>
          <p:spPr>
            <a:xfrm>
              <a:off x="6141720" y="1206500"/>
              <a:ext cx="1666965"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58" name="مستطيل 157">
              <a:extLst>
                <a:ext uri="{FF2B5EF4-FFF2-40B4-BE49-F238E27FC236}">
                  <a16:creationId xmlns="" xmlns:a16="http://schemas.microsoft.com/office/drawing/2014/main" id="{45C4B167-983B-446D-AA57-E975B4362994}"/>
                </a:ext>
              </a:extLst>
            </p:cNvPr>
            <p:cNvSpPr/>
            <p:nvPr/>
          </p:nvSpPr>
          <p:spPr>
            <a:xfrm>
              <a:off x="10600713" y="1206500"/>
              <a:ext cx="1076712"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grpSp>
      <p:sp>
        <p:nvSpPr>
          <p:cNvPr id="50" name="مستطيل 2">
            <a:extLst>
              <a:ext uri="{FF2B5EF4-FFF2-40B4-BE49-F238E27FC236}">
                <a16:creationId xmlns="" xmlns:a16="http://schemas.microsoft.com/office/drawing/2014/main" id="{BE6A001E-A096-4FB9-9B51-44DFC2D7337F}"/>
              </a:ext>
            </a:extLst>
          </p:cNvPr>
          <p:cNvSpPr>
            <a:spLocks noChangeArrowheads="1"/>
          </p:cNvSpPr>
          <p:nvPr/>
        </p:nvSpPr>
        <p:spPr bwMode="auto">
          <a:xfrm>
            <a:off x="7428351" y="1120661"/>
            <a:ext cx="347662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ar-SA" altLang="en-US" sz="3200" b="1" dirty="0">
                <a:solidFill>
                  <a:srgbClr val="00B050"/>
                </a:solidFill>
                <a:cs typeface="AL-Mohanad Bold" pitchFamily="2" charset="-78"/>
              </a:rPr>
              <a:t>أبعاد ريادة الأعمال</a:t>
            </a:r>
            <a:endParaRPr lang="ar-SA" altLang="en-US" sz="3200" b="1" dirty="0">
              <a:solidFill>
                <a:srgbClr val="FF0000"/>
              </a:solidFill>
              <a:cs typeface="Calibri" panose="020F0502020204030204" pitchFamily="34" charset="0"/>
            </a:endParaRPr>
          </a:p>
        </p:txBody>
      </p:sp>
      <p:sp>
        <p:nvSpPr>
          <p:cNvPr id="42" name="Content Placeholder 4">
            <a:extLst>
              <a:ext uri="{FF2B5EF4-FFF2-40B4-BE49-F238E27FC236}">
                <a16:creationId xmlns="" xmlns:a16="http://schemas.microsoft.com/office/drawing/2014/main" id="{0E515DA2-0FFD-4429-8ABF-B4538F4E4A72}"/>
              </a:ext>
            </a:extLst>
          </p:cNvPr>
          <p:cNvSpPr txBox="1">
            <a:spLocks/>
          </p:cNvSpPr>
          <p:nvPr/>
        </p:nvSpPr>
        <p:spPr>
          <a:xfrm>
            <a:off x="6282345" y="2726228"/>
            <a:ext cx="5208960" cy="1990916"/>
          </a:xfrm>
          <a:prstGeom prst="rect">
            <a:avLst/>
          </a:prstGeom>
        </p:spPr>
        <p:txBody>
          <a:bodyPr>
            <a:no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16000" algn="just" rtl="1">
              <a:lnSpc>
                <a:spcPct val="150000"/>
              </a:lnSpc>
              <a:buClr>
                <a:srgbClr val="FFC000"/>
              </a:buClr>
              <a:buSzPct val="80000"/>
              <a:buFont typeface="Wingdings" panose="05000000000000000000" pitchFamily="2" charset="2"/>
              <a:buChar char="q"/>
            </a:pPr>
            <a:r>
              <a:rPr lang="ar-SA" sz="2000" b="1" dirty="0">
                <a:latin typeface="Dubai" panose="020B0503030403030204" pitchFamily="34" charset="-78"/>
                <a:cs typeface="Dubai" panose="020B0503030403030204" pitchFamily="34" charset="-78"/>
              </a:rPr>
              <a:t>أن يكون العمل حراً.</a:t>
            </a:r>
          </a:p>
          <a:p>
            <a:pPr marL="216000" algn="just" rtl="1">
              <a:lnSpc>
                <a:spcPct val="150000"/>
              </a:lnSpc>
              <a:buClr>
                <a:srgbClr val="FFC000"/>
              </a:buClr>
              <a:buSzPct val="80000"/>
              <a:buFont typeface="Wingdings" panose="05000000000000000000" pitchFamily="2" charset="2"/>
              <a:buChar char="q"/>
            </a:pPr>
            <a:r>
              <a:rPr lang="ar-SA" sz="2000" b="1" dirty="0">
                <a:latin typeface="Dubai" panose="020B0503030403030204" pitchFamily="34" charset="-78"/>
                <a:cs typeface="Dubai" panose="020B0503030403030204" pitchFamily="34" charset="-78"/>
              </a:rPr>
              <a:t>أن يتضمن نوعاً من المخاطرة.</a:t>
            </a:r>
          </a:p>
          <a:p>
            <a:pPr marL="216000" algn="just" rtl="1">
              <a:lnSpc>
                <a:spcPct val="150000"/>
              </a:lnSpc>
              <a:buClr>
                <a:srgbClr val="FFC000"/>
              </a:buClr>
              <a:buSzPct val="80000"/>
              <a:buFont typeface="Wingdings" panose="05000000000000000000" pitchFamily="2" charset="2"/>
              <a:buChar char="q"/>
            </a:pPr>
            <a:r>
              <a:rPr lang="ar-SA" sz="2000" b="1" dirty="0">
                <a:latin typeface="Dubai" panose="020B0503030403030204" pitchFamily="34" charset="-78"/>
                <a:cs typeface="Dubai" panose="020B0503030403030204" pitchFamily="34" charset="-78"/>
              </a:rPr>
              <a:t>إن يكون إبداعياً.</a:t>
            </a:r>
          </a:p>
        </p:txBody>
      </p:sp>
      <p:sp>
        <p:nvSpPr>
          <p:cNvPr id="5" name="شكل بيضاوي 4">
            <a:extLst>
              <a:ext uri="{FF2B5EF4-FFF2-40B4-BE49-F238E27FC236}">
                <a16:creationId xmlns="" xmlns:a16="http://schemas.microsoft.com/office/drawing/2014/main" id="{B3B01D4F-8965-4895-B369-ACB952C475B7}"/>
              </a:ext>
            </a:extLst>
          </p:cNvPr>
          <p:cNvSpPr/>
          <p:nvPr/>
        </p:nvSpPr>
        <p:spPr>
          <a:xfrm>
            <a:off x="784384" y="891654"/>
            <a:ext cx="806678" cy="806678"/>
          </a:xfrm>
          <a:prstGeom prst="ellipse">
            <a:avLst/>
          </a:prstGeom>
          <a:solidFill>
            <a:schemeClr val="bg1"/>
          </a:solidFill>
          <a:ln w="28575">
            <a:solidFill>
              <a:srgbClr val="FFC000"/>
            </a:solidFill>
            <a:prstDash val="dash"/>
          </a:ln>
        </p:spPr>
        <p:style>
          <a:lnRef idx="2">
            <a:schemeClr val="accent6"/>
          </a:lnRef>
          <a:fillRef idx="1">
            <a:schemeClr val="lt1"/>
          </a:fillRef>
          <a:effectRef idx="0">
            <a:schemeClr val="accent6"/>
          </a:effectRef>
          <a:fontRef idx="minor">
            <a:schemeClr val="dk1"/>
          </a:fontRef>
        </p:style>
        <p:txBody>
          <a:bodyPr rtlCol="1" anchor="ctr"/>
          <a:lstStyle/>
          <a:p>
            <a:pPr algn="ctr"/>
            <a:r>
              <a:rPr lang="en-US" sz="3600" dirty="0">
                <a:solidFill>
                  <a:schemeClr val="tx1"/>
                </a:solidFill>
                <a:cs typeface="+mj-cs"/>
              </a:rPr>
              <a:t>2</a:t>
            </a:r>
            <a:endParaRPr lang="ar-SA" sz="3600" dirty="0">
              <a:solidFill>
                <a:schemeClr val="tx1"/>
              </a:solidFill>
              <a:cs typeface="+mj-cs"/>
            </a:endParaRPr>
          </a:p>
        </p:txBody>
      </p:sp>
      <p:sp>
        <p:nvSpPr>
          <p:cNvPr id="2" name="مستطيل 1">
            <a:extLst>
              <a:ext uri="{FF2B5EF4-FFF2-40B4-BE49-F238E27FC236}">
                <a16:creationId xmlns="" xmlns:a16="http://schemas.microsoft.com/office/drawing/2014/main" id="{E1E29541-0AB1-4136-9B50-377C002EC6BF}"/>
              </a:ext>
            </a:extLst>
          </p:cNvPr>
          <p:cNvSpPr/>
          <p:nvPr/>
        </p:nvSpPr>
        <p:spPr>
          <a:xfrm>
            <a:off x="7744053" y="1886322"/>
            <a:ext cx="4280404" cy="515526"/>
          </a:xfrm>
          <a:prstGeom prst="rect">
            <a:avLst/>
          </a:prstGeom>
          <a:ln w="28575">
            <a:solidFill>
              <a:srgbClr val="FFC000"/>
            </a:solidFill>
          </a:ln>
        </p:spPr>
        <p:style>
          <a:lnRef idx="2">
            <a:schemeClr val="accent2"/>
          </a:lnRef>
          <a:fillRef idx="1">
            <a:schemeClr val="lt1"/>
          </a:fillRef>
          <a:effectRef idx="0">
            <a:schemeClr val="accent2"/>
          </a:effectRef>
          <a:fontRef idx="minor">
            <a:schemeClr val="dk1"/>
          </a:fontRef>
        </p:style>
        <p:txBody>
          <a:bodyPr wrap="none">
            <a:spAutoFit/>
          </a:bodyPr>
          <a:lstStyle/>
          <a:p>
            <a:pPr algn="just" rtl="1">
              <a:lnSpc>
                <a:spcPct val="150000"/>
              </a:lnSpc>
            </a:pPr>
            <a:r>
              <a:rPr lang="ar-SA" sz="2000" dirty="0">
                <a:effectLst>
                  <a:outerShdw blurRad="38100" dist="38100" dir="2700000" algn="tl">
                    <a:srgbClr val="000000">
                      <a:alpha val="43137"/>
                    </a:srgbClr>
                  </a:outerShdw>
                </a:effectLst>
                <a:latin typeface="Dubai" panose="020B0503030403030204" pitchFamily="34" charset="-78"/>
                <a:cs typeface="Dubai" panose="020B0503030403030204" pitchFamily="34" charset="-78"/>
              </a:rPr>
              <a:t>تعريف ريادة الأعمال: (</a:t>
            </a:r>
            <a:r>
              <a:rPr lang="en-US" sz="2000" dirty="0">
                <a:effectLst>
                  <a:outerShdw blurRad="38100" dist="38100" dir="2700000" algn="tl">
                    <a:srgbClr val="000000">
                      <a:alpha val="43137"/>
                    </a:srgbClr>
                  </a:outerShdw>
                </a:effectLst>
                <a:latin typeface="Dubai" panose="020B0503030403030204" pitchFamily="34" charset="-78"/>
                <a:cs typeface="Dubai" panose="020B0503030403030204" pitchFamily="34" charset="-78"/>
              </a:rPr>
              <a:t>Entrepreneurship</a:t>
            </a:r>
            <a:r>
              <a:rPr lang="ar-SA" sz="2000" dirty="0">
                <a:effectLst>
                  <a:outerShdw blurRad="38100" dist="38100" dir="2700000" algn="tl">
                    <a:srgbClr val="000000">
                      <a:alpha val="43137"/>
                    </a:srgbClr>
                  </a:outerShdw>
                </a:effectLst>
                <a:latin typeface="Dubai" panose="020B0503030403030204" pitchFamily="34" charset="-78"/>
                <a:cs typeface="Dubai" panose="020B0503030403030204" pitchFamily="34" charset="-78"/>
              </a:rPr>
              <a:t>)</a:t>
            </a:r>
            <a:endParaRPr lang="en-US" sz="2000" dirty="0">
              <a:effectLst>
                <a:outerShdw blurRad="38100" dist="38100" dir="2700000" algn="tl">
                  <a:srgbClr val="000000">
                    <a:alpha val="43137"/>
                  </a:srgbClr>
                </a:outerShdw>
              </a:effectLst>
              <a:latin typeface="Dubai" panose="020B0503030403030204" pitchFamily="34" charset="-78"/>
              <a:cs typeface="Dubai" panose="020B0503030403030204" pitchFamily="34" charset="-78"/>
            </a:endParaRPr>
          </a:p>
        </p:txBody>
      </p:sp>
      <p:sp>
        <p:nvSpPr>
          <p:cNvPr id="56" name="شكل بيضاوي 55">
            <a:extLst>
              <a:ext uri="{FF2B5EF4-FFF2-40B4-BE49-F238E27FC236}">
                <a16:creationId xmlns="" xmlns:a16="http://schemas.microsoft.com/office/drawing/2014/main" id="{0556F1F3-46C4-403B-88EE-02F67725E0C7}"/>
              </a:ext>
            </a:extLst>
          </p:cNvPr>
          <p:cNvSpPr/>
          <p:nvPr/>
        </p:nvSpPr>
        <p:spPr>
          <a:xfrm>
            <a:off x="335596" y="5862791"/>
            <a:ext cx="771218" cy="771218"/>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en-US" sz="2800" b="1" dirty="0">
                <a:effectLst>
                  <a:outerShdw blurRad="38100" dist="38100" dir="2700000" algn="tl">
                    <a:srgbClr val="000000">
                      <a:alpha val="43137"/>
                    </a:srgbClr>
                  </a:outerShdw>
                </a:effectLst>
                <a:cs typeface="+mj-cs"/>
              </a:rPr>
              <a:t>07</a:t>
            </a:r>
            <a:endParaRPr lang="ar-SA" sz="2800" b="1" dirty="0">
              <a:effectLst>
                <a:outerShdw blurRad="38100" dist="38100" dir="2700000" algn="tl">
                  <a:srgbClr val="000000">
                    <a:alpha val="43137"/>
                  </a:srgbClr>
                </a:outerShdw>
              </a:effectLst>
              <a:cs typeface="+mj-cs"/>
            </a:endParaRPr>
          </a:p>
        </p:txBody>
      </p:sp>
      <p:sp>
        <p:nvSpPr>
          <p:cNvPr id="43" name="مستطيل 42">
            <a:extLst>
              <a:ext uri="{FF2B5EF4-FFF2-40B4-BE49-F238E27FC236}">
                <a16:creationId xmlns="" xmlns:a16="http://schemas.microsoft.com/office/drawing/2014/main" id="{8B52ABE7-ED4F-4858-8FCF-1C4FB6FDA00A}"/>
              </a:ext>
            </a:extLst>
          </p:cNvPr>
          <p:cNvSpPr/>
          <p:nvPr/>
        </p:nvSpPr>
        <p:spPr>
          <a:xfrm>
            <a:off x="2716917" y="5091190"/>
            <a:ext cx="3600" cy="642895"/>
          </a:xfrm>
          <a:prstGeom prst="rect">
            <a:avLst/>
          </a:prstGeom>
          <a:gradFill flip="none" rotWithShape="1">
            <a:gsLst>
              <a:gs pos="0">
                <a:schemeClr val="bg1">
                  <a:alpha val="81000"/>
                </a:schemeClr>
              </a:gs>
              <a:gs pos="81500">
                <a:srgbClr val="FFFFFF">
                  <a:alpha val="11000"/>
                </a:srgbClr>
              </a:gs>
              <a:gs pos="63000">
                <a:srgbClr val="FFFFFF">
                  <a:alpha val="36000"/>
                </a:srgbClr>
              </a:gs>
              <a:gs pos="43000">
                <a:srgbClr val="FFFFFF">
                  <a:alpha val="51000"/>
                </a:srgbClr>
              </a:gs>
              <a:gs pos="20000">
                <a:schemeClr val="bg1">
                  <a:alpha val="65000"/>
                </a:schemeClr>
              </a:gs>
              <a:gs pos="99000">
                <a:schemeClr val="bg1">
                  <a:shade val="100000"/>
                  <a:satMod val="115000"/>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pSp>
        <p:nvGrpSpPr>
          <p:cNvPr id="6" name="مجموعة 5">
            <a:extLst>
              <a:ext uri="{FF2B5EF4-FFF2-40B4-BE49-F238E27FC236}">
                <a16:creationId xmlns="" xmlns:a16="http://schemas.microsoft.com/office/drawing/2014/main" id="{CBA75E0D-8154-430B-A7E7-9A56D3C0C8DC}"/>
              </a:ext>
            </a:extLst>
          </p:cNvPr>
          <p:cNvGrpSpPr/>
          <p:nvPr/>
        </p:nvGrpSpPr>
        <p:grpSpPr>
          <a:xfrm>
            <a:off x="1013088" y="3022342"/>
            <a:ext cx="4583723" cy="2711743"/>
            <a:chOff x="1187723" y="2726228"/>
            <a:chExt cx="4583723" cy="2711743"/>
          </a:xfrm>
        </p:grpSpPr>
        <p:grpSp>
          <p:nvGrpSpPr>
            <p:cNvPr id="3" name="مجموعة 2">
              <a:extLst>
                <a:ext uri="{FF2B5EF4-FFF2-40B4-BE49-F238E27FC236}">
                  <a16:creationId xmlns="" xmlns:a16="http://schemas.microsoft.com/office/drawing/2014/main" id="{A14C1881-AA44-426F-9B1F-E48834CDA408}"/>
                </a:ext>
              </a:extLst>
            </p:cNvPr>
            <p:cNvGrpSpPr/>
            <p:nvPr/>
          </p:nvGrpSpPr>
          <p:grpSpPr>
            <a:xfrm>
              <a:off x="1187723" y="2726228"/>
              <a:ext cx="4583723" cy="2711743"/>
              <a:chOff x="1315816" y="2362993"/>
              <a:chExt cx="4583723" cy="2711743"/>
            </a:xfrm>
          </p:grpSpPr>
          <p:sp>
            <p:nvSpPr>
              <p:cNvPr id="17" name="شكل حر: شكل 16">
                <a:extLst>
                  <a:ext uri="{FF2B5EF4-FFF2-40B4-BE49-F238E27FC236}">
                    <a16:creationId xmlns="" xmlns:a16="http://schemas.microsoft.com/office/drawing/2014/main" id="{5DB7FEB6-7EF8-4513-AF2E-2DCE5F0D31DF}"/>
                  </a:ext>
                </a:extLst>
              </p:cNvPr>
              <p:cNvSpPr/>
              <p:nvPr/>
            </p:nvSpPr>
            <p:spPr>
              <a:xfrm>
                <a:off x="2606562" y="3867606"/>
                <a:ext cx="3079418" cy="1137804"/>
              </a:xfrm>
              <a:custGeom>
                <a:avLst/>
                <a:gdLst>
                  <a:gd name="connsiteX0" fmla="*/ 0 w 3635939"/>
                  <a:gd name="connsiteY0" fmla="*/ 0 h 930557"/>
                  <a:gd name="connsiteX1" fmla="*/ 3635939 w 3635939"/>
                  <a:gd name="connsiteY1" fmla="*/ 0 h 930557"/>
                  <a:gd name="connsiteX2" fmla="*/ 3605449 w 3635939"/>
                  <a:gd name="connsiteY2" fmla="*/ 71912 h 930557"/>
                  <a:gd name="connsiteX3" fmla="*/ 678624 w 3635939"/>
                  <a:gd name="connsiteY3" fmla="*/ 930557 h 930557"/>
                  <a:gd name="connsiteX4" fmla="*/ 76535 w 3635939"/>
                  <a:gd name="connsiteY4" fmla="*/ 908710 h 930557"/>
                  <a:gd name="connsiteX5" fmla="*/ 0 w 3635939"/>
                  <a:gd name="connsiteY5" fmla="*/ 901626 h 930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35939" h="930557">
                    <a:moveTo>
                      <a:pt x="0" y="0"/>
                    </a:moveTo>
                    <a:lnTo>
                      <a:pt x="3635939" y="0"/>
                    </a:lnTo>
                    <a:lnTo>
                      <a:pt x="3605449" y="71912"/>
                    </a:lnTo>
                    <a:cubicBezTo>
                      <a:pt x="3326874" y="561939"/>
                      <a:pt x="2122341" y="930557"/>
                      <a:pt x="678624" y="930557"/>
                    </a:cubicBezTo>
                    <a:cubicBezTo>
                      <a:pt x="472379" y="930557"/>
                      <a:pt x="271015" y="923034"/>
                      <a:pt x="76535" y="908710"/>
                    </a:cubicBezTo>
                    <a:lnTo>
                      <a:pt x="0" y="901626"/>
                    </a:lnTo>
                    <a:close/>
                  </a:path>
                </a:pathLst>
              </a:custGeom>
              <a:solidFill>
                <a:schemeClr val="bg1">
                  <a:lumMod val="85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9" name="شكل حر: شكل 18">
                <a:extLst>
                  <a:ext uri="{FF2B5EF4-FFF2-40B4-BE49-F238E27FC236}">
                    <a16:creationId xmlns="" xmlns:a16="http://schemas.microsoft.com/office/drawing/2014/main" id="{948ED955-425C-4C8B-93FC-B23C9B044ADD}"/>
                  </a:ext>
                </a:extLst>
              </p:cNvPr>
              <p:cNvSpPr/>
              <p:nvPr/>
            </p:nvSpPr>
            <p:spPr>
              <a:xfrm rot="5400000">
                <a:off x="4352676" y="2902707"/>
                <a:ext cx="699762" cy="2393964"/>
              </a:xfrm>
              <a:custGeom>
                <a:avLst/>
                <a:gdLst>
                  <a:gd name="connsiteX0" fmla="*/ 699165 w 699762"/>
                  <a:gd name="connsiteY0" fmla="*/ 294055 h 2393964"/>
                  <a:gd name="connsiteX1" fmla="*/ 699762 w 699762"/>
                  <a:gd name="connsiteY1" fmla="*/ 294055 h 2393964"/>
                  <a:gd name="connsiteX2" fmla="*/ 699762 w 699762"/>
                  <a:gd name="connsiteY2" fmla="*/ 294561 h 2393964"/>
                  <a:gd name="connsiteX3" fmla="*/ 604 w 699762"/>
                  <a:gd name="connsiteY3" fmla="*/ 294055 h 2393964"/>
                  <a:gd name="connsiteX4" fmla="*/ 351603 w 699762"/>
                  <a:gd name="connsiteY4" fmla="*/ 0 h 2393964"/>
                  <a:gd name="connsiteX5" fmla="*/ 699165 w 699762"/>
                  <a:gd name="connsiteY5" fmla="*/ 294055 h 2393964"/>
                  <a:gd name="connsiteX6" fmla="*/ 0 w 699762"/>
                  <a:gd name="connsiteY6" fmla="*/ 2393964 h 2393964"/>
                  <a:gd name="connsiteX7" fmla="*/ 0 w 699762"/>
                  <a:gd name="connsiteY7" fmla="*/ 294055 h 2393964"/>
                  <a:gd name="connsiteX8" fmla="*/ 604 w 699762"/>
                  <a:gd name="connsiteY8" fmla="*/ 294055 h 2393964"/>
                  <a:gd name="connsiteX9" fmla="*/ 1 w 699762"/>
                  <a:gd name="connsiteY9" fmla="*/ 294561 h 2393964"/>
                  <a:gd name="connsiteX10" fmla="*/ 699762 w 699762"/>
                  <a:gd name="connsiteY10" fmla="*/ 294561 h 2393964"/>
                  <a:gd name="connsiteX11" fmla="*/ 699762 w 699762"/>
                  <a:gd name="connsiteY11" fmla="*/ 2393964 h 2393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99762" h="2393964">
                    <a:moveTo>
                      <a:pt x="699165" y="294055"/>
                    </a:moveTo>
                    <a:lnTo>
                      <a:pt x="699762" y="294055"/>
                    </a:lnTo>
                    <a:lnTo>
                      <a:pt x="699762" y="294561"/>
                    </a:lnTo>
                    <a:close/>
                    <a:moveTo>
                      <a:pt x="604" y="294055"/>
                    </a:moveTo>
                    <a:lnTo>
                      <a:pt x="351603" y="0"/>
                    </a:lnTo>
                    <a:lnTo>
                      <a:pt x="699165" y="294055"/>
                    </a:lnTo>
                    <a:close/>
                    <a:moveTo>
                      <a:pt x="0" y="2393964"/>
                    </a:moveTo>
                    <a:lnTo>
                      <a:pt x="0" y="294055"/>
                    </a:lnTo>
                    <a:lnTo>
                      <a:pt x="604" y="294055"/>
                    </a:lnTo>
                    <a:lnTo>
                      <a:pt x="1" y="294561"/>
                    </a:lnTo>
                    <a:lnTo>
                      <a:pt x="699762" y="294561"/>
                    </a:lnTo>
                    <a:lnTo>
                      <a:pt x="699762" y="2393964"/>
                    </a:lnTo>
                    <a:close/>
                  </a:path>
                </a:pathLst>
              </a:custGeom>
              <a:gradFill flip="none" rotWithShape="1">
                <a:gsLst>
                  <a:gs pos="17000">
                    <a:srgbClr val="143B7C"/>
                  </a:gs>
                  <a:gs pos="0">
                    <a:srgbClr val="2A58A6">
                      <a:shade val="30000"/>
                      <a:satMod val="115000"/>
                    </a:srgbClr>
                  </a:gs>
                  <a:gs pos="44000">
                    <a:srgbClr val="2A58A6">
                      <a:shade val="67500"/>
                      <a:satMod val="115000"/>
                    </a:srgbClr>
                  </a:gs>
                  <a:gs pos="73000">
                    <a:srgbClr val="1E4FA1"/>
                  </a:gs>
                  <a:gs pos="100000">
                    <a:srgbClr val="2A58A6">
                      <a:shade val="100000"/>
                      <a:satMod val="115000"/>
                    </a:srgbClr>
                  </a:gs>
                </a:gsLst>
                <a:lin ang="16200000" scaled="1"/>
                <a:tileRect/>
              </a:gradFill>
              <a:ln>
                <a:noFill/>
              </a:ln>
              <a:effectLst>
                <a:outerShdw blurRad="190500" dist="101600" dir="5400000" sx="102000" sy="102000" algn="t" rotWithShape="0">
                  <a:schemeClr val="tx1">
                    <a:lumMod val="85000"/>
                    <a:lumOff val="1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20" name="شكل حر: شكل 19">
                <a:extLst>
                  <a:ext uri="{FF2B5EF4-FFF2-40B4-BE49-F238E27FC236}">
                    <a16:creationId xmlns="" xmlns:a16="http://schemas.microsoft.com/office/drawing/2014/main" id="{4A2ADC80-2197-4C8A-A7A4-86A971CD859C}"/>
                  </a:ext>
                </a:extLst>
              </p:cNvPr>
              <p:cNvSpPr/>
              <p:nvPr/>
            </p:nvSpPr>
            <p:spPr>
              <a:xfrm rot="5400000">
                <a:off x="3403016" y="1890724"/>
                <a:ext cx="699762" cy="3176630"/>
              </a:xfrm>
              <a:custGeom>
                <a:avLst/>
                <a:gdLst>
                  <a:gd name="connsiteX0" fmla="*/ 699165 w 699762"/>
                  <a:gd name="connsiteY0" fmla="*/ 294054 h 3176630"/>
                  <a:gd name="connsiteX1" fmla="*/ 699762 w 699762"/>
                  <a:gd name="connsiteY1" fmla="*/ 294054 h 3176630"/>
                  <a:gd name="connsiteX2" fmla="*/ 699762 w 699762"/>
                  <a:gd name="connsiteY2" fmla="*/ 294558 h 3176630"/>
                  <a:gd name="connsiteX3" fmla="*/ 604 w 699762"/>
                  <a:gd name="connsiteY3" fmla="*/ 294054 h 3176630"/>
                  <a:gd name="connsiteX4" fmla="*/ 351603 w 699762"/>
                  <a:gd name="connsiteY4" fmla="*/ 0 h 3176630"/>
                  <a:gd name="connsiteX5" fmla="*/ 699165 w 699762"/>
                  <a:gd name="connsiteY5" fmla="*/ 294054 h 3176630"/>
                  <a:gd name="connsiteX6" fmla="*/ 0 w 699762"/>
                  <a:gd name="connsiteY6" fmla="*/ 2094508 h 3176630"/>
                  <a:gd name="connsiteX7" fmla="*/ 0 w 699762"/>
                  <a:gd name="connsiteY7" fmla="*/ 294054 h 3176630"/>
                  <a:gd name="connsiteX8" fmla="*/ 604 w 699762"/>
                  <a:gd name="connsiteY8" fmla="*/ 294054 h 3176630"/>
                  <a:gd name="connsiteX9" fmla="*/ 1 w 699762"/>
                  <a:gd name="connsiteY9" fmla="*/ 294558 h 3176630"/>
                  <a:gd name="connsiteX10" fmla="*/ 699762 w 699762"/>
                  <a:gd name="connsiteY10" fmla="*/ 294558 h 3176630"/>
                  <a:gd name="connsiteX11" fmla="*/ 699762 w 699762"/>
                  <a:gd name="connsiteY11" fmla="*/ 2094508 h 3176630"/>
                  <a:gd name="connsiteX12" fmla="*/ 0 w 699762"/>
                  <a:gd name="connsiteY12" fmla="*/ 3176630 h 3176630"/>
                  <a:gd name="connsiteX13" fmla="*/ 0 w 699762"/>
                  <a:gd name="connsiteY13" fmla="*/ 3170281 h 3176630"/>
                  <a:gd name="connsiteX14" fmla="*/ 699762 w 699762"/>
                  <a:gd name="connsiteY14" fmla="*/ 3170281 h 3176630"/>
                  <a:gd name="connsiteX15" fmla="*/ 699762 w 699762"/>
                  <a:gd name="connsiteY15" fmla="*/ 3176630 h 3176630"/>
                  <a:gd name="connsiteX0" fmla="*/ 699165 w 699762"/>
                  <a:gd name="connsiteY0" fmla="*/ 294054 h 3176630"/>
                  <a:gd name="connsiteX1" fmla="*/ 699762 w 699762"/>
                  <a:gd name="connsiteY1" fmla="*/ 294054 h 3176630"/>
                  <a:gd name="connsiteX2" fmla="*/ 699762 w 699762"/>
                  <a:gd name="connsiteY2" fmla="*/ 294558 h 3176630"/>
                  <a:gd name="connsiteX3" fmla="*/ 699165 w 699762"/>
                  <a:gd name="connsiteY3" fmla="*/ 294054 h 3176630"/>
                  <a:gd name="connsiteX4" fmla="*/ 604 w 699762"/>
                  <a:gd name="connsiteY4" fmla="*/ 294054 h 3176630"/>
                  <a:gd name="connsiteX5" fmla="*/ 351603 w 699762"/>
                  <a:gd name="connsiteY5" fmla="*/ 0 h 3176630"/>
                  <a:gd name="connsiteX6" fmla="*/ 699165 w 699762"/>
                  <a:gd name="connsiteY6" fmla="*/ 294054 h 3176630"/>
                  <a:gd name="connsiteX7" fmla="*/ 604 w 699762"/>
                  <a:gd name="connsiteY7" fmla="*/ 294054 h 3176630"/>
                  <a:gd name="connsiteX8" fmla="*/ 0 w 699762"/>
                  <a:gd name="connsiteY8" fmla="*/ 2094508 h 3176630"/>
                  <a:gd name="connsiteX9" fmla="*/ 0 w 699762"/>
                  <a:gd name="connsiteY9" fmla="*/ 294054 h 3176630"/>
                  <a:gd name="connsiteX10" fmla="*/ 604 w 699762"/>
                  <a:gd name="connsiteY10" fmla="*/ 294054 h 3176630"/>
                  <a:gd name="connsiteX11" fmla="*/ 1 w 699762"/>
                  <a:gd name="connsiteY11" fmla="*/ 294558 h 3176630"/>
                  <a:gd name="connsiteX12" fmla="*/ 699762 w 699762"/>
                  <a:gd name="connsiteY12" fmla="*/ 294558 h 3176630"/>
                  <a:gd name="connsiteX13" fmla="*/ 699762 w 699762"/>
                  <a:gd name="connsiteY13" fmla="*/ 2094508 h 3176630"/>
                  <a:gd name="connsiteX14" fmla="*/ 0 w 699762"/>
                  <a:gd name="connsiteY14" fmla="*/ 2094508 h 3176630"/>
                  <a:gd name="connsiteX15" fmla="*/ 0 w 699762"/>
                  <a:gd name="connsiteY15" fmla="*/ 3176630 h 3176630"/>
                  <a:gd name="connsiteX16" fmla="*/ 0 w 699762"/>
                  <a:gd name="connsiteY16" fmla="*/ 3170281 h 3176630"/>
                  <a:gd name="connsiteX17" fmla="*/ 699762 w 699762"/>
                  <a:gd name="connsiteY17" fmla="*/ 3170281 h 3176630"/>
                  <a:gd name="connsiteX18" fmla="*/ 699762 w 699762"/>
                  <a:gd name="connsiteY18" fmla="*/ 3176630 h 3176630"/>
                  <a:gd name="connsiteX19" fmla="*/ 0 w 699762"/>
                  <a:gd name="connsiteY19" fmla="*/ 3176630 h 3176630"/>
                  <a:gd name="connsiteX0" fmla="*/ 699165 w 699762"/>
                  <a:gd name="connsiteY0" fmla="*/ 294054 h 3176630"/>
                  <a:gd name="connsiteX1" fmla="*/ 699762 w 699762"/>
                  <a:gd name="connsiteY1" fmla="*/ 294054 h 3176630"/>
                  <a:gd name="connsiteX2" fmla="*/ 699762 w 699762"/>
                  <a:gd name="connsiteY2" fmla="*/ 294558 h 3176630"/>
                  <a:gd name="connsiteX3" fmla="*/ 699165 w 699762"/>
                  <a:gd name="connsiteY3" fmla="*/ 294054 h 3176630"/>
                  <a:gd name="connsiteX4" fmla="*/ 604 w 699762"/>
                  <a:gd name="connsiteY4" fmla="*/ 294054 h 3176630"/>
                  <a:gd name="connsiteX5" fmla="*/ 351603 w 699762"/>
                  <a:gd name="connsiteY5" fmla="*/ 0 h 3176630"/>
                  <a:gd name="connsiteX6" fmla="*/ 699165 w 699762"/>
                  <a:gd name="connsiteY6" fmla="*/ 294054 h 3176630"/>
                  <a:gd name="connsiteX7" fmla="*/ 604 w 699762"/>
                  <a:gd name="connsiteY7" fmla="*/ 294054 h 3176630"/>
                  <a:gd name="connsiteX8" fmla="*/ 0 w 699762"/>
                  <a:gd name="connsiteY8" fmla="*/ 2094508 h 3176630"/>
                  <a:gd name="connsiteX9" fmla="*/ 0 w 699762"/>
                  <a:gd name="connsiteY9" fmla="*/ 294054 h 3176630"/>
                  <a:gd name="connsiteX10" fmla="*/ 604 w 699762"/>
                  <a:gd name="connsiteY10" fmla="*/ 294054 h 3176630"/>
                  <a:gd name="connsiteX11" fmla="*/ 1 w 699762"/>
                  <a:gd name="connsiteY11" fmla="*/ 294558 h 3176630"/>
                  <a:gd name="connsiteX12" fmla="*/ 699762 w 699762"/>
                  <a:gd name="connsiteY12" fmla="*/ 294558 h 3176630"/>
                  <a:gd name="connsiteX13" fmla="*/ 699762 w 699762"/>
                  <a:gd name="connsiteY13" fmla="*/ 2094508 h 3176630"/>
                  <a:gd name="connsiteX14" fmla="*/ 0 w 699762"/>
                  <a:gd name="connsiteY14" fmla="*/ 2094508 h 3176630"/>
                  <a:gd name="connsiteX15" fmla="*/ 66675 w 699762"/>
                  <a:gd name="connsiteY15" fmla="*/ 3033755 h 3176630"/>
                  <a:gd name="connsiteX16" fmla="*/ 0 w 699762"/>
                  <a:gd name="connsiteY16" fmla="*/ 3170281 h 3176630"/>
                  <a:gd name="connsiteX17" fmla="*/ 699762 w 699762"/>
                  <a:gd name="connsiteY17" fmla="*/ 3170281 h 3176630"/>
                  <a:gd name="connsiteX18" fmla="*/ 699762 w 699762"/>
                  <a:gd name="connsiteY18" fmla="*/ 3176630 h 3176630"/>
                  <a:gd name="connsiteX19" fmla="*/ 66675 w 699762"/>
                  <a:gd name="connsiteY19" fmla="*/ 3033755 h 3176630"/>
                  <a:gd name="connsiteX0" fmla="*/ 699165 w 699762"/>
                  <a:gd name="connsiteY0" fmla="*/ 294054 h 3176630"/>
                  <a:gd name="connsiteX1" fmla="*/ 699762 w 699762"/>
                  <a:gd name="connsiteY1" fmla="*/ 294054 h 3176630"/>
                  <a:gd name="connsiteX2" fmla="*/ 699762 w 699762"/>
                  <a:gd name="connsiteY2" fmla="*/ 294558 h 3176630"/>
                  <a:gd name="connsiteX3" fmla="*/ 699165 w 699762"/>
                  <a:gd name="connsiteY3" fmla="*/ 294054 h 3176630"/>
                  <a:gd name="connsiteX4" fmla="*/ 604 w 699762"/>
                  <a:gd name="connsiteY4" fmla="*/ 294054 h 3176630"/>
                  <a:gd name="connsiteX5" fmla="*/ 351603 w 699762"/>
                  <a:gd name="connsiteY5" fmla="*/ 0 h 3176630"/>
                  <a:gd name="connsiteX6" fmla="*/ 699165 w 699762"/>
                  <a:gd name="connsiteY6" fmla="*/ 294054 h 3176630"/>
                  <a:gd name="connsiteX7" fmla="*/ 604 w 699762"/>
                  <a:gd name="connsiteY7" fmla="*/ 294054 h 3176630"/>
                  <a:gd name="connsiteX8" fmla="*/ 0 w 699762"/>
                  <a:gd name="connsiteY8" fmla="*/ 2094508 h 3176630"/>
                  <a:gd name="connsiteX9" fmla="*/ 0 w 699762"/>
                  <a:gd name="connsiteY9" fmla="*/ 294054 h 3176630"/>
                  <a:gd name="connsiteX10" fmla="*/ 604 w 699762"/>
                  <a:gd name="connsiteY10" fmla="*/ 294054 h 3176630"/>
                  <a:gd name="connsiteX11" fmla="*/ 1 w 699762"/>
                  <a:gd name="connsiteY11" fmla="*/ 294558 h 3176630"/>
                  <a:gd name="connsiteX12" fmla="*/ 699762 w 699762"/>
                  <a:gd name="connsiteY12" fmla="*/ 294558 h 3176630"/>
                  <a:gd name="connsiteX13" fmla="*/ 699762 w 699762"/>
                  <a:gd name="connsiteY13" fmla="*/ 2094508 h 3176630"/>
                  <a:gd name="connsiteX14" fmla="*/ 0 w 699762"/>
                  <a:gd name="connsiteY14" fmla="*/ 2094508 h 3176630"/>
                  <a:gd name="connsiteX15" fmla="*/ 66675 w 699762"/>
                  <a:gd name="connsiteY15" fmla="*/ 3033755 h 3176630"/>
                  <a:gd name="connsiteX16" fmla="*/ 228600 w 699762"/>
                  <a:gd name="connsiteY16" fmla="*/ 3022644 h 3176630"/>
                  <a:gd name="connsiteX17" fmla="*/ 699762 w 699762"/>
                  <a:gd name="connsiteY17" fmla="*/ 3170281 h 3176630"/>
                  <a:gd name="connsiteX18" fmla="*/ 699762 w 699762"/>
                  <a:gd name="connsiteY18" fmla="*/ 3176630 h 3176630"/>
                  <a:gd name="connsiteX19" fmla="*/ 66675 w 699762"/>
                  <a:gd name="connsiteY19" fmla="*/ 3033755 h 3176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99762" h="3176630">
                    <a:moveTo>
                      <a:pt x="699165" y="294054"/>
                    </a:moveTo>
                    <a:lnTo>
                      <a:pt x="699762" y="294054"/>
                    </a:lnTo>
                    <a:lnTo>
                      <a:pt x="699762" y="294558"/>
                    </a:lnTo>
                    <a:lnTo>
                      <a:pt x="699165" y="294054"/>
                    </a:lnTo>
                    <a:close/>
                    <a:moveTo>
                      <a:pt x="604" y="294054"/>
                    </a:moveTo>
                    <a:lnTo>
                      <a:pt x="351603" y="0"/>
                    </a:lnTo>
                    <a:lnTo>
                      <a:pt x="699165" y="294054"/>
                    </a:lnTo>
                    <a:lnTo>
                      <a:pt x="604" y="294054"/>
                    </a:lnTo>
                    <a:close/>
                    <a:moveTo>
                      <a:pt x="0" y="2094508"/>
                    </a:moveTo>
                    <a:lnTo>
                      <a:pt x="0" y="294054"/>
                    </a:lnTo>
                    <a:lnTo>
                      <a:pt x="604" y="294054"/>
                    </a:lnTo>
                    <a:lnTo>
                      <a:pt x="1" y="294558"/>
                    </a:lnTo>
                    <a:lnTo>
                      <a:pt x="699762" y="294558"/>
                    </a:lnTo>
                    <a:lnTo>
                      <a:pt x="699762" y="2094508"/>
                    </a:lnTo>
                    <a:lnTo>
                      <a:pt x="0" y="2094508"/>
                    </a:lnTo>
                    <a:close/>
                    <a:moveTo>
                      <a:pt x="66675" y="3033755"/>
                    </a:moveTo>
                    <a:lnTo>
                      <a:pt x="228600" y="3022644"/>
                    </a:lnTo>
                    <a:lnTo>
                      <a:pt x="699762" y="3170281"/>
                    </a:lnTo>
                    <a:lnTo>
                      <a:pt x="699762" y="3176630"/>
                    </a:lnTo>
                    <a:cubicBezTo>
                      <a:pt x="466508" y="3176630"/>
                      <a:pt x="361841" y="2500355"/>
                      <a:pt x="66675" y="3033755"/>
                    </a:cubicBezTo>
                    <a:close/>
                  </a:path>
                </a:pathLst>
              </a:custGeom>
              <a:gradFill flip="none" rotWithShape="1">
                <a:gsLst>
                  <a:gs pos="28000">
                    <a:srgbClr val="3D711A"/>
                  </a:gs>
                  <a:gs pos="0">
                    <a:srgbClr val="5A9931">
                      <a:shade val="30000"/>
                      <a:satMod val="115000"/>
                    </a:srgbClr>
                  </a:gs>
                  <a:gs pos="57000">
                    <a:srgbClr val="5A9931">
                      <a:shade val="67500"/>
                      <a:satMod val="115000"/>
                    </a:srgbClr>
                  </a:gs>
                  <a:gs pos="75000">
                    <a:srgbClr val="519425"/>
                  </a:gs>
                  <a:gs pos="100000">
                    <a:srgbClr val="5A9931">
                      <a:shade val="100000"/>
                      <a:satMod val="115000"/>
                    </a:srgbClr>
                  </a:gs>
                </a:gsLst>
                <a:lin ang="16200000" scaled="1"/>
                <a:tileRect/>
              </a:gradFill>
              <a:ln>
                <a:noFill/>
              </a:ln>
              <a:effectLst>
                <a:outerShdw blurRad="190500" dist="101600" dir="5400000" sx="102000" sy="102000" algn="t" rotWithShape="0">
                  <a:schemeClr val="tx1">
                    <a:lumMod val="85000"/>
                    <a:lumOff val="1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21" name="شكل حر: شكل 20">
                <a:extLst>
                  <a:ext uri="{FF2B5EF4-FFF2-40B4-BE49-F238E27FC236}">
                    <a16:creationId xmlns="" xmlns:a16="http://schemas.microsoft.com/office/drawing/2014/main" id="{17D74C5F-0D7D-4FFC-976B-DAA6057B405C}"/>
                  </a:ext>
                </a:extLst>
              </p:cNvPr>
              <p:cNvSpPr/>
              <p:nvPr/>
            </p:nvSpPr>
            <p:spPr>
              <a:xfrm rot="5400000">
                <a:off x="3425183" y="1802982"/>
                <a:ext cx="699762" cy="2080273"/>
              </a:xfrm>
              <a:custGeom>
                <a:avLst/>
                <a:gdLst>
                  <a:gd name="connsiteX0" fmla="*/ 699165 w 699762"/>
                  <a:gd name="connsiteY0" fmla="*/ 294054 h 2080273"/>
                  <a:gd name="connsiteX1" fmla="*/ 699762 w 699762"/>
                  <a:gd name="connsiteY1" fmla="*/ 294054 h 2080273"/>
                  <a:gd name="connsiteX2" fmla="*/ 699762 w 699762"/>
                  <a:gd name="connsiteY2" fmla="*/ 294559 h 2080273"/>
                  <a:gd name="connsiteX3" fmla="*/ 604 w 699762"/>
                  <a:gd name="connsiteY3" fmla="*/ 294054 h 2080273"/>
                  <a:gd name="connsiteX4" fmla="*/ 351603 w 699762"/>
                  <a:gd name="connsiteY4" fmla="*/ 0 h 2080273"/>
                  <a:gd name="connsiteX5" fmla="*/ 699165 w 699762"/>
                  <a:gd name="connsiteY5" fmla="*/ 294054 h 2080273"/>
                  <a:gd name="connsiteX6" fmla="*/ 0 w 699762"/>
                  <a:gd name="connsiteY6" fmla="*/ 2080273 h 2080273"/>
                  <a:gd name="connsiteX7" fmla="*/ 0 w 699762"/>
                  <a:gd name="connsiteY7" fmla="*/ 294054 h 2080273"/>
                  <a:gd name="connsiteX8" fmla="*/ 604 w 699762"/>
                  <a:gd name="connsiteY8" fmla="*/ 294054 h 2080273"/>
                  <a:gd name="connsiteX9" fmla="*/ 1 w 699762"/>
                  <a:gd name="connsiteY9" fmla="*/ 294559 h 2080273"/>
                  <a:gd name="connsiteX10" fmla="*/ 699762 w 699762"/>
                  <a:gd name="connsiteY10" fmla="*/ 294559 h 2080273"/>
                  <a:gd name="connsiteX11" fmla="*/ 699762 w 699762"/>
                  <a:gd name="connsiteY11" fmla="*/ 2080273 h 2080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99762" h="2080273">
                    <a:moveTo>
                      <a:pt x="699165" y="294054"/>
                    </a:moveTo>
                    <a:lnTo>
                      <a:pt x="699762" y="294054"/>
                    </a:lnTo>
                    <a:lnTo>
                      <a:pt x="699762" y="294559"/>
                    </a:lnTo>
                    <a:close/>
                    <a:moveTo>
                      <a:pt x="604" y="294054"/>
                    </a:moveTo>
                    <a:lnTo>
                      <a:pt x="351603" y="0"/>
                    </a:lnTo>
                    <a:lnTo>
                      <a:pt x="699165" y="294054"/>
                    </a:lnTo>
                    <a:close/>
                    <a:moveTo>
                      <a:pt x="0" y="2080273"/>
                    </a:moveTo>
                    <a:lnTo>
                      <a:pt x="0" y="294054"/>
                    </a:lnTo>
                    <a:lnTo>
                      <a:pt x="604" y="294054"/>
                    </a:lnTo>
                    <a:lnTo>
                      <a:pt x="1" y="294559"/>
                    </a:lnTo>
                    <a:lnTo>
                      <a:pt x="699762" y="294559"/>
                    </a:lnTo>
                    <a:lnTo>
                      <a:pt x="699762" y="2080273"/>
                    </a:lnTo>
                    <a:close/>
                  </a:path>
                </a:pathLst>
              </a:custGeom>
              <a:gradFill flip="none" rotWithShape="1">
                <a:gsLst>
                  <a:gs pos="25000">
                    <a:srgbClr val="BC4400"/>
                  </a:gs>
                  <a:gs pos="0">
                    <a:srgbClr val="F6660D">
                      <a:shade val="30000"/>
                      <a:satMod val="115000"/>
                    </a:srgbClr>
                  </a:gs>
                  <a:gs pos="50000">
                    <a:srgbClr val="F6660D">
                      <a:shade val="67500"/>
                      <a:satMod val="115000"/>
                    </a:srgbClr>
                  </a:gs>
                  <a:gs pos="75000">
                    <a:srgbClr val="EF5A00"/>
                  </a:gs>
                  <a:gs pos="100000">
                    <a:srgbClr val="F6660D">
                      <a:shade val="100000"/>
                      <a:satMod val="115000"/>
                    </a:srgbClr>
                  </a:gs>
                </a:gsLst>
                <a:lin ang="16200000" scaled="1"/>
                <a:tileRect/>
              </a:gradFill>
              <a:ln>
                <a:noFill/>
              </a:ln>
              <a:effectLst>
                <a:outerShdw blurRad="190500" dist="101600" dir="5400000" sx="102000" sy="102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22" name="مخطط انسيابي: قرار 158">
                <a:extLst>
                  <a:ext uri="{FF2B5EF4-FFF2-40B4-BE49-F238E27FC236}">
                    <a16:creationId xmlns="" xmlns:a16="http://schemas.microsoft.com/office/drawing/2014/main" id="{91E41329-D09C-48F0-9C83-0598E2798227}"/>
                  </a:ext>
                </a:extLst>
              </p:cNvPr>
              <p:cNvSpPr/>
              <p:nvPr/>
            </p:nvSpPr>
            <p:spPr>
              <a:xfrm>
                <a:off x="2215623" y="2878378"/>
                <a:ext cx="1031082" cy="476115"/>
              </a:xfrm>
              <a:custGeom>
                <a:avLst/>
                <a:gdLst>
                  <a:gd name="connsiteX0" fmla="*/ 0 w 10000"/>
                  <a:gd name="connsiteY0" fmla="*/ 5000 h 10000"/>
                  <a:gd name="connsiteX1" fmla="*/ 5000 w 10000"/>
                  <a:gd name="connsiteY1" fmla="*/ 0 h 10000"/>
                  <a:gd name="connsiteX2" fmla="*/ 10000 w 10000"/>
                  <a:gd name="connsiteY2" fmla="*/ 5000 h 10000"/>
                  <a:gd name="connsiteX3" fmla="*/ 5000 w 10000"/>
                  <a:gd name="connsiteY3" fmla="*/ 10000 h 10000"/>
                  <a:gd name="connsiteX4" fmla="*/ 0 w 10000"/>
                  <a:gd name="connsiteY4" fmla="*/ 5000 h 10000"/>
                  <a:gd name="connsiteX0" fmla="*/ 0 w 10047"/>
                  <a:gd name="connsiteY0" fmla="*/ 5000 h 10000"/>
                  <a:gd name="connsiteX1" fmla="*/ 5000 w 10047"/>
                  <a:gd name="connsiteY1" fmla="*/ 0 h 10000"/>
                  <a:gd name="connsiteX2" fmla="*/ 10047 w 10047"/>
                  <a:gd name="connsiteY2" fmla="*/ 4825 h 10000"/>
                  <a:gd name="connsiteX3" fmla="*/ 5000 w 10047"/>
                  <a:gd name="connsiteY3" fmla="*/ 10000 h 10000"/>
                  <a:gd name="connsiteX4" fmla="*/ 0 w 10047"/>
                  <a:gd name="connsiteY4" fmla="*/ 5000 h 10000"/>
                  <a:gd name="connsiteX0" fmla="*/ 0 w 10094"/>
                  <a:gd name="connsiteY0" fmla="*/ 5000 h 10000"/>
                  <a:gd name="connsiteX1" fmla="*/ 5000 w 10094"/>
                  <a:gd name="connsiteY1" fmla="*/ 0 h 10000"/>
                  <a:gd name="connsiteX2" fmla="*/ 10094 w 10094"/>
                  <a:gd name="connsiteY2" fmla="*/ 4781 h 10000"/>
                  <a:gd name="connsiteX3" fmla="*/ 5000 w 10094"/>
                  <a:gd name="connsiteY3" fmla="*/ 10000 h 10000"/>
                  <a:gd name="connsiteX4" fmla="*/ 0 w 10094"/>
                  <a:gd name="connsiteY4" fmla="*/ 5000 h 10000"/>
                  <a:gd name="connsiteX0" fmla="*/ 0 w 10071"/>
                  <a:gd name="connsiteY0" fmla="*/ 5000 h 10000"/>
                  <a:gd name="connsiteX1" fmla="*/ 5000 w 10071"/>
                  <a:gd name="connsiteY1" fmla="*/ 0 h 10000"/>
                  <a:gd name="connsiteX2" fmla="*/ 10071 w 10071"/>
                  <a:gd name="connsiteY2" fmla="*/ 4825 h 10000"/>
                  <a:gd name="connsiteX3" fmla="*/ 5000 w 10071"/>
                  <a:gd name="connsiteY3" fmla="*/ 10000 h 10000"/>
                  <a:gd name="connsiteX4" fmla="*/ 0 w 10071"/>
                  <a:gd name="connsiteY4" fmla="*/ 5000 h 10000"/>
                  <a:gd name="connsiteX0" fmla="*/ 0 w 10071"/>
                  <a:gd name="connsiteY0" fmla="*/ 5000 h 10000"/>
                  <a:gd name="connsiteX1" fmla="*/ 5000 w 10071"/>
                  <a:gd name="connsiteY1" fmla="*/ 0 h 10000"/>
                  <a:gd name="connsiteX2" fmla="*/ 10071 w 10071"/>
                  <a:gd name="connsiteY2" fmla="*/ 4803 h 10000"/>
                  <a:gd name="connsiteX3" fmla="*/ 5000 w 10071"/>
                  <a:gd name="connsiteY3" fmla="*/ 10000 h 10000"/>
                  <a:gd name="connsiteX4" fmla="*/ 0 w 10071"/>
                  <a:gd name="connsiteY4" fmla="*/ 5000 h 10000"/>
                  <a:gd name="connsiteX0" fmla="*/ 0 w 10094"/>
                  <a:gd name="connsiteY0" fmla="*/ 5000 h 10000"/>
                  <a:gd name="connsiteX1" fmla="*/ 5000 w 10094"/>
                  <a:gd name="connsiteY1" fmla="*/ 0 h 10000"/>
                  <a:gd name="connsiteX2" fmla="*/ 10094 w 10094"/>
                  <a:gd name="connsiteY2" fmla="*/ 4803 h 10000"/>
                  <a:gd name="connsiteX3" fmla="*/ 5000 w 10094"/>
                  <a:gd name="connsiteY3" fmla="*/ 10000 h 10000"/>
                  <a:gd name="connsiteX4" fmla="*/ 0 w 10094"/>
                  <a:gd name="connsiteY4" fmla="*/ 5000 h 10000"/>
                  <a:gd name="connsiteX0" fmla="*/ 0 w 10048"/>
                  <a:gd name="connsiteY0" fmla="*/ 4782 h 10000"/>
                  <a:gd name="connsiteX1" fmla="*/ 4954 w 10048"/>
                  <a:gd name="connsiteY1" fmla="*/ 0 h 10000"/>
                  <a:gd name="connsiteX2" fmla="*/ 10048 w 10048"/>
                  <a:gd name="connsiteY2" fmla="*/ 4803 h 10000"/>
                  <a:gd name="connsiteX3" fmla="*/ 4954 w 10048"/>
                  <a:gd name="connsiteY3" fmla="*/ 10000 h 10000"/>
                  <a:gd name="connsiteX4" fmla="*/ 0 w 10048"/>
                  <a:gd name="connsiteY4" fmla="*/ 4782 h 10000"/>
                  <a:gd name="connsiteX0" fmla="*/ 0 w 10048"/>
                  <a:gd name="connsiteY0" fmla="*/ 4782 h 10000"/>
                  <a:gd name="connsiteX1" fmla="*/ 4954 w 10048"/>
                  <a:gd name="connsiteY1" fmla="*/ 0 h 10000"/>
                  <a:gd name="connsiteX2" fmla="*/ 10048 w 10048"/>
                  <a:gd name="connsiteY2" fmla="*/ 4803 h 10000"/>
                  <a:gd name="connsiteX3" fmla="*/ 4977 w 10048"/>
                  <a:gd name="connsiteY3" fmla="*/ 10000 h 10000"/>
                  <a:gd name="connsiteX4" fmla="*/ 0 w 10048"/>
                  <a:gd name="connsiteY4" fmla="*/ 4782 h 10000"/>
                  <a:gd name="connsiteX0" fmla="*/ 0 w 10048"/>
                  <a:gd name="connsiteY0" fmla="*/ 4782 h 10000"/>
                  <a:gd name="connsiteX1" fmla="*/ 4954 w 10048"/>
                  <a:gd name="connsiteY1" fmla="*/ 0 h 10000"/>
                  <a:gd name="connsiteX2" fmla="*/ 10048 w 10048"/>
                  <a:gd name="connsiteY2" fmla="*/ 4803 h 10000"/>
                  <a:gd name="connsiteX3" fmla="*/ 4977 w 10048"/>
                  <a:gd name="connsiteY3" fmla="*/ 10000 h 10000"/>
                  <a:gd name="connsiteX4" fmla="*/ 0 w 10048"/>
                  <a:gd name="connsiteY4" fmla="*/ 4782 h 10000"/>
                  <a:gd name="connsiteX0" fmla="*/ 0 w 10048"/>
                  <a:gd name="connsiteY0" fmla="*/ 4782 h 10000"/>
                  <a:gd name="connsiteX1" fmla="*/ 4985 w 10048"/>
                  <a:gd name="connsiteY1" fmla="*/ 0 h 10000"/>
                  <a:gd name="connsiteX2" fmla="*/ 10048 w 10048"/>
                  <a:gd name="connsiteY2" fmla="*/ 4803 h 10000"/>
                  <a:gd name="connsiteX3" fmla="*/ 4977 w 10048"/>
                  <a:gd name="connsiteY3" fmla="*/ 10000 h 10000"/>
                  <a:gd name="connsiteX4" fmla="*/ 0 w 10048"/>
                  <a:gd name="connsiteY4" fmla="*/ 4782 h 10000"/>
                  <a:gd name="connsiteX0" fmla="*/ 0 w 10119"/>
                  <a:gd name="connsiteY0" fmla="*/ 4782 h 10000"/>
                  <a:gd name="connsiteX1" fmla="*/ 4985 w 10119"/>
                  <a:gd name="connsiteY1" fmla="*/ 0 h 10000"/>
                  <a:gd name="connsiteX2" fmla="*/ 10119 w 10119"/>
                  <a:gd name="connsiteY2" fmla="*/ 5332 h 10000"/>
                  <a:gd name="connsiteX3" fmla="*/ 4977 w 10119"/>
                  <a:gd name="connsiteY3" fmla="*/ 10000 h 10000"/>
                  <a:gd name="connsiteX4" fmla="*/ 0 w 10119"/>
                  <a:gd name="connsiteY4" fmla="*/ 4782 h 10000"/>
                  <a:gd name="connsiteX0" fmla="*/ 0 w 10202"/>
                  <a:gd name="connsiteY0" fmla="*/ 5282 h 10000"/>
                  <a:gd name="connsiteX1" fmla="*/ 5068 w 10202"/>
                  <a:gd name="connsiteY1" fmla="*/ 0 h 10000"/>
                  <a:gd name="connsiteX2" fmla="*/ 10202 w 10202"/>
                  <a:gd name="connsiteY2" fmla="*/ 5332 h 10000"/>
                  <a:gd name="connsiteX3" fmla="*/ 5060 w 10202"/>
                  <a:gd name="connsiteY3" fmla="*/ 10000 h 10000"/>
                  <a:gd name="connsiteX4" fmla="*/ 0 w 10202"/>
                  <a:gd name="connsiteY4" fmla="*/ 5282 h 10000"/>
                  <a:gd name="connsiteX0" fmla="*/ 0 w 10226"/>
                  <a:gd name="connsiteY0" fmla="*/ 5282 h 10000"/>
                  <a:gd name="connsiteX1" fmla="*/ 5068 w 10226"/>
                  <a:gd name="connsiteY1" fmla="*/ 0 h 10000"/>
                  <a:gd name="connsiteX2" fmla="*/ 10226 w 10226"/>
                  <a:gd name="connsiteY2" fmla="*/ 5361 h 10000"/>
                  <a:gd name="connsiteX3" fmla="*/ 5060 w 10226"/>
                  <a:gd name="connsiteY3" fmla="*/ 10000 h 10000"/>
                  <a:gd name="connsiteX4" fmla="*/ 0 w 10226"/>
                  <a:gd name="connsiteY4" fmla="*/ 5282 h 10000"/>
                  <a:gd name="connsiteX0" fmla="*/ 0 w 10226"/>
                  <a:gd name="connsiteY0" fmla="*/ 5282 h 10000"/>
                  <a:gd name="connsiteX1" fmla="*/ 5068 w 10226"/>
                  <a:gd name="connsiteY1" fmla="*/ 0 h 10000"/>
                  <a:gd name="connsiteX2" fmla="*/ 10226 w 10226"/>
                  <a:gd name="connsiteY2" fmla="*/ 5302 h 10000"/>
                  <a:gd name="connsiteX3" fmla="*/ 5060 w 10226"/>
                  <a:gd name="connsiteY3" fmla="*/ 10000 h 10000"/>
                  <a:gd name="connsiteX4" fmla="*/ 0 w 10226"/>
                  <a:gd name="connsiteY4" fmla="*/ 5282 h 10000"/>
                  <a:gd name="connsiteX0" fmla="*/ 0 w 9550"/>
                  <a:gd name="connsiteY0" fmla="*/ 5282 h 10000"/>
                  <a:gd name="connsiteX1" fmla="*/ 5068 w 9550"/>
                  <a:gd name="connsiteY1" fmla="*/ 0 h 10000"/>
                  <a:gd name="connsiteX2" fmla="*/ 9550 w 9550"/>
                  <a:gd name="connsiteY2" fmla="*/ 5952 h 10000"/>
                  <a:gd name="connsiteX3" fmla="*/ 5060 w 9550"/>
                  <a:gd name="connsiteY3" fmla="*/ 10000 h 10000"/>
                  <a:gd name="connsiteX4" fmla="*/ 0 w 9550"/>
                  <a:gd name="connsiteY4" fmla="*/ 5282 h 10000"/>
                  <a:gd name="connsiteX0" fmla="*/ 0 w 9292"/>
                  <a:gd name="connsiteY0" fmla="*/ 5832 h 10000"/>
                  <a:gd name="connsiteX1" fmla="*/ 4599 w 9292"/>
                  <a:gd name="connsiteY1" fmla="*/ 0 h 10000"/>
                  <a:gd name="connsiteX2" fmla="*/ 9292 w 9292"/>
                  <a:gd name="connsiteY2" fmla="*/ 5952 h 10000"/>
                  <a:gd name="connsiteX3" fmla="*/ 4590 w 9292"/>
                  <a:gd name="connsiteY3" fmla="*/ 10000 h 10000"/>
                  <a:gd name="connsiteX4" fmla="*/ 0 w 9292"/>
                  <a:gd name="connsiteY4" fmla="*/ 5832 h 10000"/>
                  <a:gd name="connsiteX0" fmla="*/ 0 w 10000"/>
                  <a:gd name="connsiteY0" fmla="*/ 5932 h 10000"/>
                  <a:gd name="connsiteX1" fmla="*/ 4949 w 10000"/>
                  <a:gd name="connsiteY1" fmla="*/ 0 h 10000"/>
                  <a:gd name="connsiteX2" fmla="*/ 10000 w 10000"/>
                  <a:gd name="connsiteY2" fmla="*/ 5952 h 10000"/>
                  <a:gd name="connsiteX3" fmla="*/ 4940 w 10000"/>
                  <a:gd name="connsiteY3" fmla="*/ 10000 h 10000"/>
                  <a:gd name="connsiteX4" fmla="*/ 0 w 10000"/>
                  <a:gd name="connsiteY4" fmla="*/ 5932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0" y="5932"/>
                    </a:moveTo>
                    <a:lnTo>
                      <a:pt x="4949" y="0"/>
                    </a:lnTo>
                    <a:lnTo>
                      <a:pt x="10000" y="5952"/>
                    </a:lnTo>
                    <a:lnTo>
                      <a:pt x="4940" y="10000"/>
                    </a:lnTo>
                    <a:lnTo>
                      <a:pt x="0" y="5932"/>
                    </a:lnTo>
                    <a:close/>
                  </a:path>
                </a:pathLst>
              </a:custGeom>
              <a:solidFill>
                <a:srgbClr val="47782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23" name="مخطط انسيابي: قرار 158">
                <a:extLst>
                  <a:ext uri="{FF2B5EF4-FFF2-40B4-BE49-F238E27FC236}">
                    <a16:creationId xmlns="" xmlns:a16="http://schemas.microsoft.com/office/drawing/2014/main" id="{91B9F535-6E86-47C6-A01E-B501982A54FE}"/>
                  </a:ext>
                </a:extLst>
              </p:cNvPr>
              <p:cNvSpPr/>
              <p:nvPr/>
            </p:nvSpPr>
            <p:spPr>
              <a:xfrm>
                <a:off x="1696444" y="3409030"/>
                <a:ext cx="2062115" cy="821513"/>
              </a:xfrm>
              <a:custGeom>
                <a:avLst/>
                <a:gdLst>
                  <a:gd name="connsiteX0" fmla="*/ 0 w 10000"/>
                  <a:gd name="connsiteY0" fmla="*/ 5000 h 10000"/>
                  <a:gd name="connsiteX1" fmla="*/ 5000 w 10000"/>
                  <a:gd name="connsiteY1" fmla="*/ 0 h 10000"/>
                  <a:gd name="connsiteX2" fmla="*/ 10000 w 10000"/>
                  <a:gd name="connsiteY2" fmla="*/ 5000 h 10000"/>
                  <a:gd name="connsiteX3" fmla="*/ 5000 w 10000"/>
                  <a:gd name="connsiteY3" fmla="*/ 10000 h 10000"/>
                  <a:gd name="connsiteX4" fmla="*/ 0 w 10000"/>
                  <a:gd name="connsiteY4" fmla="*/ 5000 h 10000"/>
                  <a:gd name="connsiteX0" fmla="*/ 0 w 10047"/>
                  <a:gd name="connsiteY0" fmla="*/ 5000 h 10000"/>
                  <a:gd name="connsiteX1" fmla="*/ 5000 w 10047"/>
                  <a:gd name="connsiteY1" fmla="*/ 0 h 10000"/>
                  <a:gd name="connsiteX2" fmla="*/ 10047 w 10047"/>
                  <a:gd name="connsiteY2" fmla="*/ 4825 h 10000"/>
                  <a:gd name="connsiteX3" fmla="*/ 5000 w 10047"/>
                  <a:gd name="connsiteY3" fmla="*/ 10000 h 10000"/>
                  <a:gd name="connsiteX4" fmla="*/ 0 w 10047"/>
                  <a:gd name="connsiteY4" fmla="*/ 5000 h 10000"/>
                  <a:gd name="connsiteX0" fmla="*/ 0 w 10094"/>
                  <a:gd name="connsiteY0" fmla="*/ 5000 h 10000"/>
                  <a:gd name="connsiteX1" fmla="*/ 5000 w 10094"/>
                  <a:gd name="connsiteY1" fmla="*/ 0 h 10000"/>
                  <a:gd name="connsiteX2" fmla="*/ 10094 w 10094"/>
                  <a:gd name="connsiteY2" fmla="*/ 4781 h 10000"/>
                  <a:gd name="connsiteX3" fmla="*/ 5000 w 10094"/>
                  <a:gd name="connsiteY3" fmla="*/ 10000 h 10000"/>
                  <a:gd name="connsiteX4" fmla="*/ 0 w 10094"/>
                  <a:gd name="connsiteY4" fmla="*/ 5000 h 10000"/>
                  <a:gd name="connsiteX0" fmla="*/ 0 w 10071"/>
                  <a:gd name="connsiteY0" fmla="*/ 5000 h 10000"/>
                  <a:gd name="connsiteX1" fmla="*/ 5000 w 10071"/>
                  <a:gd name="connsiteY1" fmla="*/ 0 h 10000"/>
                  <a:gd name="connsiteX2" fmla="*/ 10071 w 10071"/>
                  <a:gd name="connsiteY2" fmla="*/ 4825 h 10000"/>
                  <a:gd name="connsiteX3" fmla="*/ 5000 w 10071"/>
                  <a:gd name="connsiteY3" fmla="*/ 10000 h 10000"/>
                  <a:gd name="connsiteX4" fmla="*/ 0 w 10071"/>
                  <a:gd name="connsiteY4" fmla="*/ 5000 h 10000"/>
                  <a:gd name="connsiteX0" fmla="*/ 0 w 10071"/>
                  <a:gd name="connsiteY0" fmla="*/ 5000 h 10000"/>
                  <a:gd name="connsiteX1" fmla="*/ 5000 w 10071"/>
                  <a:gd name="connsiteY1" fmla="*/ 0 h 10000"/>
                  <a:gd name="connsiteX2" fmla="*/ 10071 w 10071"/>
                  <a:gd name="connsiteY2" fmla="*/ 4803 h 10000"/>
                  <a:gd name="connsiteX3" fmla="*/ 5000 w 10071"/>
                  <a:gd name="connsiteY3" fmla="*/ 10000 h 10000"/>
                  <a:gd name="connsiteX4" fmla="*/ 0 w 10071"/>
                  <a:gd name="connsiteY4" fmla="*/ 5000 h 10000"/>
                  <a:gd name="connsiteX0" fmla="*/ 0 w 10094"/>
                  <a:gd name="connsiteY0" fmla="*/ 5000 h 10000"/>
                  <a:gd name="connsiteX1" fmla="*/ 5000 w 10094"/>
                  <a:gd name="connsiteY1" fmla="*/ 0 h 10000"/>
                  <a:gd name="connsiteX2" fmla="*/ 10094 w 10094"/>
                  <a:gd name="connsiteY2" fmla="*/ 4803 h 10000"/>
                  <a:gd name="connsiteX3" fmla="*/ 5000 w 10094"/>
                  <a:gd name="connsiteY3" fmla="*/ 10000 h 10000"/>
                  <a:gd name="connsiteX4" fmla="*/ 0 w 10094"/>
                  <a:gd name="connsiteY4" fmla="*/ 5000 h 10000"/>
                  <a:gd name="connsiteX0" fmla="*/ 0 w 10048"/>
                  <a:gd name="connsiteY0" fmla="*/ 4782 h 10000"/>
                  <a:gd name="connsiteX1" fmla="*/ 4954 w 10048"/>
                  <a:gd name="connsiteY1" fmla="*/ 0 h 10000"/>
                  <a:gd name="connsiteX2" fmla="*/ 10048 w 10048"/>
                  <a:gd name="connsiteY2" fmla="*/ 4803 h 10000"/>
                  <a:gd name="connsiteX3" fmla="*/ 4954 w 10048"/>
                  <a:gd name="connsiteY3" fmla="*/ 10000 h 10000"/>
                  <a:gd name="connsiteX4" fmla="*/ 0 w 10048"/>
                  <a:gd name="connsiteY4" fmla="*/ 4782 h 10000"/>
                  <a:gd name="connsiteX0" fmla="*/ 0 w 10048"/>
                  <a:gd name="connsiteY0" fmla="*/ 4782 h 10000"/>
                  <a:gd name="connsiteX1" fmla="*/ 4954 w 10048"/>
                  <a:gd name="connsiteY1" fmla="*/ 0 h 10000"/>
                  <a:gd name="connsiteX2" fmla="*/ 10048 w 10048"/>
                  <a:gd name="connsiteY2" fmla="*/ 4803 h 10000"/>
                  <a:gd name="connsiteX3" fmla="*/ 4977 w 10048"/>
                  <a:gd name="connsiteY3" fmla="*/ 10000 h 10000"/>
                  <a:gd name="connsiteX4" fmla="*/ 0 w 10048"/>
                  <a:gd name="connsiteY4" fmla="*/ 4782 h 10000"/>
                  <a:gd name="connsiteX0" fmla="*/ 0 w 10048"/>
                  <a:gd name="connsiteY0" fmla="*/ 4782 h 10000"/>
                  <a:gd name="connsiteX1" fmla="*/ 4954 w 10048"/>
                  <a:gd name="connsiteY1" fmla="*/ 0 h 10000"/>
                  <a:gd name="connsiteX2" fmla="*/ 10048 w 10048"/>
                  <a:gd name="connsiteY2" fmla="*/ 4803 h 10000"/>
                  <a:gd name="connsiteX3" fmla="*/ 4977 w 10048"/>
                  <a:gd name="connsiteY3" fmla="*/ 10000 h 10000"/>
                  <a:gd name="connsiteX4" fmla="*/ 0 w 10048"/>
                  <a:gd name="connsiteY4" fmla="*/ 4782 h 10000"/>
                  <a:gd name="connsiteX0" fmla="*/ 0 w 10048"/>
                  <a:gd name="connsiteY0" fmla="*/ 4782 h 10000"/>
                  <a:gd name="connsiteX1" fmla="*/ 4985 w 10048"/>
                  <a:gd name="connsiteY1" fmla="*/ 0 h 10000"/>
                  <a:gd name="connsiteX2" fmla="*/ 10048 w 10048"/>
                  <a:gd name="connsiteY2" fmla="*/ 4803 h 10000"/>
                  <a:gd name="connsiteX3" fmla="*/ 4977 w 10048"/>
                  <a:gd name="connsiteY3" fmla="*/ 10000 h 10000"/>
                  <a:gd name="connsiteX4" fmla="*/ 0 w 10048"/>
                  <a:gd name="connsiteY4" fmla="*/ 4782 h 10000"/>
                  <a:gd name="connsiteX0" fmla="*/ 0 w 10119"/>
                  <a:gd name="connsiteY0" fmla="*/ 4782 h 10000"/>
                  <a:gd name="connsiteX1" fmla="*/ 4985 w 10119"/>
                  <a:gd name="connsiteY1" fmla="*/ 0 h 10000"/>
                  <a:gd name="connsiteX2" fmla="*/ 10119 w 10119"/>
                  <a:gd name="connsiteY2" fmla="*/ 5332 h 10000"/>
                  <a:gd name="connsiteX3" fmla="*/ 4977 w 10119"/>
                  <a:gd name="connsiteY3" fmla="*/ 10000 h 10000"/>
                  <a:gd name="connsiteX4" fmla="*/ 0 w 10119"/>
                  <a:gd name="connsiteY4" fmla="*/ 4782 h 10000"/>
                  <a:gd name="connsiteX0" fmla="*/ 0 w 10202"/>
                  <a:gd name="connsiteY0" fmla="*/ 5282 h 10000"/>
                  <a:gd name="connsiteX1" fmla="*/ 5068 w 10202"/>
                  <a:gd name="connsiteY1" fmla="*/ 0 h 10000"/>
                  <a:gd name="connsiteX2" fmla="*/ 10202 w 10202"/>
                  <a:gd name="connsiteY2" fmla="*/ 5332 h 10000"/>
                  <a:gd name="connsiteX3" fmla="*/ 5060 w 10202"/>
                  <a:gd name="connsiteY3" fmla="*/ 10000 h 10000"/>
                  <a:gd name="connsiteX4" fmla="*/ 0 w 10202"/>
                  <a:gd name="connsiteY4" fmla="*/ 5282 h 10000"/>
                  <a:gd name="connsiteX0" fmla="*/ 0 w 10226"/>
                  <a:gd name="connsiteY0" fmla="*/ 5282 h 10000"/>
                  <a:gd name="connsiteX1" fmla="*/ 5068 w 10226"/>
                  <a:gd name="connsiteY1" fmla="*/ 0 h 10000"/>
                  <a:gd name="connsiteX2" fmla="*/ 10226 w 10226"/>
                  <a:gd name="connsiteY2" fmla="*/ 5361 h 10000"/>
                  <a:gd name="connsiteX3" fmla="*/ 5060 w 10226"/>
                  <a:gd name="connsiteY3" fmla="*/ 10000 h 10000"/>
                  <a:gd name="connsiteX4" fmla="*/ 0 w 10226"/>
                  <a:gd name="connsiteY4" fmla="*/ 5282 h 10000"/>
                  <a:gd name="connsiteX0" fmla="*/ 0 w 10226"/>
                  <a:gd name="connsiteY0" fmla="*/ 5282 h 10000"/>
                  <a:gd name="connsiteX1" fmla="*/ 5068 w 10226"/>
                  <a:gd name="connsiteY1" fmla="*/ 0 h 10000"/>
                  <a:gd name="connsiteX2" fmla="*/ 10226 w 10226"/>
                  <a:gd name="connsiteY2" fmla="*/ 5302 h 10000"/>
                  <a:gd name="connsiteX3" fmla="*/ 5060 w 10226"/>
                  <a:gd name="connsiteY3" fmla="*/ 10000 h 10000"/>
                  <a:gd name="connsiteX4" fmla="*/ 0 w 10226"/>
                  <a:gd name="connsiteY4" fmla="*/ 5282 h 10000"/>
                  <a:gd name="connsiteX0" fmla="*/ 0 w 10226"/>
                  <a:gd name="connsiteY0" fmla="*/ 5282 h 10059"/>
                  <a:gd name="connsiteX1" fmla="*/ 5068 w 10226"/>
                  <a:gd name="connsiteY1" fmla="*/ 0 h 10059"/>
                  <a:gd name="connsiteX2" fmla="*/ 10226 w 10226"/>
                  <a:gd name="connsiteY2" fmla="*/ 5302 h 10059"/>
                  <a:gd name="connsiteX3" fmla="*/ 5072 w 10226"/>
                  <a:gd name="connsiteY3" fmla="*/ 10059 h 10059"/>
                  <a:gd name="connsiteX4" fmla="*/ 0 w 10226"/>
                  <a:gd name="connsiteY4" fmla="*/ 5282 h 10059"/>
                  <a:gd name="connsiteX0" fmla="*/ 0 w 10226"/>
                  <a:gd name="connsiteY0" fmla="*/ 5282 h 10059"/>
                  <a:gd name="connsiteX1" fmla="*/ 5068 w 10226"/>
                  <a:gd name="connsiteY1" fmla="*/ 0 h 10059"/>
                  <a:gd name="connsiteX2" fmla="*/ 10226 w 10226"/>
                  <a:gd name="connsiteY2" fmla="*/ 5331 h 10059"/>
                  <a:gd name="connsiteX3" fmla="*/ 5072 w 10226"/>
                  <a:gd name="connsiteY3" fmla="*/ 10059 h 10059"/>
                  <a:gd name="connsiteX4" fmla="*/ 0 w 10226"/>
                  <a:gd name="connsiteY4" fmla="*/ 5282 h 10059"/>
                  <a:gd name="connsiteX0" fmla="*/ 0 w 10202"/>
                  <a:gd name="connsiteY0" fmla="*/ 5282 h 10059"/>
                  <a:gd name="connsiteX1" fmla="*/ 5068 w 10202"/>
                  <a:gd name="connsiteY1" fmla="*/ 0 h 10059"/>
                  <a:gd name="connsiteX2" fmla="*/ 10202 w 10202"/>
                  <a:gd name="connsiteY2" fmla="*/ 5302 h 10059"/>
                  <a:gd name="connsiteX3" fmla="*/ 5072 w 10202"/>
                  <a:gd name="connsiteY3" fmla="*/ 10059 h 10059"/>
                  <a:gd name="connsiteX4" fmla="*/ 0 w 10202"/>
                  <a:gd name="connsiteY4" fmla="*/ 5282 h 10059"/>
                  <a:gd name="connsiteX0" fmla="*/ 0 w 10237"/>
                  <a:gd name="connsiteY0" fmla="*/ 5282 h 10059"/>
                  <a:gd name="connsiteX1" fmla="*/ 5068 w 10237"/>
                  <a:gd name="connsiteY1" fmla="*/ 0 h 10059"/>
                  <a:gd name="connsiteX2" fmla="*/ 10237 w 10237"/>
                  <a:gd name="connsiteY2" fmla="*/ 5302 h 10059"/>
                  <a:gd name="connsiteX3" fmla="*/ 5072 w 10237"/>
                  <a:gd name="connsiteY3" fmla="*/ 10059 h 10059"/>
                  <a:gd name="connsiteX4" fmla="*/ 0 w 10237"/>
                  <a:gd name="connsiteY4" fmla="*/ 5282 h 10059"/>
                  <a:gd name="connsiteX0" fmla="*/ 0 w 10237"/>
                  <a:gd name="connsiteY0" fmla="*/ 5282 h 10059"/>
                  <a:gd name="connsiteX1" fmla="*/ 5068 w 10237"/>
                  <a:gd name="connsiteY1" fmla="*/ 0 h 10059"/>
                  <a:gd name="connsiteX2" fmla="*/ 10237 w 10237"/>
                  <a:gd name="connsiteY2" fmla="*/ 5331 h 10059"/>
                  <a:gd name="connsiteX3" fmla="*/ 5072 w 10237"/>
                  <a:gd name="connsiteY3" fmla="*/ 10059 h 10059"/>
                  <a:gd name="connsiteX4" fmla="*/ 0 w 10237"/>
                  <a:gd name="connsiteY4" fmla="*/ 5282 h 10059"/>
                  <a:gd name="connsiteX0" fmla="*/ 0 w 10237"/>
                  <a:gd name="connsiteY0" fmla="*/ 5282 h 10147"/>
                  <a:gd name="connsiteX1" fmla="*/ 5068 w 10237"/>
                  <a:gd name="connsiteY1" fmla="*/ 0 h 10147"/>
                  <a:gd name="connsiteX2" fmla="*/ 10237 w 10237"/>
                  <a:gd name="connsiteY2" fmla="*/ 5331 h 10147"/>
                  <a:gd name="connsiteX3" fmla="*/ 5072 w 10237"/>
                  <a:gd name="connsiteY3" fmla="*/ 10147 h 10147"/>
                  <a:gd name="connsiteX4" fmla="*/ 0 w 10237"/>
                  <a:gd name="connsiteY4" fmla="*/ 5282 h 10147"/>
                  <a:gd name="connsiteX0" fmla="*/ 0 w 10060"/>
                  <a:gd name="connsiteY0" fmla="*/ 5282 h 10147"/>
                  <a:gd name="connsiteX1" fmla="*/ 5068 w 10060"/>
                  <a:gd name="connsiteY1" fmla="*/ 0 h 10147"/>
                  <a:gd name="connsiteX2" fmla="*/ 10060 w 10060"/>
                  <a:gd name="connsiteY2" fmla="*/ 4802 h 10147"/>
                  <a:gd name="connsiteX3" fmla="*/ 5072 w 10060"/>
                  <a:gd name="connsiteY3" fmla="*/ 10147 h 10147"/>
                  <a:gd name="connsiteX4" fmla="*/ 0 w 10060"/>
                  <a:gd name="connsiteY4" fmla="*/ 5282 h 10147"/>
                  <a:gd name="connsiteX0" fmla="*/ 0 w 10237"/>
                  <a:gd name="connsiteY0" fmla="*/ 5282 h 10147"/>
                  <a:gd name="connsiteX1" fmla="*/ 5068 w 10237"/>
                  <a:gd name="connsiteY1" fmla="*/ 0 h 10147"/>
                  <a:gd name="connsiteX2" fmla="*/ 10237 w 10237"/>
                  <a:gd name="connsiteY2" fmla="*/ 5302 h 10147"/>
                  <a:gd name="connsiteX3" fmla="*/ 5072 w 10237"/>
                  <a:gd name="connsiteY3" fmla="*/ 10147 h 10147"/>
                  <a:gd name="connsiteX4" fmla="*/ 0 w 10237"/>
                  <a:gd name="connsiteY4" fmla="*/ 5282 h 101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37" h="10147">
                    <a:moveTo>
                      <a:pt x="0" y="5282"/>
                    </a:moveTo>
                    <a:lnTo>
                      <a:pt x="5068" y="0"/>
                    </a:lnTo>
                    <a:lnTo>
                      <a:pt x="10237" y="5302"/>
                    </a:lnTo>
                    <a:lnTo>
                      <a:pt x="5072" y="10147"/>
                    </a:lnTo>
                    <a:lnTo>
                      <a:pt x="0" y="5282"/>
                    </a:lnTo>
                    <a:close/>
                  </a:path>
                </a:pathLst>
              </a:custGeom>
              <a:solidFill>
                <a:srgbClr val="234988"/>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25" name="شكل حر: شكل 24">
                <a:extLst>
                  <a:ext uri="{FF2B5EF4-FFF2-40B4-BE49-F238E27FC236}">
                    <a16:creationId xmlns="" xmlns:a16="http://schemas.microsoft.com/office/drawing/2014/main" id="{14B62EF8-DB7F-4668-8D5E-4AC10E359FDB}"/>
                  </a:ext>
                </a:extLst>
              </p:cNvPr>
              <p:cNvSpPr/>
              <p:nvPr/>
            </p:nvSpPr>
            <p:spPr>
              <a:xfrm rot="5400000">
                <a:off x="2406119" y="2422780"/>
                <a:ext cx="642895" cy="763461"/>
              </a:xfrm>
              <a:custGeom>
                <a:avLst/>
                <a:gdLst>
                  <a:gd name="connsiteX0" fmla="*/ 0 w 762679"/>
                  <a:gd name="connsiteY0" fmla="*/ 333469 h 666937"/>
                  <a:gd name="connsiteX1" fmla="*/ 595945 w 762679"/>
                  <a:gd name="connsiteY1" fmla="*/ 0 h 666937"/>
                  <a:gd name="connsiteX2" fmla="*/ 762679 w 762679"/>
                  <a:gd name="connsiteY2" fmla="*/ 333469 h 666937"/>
                  <a:gd name="connsiteX3" fmla="*/ 595945 w 762679"/>
                  <a:gd name="connsiteY3" fmla="*/ 666937 h 666937"/>
                  <a:gd name="connsiteX4" fmla="*/ 0 w 762679"/>
                  <a:gd name="connsiteY4" fmla="*/ 333469 h 6669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2679" h="666937">
                    <a:moveTo>
                      <a:pt x="0" y="333469"/>
                    </a:moveTo>
                    <a:lnTo>
                      <a:pt x="595945" y="0"/>
                    </a:lnTo>
                    <a:lnTo>
                      <a:pt x="762679" y="333469"/>
                    </a:lnTo>
                    <a:lnTo>
                      <a:pt x="595945" y="666937"/>
                    </a:lnTo>
                    <a:lnTo>
                      <a:pt x="0" y="333469"/>
                    </a:lnTo>
                    <a:close/>
                  </a:path>
                </a:pathLst>
              </a:custGeom>
              <a:solidFill>
                <a:srgbClr val="F6660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1" fromWordArt="0" anchor="ctr" anchorCtr="0" forceAA="0" compatLnSpc="1">
                <a:prstTxWarp prst="textNoShape">
                  <a:avLst/>
                </a:prstTxWarp>
                <a:noAutofit/>
              </a:bodyPr>
              <a:lstStyle/>
              <a:p>
                <a:pPr algn="ctr"/>
                <a:endParaRPr lang="ar-SA" dirty="0"/>
              </a:p>
            </p:txBody>
          </p:sp>
          <p:sp>
            <p:nvSpPr>
              <p:cNvPr id="26" name="شكل حر: شكل 25">
                <a:extLst>
                  <a:ext uri="{FF2B5EF4-FFF2-40B4-BE49-F238E27FC236}">
                    <a16:creationId xmlns="" xmlns:a16="http://schemas.microsoft.com/office/drawing/2014/main" id="{E9714161-DE03-4160-974A-6ADD4C02E4BB}"/>
                  </a:ext>
                </a:extLst>
              </p:cNvPr>
              <p:cNvSpPr/>
              <p:nvPr/>
            </p:nvSpPr>
            <p:spPr>
              <a:xfrm rot="5400000">
                <a:off x="2311395" y="2680083"/>
                <a:ext cx="832341" cy="1792536"/>
              </a:xfrm>
              <a:custGeom>
                <a:avLst/>
                <a:gdLst>
                  <a:gd name="connsiteX0" fmla="*/ 0 w 987422"/>
                  <a:gd name="connsiteY0" fmla="*/ 1232438 h 1565907"/>
                  <a:gd name="connsiteX1" fmla="*/ 224742 w 987422"/>
                  <a:gd name="connsiteY1" fmla="*/ 782953 h 1565907"/>
                  <a:gd name="connsiteX2" fmla="*/ 1 w 987422"/>
                  <a:gd name="connsiteY2" fmla="*/ 333469 h 1565907"/>
                  <a:gd name="connsiteX3" fmla="*/ 595946 w 987422"/>
                  <a:gd name="connsiteY3" fmla="*/ 0 h 1565907"/>
                  <a:gd name="connsiteX4" fmla="*/ 987422 w 987422"/>
                  <a:gd name="connsiteY4" fmla="*/ 782954 h 1565907"/>
                  <a:gd name="connsiteX5" fmla="*/ 595946 w 987422"/>
                  <a:gd name="connsiteY5" fmla="*/ 1565907 h 1565907"/>
                  <a:gd name="connsiteX6" fmla="*/ 0 w 987422"/>
                  <a:gd name="connsiteY6" fmla="*/ 1232438 h 1565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7422" h="1565907">
                    <a:moveTo>
                      <a:pt x="0" y="1232438"/>
                    </a:moveTo>
                    <a:lnTo>
                      <a:pt x="224742" y="782953"/>
                    </a:lnTo>
                    <a:lnTo>
                      <a:pt x="1" y="333469"/>
                    </a:lnTo>
                    <a:lnTo>
                      <a:pt x="595946" y="0"/>
                    </a:lnTo>
                    <a:lnTo>
                      <a:pt x="987422" y="782954"/>
                    </a:lnTo>
                    <a:lnTo>
                      <a:pt x="595946" y="1565907"/>
                    </a:lnTo>
                    <a:lnTo>
                      <a:pt x="0" y="1232438"/>
                    </a:lnTo>
                    <a:close/>
                  </a:path>
                </a:pathLst>
              </a:custGeom>
              <a:solidFill>
                <a:srgbClr val="5A993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1" fromWordArt="0" anchor="ctr" anchorCtr="0" forceAA="0" compatLnSpc="1">
                <a:prstTxWarp prst="textNoShape">
                  <a:avLst/>
                </a:prstTxWarp>
                <a:noAutofit/>
              </a:bodyPr>
              <a:lstStyle/>
              <a:p>
                <a:pPr algn="ctr"/>
                <a:endParaRPr lang="ar-SA" dirty="0"/>
              </a:p>
            </p:txBody>
          </p:sp>
          <p:sp>
            <p:nvSpPr>
              <p:cNvPr id="27" name="شكل حر: شكل 26">
                <a:extLst>
                  <a:ext uri="{FF2B5EF4-FFF2-40B4-BE49-F238E27FC236}">
                    <a16:creationId xmlns="" xmlns:a16="http://schemas.microsoft.com/office/drawing/2014/main" id="{3440BE79-257D-4DBE-9E53-45C17C1D731F}"/>
                  </a:ext>
                </a:extLst>
              </p:cNvPr>
              <p:cNvSpPr/>
              <p:nvPr/>
            </p:nvSpPr>
            <p:spPr>
              <a:xfrm rot="5400000">
                <a:off x="2216673" y="2937385"/>
                <a:ext cx="1021787" cy="2821611"/>
              </a:xfrm>
              <a:custGeom>
                <a:avLst/>
                <a:gdLst>
                  <a:gd name="connsiteX0" fmla="*/ 0 w 1212165"/>
                  <a:gd name="connsiteY0" fmla="*/ 2131406 h 2464876"/>
                  <a:gd name="connsiteX1" fmla="*/ 449485 w 1212165"/>
                  <a:gd name="connsiteY1" fmla="*/ 1232437 h 2464876"/>
                  <a:gd name="connsiteX2" fmla="*/ 1 w 1212165"/>
                  <a:gd name="connsiteY2" fmla="*/ 333469 h 2464876"/>
                  <a:gd name="connsiteX3" fmla="*/ 595947 w 1212165"/>
                  <a:gd name="connsiteY3" fmla="*/ 0 h 2464876"/>
                  <a:gd name="connsiteX4" fmla="*/ 1212165 w 1212165"/>
                  <a:gd name="connsiteY4" fmla="*/ 1232438 h 2464876"/>
                  <a:gd name="connsiteX5" fmla="*/ 595946 w 1212165"/>
                  <a:gd name="connsiteY5" fmla="*/ 2464876 h 2464876"/>
                  <a:gd name="connsiteX6" fmla="*/ 0 w 1212165"/>
                  <a:gd name="connsiteY6" fmla="*/ 2131406 h 2464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2165" h="2464876">
                    <a:moveTo>
                      <a:pt x="0" y="2131406"/>
                    </a:moveTo>
                    <a:lnTo>
                      <a:pt x="449485" y="1232437"/>
                    </a:lnTo>
                    <a:lnTo>
                      <a:pt x="1" y="333469"/>
                    </a:lnTo>
                    <a:lnTo>
                      <a:pt x="595947" y="0"/>
                    </a:lnTo>
                    <a:lnTo>
                      <a:pt x="1212165" y="1232438"/>
                    </a:lnTo>
                    <a:lnTo>
                      <a:pt x="595946" y="2464876"/>
                    </a:lnTo>
                    <a:lnTo>
                      <a:pt x="0" y="2131406"/>
                    </a:lnTo>
                    <a:close/>
                  </a:path>
                </a:pathLst>
              </a:custGeom>
              <a:solidFill>
                <a:srgbClr val="23498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1" fromWordArt="0" anchor="ctr" anchorCtr="0" forceAA="0" compatLnSpc="1">
                <a:prstTxWarp prst="textNoShape">
                  <a:avLst/>
                </a:prstTxWarp>
                <a:noAutofit/>
              </a:bodyPr>
              <a:lstStyle/>
              <a:p>
                <a:pPr algn="ctr"/>
                <a:endParaRPr lang="ar-SA" dirty="0"/>
              </a:p>
            </p:txBody>
          </p:sp>
          <p:sp>
            <p:nvSpPr>
              <p:cNvPr id="29" name="شكل حر: شكل 28">
                <a:extLst>
                  <a:ext uri="{FF2B5EF4-FFF2-40B4-BE49-F238E27FC236}">
                    <a16:creationId xmlns="" xmlns:a16="http://schemas.microsoft.com/office/drawing/2014/main" id="{AF000CB8-37ED-4E43-98D5-9D12DCE44359}"/>
                  </a:ext>
                </a:extLst>
              </p:cNvPr>
              <p:cNvSpPr/>
              <p:nvPr/>
            </p:nvSpPr>
            <p:spPr>
              <a:xfrm rot="5400000">
                <a:off x="2240035" y="2586888"/>
                <a:ext cx="592617" cy="382904"/>
              </a:xfrm>
              <a:custGeom>
                <a:avLst/>
                <a:gdLst>
                  <a:gd name="connsiteX0" fmla="*/ 0 w 592617"/>
                  <a:gd name="connsiteY0" fmla="*/ 1174 h 382904"/>
                  <a:gd name="connsiteX1" fmla="*/ 1545 w 592617"/>
                  <a:gd name="connsiteY1" fmla="*/ 0 h 382904"/>
                  <a:gd name="connsiteX2" fmla="*/ 592617 w 592617"/>
                  <a:gd name="connsiteY2" fmla="*/ 137730 h 382904"/>
                  <a:gd name="connsiteX3" fmla="*/ 502348 w 592617"/>
                  <a:gd name="connsiteY3" fmla="*/ 382904 h 382904"/>
                </a:gdLst>
                <a:ahLst/>
                <a:cxnLst>
                  <a:cxn ang="0">
                    <a:pos x="connsiteX0" y="connsiteY0"/>
                  </a:cxn>
                  <a:cxn ang="0">
                    <a:pos x="connsiteX1" y="connsiteY1"/>
                  </a:cxn>
                  <a:cxn ang="0">
                    <a:pos x="connsiteX2" y="connsiteY2"/>
                  </a:cxn>
                  <a:cxn ang="0">
                    <a:pos x="connsiteX3" y="connsiteY3"/>
                  </a:cxn>
                </a:cxnLst>
                <a:rect l="l" t="t" r="r" b="b"/>
                <a:pathLst>
                  <a:path w="592617" h="382904">
                    <a:moveTo>
                      <a:pt x="0" y="1174"/>
                    </a:moveTo>
                    <a:lnTo>
                      <a:pt x="1545" y="0"/>
                    </a:lnTo>
                    <a:lnTo>
                      <a:pt x="592617" y="137730"/>
                    </a:lnTo>
                    <a:lnTo>
                      <a:pt x="502348" y="382904"/>
                    </a:lnTo>
                    <a:close/>
                  </a:path>
                </a:pathLst>
              </a:custGeom>
              <a:solidFill>
                <a:srgbClr val="F28739"/>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1" fromWordArt="0" anchor="ctr" anchorCtr="0" forceAA="0" compatLnSpc="1">
                <a:prstTxWarp prst="textNoShape">
                  <a:avLst/>
                </a:prstTxWarp>
                <a:noAutofit/>
              </a:bodyPr>
              <a:lstStyle/>
              <a:p>
                <a:pPr algn="ctr"/>
                <a:endParaRPr lang="ar-SA" dirty="0"/>
              </a:p>
            </p:txBody>
          </p:sp>
          <p:sp>
            <p:nvSpPr>
              <p:cNvPr id="31" name="شكل حر: شكل 30">
                <a:extLst>
                  <a:ext uri="{FF2B5EF4-FFF2-40B4-BE49-F238E27FC236}">
                    <a16:creationId xmlns="" xmlns:a16="http://schemas.microsoft.com/office/drawing/2014/main" id="{F2CF43C7-0BF2-4B71-B237-7CC2F925C98A}"/>
                  </a:ext>
                </a:extLst>
              </p:cNvPr>
              <p:cNvSpPr/>
              <p:nvPr/>
            </p:nvSpPr>
            <p:spPr>
              <a:xfrm rot="5400000">
                <a:off x="1829975" y="3159529"/>
                <a:ext cx="714246" cy="713488"/>
              </a:xfrm>
              <a:custGeom>
                <a:avLst/>
                <a:gdLst>
                  <a:gd name="connsiteX0" fmla="*/ 0 w 714246"/>
                  <a:gd name="connsiteY0" fmla="*/ 331757 h 713488"/>
                  <a:gd name="connsiteX1" fmla="*/ 122148 w 714246"/>
                  <a:gd name="connsiteY1" fmla="*/ 0 h 713488"/>
                  <a:gd name="connsiteX2" fmla="*/ 714246 w 714246"/>
                  <a:gd name="connsiteY2" fmla="*/ 137969 h 713488"/>
                  <a:gd name="connsiteX3" fmla="*/ 502349 w 714246"/>
                  <a:gd name="connsiteY3" fmla="*/ 713488 h 713488"/>
                </a:gdLst>
                <a:ahLst/>
                <a:cxnLst>
                  <a:cxn ang="0">
                    <a:pos x="connsiteX0" y="connsiteY0"/>
                  </a:cxn>
                  <a:cxn ang="0">
                    <a:pos x="connsiteX1" y="connsiteY1"/>
                  </a:cxn>
                  <a:cxn ang="0">
                    <a:pos x="connsiteX2" y="connsiteY2"/>
                  </a:cxn>
                  <a:cxn ang="0">
                    <a:pos x="connsiteX3" y="connsiteY3"/>
                  </a:cxn>
                </a:cxnLst>
                <a:rect l="l" t="t" r="r" b="b"/>
                <a:pathLst>
                  <a:path w="714246" h="713488">
                    <a:moveTo>
                      <a:pt x="0" y="331757"/>
                    </a:moveTo>
                    <a:lnTo>
                      <a:pt x="122148" y="0"/>
                    </a:lnTo>
                    <a:lnTo>
                      <a:pt x="714246" y="137969"/>
                    </a:lnTo>
                    <a:lnTo>
                      <a:pt x="502349" y="713488"/>
                    </a:lnTo>
                    <a:close/>
                  </a:path>
                </a:pathLst>
              </a:custGeom>
              <a:solidFill>
                <a:srgbClr val="6CA749"/>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1" fromWordArt="0" anchor="ctr" anchorCtr="0" forceAA="0" compatLnSpc="1">
                <a:prstTxWarp prst="textNoShape">
                  <a:avLst/>
                </a:prstTxWarp>
                <a:noAutofit/>
              </a:bodyPr>
              <a:lstStyle/>
              <a:p>
                <a:pPr algn="ctr"/>
                <a:endParaRPr lang="ar-SA" dirty="0"/>
              </a:p>
            </p:txBody>
          </p:sp>
          <p:sp>
            <p:nvSpPr>
              <p:cNvPr id="32" name="شكل حر: شكل 31">
                <a:extLst>
                  <a:ext uri="{FF2B5EF4-FFF2-40B4-BE49-F238E27FC236}">
                    <a16:creationId xmlns="" xmlns:a16="http://schemas.microsoft.com/office/drawing/2014/main" id="{FA7B9C57-E80E-416F-B23A-37AC022D9766}"/>
                  </a:ext>
                </a:extLst>
              </p:cNvPr>
              <p:cNvSpPr/>
              <p:nvPr/>
            </p:nvSpPr>
            <p:spPr>
              <a:xfrm rot="5400000">
                <a:off x="1418869" y="3733214"/>
                <a:ext cx="834794" cy="1040899"/>
              </a:xfrm>
              <a:custGeom>
                <a:avLst/>
                <a:gdLst>
                  <a:gd name="connsiteX0" fmla="*/ 0 w 834794"/>
                  <a:gd name="connsiteY0" fmla="*/ 659167 h 1040899"/>
                  <a:gd name="connsiteX1" fmla="*/ 242696 w 834794"/>
                  <a:gd name="connsiteY1" fmla="*/ 0 h 1040899"/>
                  <a:gd name="connsiteX2" fmla="*/ 834794 w 834794"/>
                  <a:gd name="connsiteY2" fmla="*/ 137969 h 1040899"/>
                  <a:gd name="connsiteX3" fmla="*/ 502349 w 834794"/>
                  <a:gd name="connsiteY3" fmla="*/ 1040899 h 1040899"/>
                </a:gdLst>
                <a:ahLst/>
                <a:cxnLst>
                  <a:cxn ang="0">
                    <a:pos x="connsiteX0" y="connsiteY0"/>
                  </a:cxn>
                  <a:cxn ang="0">
                    <a:pos x="connsiteX1" y="connsiteY1"/>
                  </a:cxn>
                  <a:cxn ang="0">
                    <a:pos x="connsiteX2" y="connsiteY2"/>
                  </a:cxn>
                  <a:cxn ang="0">
                    <a:pos x="connsiteX3" y="connsiteY3"/>
                  </a:cxn>
                </a:cxnLst>
                <a:rect l="l" t="t" r="r" b="b"/>
                <a:pathLst>
                  <a:path w="834794" h="1040899">
                    <a:moveTo>
                      <a:pt x="0" y="659167"/>
                    </a:moveTo>
                    <a:lnTo>
                      <a:pt x="242696" y="0"/>
                    </a:lnTo>
                    <a:lnTo>
                      <a:pt x="834794" y="137969"/>
                    </a:lnTo>
                    <a:lnTo>
                      <a:pt x="502349" y="1040899"/>
                    </a:lnTo>
                    <a:close/>
                  </a:path>
                </a:pathLst>
              </a:custGeom>
              <a:solidFill>
                <a:srgbClr val="2A58A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1" fromWordArt="0" anchor="ctr" anchorCtr="0" forceAA="0" compatLnSpc="1">
                <a:prstTxWarp prst="textNoShape">
                  <a:avLst/>
                </a:prstTxWarp>
                <a:noAutofit/>
              </a:bodyPr>
              <a:lstStyle/>
              <a:p>
                <a:pPr algn="ctr"/>
                <a:endParaRPr lang="ar-SA" dirty="0"/>
              </a:p>
            </p:txBody>
          </p:sp>
          <p:sp>
            <p:nvSpPr>
              <p:cNvPr id="34" name="شكل حر: شكل 33">
                <a:extLst>
                  <a:ext uri="{FF2B5EF4-FFF2-40B4-BE49-F238E27FC236}">
                    <a16:creationId xmlns="" xmlns:a16="http://schemas.microsoft.com/office/drawing/2014/main" id="{14EE5CC4-71B6-4781-82EB-73C1BD16EFC6}"/>
                  </a:ext>
                </a:extLst>
              </p:cNvPr>
              <p:cNvSpPr/>
              <p:nvPr/>
            </p:nvSpPr>
            <p:spPr>
              <a:xfrm rot="5400000">
                <a:off x="2595917" y="2612220"/>
                <a:ext cx="642895" cy="384580"/>
              </a:xfrm>
              <a:custGeom>
                <a:avLst/>
                <a:gdLst>
                  <a:gd name="connsiteX0" fmla="*/ 0 w 642895"/>
                  <a:gd name="connsiteY0" fmla="*/ 381731 h 384580"/>
                  <a:gd name="connsiteX1" fmla="*/ 502348 w 642895"/>
                  <a:gd name="connsiteY1" fmla="*/ 0 h 384580"/>
                  <a:gd name="connsiteX2" fmla="*/ 642895 w 642895"/>
                  <a:gd name="connsiteY2" fmla="*/ 381731 h 384580"/>
                  <a:gd name="connsiteX3" fmla="*/ 641846 w 642895"/>
                  <a:gd name="connsiteY3" fmla="*/ 384580 h 384580"/>
                  <a:gd name="connsiteX4" fmla="*/ 3749 w 642895"/>
                  <a:gd name="connsiteY4" fmla="*/ 384580 h 3845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2895" h="384580">
                    <a:moveTo>
                      <a:pt x="0" y="381731"/>
                    </a:moveTo>
                    <a:lnTo>
                      <a:pt x="502348" y="0"/>
                    </a:lnTo>
                    <a:lnTo>
                      <a:pt x="642895" y="381731"/>
                    </a:lnTo>
                    <a:lnTo>
                      <a:pt x="641846" y="384580"/>
                    </a:lnTo>
                    <a:lnTo>
                      <a:pt x="3749" y="384580"/>
                    </a:lnTo>
                    <a:close/>
                  </a:path>
                </a:pathLst>
              </a:custGeom>
              <a:solidFill>
                <a:srgbClr val="F6660D"/>
              </a:solidFill>
              <a:ln>
                <a:noFill/>
              </a:ln>
              <a:effectLst>
                <a:outerShdw blurRad="203200" dist="63500" algn="l" rotWithShape="0">
                  <a:schemeClr val="tx1">
                    <a:lumMod val="85000"/>
                    <a:lumOff val="1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1" fromWordArt="0" anchor="ctr" anchorCtr="0" forceAA="0" compatLnSpc="1">
                <a:prstTxWarp prst="textNoShape">
                  <a:avLst/>
                </a:prstTxWarp>
                <a:noAutofit/>
              </a:bodyPr>
              <a:lstStyle/>
              <a:p>
                <a:pPr algn="ctr"/>
                <a:endParaRPr lang="ar-SA" dirty="0"/>
              </a:p>
            </p:txBody>
          </p:sp>
          <p:sp>
            <p:nvSpPr>
              <p:cNvPr id="35" name="شكل حر: شكل 34">
                <a:extLst>
                  <a:ext uri="{FF2B5EF4-FFF2-40B4-BE49-F238E27FC236}">
                    <a16:creationId xmlns="" xmlns:a16="http://schemas.microsoft.com/office/drawing/2014/main" id="{C24AB9AD-139E-4FCE-B42B-DDF4A39C9566}"/>
                  </a:ext>
                </a:extLst>
              </p:cNvPr>
              <p:cNvSpPr/>
              <p:nvPr/>
            </p:nvSpPr>
            <p:spPr>
              <a:xfrm rot="5400000">
                <a:off x="2758462" y="3126794"/>
                <a:ext cx="832340" cy="899117"/>
              </a:xfrm>
              <a:custGeom>
                <a:avLst/>
                <a:gdLst>
                  <a:gd name="connsiteX0" fmla="*/ 0 w 832340"/>
                  <a:gd name="connsiteY0" fmla="*/ 381731 h 899117"/>
                  <a:gd name="connsiteX1" fmla="*/ 502348 w 832340"/>
                  <a:gd name="connsiteY1" fmla="*/ 0 h 899117"/>
                  <a:gd name="connsiteX2" fmla="*/ 832340 w 832340"/>
                  <a:gd name="connsiteY2" fmla="*/ 896269 h 899117"/>
                  <a:gd name="connsiteX3" fmla="*/ 831292 w 832340"/>
                  <a:gd name="connsiteY3" fmla="*/ 899117 h 899117"/>
                  <a:gd name="connsiteX4" fmla="*/ 188395 w 832340"/>
                  <a:gd name="connsiteY4" fmla="*/ 899117 h 899117"/>
                  <a:gd name="connsiteX5" fmla="*/ 189444 w 832340"/>
                  <a:gd name="connsiteY5" fmla="*/ 896268 h 8991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32340" h="899117">
                    <a:moveTo>
                      <a:pt x="0" y="381731"/>
                    </a:moveTo>
                    <a:lnTo>
                      <a:pt x="502348" y="0"/>
                    </a:lnTo>
                    <a:lnTo>
                      <a:pt x="832340" y="896269"/>
                    </a:lnTo>
                    <a:lnTo>
                      <a:pt x="831292" y="899117"/>
                    </a:lnTo>
                    <a:lnTo>
                      <a:pt x="188395" y="899117"/>
                    </a:lnTo>
                    <a:lnTo>
                      <a:pt x="189444" y="896268"/>
                    </a:lnTo>
                    <a:close/>
                  </a:path>
                </a:pathLst>
              </a:custGeom>
              <a:solidFill>
                <a:srgbClr val="5A9931"/>
              </a:solidFill>
              <a:ln>
                <a:noFill/>
              </a:ln>
              <a:effectLst>
                <a:outerShdw blurRad="215900" dist="63500" algn="l" rotWithShape="0">
                  <a:schemeClr val="tx1">
                    <a:lumMod val="85000"/>
                    <a:lumOff val="1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1" fromWordArt="0" anchor="ctr" anchorCtr="0" forceAA="0" compatLnSpc="1">
                <a:prstTxWarp prst="textNoShape">
                  <a:avLst/>
                </a:prstTxWarp>
                <a:noAutofit/>
              </a:bodyPr>
              <a:lstStyle/>
              <a:p>
                <a:pPr algn="ctr"/>
                <a:endParaRPr lang="ar-SA" dirty="0"/>
              </a:p>
            </p:txBody>
          </p:sp>
          <p:sp>
            <p:nvSpPr>
              <p:cNvPr id="36" name="شكل حر: شكل 35">
                <a:extLst>
                  <a:ext uri="{FF2B5EF4-FFF2-40B4-BE49-F238E27FC236}">
                    <a16:creationId xmlns="" xmlns:a16="http://schemas.microsoft.com/office/drawing/2014/main" id="{9CE64908-8E36-45E0-A080-6575256062FA}"/>
                  </a:ext>
                </a:extLst>
              </p:cNvPr>
              <p:cNvSpPr/>
              <p:nvPr/>
            </p:nvSpPr>
            <p:spPr>
              <a:xfrm rot="5400000">
                <a:off x="2921009" y="3641363"/>
                <a:ext cx="1021786" cy="1413655"/>
              </a:xfrm>
              <a:custGeom>
                <a:avLst/>
                <a:gdLst>
                  <a:gd name="connsiteX0" fmla="*/ 0 w 1021786"/>
                  <a:gd name="connsiteY0" fmla="*/ 381731 h 1413655"/>
                  <a:gd name="connsiteX1" fmla="*/ 502349 w 1021786"/>
                  <a:gd name="connsiteY1" fmla="*/ 0 h 1413655"/>
                  <a:gd name="connsiteX2" fmla="*/ 1021786 w 1021786"/>
                  <a:gd name="connsiteY2" fmla="*/ 1410806 h 1413655"/>
                  <a:gd name="connsiteX3" fmla="*/ 1020737 w 1021786"/>
                  <a:gd name="connsiteY3" fmla="*/ 1413655 h 1413655"/>
                  <a:gd name="connsiteX4" fmla="*/ 377840 w 1021786"/>
                  <a:gd name="connsiteY4" fmla="*/ 1413655 h 1413655"/>
                  <a:gd name="connsiteX5" fmla="*/ 378890 w 1021786"/>
                  <a:gd name="connsiteY5" fmla="*/ 1410804 h 1413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1786" h="1413655">
                    <a:moveTo>
                      <a:pt x="0" y="381731"/>
                    </a:moveTo>
                    <a:lnTo>
                      <a:pt x="502349" y="0"/>
                    </a:lnTo>
                    <a:lnTo>
                      <a:pt x="1021786" y="1410806"/>
                    </a:lnTo>
                    <a:lnTo>
                      <a:pt x="1020737" y="1413655"/>
                    </a:lnTo>
                    <a:lnTo>
                      <a:pt x="377840" y="1413655"/>
                    </a:lnTo>
                    <a:lnTo>
                      <a:pt x="378890" y="1410804"/>
                    </a:lnTo>
                    <a:close/>
                  </a:path>
                </a:pathLst>
              </a:custGeom>
              <a:solidFill>
                <a:srgbClr val="234988"/>
              </a:solidFill>
              <a:ln>
                <a:noFill/>
              </a:ln>
              <a:effectLst>
                <a:outerShdw blurRad="228600" dist="165100" algn="l" rotWithShape="0">
                  <a:schemeClr val="tx1">
                    <a:lumMod val="85000"/>
                    <a:lumOff val="1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1" fromWordArt="0" anchor="ctr" anchorCtr="0" forceAA="0" compatLnSpc="1">
                <a:prstTxWarp prst="textNoShape">
                  <a:avLst/>
                </a:prstTxWarp>
                <a:noAutofit/>
              </a:bodyPr>
              <a:lstStyle/>
              <a:p>
                <a:pPr algn="ctr"/>
                <a:endParaRPr lang="ar-SA" dirty="0"/>
              </a:p>
            </p:txBody>
          </p:sp>
          <p:sp>
            <p:nvSpPr>
              <p:cNvPr id="39" name="مستطيل 38">
                <a:extLst>
                  <a:ext uri="{FF2B5EF4-FFF2-40B4-BE49-F238E27FC236}">
                    <a16:creationId xmlns="" xmlns:a16="http://schemas.microsoft.com/office/drawing/2014/main" id="{3C13D899-80EC-4335-8E22-E2101F9C1DB6}"/>
                  </a:ext>
                </a:extLst>
              </p:cNvPr>
              <p:cNvSpPr/>
              <p:nvPr/>
            </p:nvSpPr>
            <p:spPr>
              <a:xfrm>
                <a:off x="2718031" y="2482031"/>
                <a:ext cx="3600" cy="642895"/>
              </a:xfrm>
              <a:prstGeom prst="rect">
                <a:avLst/>
              </a:prstGeom>
              <a:gradFill flip="none" rotWithShape="1">
                <a:gsLst>
                  <a:gs pos="0">
                    <a:schemeClr val="bg1">
                      <a:alpha val="81000"/>
                    </a:schemeClr>
                  </a:gs>
                  <a:gs pos="81500">
                    <a:srgbClr val="FFFFFF">
                      <a:alpha val="11000"/>
                    </a:srgbClr>
                  </a:gs>
                  <a:gs pos="63000">
                    <a:srgbClr val="FFFFFF">
                      <a:alpha val="36000"/>
                    </a:srgbClr>
                  </a:gs>
                  <a:gs pos="43000">
                    <a:srgbClr val="FFFFFF">
                      <a:alpha val="51000"/>
                    </a:srgbClr>
                  </a:gs>
                  <a:gs pos="20000">
                    <a:schemeClr val="bg1">
                      <a:alpha val="65000"/>
                    </a:schemeClr>
                  </a:gs>
                  <a:gs pos="99000">
                    <a:schemeClr val="bg1">
                      <a:shade val="100000"/>
                      <a:satMod val="115000"/>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40" name="مستطيل 39">
                <a:extLst>
                  <a:ext uri="{FF2B5EF4-FFF2-40B4-BE49-F238E27FC236}">
                    <a16:creationId xmlns="" xmlns:a16="http://schemas.microsoft.com/office/drawing/2014/main" id="{A084A61E-A85E-47D2-8679-E2172EB59B18}"/>
                  </a:ext>
                </a:extLst>
              </p:cNvPr>
              <p:cNvSpPr/>
              <p:nvPr/>
            </p:nvSpPr>
            <p:spPr>
              <a:xfrm>
                <a:off x="2712155" y="3369667"/>
                <a:ext cx="3600" cy="642895"/>
              </a:xfrm>
              <a:prstGeom prst="rect">
                <a:avLst/>
              </a:prstGeom>
              <a:gradFill flip="none" rotWithShape="1">
                <a:gsLst>
                  <a:gs pos="0">
                    <a:schemeClr val="bg1">
                      <a:alpha val="81000"/>
                    </a:schemeClr>
                  </a:gs>
                  <a:gs pos="81500">
                    <a:srgbClr val="FFFFFF">
                      <a:alpha val="11000"/>
                    </a:srgbClr>
                  </a:gs>
                  <a:gs pos="63000">
                    <a:srgbClr val="FFFFFF">
                      <a:alpha val="36000"/>
                    </a:srgbClr>
                  </a:gs>
                  <a:gs pos="43000">
                    <a:srgbClr val="FFFFFF">
                      <a:alpha val="51000"/>
                    </a:srgbClr>
                  </a:gs>
                  <a:gs pos="20000">
                    <a:schemeClr val="bg1">
                      <a:alpha val="65000"/>
                    </a:schemeClr>
                  </a:gs>
                  <a:gs pos="99000">
                    <a:schemeClr val="bg1">
                      <a:shade val="100000"/>
                      <a:satMod val="115000"/>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41" name="مستطيل 40">
                <a:extLst>
                  <a:ext uri="{FF2B5EF4-FFF2-40B4-BE49-F238E27FC236}">
                    <a16:creationId xmlns="" xmlns:a16="http://schemas.microsoft.com/office/drawing/2014/main" id="{49B0CE35-89BF-464A-B314-5ED6E6D05FC6}"/>
                  </a:ext>
                </a:extLst>
              </p:cNvPr>
              <p:cNvSpPr/>
              <p:nvPr/>
            </p:nvSpPr>
            <p:spPr>
              <a:xfrm>
                <a:off x="2718033" y="4207130"/>
                <a:ext cx="3600" cy="642895"/>
              </a:xfrm>
              <a:prstGeom prst="rect">
                <a:avLst/>
              </a:prstGeom>
              <a:gradFill flip="none" rotWithShape="1">
                <a:gsLst>
                  <a:gs pos="0">
                    <a:schemeClr val="bg1">
                      <a:alpha val="81000"/>
                    </a:schemeClr>
                  </a:gs>
                  <a:gs pos="81500">
                    <a:srgbClr val="FFFFFF">
                      <a:alpha val="11000"/>
                    </a:srgbClr>
                  </a:gs>
                  <a:gs pos="63000">
                    <a:srgbClr val="FFFFFF">
                      <a:alpha val="36000"/>
                    </a:srgbClr>
                  </a:gs>
                  <a:gs pos="43000">
                    <a:srgbClr val="FFFFFF">
                      <a:alpha val="51000"/>
                    </a:srgbClr>
                  </a:gs>
                  <a:gs pos="20000">
                    <a:schemeClr val="bg1">
                      <a:alpha val="65000"/>
                    </a:schemeClr>
                  </a:gs>
                  <a:gs pos="99000">
                    <a:schemeClr val="bg1">
                      <a:shade val="100000"/>
                      <a:satMod val="115000"/>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pSp>
            <p:nvGrpSpPr>
              <p:cNvPr id="44" name="مجموعة 43">
                <a:extLst>
                  <a:ext uri="{FF2B5EF4-FFF2-40B4-BE49-F238E27FC236}">
                    <a16:creationId xmlns="" xmlns:a16="http://schemas.microsoft.com/office/drawing/2014/main" id="{554409E6-B868-47DD-B196-B0844F75CB64}"/>
                  </a:ext>
                </a:extLst>
              </p:cNvPr>
              <p:cNvGrpSpPr/>
              <p:nvPr/>
            </p:nvGrpSpPr>
            <p:grpSpPr>
              <a:xfrm>
                <a:off x="1786693" y="4750736"/>
                <a:ext cx="756000" cy="324000"/>
                <a:chOff x="5164660" y="4075382"/>
                <a:chExt cx="756000" cy="324000"/>
              </a:xfrm>
            </p:grpSpPr>
            <p:sp>
              <p:nvSpPr>
                <p:cNvPr id="75" name="مستطيل 74">
                  <a:extLst>
                    <a:ext uri="{FF2B5EF4-FFF2-40B4-BE49-F238E27FC236}">
                      <a16:creationId xmlns="" xmlns:a16="http://schemas.microsoft.com/office/drawing/2014/main" id="{F1C6F29C-D480-4684-A100-3B2F37072EB8}"/>
                    </a:ext>
                  </a:extLst>
                </p:cNvPr>
                <p:cNvSpPr/>
                <p:nvPr/>
              </p:nvSpPr>
              <p:spPr>
                <a:xfrm rot="6601748">
                  <a:off x="5539060" y="3825179"/>
                  <a:ext cx="7200" cy="756000"/>
                </a:xfrm>
                <a:prstGeom prst="rect">
                  <a:avLst/>
                </a:prstGeom>
                <a:gradFill flip="none" rotWithShape="1">
                  <a:gsLst>
                    <a:gs pos="0">
                      <a:schemeClr val="bg1">
                        <a:alpha val="81000"/>
                      </a:schemeClr>
                    </a:gs>
                    <a:gs pos="81500">
                      <a:srgbClr val="FFFFFF">
                        <a:alpha val="11000"/>
                      </a:srgbClr>
                    </a:gs>
                    <a:gs pos="63000">
                      <a:srgbClr val="FFFFFF">
                        <a:alpha val="36000"/>
                      </a:srgbClr>
                    </a:gs>
                    <a:gs pos="43000">
                      <a:srgbClr val="FFFFFF">
                        <a:alpha val="51000"/>
                      </a:srgbClr>
                    </a:gs>
                    <a:gs pos="20000">
                      <a:schemeClr val="bg1">
                        <a:alpha val="65000"/>
                      </a:schemeClr>
                    </a:gs>
                    <a:gs pos="99000">
                      <a:schemeClr val="bg1">
                        <a:shade val="100000"/>
                        <a:satMod val="115000"/>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76" name="مستطيل 75">
                  <a:extLst>
                    <a:ext uri="{FF2B5EF4-FFF2-40B4-BE49-F238E27FC236}">
                      <a16:creationId xmlns="" xmlns:a16="http://schemas.microsoft.com/office/drawing/2014/main" id="{F301FD26-8836-4D7E-AAD9-35DD2399B5B6}"/>
                    </a:ext>
                  </a:extLst>
                </p:cNvPr>
                <p:cNvSpPr/>
                <p:nvPr/>
              </p:nvSpPr>
              <p:spPr>
                <a:xfrm rot="11615251">
                  <a:off x="5535457" y="4075382"/>
                  <a:ext cx="7200" cy="324000"/>
                </a:xfrm>
                <a:prstGeom prst="rect">
                  <a:avLst/>
                </a:prstGeom>
                <a:gradFill flip="none" rotWithShape="1">
                  <a:gsLst>
                    <a:gs pos="0">
                      <a:schemeClr val="bg1">
                        <a:alpha val="81000"/>
                      </a:schemeClr>
                    </a:gs>
                    <a:gs pos="77000">
                      <a:srgbClr val="FFFFFF">
                        <a:alpha val="36000"/>
                      </a:srgbClr>
                    </a:gs>
                    <a:gs pos="50000">
                      <a:srgbClr val="FFFFFF">
                        <a:alpha val="51000"/>
                      </a:srgbClr>
                    </a:gs>
                    <a:gs pos="23000">
                      <a:schemeClr val="bg1">
                        <a:alpha val="65000"/>
                      </a:schemeClr>
                    </a:gs>
                    <a:gs pos="99000">
                      <a:schemeClr val="bg1">
                        <a:shade val="100000"/>
                        <a:satMod val="115000"/>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77" name="مستطيل 76">
                  <a:extLst>
                    <a:ext uri="{FF2B5EF4-FFF2-40B4-BE49-F238E27FC236}">
                      <a16:creationId xmlns="" xmlns:a16="http://schemas.microsoft.com/office/drawing/2014/main" id="{5FA1FEEC-06B6-4E45-9513-B952BD6CAFC6}"/>
                    </a:ext>
                  </a:extLst>
                </p:cNvPr>
                <p:cNvSpPr/>
                <p:nvPr/>
              </p:nvSpPr>
              <p:spPr>
                <a:xfrm rot="14653739">
                  <a:off x="5547671" y="4129281"/>
                  <a:ext cx="7200" cy="144000"/>
                </a:xfrm>
                <a:prstGeom prst="rect">
                  <a:avLst/>
                </a:prstGeom>
                <a:gradFill flip="none" rotWithShape="1">
                  <a:gsLst>
                    <a:gs pos="0">
                      <a:schemeClr val="bg1">
                        <a:alpha val="81000"/>
                      </a:schemeClr>
                    </a:gs>
                    <a:gs pos="77000">
                      <a:srgbClr val="FFFFFF">
                        <a:alpha val="36000"/>
                      </a:srgbClr>
                    </a:gs>
                    <a:gs pos="50000">
                      <a:srgbClr val="FFFFFF">
                        <a:alpha val="51000"/>
                      </a:srgbClr>
                    </a:gs>
                    <a:gs pos="23000">
                      <a:schemeClr val="bg1">
                        <a:alpha val="65000"/>
                      </a:schemeClr>
                    </a:gs>
                    <a:gs pos="99000">
                      <a:schemeClr val="bg1">
                        <a:shade val="100000"/>
                        <a:satMod val="115000"/>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78" name="مستطيل 77">
                  <a:extLst>
                    <a:ext uri="{FF2B5EF4-FFF2-40B4-BE49-F238E27FC236}">
                      <a16:creationId xmlns="" xmlns:a16="http://schemas.microsoft.com/office/drawing/2014/main" id="{4748E559-FE13-42BF-B296-0D782871A647}"/>
                    </a:ext>
                  </a:extLst>
                </p:cNvPr>
                <p:cNvSpPr/>
                <p:nvPr/>
              </p:nvSpPr>
              <p:spPr>
                <a:xfrm rot="9520819">
                  <a:off x="5545021" y="4113822"/>
                  <a:ext cx="7200" cy="180000"/>
                </a:xfrm>
                <a:prstGeom prst="rect">
                  <a:avLst/>
                </a:prstGeom>
                <a:gradFill flip="none" rotWithShape="1">
                  <a:gsLst>
                    <a:gs pos="0">
                      <a:schemeClr val="bg1">
                        <a:alpha val="81000"/>
                      </a:schemeClr>
                    </a:gs>
                    <a:gs pos="77000">
                      <a:srgbClr val="FFFFFF">
                        <a:alpha val="36000"/>
                      </a:srgbClr>
                    </a:gs>
                    <a:gs pos="50000">
                      <a:srgbClr val="FFFFFF">
                        <a:alpha val="51000"/>
                      </a:srgbClr>
                    </a:gs>
                    <a:gs pos="23000">
                      <a:schemeClr val="bg1">
                        <a:alpha val="65000"/>
                      </a:schemeClr>
                    </a:gs>
                    <a:gs pos="99000">
                      <a:schemeClr val="bg1">
                        <a:shade val="100000"/>
                        <a:satMod val="115000"/>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79" name="شكل بيضاوي 78">
                  <a:extLst>
                    <a:ext uri="{FF2B5EF4-FFF2-40B4-BE49-F238E27FC236}">
                      <a16:creationId xmlns="" xmlns:a16="http://schemas.microsoft.com/office/drawing/2014/main" id="{E17F47D8-12B9-4218-9A25-7C0044821FD4}"/>
                    </a:ext>
                  </a:extLst>
                </p:cNvPr>
                <p:cNvSpPr/>
                <p:nvPr/>
              </p:nvSpPr>
              <p:spPr>
                <a:xfrm rot="1097234">
                  <a:off x="5323057" y="4165281"/>
                  <a:ext cx="432000" cy="72000"/>
                </a:xfrm>
                <a:prstGeom prst="ellipse">
                  <a:avLst/>
                </a:prstGeom>
                <a:gradFill flip="none" rotWithShape="1">
                  <a:gsLst>
                    <a:gs pos="0">
                      <a:schemeClr val="bg1"/>
                    </a:gs>
                    <a:gs pos="74000">
                      <a:srgbClr val="FFFFFF">
                        <a:alpha val="6000"/>
                      </a:srgbClr>
                    </a:gs>
                    <a:gs pos="51000">
                      <a:srgbClr val="FFFFFF">
                        <a:alpha val="13000"/>
                      </a:srgbClr>
                    </a:gs>
                    <a:gs pos="35000">
                      <a:schemeClr val="bg1">
                        <a:alpha val="49000"/>
                      </a:schemeClr>
                    </a:gs>
                    <a:gs pos="89000">
                      <a:schemeClr val="bg1">
                        <a:shade val="100000"/>
                        <a:satMod val="115000"/>
                        <a:alpha val="0"/>
                      </a:schemeClr>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pSp>
          <p:grpSp>
            <p:nvGrpSpPr>
              <p:cNvPr id="45" name="مجموعة 44">
                <a:extLst>
                  <a:ext uri="{FF2B5EF4-FFF2-40B4-BE49-F238E27FC236}">
                    <a16:creationId xmlns="" xmlns:a16="http://schemas.microsoft.com/office/drawing/2014/main" id="{5638D4A0-9240-4DD7-93D1-CBA985286CA4}"/>
                  </a:ext>
                </a:extLst>
              </p:cNvPr>
              <p:cNvGrpSpPr/>
              <p:nvPr/>
            </p:nvGrpSpPr>
            <p:grpSpPr>
              <a:xfrm>
                <a:off x="1978717" y="3954719"/>
                <a:ext cx="756000" cy="324000"/>
                <a:chOff x="5164660" y="4075382"/>
                <a:chExt cx="756000" cy="324000"/>
              </a:xfrm>
            </p:grpSpPr>
            <p:sp>
              <p:nvSpPr>
                <p:cNvPr id="70" name="مستطيل 69">
                  <a:extLst>
                    <a:ext uri="{FF2B5EF4-FFF2-40B4-BE49-F238E27FC236}">
                      <a16:creationId xmlns="" xmlns:a16="http://schemas.microsoft.com/office/drawing/2014/main" id="{6018685F-91DB-4284-B021-61C1FCB96374}"/>
                    </a:ext>
                  </a:extLst>
                </p:cNvPr>
                <p:cNvSpPr/>
                <p:nvPr/>
              </p:nvSpPr>
              <p:spPr>
                <a:xfrm rot="6601748">
                  <a:off x="5539060" y="3825179"/>
                  <a:ext cx="7200" cy="756000"/>
                </a:xfrm>
                <a:prstGeom prst="rect">
                  <a:avLst/>
                </a:prstGeom>
                <a:gradFill flip="none" rotWithShape="1">
                  <a:gsLst>
                    <a:gs pos="0">
                      <a:schemeClr val="bg1">
                        <a:alpha val="81000"/>
                      </a:schemeClr>
                    </a:gs>
                    <a:gs pos="81500">
                      <a:srgbClr val="FFFFFF">
                        <a:alpha val="11000"/>
                      </a:srgbClr>
                    </a:gs>
                    <a:gs pos="63000">
                      <a:srgbClr val="FFFFFF">
                        <a:alpha val="36000"/>
                      </a:srgbClr>
                    </a:gs>
                    <a:gs pos="43000">
                      <a:srgbClr val="FFFFFF">
                        <a:alpha val="51000"/>
                      </a:srgbClr>
                    </a:gs>
                    <a:gs pos="20000">
                      <a:schemeClr val="bg1">
                        <a:alpha val="65000"/>
                      </a:schemeClr>
                    </a:gs>
                    <a:gs pos="99000">
                      <a:schemeClr val="bg1">
                        <a:shade val="100000"/>
                        <a:satMod val="115000"/>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71" name="مستطيل 70">
                  <a:extLst>
                    <a:ext uri="{FF2B5EF4-FFF2-40B4-BE49-F238E27FC236}">
                      <a16:creationId xmlns="" xmlns:a16="http://schemas.microsoft.com/office/drawing/2014/main" id="{ACE3CE0A-C0B9-49DA-BE64-5022B98580DA}"/>
                    </a:ext>
                  </a:extLst>
                </p:cNvPr>
                <p:cNvSpPr/>
                <p:nvPr/>
              </p:nvSpPr>
              <p:spPr>
                <a:xfrm rot="11615251">
                  <a:off x="5535457" y="4075382"/>
                  <a:ext cx="7200" cy="324000"/>
                </a:xfrm>
                <a:prstGeom prst="rect">
                  <a:avLst/>
                </a:prstGeom>
                <a:gradFill flip="none" rotWithShape="1">
                  <a:gsLst>
                    <a:gs pos="0">
                      <a:schemeClr val="bg1">
                        <a:alpha val="81000"/>
                      </a:schemeClr>
                    </a:gs>
                    <a:gs pos="77000">
                      <a:srgbClr val="FFFFFF">
                        <a:alpha val="36000"/>
                      </a:srgbClr>
                    </a:gs>
                    <a:gs pos="50000">
                      <a:srgbClr val="FFFFFF">
                        <a:alpha val="51000"/>
                      </a:srgbClr>
                    </a:gs>
                    <a:gs pos="23000">
                      <a:schemeClr val="bg1">
                        <a:alpha val="65000"/>
                      </a:schemeClr>
                    </a:gs>
                    <a:gs pos="99000">
                      <a:schemeClr val="bg1">
                        <a:shade val="100000"/>
                        <a:satMod val="115000"/>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72" name="مستطيل 71">
                  <a:extLst>
                    <a:ext uri="{FF2B5EF4-FFF2-40B4-BE49-F238E27FC236}">
                      <a16:creationId xmlns="" xmlns:a16="http://schemas.microsoft.com/office/drawing/2014/main" id="{76F8A910-8318-4CD7-A913-061A5FA6BDD0}"/>
                    </a:ext>
                  </a:extLst>
                </p:cNvPr>
                <p:cNvSpPr/>
                <p:nvPr/>
              </p:nvSpPr>
              <p:spPr>
                <a:xfrm rot="14653739">
                  <a:off x="5547671" y="4129281"/>
                  <a:ext cx="7200" cy="144000"/>
                </a:xfrm>
                <a:prstGeom prst="rect">
                  <a:avLst/>
                </a:prstGeom>
                <a:gradFill flip="none" rotWithShape="1">
                  <a:gsLst>
                    <a:gs pos="0">
                      <a:schemeClr val="bg1">
                        <a:alpha val="81000"/>
                      </a:schemeClr>
                    </a:gs>
                    <a:gs pos="77000">
                      <a:srgbClr val="FFFFFF">
                        <a:alpha val="36000"/>
                      </a:srgbClr>
                    </a:gs>
                    <a:gs pos="50000">
                      <a:srgbClr val="FFFFFF">
                        <a:alpha val="51000"/>
                      </a:srgbClr>
                    </a:gs>
                    <a:gs pos="23000">
                      <a:schemeClr val="bg1">
                        <a:alpha val="65000"/>
                      </a:schemeClr>
                    </a:gs>
                    <a:gs pos="99000">
                      <a:schemeClr val="bg1">
                        <a:shade val="100000"/>
                        <a:satMod val="115000"/>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73" name="مستطيل 72">
                  <a:extLst>
                    <a:ext uri="{FF2B5EF4-FFF2-40B4-BE49-F238E27FC236}">
                      <a16:creationId xmlns="" xmlns:a16="http://schemas.microsoft.com/office/drawing/2014/main" id="{B7CDB5B0-C91A-4549-A934-EB1091D6A93A}"/>
                    </a:ext>
                  </a:extLst>
                </p:cNvPr>
                <p:cNvSpPr/>
                <p:nvPr/>
              </p:nvSpPr>
              <p:spPr>
                <a:xfrm rot="9520819">
                  <a:off x="5545021" y="4113822"/>
                  <a:ext cx="7200" cy="180000"/>
                </a:xfrm>
                <a:prstGeom prst="rect">
                  <a:avLst/>
                </a:prstGeom>
                <a:gradFill flip="none" rotWithShape="1">
                  <a:gsLst>
                    <a:gs pos="0">
                      <a:schemeClr val="bg1">
                        <a:alpha val="81000"/>
                      </a:schemeClr>
                    </a:gs>
                    <a:gs pos="77000">
                      <a:srgbClr val="FFFFFF">
                        <a:alpha val="36000"/>
                      </a:srgbClr>
                    </a:gs>
                    <a:gs pos="50000">
                      <a:srgbClr val="FFFFFF">
                        <a:alpha val="51000"/>
                      </a:srgbClr>
                    </a:gs>
                    <a:gs pos="23000">
                      <a:schemeClr val="bg1">
                        <a:alpha val="65000"/>
                      </a:schemeClr>
                    </a:gs>
                    <a:gs pos="99000">
                      <a:schemeClr val="bg1">
                        <a:shade val="100000"/>
                        <a:satMod val="115000"/>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74" name="شكل بيضاوي 73">
                  <a:extLst>
                    <a:ext uri="{FF2B5EF4-FFF2-40B4-BE49-F238E27FC236}">
                      <a16:creationId xmlns="" xmlns:a16="http://schemas.microsoft.com/office/drawing/2014/main" id="{8DAE928A-4CED-44D1-8C1C-C54BD7419514}"/>
                    </a:ext>
                  </a:extLst>
                </p:cNvPr>
                <p:cNvSpPr/>
                <p:nvPr/>
              </p:nvSpPr>
              <p:spPr>
                <a:xfrm rot="1097234">
                  <a:off x="5323057" y="4165281"/>
                  <a:ext cx="432000" cy="72000"/>
                </a:xfrm>
                <a:prstGeom prst="ellipse">
                  <a:avLst/>
                </a:prstGeom>
                <a:gradFill flip="none" rotWithShape="1">
                  <a:gsLst>
                    <a:gs pos="0">
                      <a:schemeClr val="bg1"/>
                    </a:gs>
                    <a:gs pos="74000">
                      <a:srgbClr val="FFFFFF">
                        <a:alpha val="6000"/>
                      </a:srgbClr>
                    </a:gs>
                    <a:gs pos="51000">
                      <a:srgbClr val="FFFFFF">
                        <a:alpha val="13000"/>
                      </a:srgbClr>
                    </a:gs>
                    <a:gs pos="35000">
                      <a:schemeClr val="bg1">
                        <a:alpha val="49000"/>
                      </a:schemeClr>
                    </a:gs>
                    <a:gs pos="89000">
                      <a:schemeClr val="bg1">
                        <a:shade val="100000"/>
                        <a:satMod val="115000"/>
                        <a:alpha val="0"/>
                      </a:schemeClr>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pSp>
          <p:grpSp>
            <p:nvGrpSpPr>
              <p:cNvPr id="46" name="مجموعة 45">
                <a:extLst>
                  <a:ext uri="{FF2B5EF4-FFF2-40B4-BE49-F238E27FC236}">
                    <a16:creationId xmlns="" xmlns:a16="http://schemas.microsoft.com/office/drawing/2014/main" id="{4AA9435E-483D-4759-A277-C15CEB65AF23}"/>
                  </a:ext>
                </a:extLst>
              </p:cNvPr>
              <p:cNvGrpSpPr/>
              <p:nvPr/>
            </p:nvGrpSpPr>
            <p:grpSpPr>
              <a:xfrm>
                <a:off x="2318017" y="3172989"/>
                <a:ext cx="428844" cy="272054"/>
                <a:chOff x="5164660" y="4075382"/>
                <a:chExt cx="756000" cy="324000"/>
              </a:xfrm>
            </p:grpSpPr>
            <p:sp>
              <p:nvSpPr>
                <p:cNvPr id="65" name="مستطيل 64">
                  <a:extLst>
                    <a:ext uri="{FF2B5EF4-FFF2-40B4-BE49-F238E27FC236}">
                      <a16:creationId xmlns="" xmlns:a16="http://schemas.microsoft.com/office/drawing/2014/main" id="{610811EE-6A4C-4427-A4AC-7255C9CA69EF}"/>
                    </a:ext>
                  </a:extLst>
                </p:cNvPr>
                <p:cNvSpPr/>
                <p:nvPr/>
              </p:nvSpPr>
              <p:spPr>
                <a:xfrm rot="6601748">
                  <a:off x="5539060" y="3825179"/>
                  <a:ext cx="7200" cy="756000"/>
                </a:xfrm>
                <a:prstGeom prst="rect">
                  <a:avLst/>
                </a:prstGeom>
                <a:gradFill flip="none" rotWithShape="1">
                  <a:gsLst>
                    <a:gs pos="0">
                      <a:schemeClr val="bg1">
                        <a:alpha val="81000"/>
                      </a:schemeClr>
                    </a:gs>
                    <a:gs pos="81500">
                      <a:srgbClr val="FFFFFF">
                        <a:alpha val="11000"/>
                      </a:srgbClr>
                    </a:gs>
                    <a:gs pos="63000">
                      <a:srgbClr val="FFFFFF">
                        <a:alpha val="36000"/>
                      </a:srgbClr>
                    </a:gs>
                    <a:gs pos="43000">
                      <a:srgbClr val="FFFFFF">
                        <a:alpha val="51000"/>
                      </a:srgbClr>
                    </a:gs>
                    <a:gs pos="20000">
                      <a:schemeClr val="bg1">
                        <a:alpha val="65000"/>
                      </a:schemeClr>
                    </a:gs>
                    <a:gs pos="99000">
                      <a:schemeClr val="bg1">
                        <a:shade val="100000"/>
                        <a:satMod val="115000"/>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66" name="مستطيل 65">
                  <a:extLst>
                    <a:ext uri="{FF2B5EF4-FFF2-40B4-BE49-F238E27FC236}">
                      <a16:creationId xmlns="" xmlns:a16="http://schemas.microsoft.com/office/drawing/2014/main" id="{F45001ED-FA7A-42A9-B23F-440031E3A07B}"/>
                    </a:ext>
                  </a:extLst>
                </p:cNvPr>
                <p:cNvSpPr/>
                <p:nvPr/>
              </p:nvSpPr>
              <p:spPr>
                <a:xfrm rot="11615251">
                  <a:off x="5535457" y="4075382"/>
                  <a:ext cx="7200" cy="324000"/>
                </a:xfrm>
                <a:prstGeom prst="rect">
                  <a:avLst/>
                </a:prstGeom>
                <a:gradFill flip="none" rotWithShape="1">
                  <a:gsLst>
                    <a:gs pos="0">
                      <a:schemeClr val="bg1">
                        <a:alpha val="81000"/>
                      </a:schemeClr>
                    </a:gs>
                    <a:gs pos="77000">
                      <a:srgbClr val="FFFFFF">
                        <a:alpha val="36000"/>
                      </a:srgbClr>
                    </a:gs>
                    <a:gs pos="50000">
                      <a:srgbClr val="FFFFFF">
                        <a:alpha val="51000"/>
                      </a:srgbClr>
                    </a:gs>
                    <a:gs pos="23000">
                      <a:schemeClr val="bg1">
                        <a:alpha val="65000"/>
                      </a:schemeClr>
                    </a:gs>
                    <a:gs pos="99000">
                      <a:schemeClr val="bg1">
                        <a:shade val="100000"/>
                        <a:satMod val="115000"/>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67" name="مستطيل 66">
                  <a:extLst>
                    <a:ext uri="{FF2B5EF4-FFF2-40B4-BE49-F238E27FC236}">
                      <a16:creationId xmlns="" xmlns:a16="http://schemas.microsoft.com/office/drawing/2014/main" id="{F568C635-A006-4CFD-A8C2-E33A58606B2E}"/>
                    </a:ext>
                  </a:extLst>
                </p:cNvPr>
                <p:cNvSpPr/>
                <p:nvPr/>
              </p:nvSpPr>
              <p:spPr>
                <a:xfrm rot="14653739">
                  <a:off x="5547671" y="4129281"/>
                  <a:ext cx="7200" cy="144000"/>
                </a:xfrm>
                <a:prstGeom prst="rect">
                  <a:avLst/>
                </a:prstGeom>
                <a:gradFill flip="none" rotWithShape="1">
                  <a:gsLst>
                    <a:gs pos="0">
                      <a:schemeClr val="bg1">
                        <a:alpha val="81000"/>
                      </a:schemeClr>
                    </a:gs>
                    <a:gs pos="77000">
                      <a:srgbClr val="FFFFFF">
                        <a:alpha val="36000"/>
                      </a:srgbClr>
                    </a:gs>
                    <a:gs pos="50000">
                      <a:srgbClr val="FFFFFF">
                        <a:alpha val="51000"/>
                      </a:srgbClr>
                    </a:gs>
                    <a:gs pos="23000">
                      <a:schemeClr val="bg1">
                        <a:alpha val="65000"/>
                      </a:schemeClr>
                    </a:gs>
                    <a:gs pos="99000">
                      <a:schemeClr val="bg1">
                        <a:shade val="100000"/>
                        <a:satMod val="115000"/>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68" name="مستطيل 67">
                  <a:extLst>
                    <a:ext uri="{FF2B5EF4-FFF2-40B4-BE49-F238E27FC236}">
                      <a16:creationId xmlns="" xmlns:a16="http://schemas.microsoft.com/office/drawing/2014/main" id="{85F87252-1DC5-4083-AAC7-17ED5E42B43B}"/>
                    </a:ext>
                  </a:extLst>
                </p:cNvPr>
                <p:cNvSpPr/>
                <p:nvPr/>
              </p:nvSpPr>
              <p:spPr>
                <a:xfrm rot="9520819">
                  <a:off x="5545021" y="4113822"/>
                  <a:ext cx="7200" cy="180000"/>
                </a:xfrm>
                <a:prstGeom prst="rect">
                  <a:avLst/>
                </a:prstGeom>
                <a:gradFill flip="none" rotWithShape="1">
                  <a:gsLst>
                    <a:gs pos="0">
                      <a:schemeClr val="bg1">
                        <a:alpha val="81000"/>
                      </a:schemeClr>
                    </a:gs>
                    <a:gs pos="77000">
                      <a:srgbClr val="FFFFFF">
                        <a:alpha val="36000"/>
                      </a:srgbClr>
                    </a:gs>
                    <a:gs pos="50000">
                      <a:srgbClr val="FFFFFF">
                        <a:alpha val="51000"/>
                      </a:srgbClr>
                    </a:gs>
                    <a:gs pos="23000">
                      <a:schemeClr val="bg1">
                        <a:alpha val="65000"/>
                      </a:schemeClr>
                    </a:gs>
                    <a:gs pos="99000">
                      <a:schemeClr val="bg1">
                        <a:shade val="100000"/>
                        <a:satMod val="115000"/>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69" name="شكل بيضاوي 68">
                  <a:extLst>
                    <a:ext uri="{FF2B5EF4-FFF2-40B4-BE49-F238E27FC236}">
                      <a16:creationId xmlns="" xmlns:a16="http://schemas.microsoft.com/office/drawing/2014/main" id="{33972971-8DDA-45F4-8AEE-994C2A9A2D65}"/>
                    </a:ext>
                  </a:extLst>
                </p:cNvPr>
                <p:cNvSpPr/>
                <p:nvPr/>
              </p:nvSpPr>
              <p:spPr>
                <a:xfrm rot="1097234">
                  <a:off x="5323057" y="4165281"/>
                  <a:ext cx="432000" cy="72000"/>
                </a:xfrm>
                <a:prstGeom prst="ellipse">
                  <a:avLst/>
                </a:prstGeom>
                <a:gradFill flip="none" rotWithShape="1">
                  <a:gsLst>
                    <a:gs pos="0">
                      <a:schemeClr val="bg1"/>
                    </a:gs>
                    <a:gs pos="74000">
                      <a:srgbClr val="FFFFFF">
                        <a:alpha val="6000"/>
                      </a:srgbClr>
                    </a:gs>
                    <a:gs pos="51000">
                      <a:srgbClr val="FFFFFF">
                        <a:alpha val="13000"/>
                      </a:srgbClr>
                    </a:gs>
                    <a:gs pos="35000">
                      <a:schemeClr val="bg1">
                        <a:alpha val="49000"/>
                      </a:schemeClr>
                    </a:gs>
                    <a:gs pos="89000">
                      <a:schemeClr val="bg1">
                        <a:shade val="100000"/>
                        <a:satMod val="115000"/>
                        <a:alpha val="0"/>
                      </a:schemeClr>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pSp>
          <p:grpSp>
            <p:nvGrpSpPr>
              <p:cNvPr id="48" name="مجموعة 47">
                <a:extLst>
                  <a:ext uri="{FF2B5EF4-FFF2-40B4-BE49-F238E27FC236}">
                    <a16:creationId xmlns="" xmlns:a16="http://schemas.microsoft.com/office/drawing/2014/main" id="{6D03ABBF-84B7-4191-8F92-1C21F92937EE}"/>
                  </a:ext>
                </a:extLst>
              </p:cNvPr>
              <p:cNvGrpSpPr/>
              <p:nvPr/>
            </p:nvGrpSpPr>
            <p:grpSpPr>
              <a:xfrm rot="21373277">
                <a:off x="2508463" y="2362993"/>
                <a:ext cx="428844" cy="272054"/>
                <a:chOff x="5164660" y="4075382"/>
                <a:chExt cx="756000" cy="324000"/>
              </a:xfrm>
            </p:grpSpPr>
            <p:sp>
              <p:nvSpPr>
                <p:cNvPr id="60" name="مستطيل 59">
                  <a:extLst>
                    <a:ext uri="{FF2B5EF4-FFF2-40B4-BE49-F238E27FC236}">
                      <a16:creationId xmlns="" xmlns:a16="http://schemas.microsoft.com/office/drawing/2014/main" id="{EC61A644-6F74-472D-AF00-EA996FA79A91}"/>
                    </a:ext>
                  </a:extLst>
                </p:cNvPr>
                <p:cNvSpPr/>
                <p:nvPr/>
              </p:nvSpPr>
              <p:spPr>
                <a:xfrm rot="6601748">
                  <a:off x="5539060" y="3825179"/>
                  <a:ext cx="7200" cy="756000"/>
                </a:xfrm>
                <a:prstGeom prst="rect">
                  <a:avLst/>
                </a:prstGeom>
                <a:gradFill flip="none" rotWithShape="1">
                  <a:gsLst>
                    <a:gs pos="0">
                      <a:schemeClr val="bg1">
                        <a:alpha val="81000"/>
                      </a:schemeClr>
                    </a:gs>
                    <a:gs pos="81500">
                      <a:srgbClr val="FFFFFF">
                        <a:alpha val="11000"/>
                      </a:srgbClr>
                    </a:gs>
                    <a:gs pos="63000">
                      <a:srgbClr val="FFFFFF">
                        <a:alpha val="36000"/>
                      </a:srgbClr>
                    </a:gs>
                    <a:gs pos="43000">
                      <a:srgbClr val="FFFFFF">
                        <a:alpha val="51000"/>
                      </a:srgbClr>
                    </a:gs>
                    <a:gs pos="20000">
                      <a:schemeClr val="bg1">
                        <a:alpha val="65000"/>
                      </a:schemeClr>
                    </a:gs>
                    <a:gs pos="99000">
                      <a:schemeClr val="bg1">
                        <a:shade val="100000"/>
                        <a:satMod val="115000"/>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61" name="مستطيل 60">
                  <a:extLst>
                    <a:ext uri="{FF2B5EF4-FFF2-40B4-BE49-F238E27FC236}">
                      <a16:creationId xmlns="" xmlns:a16="http://schemas.microsoft.com/office/drawing/2014/main" id="{86E31871-7621-469B-8203-163348F9D440}"/>
                    </a:ext>
                  </a:extLst>
                </p:cNvPr>
                <p:cNvSpPr/>
                <p:nvPr/>
              </p:nvSpPr>
              <p:spPr>
                <a:xfrm rot="11615251">
                  <a:off x="5535457" y="4075382"/>
                  <a:ext cx="7200" cy="324000"/>
                </a:xfrm>
                <a:prstGeom prst="rect">
                  <a:avLst/>
                </a:prstGeom>
                <a:gradFill flip="none" rotWithShape="1">
                  <a:gsLst>
                    <a:gs pos="0">
                      <a:schemeClr val="bg1">
                        <a:alpha val="81000"/>
                      </a:schemeClr>
                    </a:gs>
                    <a:gs pos="77000">
                      <a:srgbClr val="FFFFFF">
                        <a:alpha val="36000"/>
                      </a:srgbClr>
                    </a:gs>
                    <a:gs pos="50000">
                      <a:srgbClr val="FFFFFF">
                        <a:alpha val="51000"/>
                      </a:srgbClr>
                    </a:gs>
                    <a:gs pos="23000">
                      <a:schemeClr val="bg1">
                        <a:alpha val="65000"/>
                      </a:schemeClr>
                    </a:gs>
                    <a:gs pos="99000">
                      <a:schemeClr val="bg1">
                        <a:shade val="100000"/>
                        <a:satMod val="115000"/>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62" name="مستطيل 61">
                  <a:extLst>
                    <a:ext uri="{FF2B5EF4-FFF2-40B4-BE49-F238E27FC236}">
                      <a16:creationId xmlns="" xmlns:a16="http://schemas.microsoft.com/office/drawing/2014/main" id="{1D2AB93A-4E79-4CC6-9C9F-CE78C11B2266}"/>
                    </a:ext>
                  </a:extLst>
                </p:cNvPr>
                <p:cNvSpPr/>
                <p:nvPr/>
              </p:nvSpPr>
              <p:spPr>
                <a:xfrm rot="14653739">
                  <a:off x="5547671" y="4129281"/>
                  <a:ext cx="7200" cy="144000"/>
                </a:xfrm>
                <a:prstGeom prst="rect">
                  <a:avLst/>
                </a:prstGeom>
                <a:gradFill flip="none" rotWithShape="1">
                  <a:gsLst>
                    <a:gs pos="0">
                      <a:schemeClr val="bg1">
                        <a:alpha val="81000"/>
                      </a:schemeClr>
                    </a:gs>
                    <a:gs pos="77000">
                      <a:srgbClr val="FFFFFF">
                        <a:alpha val="36000"/>
                      </a:srgbClr>
                    </a:gs>
                    <a:gs pos="50000">
                      <a:srgbClr val="FFFFFF">
                        <a:alpha val="51000"/>
                      </a:srgbClr>
                    </a:gs>
                    <a:gs pos="23000">
                      <a:schemeClr val="bg1">
                        <a:alpha val="65000"/>
                      </a:schemeClr>
                    </a:gs>
                    <a:gs pos="99000">
                      <a:schemeClr val="bg1">
                        <a:shade val="100000"/>
                        <a:satMod val="115000"/>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63" name="مستطيل 62">
                  <a:extLst>
                    <a:ext uri="{FF2B5EF4-FFF2-40B4-BE49-F238E27FC236}">
                      <a16:creationId xmlns="" xmlns:a16="http://schemas.microsoft.com/office/drawing/2014/main" id="{2476DF06-6818-4880-949B-E7BF0BF2657B}"/>
                    </a:ext>
                  </a:extLst>
                </p:cNvPr>
                <p:cNvSpPr/>
                <p:nvPr/>
              </p:nvSpPr>
              <p:spPr>
                <a:xfrm rot="9520819">
                  <a:off x="5545021" y="4113822"/>
                  <a:ext cx="7200" cy="180000"/>
                </a:xfrm>
                <a:prstGeom prst="rect">
                  <a:avLst/>
                </a:prstGeom>
                <a:gradFill flip="none" rotWithShape="1">
                  <a:gsLst>
                    <a:gs pos="0">
                      <a:schemeClr val="bg1">
                        <a:alpha val="81000"/>
                      </a:schemeClr>
                    </a:gs>
                    <a:gs pos="77000">
                      <a:srgbClr val="FFFFFF">
                        <a:alpha val="36000"/>
                      </a:srgbClr>
                    </a:gs>
                    <a:gs pos="50000">
                      <a:srgbClr val="FFFFFF">
                        <a:alpha val="51000"/>
                      </a:srgbClr>
                    </a:gs>
                    <a:gs pos="23000">
                      <a:schemeClr val="bg1">
                        <a:alpha val="65000"/>
                      </a:schemeClr>
                    </a:gs>
                    <a:gs pos="99000">
                      <a:schemeClr val="bg1">
                        <a:shade val="100000"/>
                        <a:satMod val="115000"/>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64" name="شكل بيضاوي 63">
                  <a:extLst>
                    <a:ext uri="{FF2B5EF4-FFF2-40B4-BE49-F238E27FC236}">
                      <a16:creationId xmlns="" xmlns:a16="http://schemas.microsoft.com/office/drawing/2014/main" id="{DA564661-537B-4CA7-B3C1-6465EA8DF910}"/>
                    </a:ext>
                  </a:extLst>
                </p:cNvPr>
                <p:cNvSpPr/>
                <p:nvPr/>
              </p:nvSpPr>
              <p:spPr>
                <a:xfrm rot="1097234">
                  <a:off x="5323057" y="4165281"/>
                  <a:ext cx="432000" cy="72000"/>
                </a:xfrm>
                <a:prstGeom prst="ellipse">
                  <a:avLst/>
                </a:prstGeom>
                <a:gradFill flip="none" rotWithShape="1">
                  <a:gsLst>
                    <a:gs pos="0">
                      <a:schemeClr val="bg1"/>
                    </a:gs>
                    <a:gs pos="74000">
                      <a:srgbClr val="FFFFFF">
                        <a:alpha val="6000"/>
                      </a:srgbClr>
                    </a:gs>
                    <a:gs pos="51000">
                      <a:srgbClr val="FFFFFF">
                        <a:alpha val="13000"/>
                      </a:srgbClr>
                    </a:gs>
                    <a:gs pos="35000">
                      <a:schemeClr val="bg1">
                        <a:alpha val="49000"/>
                      </a:schemeClr>
                    </a:gs>
                    <a:gs pos="89000">
                      <a:schemeClr val="bg1">
                        <a:shade val="100000"/>
                        <a:satMod val="115000"/>
                        <a:alpha val="0"/>
                      </a:schemeClr>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pSp>
          <p:sp>
            <p:nvSpPr>
              <p:cNvPr id="49" name="مربع نص 48">
                <a:extLst>
                  <a:ext uri="{FF2B5EF4-FFF2-40B4-BE49-F238E27FC236}">
                    <a16:creationId xmlns="" xmlns:a16="http://schemas.microsoft.com/office/drawing/2014/main" id="{AA642AA9-C0C6-4DDA-A3C7-9C928AB593FE}"/>
                  </a:ext>
                </a:extLst>
              </p:cNvPr>
              <p:cNvSpPr txBox="1"/>
              <p:nvPr/>
            </p:nvSpPr>
            <p:spPr>
              <a:xfrm>
                <a:off x="3935228" y="3844515"/>
                <a:ext cx="763461" cy="584775"/>
              </a:xfrm>
              <a:prstGeom prst="rect">
                <a:avLst/>
              </a:prstGeom>
              <a:noFill/>
            </p:spPr>
            <p:txBody>
              <a:bodyPr wrap="square" rtlCol="1">
                <a:spAutoFit/>
              </a:bodyPr>
              <a:lstStyle/>
              <a:p>
                <a:pPr algn="ctr"/>
                <a:r>
                  <a:rPr lang="en-US" sz="3200" b="1" dirty="0">
                    <a:solidFill>
                      <a:schemeClr val="bg1"/>
                    </a:solidFill>
                    <a:effectLst>
                      <a:outerShdw blurRad="38100" dist="38100" dir="2700000" algn="tl">
                        <a:srgbClr val="000000">
                          <a:alpha val="43137"/>
                        </a:srgbClr>
                      </a:outerShdw>
                    </a:effectLst>
                    <a:latin typeface="Lato Light" panose="020F0502020204030203" pitchFamily="34" charset="0"/>
                    <a:ea typeface="Lato Light" panose="020F0502020204030203" pitchFamily="34" charset="0"/>
                    <a:cs typeface="Lato Light" panose="020F0502020204030203" pitchFamily="34" charset="0"/>
                  </a:rPr>
                  <a:t>03</a:t>
                </a:r>
                <a:endParaRPr lang="ar-SA" sz="3200" b="1" dirty="0">
                  <a:solidFill>
                    <a:schemeClr val="bg1"/>
                  </a:solidFill>
                  <a:effectLst>
                    <a:outerShdw blurRad="38100" dist="38100" dir="2700000" algn="tl">
                      <a:srgbClr val="000000">
                        <a:alpha val="43137"/>
                      </a:srgbClr>
                    </a:outerShdw>
                  </a:effectLst>
                  <a:latin typeface="Lato Light" panose="020F0502020204030203" pitchFamily="34" charset="0"/>
                  <a:ea typeface="Lato Light" panose="020F0502020204030203" pitchFamily="34" charset="0"/>
                </a:endParaRPr>
              </a:p>
            </p:txBody>
          </p:sp>
          <p:sp>
            <p:nvSpPr>
              <p:cNvPr id="51" name="مربع نص 50">
                <a:extLst>
                  <a:ext uri="{FF2B5EF4-FFF2-40B4-BE49-F238E27FC236}">
                    <a16:creationId xmlns="" xmlns:a16="http://schemas.microsoft.com/office/drawing/2014/main" id="{CFBCEDBF-0CFC-4100-BAD8-A191DE72BECB}"/>
                  </a:ext>
                </a:extLst>
              </p:cNvPr>
              <p:cNvSpPr txBox="1"/>
              <p:nvPr/>
            </p:nvSpPr>
            <p:spPr>
              <a:xfrm>
                <a:off x="2958025" y="2531720"/>
                <a:ext cx="763461" cy="584775"/>
              </a:xfrm>
              <a:prstGeom prst="rect">
                <a:avLst/>
              </a:prstGeom>
              <a:noFill/>
            </p:spPr>
            <p:txBody>
              <a:bodyPr wrap="square" rtlCol="1">
                <a:spAutoFit/>
              </a:bodyPr>
              <a:lstStyle/>
              <a:p>
                <a:pPr algn="ctr"/>
                <a:r>
                  <a:rPr lang="en-US" sz="3200" b="1" dirty="0">
                    <a:solidFill>
                      <a:schemeClr val="bg1"/>
                    </a:solidFill>
                    <a:effectLst>
                      <a:outerShdw blurRad="38100" dist="38100" dir="2700000" algn="tl">
                        <a:srgbClr val="000000">
                          <a:alpha val="43137"/>
                        </a:srgbClr>
                      </a:outerShdw>
                    </a:effectLst>
                    <a:latin typeface="Lato Light" panose="020F0502020204030203" pitchFamily="34" charset="0"/>
                    <a:ea typeface="Lato Light" panose="020F0502020204030203" pitchFamily="34" charset="0"/>
                    <a:cs typeface="Lato Light" panose="020F0502020204030203" pitchFamily="34" charset="0"/>
                  </a:rPr>
                  <a:t>01</a:t>
                </a:r>
                <a:endParaRPr lang="ar-SA" sz="3200" b="1" dirty="0">
                  <a:solidFill>
                    <a:schemeClr val="bg1"/>
                  </a:solidFill>
                  <a:effectLst>
                    <a:outerShdw blurRad="38100" dist="38100" dir="2700000" algn="tl">
                      <a:srgbClr val="000000">
                        <a:alpha val="43137"/>
                      </a:srgbClr>
                    </a:outerShdw>
                  </a:effectLst>
                  <a:latin typeface="Lato Light" panose="020F0502020204030203" pitchFamily="34" charset="0"/>
                  <a:ea typeface="Lato Light" panose="020F0502020204030203" pitchFamily="34" charset="0"/>
                </a:endParaRPr>
              </a:p>
            </p:txBody>
          </p:sp>
          <p:sp>
            <p:nvSpPr>
              <p:cNvPr id="53" name="مربع نص 52">
                <a:extLst>
                  <a:ext uri="{FF2B5EF4-FFF2-40B4-BE49-F238E27FC236}">
                    <a16:creationId xmlns="" xmlns:a16="http://schemas.microsoft.com/office/drawing/2014/main" id="{4BF60D8C-EBCE-40AD-8863-50A3F5838CF4}"/>
                  </a:ext>
                </a:extLst>
              </p:cNvPr>
              <p:cNvSpPr txBox="1"/>
              <p:nvPr/>
            </p:nvSpPr>
            <p:spPr>
              <a:xfrm>
                <a:off x="3430668" y="3208595"/>
                <a:ext cx="763461" cy="584775"/>
              </a:xfrm>
              <a:prstGeom prst="rect">
                <a:avLst/>
              </a:prstGeom>
              <a:noFill/>
            </p:spPr>
            <p:txBody>
              <a:bodyPr wrap="square" rtlCol="1">
                <a:spAutoFit/>
              </a:bodyPr>
              <a:lstStyle/>
              <a:p>
                <a:pPr algn="ctr"/>
                <a:r>
                  <a:rPr lang="en-US" sz="3200" b="1" dirty="0">
                    <a:solidFill>
                      <a:schemeClr val="bg1"/>
                    </a:solidFill>
                    <a:effectLst>
                      <a:outerShdw blurRad="38100" dist="38100" dir="2700000" algn="tl">
                        <a:srgbClr val="000000">
                          <a:alpha val="43137"/>
                        </a:srgbClr>
                      </a:outerShdw>
                    </a:effectLst>
                    <a:latin typeface="Lato Light" panose="020F0502020204030203" pitchFamily="34" charset="0"/>
                    <a:ea typeface="Lato Light" panose="020F0502020204030203" pitchFamily="34" charset="0"/>
                    <a:cs typeface="Lato Light" panose="020F0502020204030203" pitchFamily="34" charset="0"/>
                  </a:rPr>
                  <a:t>02</a:t>
                </a:r>
                <a:endParaRPr lang="ar-SA" sz="3200" b="1" dirty="0">
                  <a:solidFill>
                    <a:schemeClr val="bg1"/>
                  </a:solidFill>
                  <a:effectLst>
                    <a:outerShdw blurRad="38100" dist="38100" dir="2700000" algn="tl">
                      <a:srgbClr val="000000">
                        <a:alpha val="43137"/>
                      </a:srgbClr>
                    </a:outerShdw>
                  </a:effectLst>
                  <a:latin typeface="Lato Light" panose="020F0502020204030203" pitchFamily="34" charset="0"/>
                  <a:ea typeface="Lato Light" panose="020F0502020204030203" pitchFamily="34" charset="0"/>
                </a:endParaRPr>
              </a:p>
            </p:txBody>
          </p:sp>
          <p:cxnSp>
            <p:nvCxnSpPr>
              <p:cNvPr id="54" name="رابط مستقيم 53">
                <a:extLst>
                  <a:ext uri="{FF2B5EF4-FFF2-40B4-BE49-F238E27FC236}">
                    <a16:creationId xmlns="" xmlns:a16="http://schemas.microsoft.com/office/drawing/2014/main" id="{F8E856E5-BEA8-4D4A-B54F-C0AC6548C7DE}"/>
                  </a:ext>
                </a:extLst>
              </p:cNvPr>
              <p:cNvCxnSpPr>
                <a:cxnSpLocks/>
              </p:cNvCxnSpPr>
              <p:nvPr/>
            </p:nvCxnSpPr>
            <p:spPr>
              <a:xfrm>
                <a:off x="3593596" y="2676454"/>
                <a:ext cx="0" cy="295305"/>
              </a:xfrm>
              <a:prstGeom prst="line">
                <a:avLst/>
              </a:prstGeom>
              <a:ln w="3175">
                <a:solidFill>
                  <a:schemeClr val="bg1"/>
                </a:solidFill>
              </a:ln>
            </p:spPr>
            <p:style>
              <a:lnRef idx="1">
                <a:schemeClr val="dk1"/>
              </a:lnRef>
              <a:fillRef idx="0">
                <a:schemeClr val="dk1"/>
              </a:fillRef>
              <a:effectRef idx="0">
                <a:schemeClr val="dk1"/>
              </a:effectRef>
              <a:fontRef idx="minor">
                <a:schemeClr val="tx1"/>
              </a:fontRef>
            </p:style>
          </p:cxnSp>
          <p:cxnSp>
            <p:nvCxnSpPr>
              <p:cNvPr id="55" name="رابط مستقيم 54">
                <a:extLst>
                  <a:ext uri="{FF2B5EF4-FFF2-40B4-BE49-F238E27FC236}">
                    <a16:creationId xmlns="" xmlns:a16="http://schemas.microsoft.com/office/drawing/2014/main" id="{08F225A5-3677-40FF-8B4B-4BC97D9F0241}"/>
                  </a:ext>
                </a:extLst>
              </p:cNvPr>
              <p:cNvCxnSpPr>
                <a:cxnSpLocks/>
              </p:cNvCxnSpPr>
              <p:nvPr/>
            </p:nvCxnSpPr>
            <p:spPr>
              <a:xfrm>
                <a:off x="4082743" y="3354493"/>
                <a:ext cx="0" cy="295305"/>
              </a:xfrm>
              <a:prstGeom prst="line">
                <a:avLst/>
              </a:prstGeom>
              <a:ln w="3175">
                <a:solidFill>
                  <a:schemeClr val="bg1"/>
                </a:solidFill>
              </a:ln>
            </p:spPr>
            <p:style>
              <a:lnRef idx="1">
                <a:schemeClr val="dk1"/>
              </a:lnRef>
              <a:fillRef idx="0">
                <a:schemeClr val="dk1"/>
              </a:fillRef>
              <a:effectRef idx="0">
                <a:schemeClr val="dk1"/>
              </a:effectRef>
              <a:fontRef idx="minor">
                <a:schemeClr val="tx1"/>
              </a:fontRef>
            </p:style>
          </p:cxnSp>
          <p:cxnSp>
            <p:nvCxnSpPr>
              <p:cNvPr id="58" name="رابط مستقيم 57">
                <a:extLst>
                  <a:ext uri="{FF2B5EF4-FFF2-40B4-BE49-F238E27FC236}">
                    <a16:creationId xmlns="" xmlns:a16="http://schemas.microsoft.com/office/drawing/2014/main" id="{E1F46490-FE51-4639-A62E-410E45E1EABC}"/>
                  </a:ext>
                </a:extLst>
              </p:cNvPr>
              <p:cNvCxnSpPr>
                <a:cxnSpLocks/>
              </p:cNvCxnSpPr>
              <p:nvPr/>
            </p:nvCxnSpPr>
            <p:spPr>
              <a:xfrm>
                <a:off x="4597093" y="3989249"/>
                <a:ext cx="0" cy="295305"/>
              </a:xfrm>
              <a:prstGeom prst="line">
                <a:avLst/>
              </a:prstGeom>
              <a:ln w="3175">
                <a:solidFill>
                  <a:schemeClr val="bg1"/>
                </a:solidFill>
              </a:ln>
            </p:spPr>
            <p:style>
              <a:lnRef idx="1">
                <a:schemeClr val="dk1"/>
              </a:lnRef>
              <a:fillRef idx="0">
                <a:schemeClr val="dk1"/>
              </a:fillRef>
              <a:effectRef idx="0">
                <a:schemeClr val="dk1"/>
              </a:effectRef>
              <a:fontRef idx="minor">
                <a:schemeClr val="tx1"/>
              </a:fontRef>
            </p:style>
          </p:cxnSp>
        </p:grpSp>
        <p:sp>
          <p:nvSpPr>
            <p:cNvPr id="80" name="Content Placeholder 4">
              <a:extLst>
                <a:ext uri="{FF2B5EF4-FFF2-40B4-BE49-F238E27FC236}">
                  <a16:creationId xmlns="" xmlns:a16="http://schemas.microsoft.com/office/drawing/2014/main" id="{D598EB4E-402C-4132-A43A-9D69E1120759}"/>
                </a:ext>
              </a:extLst>
            </p:cNvPr>
            <p:cNvSpPr txBox="1">
              <a:spLocks/>
            </p:cNvSpPr>
            <p:nvPr/>
          </p:nvSpPr>
          <p:spPr>
            <a:xfrm>
              <a:off x="3260288" y="2768489"/>
              <a:ext cx="914869" cy="761082"/>
            </a:xfrm>
            <a:prstGeom prst="rect">
              <a:avLst/>
            </a:prstGeom>
          </p:spPr>
          <p:txBody>
            <a:bodyPr>
              <a:no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rtl="1">
                <a:lnSpc>
                  <a:spcPct val="150000"/>
                </a:lnSpc>
                <a:buClr>
                  <a:srgbClr val="FFC000"/>
                </a:buClr>
                <a:buSzPct val="80000"/>
                <a:buNone/>
              </a:pPr>
              <a:r>
                <a:rPr lang="ar-SA" dirty="0">
                  <a:solidFill>
                    <a:schemeClr val="bg1"/>
                  </a:solidFill>
                  <a:effectLst>
                    <a:outerShdw blurRad="38100" dist="38100" dir="2700000" algn="tl">
                      <a:srgbClr val="000000">
                        <a:alpha val="43137"/>
                      </a:srgbClr>
                    </a:outerShdw>
                  </a:effectLst>
                  <a:latin typeface="Dubai" panose="020B0503030403030204" pitchFamily="34" charset="-78"/>
                  <a:cs typeface="Dubai" panose="020B0503030403030204" pitchFamily="34" charset="-78"/>
                </a:rPr>
                <a:t>حر</a:t>
              </a:r>
            </a:p>
          </p:txBody>
        </p:sp>
        <p:sp>
          <p:nvSpPr>
            <p:cNvPr id="81" name="Content Placeholder 4">
              <a:extLst>
                <a:ext uri="{FF2B5EF4-FFF2-40B4-BE49-F238E27FC236}">
                  <a16:creationId xmlns="" xmlns:a16="http://schemas.microsoft.com/office/drawing/2014/main" id="{62DA055A-88F3-4751-B129-DCCE878EC32B}"/>
                </a:ext>
              </a:extLst>
            </p:cNvPr>
            <p:cNvSpPr txBox="1">
              <a:spLocks/>
            </p:cNvSpPr>
            <p:nvPr/>
          </p:nvSpPr>
          <p:spPr>
            <a:xfrm>
              <a:off x="4368510" y="4066993"/>
              <a:ext cx="1080933" cy="761082"/>
            </a:xfrm>
            <a:prstGeom prst="rect">
              <a:avLst/>
            </a:prstGeom>
          </p:spPr>
          <p:txBody>
            <a:bodyPr>
              <a:no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rtl="1">
                <a:lnSpc>
                  <a:spcPct val="150000"/>
                </a:lnSpc>
                <a:buClr>
                  <a:srgbClr val="FFC000"/>
                </a:buClr>
                <a:buSzPct val="80000"/>
                <a:buNone/>
              </a:pPr>
              <a:r>
                <a:rPr lang="ar-SA" dirty="0" err="1">
                  <a:solidFill>
                    <a:schemeClr val="bg1"/>
                  </a:solidFill>
                  <a:effectLst>
                    <a:outerShdw blurRad="38100" dist="38100" dir="2700000" algn="tl">
                      <a:srgbClr val="000000">
                        <a:alpha val="43137"/>
                      </a:srgbClr>
                    </a:outerShdw>
                  </a:effectLst>
                  <a:latin typeface="Dubai" panose="020B0503030403030204" pitchFamily="34" charset="-78"/>
                  <a:cs typeface="Dubai" panose="020B0503030403030204" pitchFamily="34" charset="-78"/>
                </a:rPr>
                <a:t>ابداع</a:t>
              </a:r>
              <a:endParaRPr lang="ar-SA" dirty="0">
                <a:solidFill>
                  <a:schemeClr val="bg1"/>
                </a:solidFill>
                <a:effectLst>
                  <a:outerShdw blurRad="38100" dist="38100" dir="2700000" algn="tl">
                    <a:srgbClr val="000000">
                      <a:alpha val="43137"/>
                    </a:srgbClr>
                  </a:outerShdw>
                </a:effectLst>
                <a:latin typeface="Dubai" panose="020B0503030403030204" pitchFamily="34" charset="-78"/>
                <a:cs typeface="Dubai" panose="020B0503030403030204" pitchFamily="34" charset="-78"/>
              </a:endParaRPr>
            </a:p>
          </p:txBody>
        </p:sp>
        <p:sp>
          <p:nvSpPr>
            <p:cNvPr id="82" name="Content Placeholder 4">
              <a:extLst>
                <a:ext uri="{FF2B5EF4-FFF2-40B4-BE49-F238E27FC236}">
                  <a16:creationId xmlns="" xmlns:a16="http://schemas.microsoft.com/office/drawing/2014/main" id="{7219CD41-D6FA-4A61-9766-E8A6E0EBED6C}"/>
                </a:ext>
              </a:extLst>
            </p:cNvPr>
            <p:cNvSpPr txBox="1">
              <a:spLocks/>
            </p:cNvSpPr>
            <p:nvPr/>
          </p:nvSpPr>
          <p:spPr>
            <a:xfrm>
              <a:off x="3790341" y="3454605"/>
              <a:ext cx="1380378" cy="761082"/>
            </a:xfrm>
            <a:prstGeom prst="rect">
              <a:avLst/>
            </a:prstGeom>
          </p:spPr>
          <p:txBody>
            <a:bodyPr>
              <a:no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rtl="1">
                <a:lnSpc>
                  <a:spcPct val="150000"/>
                </a:lnSpc>
                <a:buClr>
                  <a:srgbClr val="FFC000"/>
                </a:buClr>
                <a:buSzPct val="80000"/>
                <a:buNone/>
              </a:pPr>
              <a:r>
                <a:rPr lang="ar-SA" dirty="0">
                  <a:solidFill>
                    <a:schemeClr val="bg1"/>
                  </a:solidFill>
                  <a:effectLst>
                    <a:outerShdw blurRad="38100" dist="38100" dir="2700000" algn="tl">
                      <a:srgbClr val="000000">
                        <a:alpha val="43137"/>
                      </a:srgbClr>
                    </a:outerShdw>
                  </a:effectLst>
                  <a:latin typeface="Dubai" panose="020B0503030403030204" pitchFamily="34" charset="-78"/>
                  <a:cs typeface="Dubai" panose="020B0503030403030204" pitchFamily="34" charset="-78"/>
                </a:rPr>
                <a:t>مخاطرة</a:t>
              </a:r>
            </a:p>
          </p:txBody>
        </p:sp>
      </p:grpSp>
      <p:sp>
        <p:nvSpPr>
          <p:cNvPr id="83" name="مستطيل 82">
            <a:extLst>
              <a:ext uri="{FF2B5EF4-FFF2-40B4-BE49-F238E27FC236}">
                <a16:creationId xmlns="" xmlns:a16="http://schemas.microsoft.com/office/drawing/2014/main" id="{6B840D39-265E-49A7-8701-4341F14F4A98}"/>
              </a:ext>
            </a:extLst>
          </p:cNvPr>
          <p:cNvSpPr/>
          <p:nvPr/>
        </p:nvSpPr>
        <p:spPr>
          <a:xfrm>
            <a:off x="2938189" y="1886322"/>
            <a:ext cx="3466077" cy="515526"/>
          </a:xfrm>
          <a:prstGeom prst="rect">
            <a:avLst/>
          </a:prstGeom>
          <a:ln w="28575">
            <a:solidFill>
              <a:srgbClr val="FFC000"/>
            </a:solidFill>
          </a:ln>
        </p:spPr>
        <p:style>
          <a:lnRef idx="2">
            <a:schemeClr val="accent2"/>
          </a:lnRef>
          <a:fillRef idx="1">
            <a:schemeClr val="lt1"/>
          </a:fillRef>
          <a:effectRef idx="0">
            <a:schemeClr val="accent2"/>
          </a:effectRef>
          <a:fontRef idx="minor">
            <a:schemeClr val="dk1"/>
          </a:fontRef>
        </p:style>
        <p:txBody>
          <a:bodyPr wrap="none">
            <a:spAutoFit/>
          </a:bodyPr>
          <a:lstStyle/>
          <a:p>
            <a:pPr algn="just" rtl="1">
              <a:lnSpc>
                <a:spcPct val="150000"/>
              </a:lnSpc>
            </a:pPr>
            <a:r>
              <a:rPr lang="ar-SA" sz="2000" dirty="0">
                <a:effectLst>
                  <a:outerShdw blurRad="38100" dist="38100" dir="2700000" algn="tl">
                    <a:srgbClr val="000000">
                      <a:alpha val="43137"/>
                    </a:srgbClr>
                  </a:outerShdw>
                </a:effectLst>
                <a:latin typeface="Dubai" panose="020B0503030403030204" pitchFamily="34" charset="-78"/>
                <a:cs typeface="Dubai" panose="020B0503030403030204" pitchFamily="34" charset="-78"/>
              </a:rPr>
              <a:t>ريادة الأعمال: (</a:t>
            </a:r>
            <a:r>
              <a:rPr lang="en-US" sz="2000" dirty="0">
                <a:effectLst>
                  <a:outerShdw blurRad="38100" dist="38100" dir="2700000" algn="tl">
                    <a:srgbClr val="000000">
                      <a:alpha val="43137"/>
                    </a:srgbClr>
                  </a:outerShdw>
                </a:effectLst>
                <a:latin typeface="Dubai" panose="020B0503030403030204" pitchFamily="34" charset="-78"/>
                <a:cs typeface="Dubai" panose="020B0503030403030204" pitchFamily="34" charset="-78"/>
              </a:rPr>
              <a:t>Entrepreneurship</a:t>
            </a:r>
            <a:r>
              <a:rPr lang="ar-SA" sz="2000" dirty="0">
                <a:effectLst>
                  <a:outerShdw blurRad="38100" dist="38100" dir="2700000" algn="tl">
                    <a:srgbClr val="000000">
                      <a:alpha val="43137"/>
                    </a:srgbClr>
                  </a:outerShdw>
                </a:effectLst>
                <a:latin typeface="Dubai" panose="020B0503030403030204" pitchFamily="34" charset="-78"/>
                <a:cs typeface="Dubai" panose="020B0503030403030204" pitchFamily="34" charset="-78"/>
              </a:rPr>
              <a:t>)</a:t>
            </a:r>
            <a:endParaRPr lang="en-US" sz="2000" dirty="0">
              <a:effectLst>
                <a:outerShdw blurRad="38100" dist="38100" dir="2700000" algn="tl">
                  <a:srgbClr val="000000">
                    <a:alpha val="43137"/>
                  </a:srgbClr>
                </a:outerShdw>
              </a:effectLst>
              <a:latin typeface="Dubai" panose="020B0503030403030204" pitchFamily="34" charset="-78"/>
              <a:cs typeface="Dubai" panose="020B0503030403030204" pitchFamily="34" charset="-78"/>
            </a:endParaRPr>
          </a:p>
        </p:txBody>
      </p:sp>
    </p:spTree>
    <p:extLst>
      <p:ext uri="{BB962C8B-B14F-4D97-AF65-F5344CB8AC3E}">
        <p14:creationId xmlns:p14="http://schemas.microsoft.com/office/powerpoint/2010/main" val="1578034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B1B0B2"/>
            </a:gs>
            <a:gs pos="100000">
              <a:srgbClr val="707175"/>
            </a:gs>
          </a:gsLst>
          <a:lin ang="10800000" scaled="1"/>
          <a:tileRect/>
        </a:gradFill>
        <a:effectLst/>
      </p:bgPr>
    </p:bg>
    <p:spTree>
      <p:nvGrpSpPr>
        <p:cNvPr id="1" name=""/>
        <p:cNvGrpSpPr/>
        <p:nvPr/>
      </p:nvGrpSpPr>
      <p:grpSpPr>
        <a:xfrm>
          <a:off x="0" y="0"/>
          <a:ext cx="0" cy="0"/>
          <a:chOff x="0" y="0"/>
          <a:chExt cx="0" cy="0"/>
        </a:xfrm>
      </p:grpSpPr>
      <p:grpSp>
        <p:nvGrpSpPr>
          <p:cNvPr id="4" name="مجموعة 3">
            <a:extLst>
              <a:ext uri="{FF2B5EF4-FFF2-40B4-BE49-F238E27FC236}">
                <a16:creationId xmlns="" xmlns:a16="http://schemas.microsoft.com/office/drawing/2014/main" id="{7625C01E-1388-4D4C-A485-38C4982D6327}"/>
              </a:ext>
            </a:extLst>
          </p:cNvPr>
          <p:cNvGrpSpPr/>
          <p:nvPr/>
        </p:nvGrpSpPr>
        <p:grpSpPr>
          <a:xfrm>
            <a:off x="514125" y="609600"/>
            <a:ext cx="11163525" cy="5781818"/>
            <a:chOff x="514125" y="609600"/>
            <a:chExt cx="11163525" cy="5781818"/>
          </a:xfrm>
        </p:grpSpPr>
        <p:sp>
          <p:nvSpPr>
            <p:cNvPr id="8" name="مستطيل 7">
              <a:extLst>
                <a:ext uri="{FF2B5EF4-FFF2-40B4-BE49-F238E27FC236}">
                  <a16:creationId xmlns="" xmlns:a16="http://schemas.microsoft.com/office/drawing/2014/main" id="{9627EF75-7463-48B3-AFC3-61A677C72238}"/>
                </a:ext>
              </a:extLst>
            </p:cNvPr>
            <p:cNvSpPr/>
            <p:nvPr/>
          </p:nvSpPr>
          <p:spPr>
            <a:xfrm>
              <a:off x="609600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7" name="مستطيل 6">
              <a:extLst>
                <a:ext uri="{FF2B5EF4-FFF2-40B4-BE49-F238E27FC236}">
                  <a16:creationId xmlns="" xmlns:a16="http://schemas.microsoft.com/office/drawing/2014/main" id="{1D8B1CFD-FBB9-40AA-9E56-65BA94E28B73}"/>
                </a:ext>
              </a:extLst>
            </p:cNvPr>
            <p:cNvSpPr/>
            <p:nvPr/>
          </p:nvSpPr>
          <p:spPr>
            <a:xfrm>
              <a:off x="51435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30" name="مستطيل 29">
              <a:extLst>
                <a:ext uri="{FF2B5EF4-FFF2-40B4-BE49-F238E27FC236}">
                  <a16:creationId xmlns="" xmlns:a16="http://schemas.microsoft.com/office/drawing/2014/main" id="{089204CC-8504-494A-A916-00EFCA8BC2D5}"/>
                </a:ext>
              </a:extLst>
            </p:cNvPr>
            <p:cNvSpPr/>
            <p:nvPr/>
          </p:nvSpPr>
          <p:spPr>
            <a:xfrm>
              <a:off x="514125" y="1206501"/>
              <a:ext cx="5581650" cy="443816"/>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57" name="مستطيل 156">
              <a:extLst>
                <a:ext uri="{FF2B5EF4-FFF2-40B4-BE49-F238E27FC236}">
                  <a16:creationId xmlns="" xmlns:a16="http://schemas.microsoft.com/office/drawing/2014/main" id="{FE21F832-5653-4B9E-BB22-BD405F661E3E}"/>
                </a:ext>
              </a:extLst>
            </p:cNvPr>
            <p:cNvSpPr/>
            <p:nvPr/>
          </p:nvSpPr>
          <p:spPr>
            <a:xfrm>
              <a:off x="6141720" y="1206500"/>
              <a:ext cx="3329538"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58" name="مستطيل 157">
              <a:extLst>
                <a:ext uri="{FF2B5EF4-FFF2-40B4-BE49-F238E27FC236}">
                  <a16:creationId xmlns="" xmlns:a16="http://schemas.microsoft.com/office/drawing/2014/main" id="{45C4B167-983B-446D-AA57-E975B4362994}"/>
                </a:ext>
              </a:extLst>
            </p:cNvPr>
            <p:cNvSpPr/>
            <p:nvPr/>
          </p:nvSpPr>
          <p:spPr>
            <a:xfrm>
              <a:off x="10667999" y="1206500"/>
              <a:ext cx="1009425"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grpSp>
      <p:sp>
        <p:nvSpPr>
          <p:cNvPr id="50" name="مستطيل 2">
            <a:extLst>
              <a:ext uri="{FF2B5EF4-FFF2-40B4-BE49-F238E27FC236}">
                <a16:creationId xmlns="" xmlns:a16="http://schemas.microsoft.com/office/drawing/2014/main" id="{BE6A001E-A096-4FB9-9B51-44DFC2D7337F}"/>
              </a:ext>
            </a:extLst>
          </p:cNvPr>
          <p:cNvSpPr>
            <a:spLocks noChangeArrowheads="1"/>
          </p:cNvSpPr>
          <p:nvPr/>
        </p:nvSpPr>
        <p:spPr bwMode="auto">
          <a:xfrm>
            <a:off x="9471258" y="1113557"/>
            <a:ext cx="110740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r" rtl="1">
              <a:lnSpc>
                <a:spcPct val="100000"/>
              </a:lnSpc>
              <a:spcBef>
                <a:spcPct val="0"/>
              </a:spcBef>
              <a:buFontTx/>
              <a:buNone/>
            </a:pPr>
            <a:r>
              <a:rPr lang="ar-SA" altLang="en-US" sz="3200" b="1" dirty="0">
                <a:solidFill>
                  <a:srgbClr val="00B050"/>
                </a:solidFill>
                <a:cs typeface="AL-Mohanad Bold" pitchFamily="2" charset="-78"/>
              </a:rPr>
              <a:t>مقارنة  </a:t>
            </a:r>
            <a:endParaRPr lang="ar-SA" altLang="en-US" sz="3200" b="1" dirty="0">
              <a:solidFill>
                <a:srgbClr val="FF0000"/>
              </a:solidFill>
              <a:cs typeface="Calibri" panose="020F0502020204030204" pitchFamily="34" charset="0"/>
            </a:endParaRPr>
          </a:p>
        </p:txBody>
      </p:sp>
      <p:sp>
        <p:nvSpPr>
          <p:cNvPr id="5" name="شكل بيضاوي 4">
            <a:extLst>
              <a:ext uri="{FF2B5EF4-FFF2-40B4-BE49-F238E27FC236}">
                <a16:creationId xmlns="" xmlns:a16="http://schemas.microsoft.com/office/drawing/2014/main" id="{B3B01D4F-8965-4895-B369-ACB952C475B7}"/>
              </a:ext>
            </a:extLst>
          </p:cNvPr>
          <p:cNvSpPr/>
          <p:nvPr/>
        </p:nvSpPr>
        <p:spPr>
          <a:xfrm>
            <a:off x="784384" y="891654"/>
            <a:ext cx="806678" cy="806678"/>
          </a:xfrm>
          <a:prstGeom prst="ellipse">
            <a:avLst/>
          </a:prstGeom>
          <a:solidFill>
            <a:schemeClr val="bg1"/>
          </a:solidFill>
          <a:ln w="28575">
            <a:solidFill>
              <a:srgbClr val="FFC000"/>
            </a:solidFill>
            <a:prstDash val="dash"/>
          </a:ln>
        </p:spPr>
        <p:style>
          <a:lnRef idx="2">
            <a:schemeClr val="accent6"/>
          </a:lnRef>
          <a:fillRef idx="1">
            <a:schemeClr val="lt1"/>
          </a:fillRef>
          <a:effectRef idx="0">
            <a:schemeClr val="accent6"/>
          </a:effectRef>
          <a:fontRef idx="minor">
            <a:schemeClr val="dk1"/>
          </a:fontRef>
        </p:style>
        <p:txBody>
          <a:bodyPr rtlCol="1" anchor="ctr"/>
          <a:lstStyle/>
          <a:p>
            <a:pPr algn="ctr"/>
            <a:r>
              <a:rPr lang="en-US" sz="3600" dirty="0">
                <a:solidFill>
                  <a:schemeClr val="tx1"/>
                </a:solidFill>
                <a:cs typeface="+mj-cs"/>
              </a:rPr>
              <a:t>2</a:t>
            </a:r>
            <a:endParaRPr lang="ar-SA" sz="3600" dirty="0">
              <a:solidFill>
                <a:schemeClr val="tx1"/>
              </a:solidFill>
              <a:cs typeface="+mj-cs"/>
            </a:endParaRPr>
          </a:p>
        </p:txBody>
      </p:sp>
      <p:sp>
        <p:nvSpPr>
          <p:cNvPr id="56" name="شكل بيضاوي 55">
            <a:extLst>
              <a:ext uri="{FF2B5EF4-FFF2-40B4-BE49-F238E27FC236}">
                <a16:creationId xmlns="" xmlns:a16="http://schemas.microsoft.com/office/drawing/2014/main" id="{0556F1F3-46C4-403B-88EE-02F67725E0C7}"/>
              </a:ext>
            </a:extLst>
          </p:cNvPr>
          <p:cNvSpPr/>
          <p:nvPr/>
        </p:nvSpPr>
        <p:spPr>
          <a:xfrm>
            <a:off x="335596" y="5862791"/>
            <a:ext cx="771218" cy="771218"/>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en-US" sz="2800" b="1" dirty="0">
                <a:effectLst>
                  <a:outerShdw blurRad="38100" dist="38100" dir="2700000" algn="tl">
                    <a:srgbClr val="000000">
                      <a:alpha val="43137"/>
                    </a:srgbClr>
                  </a:outerShdw>
                </a:effectLst>
                <a:cs typeface="+mj-cs"/>
              </a:rPr>
              <a:t>08</a:t>
            </a:r>
            <a:endParaRPr lang="ar-SA" sz="2800" b="1" dirty="0">
              <a:effectLst>
                <a:outerShdw blurRad="38100" dist="38100" dir="2700000" algn="tl">
                  <a:srgbClr val="000000">
                    <a:alpha val="43137"/>
                  </a:srgbClr>
                </a:outerShdw>
              </a:effectLst>
              <a:cs typeface="+mj-cs"/>
            </a:endParaRPr>
          </a:p>
        </p:txBody>
      </p:sp>
      <p:grpSp>
        <p:nvGrpSpPr>
          <p:cNvPr id="37" name="مجموعة 36">
            <a:extLst>
              <a:ext uri="{FF2B5EF4-FFF2-40B4-BE49-F238E27FC236}">
                <a16:creationId xmlns="" xmlns:a16="http://schemas.microsoft.com/office/drawing/2014/main" id="{EC2B9C34-7B7D-4961-90DE-474D6A35998C}"/>
              </a:ext>
            </a:extLst>
          </p:cNvPr>
          <p:cNvGrpSpPr/>
          <p:nvPr/>
        </p:nvGrpSpPr>
        <p:grpSpPr>
          <a:xfrm rot="585323">
            <a:off x="9029111" y="2377775"/>
            <a:ext cx="2408329" cy="1043040"/>
            <a:chOff x="9147218" y="2401848"/>
            <a:chExt cx="2408329" cy="1043040"/>
          </a:xfrm>
        </p:grpSpPr>
        <p:sp>
          <p:nvSpPr>
            <p:cNvPr id="113" name="مستطيل 112">
              <a:extLst>
                <a:ext uri="{FF2B5EF4-FFF2-40B4-BE49-F238E27FC236}">
                  <a16:creationId xmlns="" xmlns:a16="http://schemas.microsoft.com/office/drawing/2014/main" id="{28511BFF-0400-4CAF-8ADC-A35D94C42F60}"/>
                </a:ext>
              </a:extLst>
            </p:cNvPr>
            <p:cNvSpPr/>
            <p:nvPr/>
          </p:nvSpPr>
          <p:spPr>
            <a:xfrm>
              <a:off x="9147218" y="2665605"/>
              <a:ext cx="2403090" cy="779283"/>
            </a:xfrm>
            <a:prstGeom prst="rect">
              <a:avLst/>
            </a:prstGeom>
            <a:solidFill>
              <a:schemeClr val="bg1"/>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ar-SA"/>
            </a:p>
          </p:txBody>
        </p:sp>
        <p:sp>
          <p:nvSpPr>
            <p:cNvPr id="114" name="مستطيل 113">
              <a:extLst>
                <a:ext uri="{FF2B5EF4-FFF2-40B4-BE49-F238E27FC236}">
                  <a16:creationId xmlns="" xmlns:a16="http://schemas.microsoft.com/office/drawing/2014/main" id="{87D6F579-5E97-40F3-B76B-B5C1B0E27E2B}"/>
                </a:ext>
              </a:extLst>
            </p:cNvPr>
            <p:cNvSpPr/>
            <p:nvPr/>
          </p:nvSpPr>
          <p:spPr>
            <a:xfrm>
              <a:off x="11145971" y="2665605"/>
              <a:ext cx="409576" cy="779283"/>
            </a:xfrm>
            <a:prstGeom prst="rect">
              <a:avLst/>
            </a:prstGeom>
            <a:solidFill>
              <a:srgbClr val="EA207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ar-SA"/>
            </a:p>
          </p:txBody>
        </p:sp>
        <p:sp>
          <p:nvSpPr>
            <p:cNvPr id="115" name="مستطيل 114">
              <a:extLst>
                <a:ext uri="{FF2B5EF4-FFF2-40B4-BE49-F238E27FC236}">
                  <a16:creationId xmlns="" xmlns:a16="http://schemas.microsoft.com/office/drawing/2014/main" id="{6A0CF5E9-6066-4F36-BDF5-7E9E0082A794}"/>
                </a:ext>
              </a:extLst>
            </p:cNvPr>
            <p:cNvSpPr/>
            <p:nvPr/>
          </p:nvSpPr>
          <p:spPr>
            <a:xfrm>
              <a:off x="11055008" y="2665605"/>
              <a:ext cx="45719" cy="779283"/>
            </a:xfrm>
            <a:prstGeom prst="rect">
              <a:avLst/>
            </a:prstGeom>
            <a:solidFill>
              <a:srgbClr val="EA207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ar-SA"/>
            </a:p>
          </p:txBody>
        </p:sp>
        <p:pic>
          <p:nvPicPr>
            <p:cNvPr id="116" name="صورة 115">
              <a:extLst>
                <a:ext uri="{FF2B5EF4-FFF2-40B4-BE49-F238E27FC236}">
                  <a16:creationId xmlns="" xmlns:a16="http://schemas.microsoft.com/office/drawing/2014/main" id="{BEF3F16C-12B2-4AAA-8451-2A5275F5294C}"/>
                </a:ext>
              </a:extLst>
            </p:cNvPr>
            <p:cNvPicPr>
              <a:picLocks noChangeAspect="1"/>
            </p:cNvPicPr>
            <p:nvPr/>
          </p:nvPicPr>
          <p:blipFill rotWithShape="1">
            <a:blip r:embed="rId2" cstate="print">
              <a:extLst>
                <a:ext uri="{28A0092B-C50C-407E-A947-70E740481C1C}">
                  <a14:useLocalDpi xmlns:a14="http://schemas.microsoft.com/office/drawing/2010/main" val="0"/>
                </a:ext>
                <a:ext uri="{837473B0-CC2E-450A-ABE3-18F120FF3D39}">
                  <a1611:picAttrSrcUrl xmlns="" xmlns:a1611="http://schemas.microsoft.com/office/drawing/2016/11/main" r:id="rId3"/>
                </a:ext>
              </a:extLst>
            </a:blip>
            <a:srcRect l="73355"/>
            <a:stretch/>
          </p:blipFill>
          <p:spPr>
            <a:xfrm>
              <a:off x="10005790" y="2401848"/>
              <a:ext cx="281114" cy="527514"/>
            </a:xfrm>
            <a:prstGeom prst="rect">
              <a:avLst/>
            </a:prstGeom>
          </p:spPr>
        </p:pic>
        <p:sp>
          <p:nvSpPr>
            <p:cNvPr id="10" name="مستطيل 9">
              <a:extLst>
                <a:ext uri="{FF2B5EF4-FFF2-40B4-BE49-F238E27FC236}">
                  <a16:creationId xmlns="" xmlns:a16="http://schemas.microsoft.com/office/drawing/2014/main" id="{91043A36-7691-4F5E-9E02-31CEAC421386}"/>
                </a:ext>
              </a:extLst>
            </p:cNvPr>
            <p:cNvSpPr/>
            <p:nvPr/>
          </p:nvSpPr>
          <p:spPr>
            <a:xfrm>
              <a:off x="9147218" y="2897566"/>
              <a:ext cx="1761900" cy="369332"/>
            </a:xfrm>
            <a:prstGeom prst="rect">
              <a:avLst/>
            </a:prstGeom>
          </p:spPr>
          <p:txBody>
            <a:bodyPr wrap="square">
              <a:spAutoFit/>
            </a:bodyPr>
            <a:lstStyle/>
            <a:p>
              <a:pPr algn="r" rtl="1"/>
              <a:r>
                <a:rPr lang="ar-SA" dirty="0">
                  <a:latin typeface="Dubai" panose="020B0503030403030204" pitchFamily="34" charset="-78"/>
                  <a:cs typeface="Dubai" panose="020B0503030403030204" pitchFamily="34" charset="-78"/>
                </a:rPr>
                <a:t>مقدار خلق الثروات </a:t>
              </a:r>
            </a:p>
          </p:txBody>
        </p:sp>
        <p:sp>
          <p:nvSpPr>
            <p:cNvPr id="192" name="مستطيل 191">
              <a:extLst>
                <a:ext uri="{FF2B5EF4-FFF2-40B4-BE49-F238E27FC236}">
                  <a16:creationId xmlns="" xmlns:a16="http://schemas.microsoft.com/office/drawing/2014/main" id="{EA33D2B9-82E7-47E5-9DC9-D7586A3FBD68}"/>
                </a:ext>
              </a:extLst>
            </p:cNvPr>
            <p:cNvSpPr/>
            <p:nvPr/>
          </p:nvSpPr>
          <p:spPr>
            <a:xfrm>
              <a:off x="11217830" y="2912480"/>
              <a:ext cx="309700" cy="369332"/>
            </a:xfrm>
            <a:prstGeom prst="rect">
              <a:avLst/>
            </a:prstGeom>
          </p:spPr>
          <p:txBody>
            <a:bodyPr wrap="none">
              <a:spAutoFit/>
            </a:bodyPr>
            <a:lstStyle/>
            <a:p>
              <a:r>
                <a:rPr lang="en-US" dirty="0">
                  <a:solidFill>
                    <a:schemeClr val="bg1"/>
                  </a:solidFill>
                  <a:latin typeface="Dubai" panose="020B0503030403030204" pitchFamily="34" charset="-78"/>
                  <a:cs typeface="Dubai" panose="020B0503030403030204" pitchFamily="34" charset="-78"/>
                </a:rPr>
                <a:t>1</a:t>
              </a:r>
              <a:endParaRPr lang="ar-SA" dirty="0">
                <a:solidFill>
                  <a:schemeClr val="bg1"/>
                </a:solidFill>
                <a:latin typeface="Dubai" panose="020B0503030403030204" pitchFamily="34" charset="-78"/>
                <a:cs typeface="Dubai" panose="020B0503030403030204" pitchFamily="34" charset="-78"/>
              </a:endParaRPr>
            </a:p>
          </p:txBody>
        </p:sp>
      </p:grpSp>
      <p:grpSp>
        <p:nvGrpSpPr>
          <p:cNvPr id="52" name="مجموعة 51">
            <a:extLst>
              <a:ext uri="{FF2B5EF4-FFF2-40B4-BE49-F238E27FC236}">
                <a16:creationId xmlns="" xmlns:a16="http://schemas.microsoft.com/office/drawing/2014/main" id="{6C3BE363-571C-45B7-840C-D10872A6BC67}"/>
              </a:ext>
            </a:extLst>
          </p:cNvPr>
          <p:cNvGrpSpPr/>
          <p:nvPr/>
        </p:nvGrpSpPr>
        <p:grpSpPr>
          <a:xfrm rot="597424">
            <a:off x="8583958" y="3230145"/>
            <a:ext cx="2435563" cy="1043041"/>
            <a:chOff x="9119984" y="3399597"/>
            <a:chExt cx="2435563" cy="1043041"/>
          </a:xfrm>
        </p:grpSpPr>
        <p:sp>
          <p:nvSpPr>
            <p:cNvPr id="147" name="مستطيل 146">
              <a:extLst>
                <a:ext uri="{FF2B5EF4-FFF2-40B4-BE49-F238E27FC236}">
                  <a16:creationId xmlns="" xmlns:a16="http://schemas.microsoft.com/office/drawing/2014/main" id="{A60B9E36-2857-467F-ABF3-F56A82B93D10}"/>
                </a:ext>
              </a:extLst>
            </p:cNvPr>
            <p:cNvSpPr/>
            <p:nvPr/>
          </p:nvSpPr>
          <p:spPr>
            <a:xfrm>
              <a:off x="9119984" y="3663355"/>
              <a:ext cx="2430323" cy="779283"/>
            </a:xfrm>
            <a:prstGeom prst="rect">
              <a:avLst/>
            </a:prstGeom>
            <a:solidFill>
              <a:schemeClr val="bg1"/>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SA" dirty="0"/>
            </a:p>
          </p:txBody>
        </p:sp>
        <p:sp>
          <p:nvSpPr>
            <p:cNvPr id="148" name="مستطيل 147">
              <a:extLst>
                <a:ext uri="{FF2B5EF4-FFF2-40B4-BE49-F238E27FC236}">
                  <a16:creationId xmlns="" xmlns:a16="http://schemas.microsoft.com/office/drawing/2014/main" id="{6C401EA4-344F-465B-9C78-D7D3BF011314}"/>
                </a:ext>
              </a:extLst>
            </p:cNvPr>
            <p:cNvSpPr/>
            <p:nvPr/>
          </p:nvSpPr>
          <p:spPr>
            <a:xfrm>
              <a:off x="11145971" y="3663354"/>
              <a:ext cx="409576" cy="779283"/>
            </a:xfrm>
            <a:prstGeom prst="rect">
              <a:avLst/>
            </a:prstGeom>
            <a:solidFill>
              <a:srgbClr val="EA207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49" name="مستطيل 148">
              <a:extLst>
                <a:ext uri="{FF2B5EF4-FFF2-40B4-BE49-F238E27FC236}">
                  <a16:creationId xmlns="" xmlns:a16="http://schemas.microsoft.com/office/drawing/2014/main" id="{45935A0C-32CD-4D8A-9724-2CF03D6988B2}"/>
                </a:ext>
              </a:extLst>
            </p:cNvPr>
            <p:cNvSpPr/>
            <p:nvPr/>
          </p:nvSpPr>
          <p:spPr>
            <a:xfrm>
              <a:off x="11055008" y="3663354"/>
              <a:ext cx="45719" cy="779283"/>
            </a:xfrm>
            <a:prstGeom prst="rect">
              <a:avLst/>
            </a:prstGeom>
            <a:solidFill>
              <a:srgbClr val="EA207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50" name="صورة 149">
              <a:extLst>
                <a:ext uri="{FF2B5EF4-FFF2-40B4-BE49-F238E27FC236}">
                  <a16:creationId xmlns="" xmlns:a16="http://schemas.microsoft.com/office/drawing/2014/main" id="{2610FC0F-C24C-459F-90D7-8D020D06E5ED}"/>
                </a:ext>
              </a:extLst>
            </p:cNvPr>
            <p:cNvPicPr>
              <a:picLocks noChangeAspect="1"/>
            </p:cNvPicPr>
            <p:nvPr/>
          </p:nvPicPr>
          <p:blipFill rotWithShape="1">
            <a:blip r:embed="rId2" cstate="print">
              <a:extLst>
                <a:ext uri="{28A0092B-C50C-407E-A947-70E740481C1C}">
                  <a14:useLocalDpi xmlns:a14="http://schemas.microsoft.com/office/drawing/2010/main" val="0"/>
                </a:ext>
                <a:ext uri="{837473B0-CC2E-450A-ABE3-18F120FF3D39}">
                  <a1611:picAttrSrcUrl xmlns="" xmlns:a1611="http://schemas.microsoft.com/office/drawing/2016/11/main" r:id="rId3"/>
                </a:ext>
              </a:extLst>
            </a:blip>
            <a:srcRect l="73355"/>
            <a:stretch/>
          </p:blipFill>
          <p:spPr>
            <a:xfrm>
              <a:off x="10005790" y="3399597"/>
              <a:ext cx="281114" cy="527514"/>
            </a:xfrm>
            <a:prstGeom prst="rect">
              <a:avLst/>
            </a:prstGeom>
          </p:spPr>
        </p:pic>
        <p:sp>
          <p:nvSpPr>
            <p:cNvPr id="193" name="مستطيل 192">
              <a:extLst>
                <a:ext uri="{FF2B5EF4-FFF2-40B4-BE49-F238E27FC236}">
                  <a16:creationId xmlns="" xmlns:a16="http://schemas.microsoft.com/office/drawing/2014/main" id="{26402565-D851-4932-BC57-45DD0AF11E7B}"/>
                </a:ext>
              </a:extLst>
            </p:cNvPr>
            <p:cNvSpPr/>
            <p:nvPr/>
          </p:nvSpPr>
          <p:spPr>
            <a:xfrm>
              <a:off x="11217830" y="3918276"/>
              <a:ext cx="309700" cy="369332"/>
            </a:xfrm>
            <a:prstGeom prst="rect">
              <a:avLst/>
            </a:prstGeom>
          </p:spPr>
          <p:txBody>
            <a:bodyPr wrap="none">
              <a:spAutoFit/>
            </a:bodyPr>
            <a:lstStyle/>
            <a:p>
              <a:r>
                <a:rPr lang="en-US" dirty="0">
                  <a:solidFill>
                    <a:schemeClr val="bg1"/>
                  </a:solidFill>
                  <a:latin typeface="Dubai" panose="020B0503030403030204" pitchFamily="34" charset="-78"/>
                  <a:cs typeface="Dubai" panose="020B0503030403030204" pitchFamily="34" charset="-78"/>
                </a:rPr>
                <a:t>2</a:t>
              </a:r>
              <a:endParaRPr lang="ar-SA" dirty="0">
                <a:solidFill>
                  <a:schemeClr val="bg1"/>
                </a:solidFill>
                <a:latin typeface="Dubai" panose="020B0503030403030204" pitchFamily="34" charset="-78"/>
                <a:cs typeface="Dubai" panose="020B0503030403030204" pitchFamily="34" charset="-78"/>
              </a:endParaRPr>
            </a:p>
          </p:txBody>
        </p:sp>
        <p:sp>
          <p:nvSpPr>
            <p:cNvPr id="196" name="مستطيل 195">
              <a:extLst>
                <a:ext uri="{FF2B5EF4-FFF2-40B4-BE49-F238E27FC236}">
                  <a16:creationId xmlns="" xmlns:a16="http://schemas.microsoft.com/office/drawing/2014/main" id="{6F1C27FE-4002-4D5E-9C77-BF3010498DEB}"/>
                </a:ext>
              </a:extLst>
            </p:cNvPr>
            <p:cNvSpPr/>
            <p:nvPr/>
          </p:nvSpPr>
          <p:spPr>
            <a:xfrm>
              <a:off x="9340298" y="3928475"/>
              <a:ext cx="1579278" cy="369332"/>
            </a:xfrm>
            <a:prstGeom prst="rect">
              <a:avLst/>
            </a:prstGeom>
          </p:spPr>
          <p:txBody>
            <a:bodyPr wrap="none">
              <a:spAutoFit/>
            </a:bodyPr>
            <a:lstStyle/>
            <a:p>
              <a:pPr algn="r" rtl="1"/>
              <a:r>
                <a:rPr lang="ar-SA" dirty="0">
                  <a:latin typeface="Dubai" panose="020B0503030403030204" pitchFamily="34" charset="-78"/>
                  <a:cs typeface="Dubai" panose="020B0503030403030204" pitchFamily="34" charset="-78"/>
                </a:rPr>
                <a:t>سرعة بناء الثروة </a:t>
              </a:r>
            </a:p>
          </p:txBody>
        </p:sp>
      </p:grpSp>
      <p:grpSp>
        <p:nvGrpSpPr>
          <p:cNvPr id="59" name="مجموعة 58">
            <a:extLst>
              <a:ext uri="{FF2B5EF4-FFF2-40B4-BE49-F238E27FC236}">
                <a16:creationId xmlns="" xmlns:a16="http://schemas.microsoft.com/office/drawing/2014/main" id="{2B0B3614-E928-4281-974C-BFFDB0E9AA95}"/>
              </a:ext>
            </a:extLst>
          </p:cNvPr>
          <p:cNvGrpSpPr/>
          <p:nvPr/>
        </p:nvGrpSpPr>
        <p:grpSpPr>
          <a:xfrm rot="695439">
            <a:off x="8875371" y="5226138"/>
            <a:ext cx="2458969" cy="1043040"/>
            <a:chOff x="9096578" y="5276242"/>
            <a:chExt cx="2458969" cy="1043040"/>
          </a:xfrm>
        </p:grpSpPr>
        <p:sp>
          <p:nvSpPr>
            <p:cNvPr id="155" name="مستطيل 154">
              <a:extLst>
                <a:ext uri="{FF2B5EF4-FFF2-40B4-BE49-F238E27FC236}">
                  <a16:creationId xmlns="" xmlns:a16="http://schemas.microsoft.com/office/drawing/2014/main" id="{4A0F397F-EE49-4E95-88F3-859CC10ADF8F}"/>
                </a:ext>
              </a:extLst>
            </p:cNvPr>
            <p:cNvSpPr/>
            <p:nvPr/>
          </p:nvSpPr>
          <p:spPr>
            <a:xfrm>
              <a:off x="9096578" y="5539999"/>
              <a:ext cx="2453729" cy="779283"/>
            </a:xfrm>
            <a:prstGeom prst="rect">
              <a:avLst/>
            </a:prstGeom>
            <a:solidFill>
              <a:schemeClr val="bg1"/>
            </a:solidFill>
            <a:ln>
              <a:no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56" name="مستطيل 155">
              <a:extLst>
                <a:ext uri="{FF2B5EF4-FFF2-40B4-BE49-F238E27FC236}">
                  <a16:creationId xmlns="" xmlns:a16="http://schemas.microsoft.com/office/drawing/2014/main" id="{B516D4BD-0389-4D15-A846-2F5263E061C4}"/>
                </a:ext>
              </a:extLst>
            </p:cNvPr>
            <p:cNvSpPr/>
            <p:nvPr/>
          </p:nvSpPr>
          <p:spPr>
            <a:xfrm>
              <a:off x="11145971" y="5539999"/>
              <a:ext cx="409576" cy="779283"/>
            </a:xfrm>
            <a:prstGeom prst="rect">
              <a:avLst/>
            </a:prstGeom>
            <a:solidFill>
              <a:srgbClr val="EA207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59" name="مستطيل 158">
              <a:extLst>
                <a:ext uri="{FF2B5EF4-FFF2-40B4-BE49-F238E27FC236}">
                  <a16:creationId xmlns="" xmlns:a16="http://schemas.microsoft.com/office/drawing/2014/main" id="{DF16A5D0-F9A8-4C68-8206-2BA55FB5B48B}"/>
                </a:ext>
              </a:extLst>
            </p:cNvPr>
            <p:cNvSpPr/>
            <p:nvPr/>
          </p:nvSpPr>
          <p:spPr>
            <a:xfrm>
              <a:off x="11055008" y="5539999"/>
              <a:ext cx="45719" cy="779283"/>
            </a:xfrm>
            <a:prstGeom prst="rect">
              <a:avLst/>
            </a:prstGeom>
            <a:solidFill>
              <a:srgbClr val="EA207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60" name="صورة 159">
              <a:extLst>
                <a:ext uri="{FF2B5EF4-FFF2-40B4-BE49-F238E27FC236}">
                  <a16:creationId xmlns="" xmlns:a16="http://schemas.microsoft.com/office/drawing/2014/main" id="{E6347057-412D-47EF-821A-5847DEC87543}"/>
                </a:ext>
              </a:extLst>
            </p:cNvPr>
            <p:cNvPicPr>
              <a:picLocks noChangeAspect="1"/>
            </p:cNvPicPr>
            <p:nvPr/>
          </p:nvPicPr>
          <p:blipFill rotWithShape="1">
            <a:blip r:embed="rId2" cstate="print">
              <a:extLst>
                <a:ext uri="{28A0092B-C50C-407E-A947-70E740481C1C}">
                  <a14:useLocalDpi xmlns:a14="http://schemas.microsoft.com/office/drawing/2010/main" val="0"/>
                </a:ext>
                <a:ext uri="{837473B0-CC2E-450A-ABE3-18F120FF3D39}">
                  <a1611:picAttrSrcUrl xmlns="" xmlns:a1611="http://schemas.microsoft.com/office/drawing/2016/11/main" r:id="rId3"/>
                </a:ext>
              </a:extLst>
            </a:blip>
            <a:srcRect l="73355"/>
            <a:stretch/>
          </p:blipFill>
          <p:spPr>
            <a:xfrm>
              <a:off x="10005790" y="5276242"/>
              <a:ext cx="281114" cy="527514"/>
            </a:xfrm>
            <a:prstGeom prst="rect">
              <a:avLst/>
            </a:prstGeom>
          </p:spPr>
        </p:pic>
        <p:sp>
          <p:nvSpPr>
            <p:cNvPr id="195" name="مستطيل 194">
              <a:extLst>
                <a:ext uri="{FF2B5EF4-FFF2-40B4-BE49-F238E27FC236}">
                  <a16:creationId xmlns="" xmlns:a16="http://schemas.microsoft.com/office/drawing/2014/main" id="{6A3B702E-77B6-4CDB-8CCB-8F9121FE5DEE}"/>
                </a:ext>
              </a:extLst>
            </p:cNvPr>
            <p:cNvSpPr/>
            <p:nvPr/>
          </p:nvSpPr>
          <p:spPr>
            <a:xfrm>
              <a:off x="11217830" y="5744974"/>
              <a:ext cx="309700" cy="369332"/>
            </a:xfrm>
            <a:prstGeom prst="rect">
              <a:avLst/>
            </a:prstGeom>
          </p:spPr>
          <p:txBody>
            <a:bodyPr wrap="none">
              <a:spAutoFit/>
            </a:bodyPr>
            <a:lstStyle/>
            <a:p>
              <a:r>
                <a:rPr lang="en-US" dirty="0">
                  <a:solidFill>
                    <a:schemeClr val="bg1"/>
                  </a:solidFill>
                  <a:latin typeface="Dubai" panose="020B0503030403030204" pitchFamily="34" charset="-78"/>
                  <a:cs typeface="Dubai" panose="020B0503030403030204" pitchFamily="34" charset="-78"/>
                </a:rPr>
                <a:t>4</a:t>
              </a:r>
              <a:endParaRPr lang="ar-SA" dirty="0">
                <a:solidFill>
                  <a:schemeClr val="bg1"/>
                </a:solidFill>
                <a:latin typeface="Dubai" panose="020B0503030403030204" pitchFamily="34" charset="-78"/>
                <a:cs typeface="Dubai" panose="020B0503030403030204" pitchFamily="34" charset="-78"/>
              </a:endParaRPr>
            </a:p>
          </p:txBody>
        </p:sp>
        <p:sp>
          <p:nvSpPr>
            <p:cNvPr id="198" name="مستطيل 197">
              <a:extLst>
                <a:ext uri="{FF2B5EF4-FFF2-40B4-BE49-F238E27FC236}">
                  <a16:creationId xmlns="" xmlns:a16="http://schemas.microsoft.com/office/drawing/2014/main" id="{B11F16B1-66E5-4E99-8AEC-347CE36716E0}"/>
                </a:ext>
              </a:extLst>
            </p:cNvPr>
            <p:cNvSpPr/>
            <p:nvPr/>
          </p:nvSpPr>
          <p:spPr>
            <a:xfrm>
              <a:off x="9350953" y="5804144"/>
              <a:ext cx="1489510" cy="369332"/>
            </a:xfrm>
            <a:prstGeom prst="rect">
              <a:avLst/>
            </a:prstGeom>
          </p:spPr>
          <p:txBody>
            <a:bodyPr wrap="none">
              <a:spAutoFit/>
            </a:bodyPr>
            <a:lstStyle/>
            <a:p>
              <a:pPr algn="r" rtl="1"/>
              <a:r>
                <a:rPr lang="ar-SA" dirty="0">
                  <a:latin typeface="Dubai" panose="020B0503030403030204" pitchFamily="34" charset="-78"/>
                  <a:cs typeface="Dubai" panose="020B0503030403030204" pitchFamily="34" charset="-78"/>
                </a:rPr>
                <a:t>الابتكار و الإبداع </a:t>
              </a:r>
            </a:p>
          </p:txBody>
        </p:sp>
      </p:grpSp>
      <p:grpSp>
        <p:nvGrpSpPr>
          <p:cNvPr id="16" name="مجموعة 15">
            <a:extLst>
              <a:ext uri="{FF2B5EF4-FFF2-40B4-BE49-F238E27FC236}">
                <a16:creationId xmlns="" xmlns:a16="http://schemas.microsoft.com/office/drawing/2014/main" id="{58AA9262-2A61-4322-B68E-4D2DE90A742C}"/>
              </a:ext>
            </a:extLst>
          </p:cNvPr>
          <p:cNvGrpSpPr/>
          <p:nvPr/>
        </p:nvGrpSpPr>
        <p:grpSpPr>
          <a:xfrm>
            <a:off x="4785341" y="2467763"/>
            <a:ext cx="3312456" cy="794137"/>
            <a:chOff x="4399161" y="1773402"/>
            <a:chExt cx="3312456" cy="1043042"/>
          </a:xfrm>
        </p:grpSpPr>
        <p:sp>
          <p:nvSpPr>
            <p:cNvPr id="161" name="مستطيل 160">
              <a:extLst>
                <a:ext uri="{FF2B5EF4-FFF2-40B4-BE49-F238E27FC236}">
                  <a16:creationId xmlns="" xmlns:a16="http://schemas.microsoft.com/office/drawing/2014/main" id="{31343A5B-E2DF-4F31-A94F-B58BB610756B}"/>
                </a:ext>
              </a:extLst>
            </p:cNvPr>
            <p:cNvSpPr/>
            <p:nvPr/>
          </p:nvSpPr>
          <p:spPr>
            <a:xfrm>
              <a:off x="4399161" y="1773404"/>
              <a:ext cx="3307218" cy="1043040"/>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99" name="مستطيل 198">
              <a:extLst>
                <a:ext uri="{FF2B5EF4-FFF2-40B4-BE49-F238E27FC236}">
                  <a16:creationId xmlns="" xmlns:a16="http://schemas.microsoft.com/office/drawing/2014/main" id="{6C61660E-3CC6-44E3-9C95-27EEE0303525}"/>
                </a:ext>
              </a:extLst>
            </p:cNvPr>
            <p:cNvSpPr/>
            <p:nvPr/>
          </p:nvSpPr>
          <p:spPr>
            <a:xfrm>
              <a:off x="4519167" y="1877885"/>
              <a:ext cx="2865758" cy="738664"/>
            </a:xfrm>
            <a:prstGeom prst="rect">
              <a:avLst/>
            </a:prstGeom>
          </p:spPr>
          <p:txBody>
            <a:bodyPr wrap="square">
              <a:spAutoFit/>
            </a:bodyPr>
            <a:lstStyle/>
            <a:p>
              <a:pPr algn="just" rtl="1"/>
              <a:r>
                <a:rPr lang="ar-SA" sz="1400" dirty="0">
                  <a:latin typeface="Dubai" panose="020B0503030403030204" pitchFamily="34" charset="-78"/>
                  <a:cs typeface="Dubai" panose="020B0503030403030204" pitchFamily="34" charset="-78"/>
                </a:rPr>
                <a:t>تهدف الى إنشاء ثروة مستمرة ودائمة يتجاوز مداها الأحلام .البسيطة إلى بناء الثراء الكبير </a:t>
              </a:r>
            </a:p>
          </p:txBody>
        </p:sp>
        <p:grpSp>
          <p:nvGrpSpPr>
            <p:cNvPr id="12" name="مجموعة 11">
              <a:extLst>
                <a:ext uri="{FF2B5EF4-FFF2-40B4-BE49-F238E27FC236}">
                  <a16:creationId xmlns="" xmlns:a16="http://schemas.microsoft.com/office/drawing/2014/main" id="{2ABF5D26-7391-403E-BC36-B92169549B26}"/>
                </a:ext>
              </a:extLst>
            </p:cNvPr>
            <p:cNvGrpSpPr/>
            <p:nvPr/>
          </p:nvGrpSpPr>
          <p:grpSpPr>
            <a:xfrm>
              <a:off x="7395534" y="1773402"/>
              <a:ext cx="316083" cy="1043041"/>
              <a:chOff x="8115053" y="2665604"/>
              <a:chExt cx="264483" cy="779284"/>
            </a:xfrm>
          </p:grpSpPr>
          <p:sp>
            <p:nvSpPr>
              <p:cNvPr id="162" name="مستطيل 161">
                <a:extLst>
                  <a:ext uri="{FF2B5EF4-FFF2-40B4-BE49-F238E27FC236}">
                    <a16:creationId xmlns="" xmlns:a16="http://schemas.microsoft.com/office/drawing/2014/main" id="{1DC95407-6335-43B5-86C5-5956F676AA2A}"/>
                  </a:ext>
                </a:extLst>
              </p:cNvPr>
              <p:cNvSpPr/>
              <p:nvPr/>
            </p:nvSpPr>
            <p:spPr>
              <a:xfrm>
                <a:off x="8206411" y="2665605"/>
                <a:ext cx="173125" cy="779283"/>
              </a:xfrm>
              <a:prstGeom prst="rect">
                <a:avLst/>
              </a:prstGeom>
              <a:solidFill>
                <a:srgbClr val="E9A51E"/>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06" name="مستطيل 205">
                <a:extLst>
                  <a:ext uri="{FF2B5EF4-FFF2-40B4-BE49-F238E27FC236}">
                    <a16:creationId xmlns="" xmlns:a16="http://schemas.microsoft.com/office/drawing/2014/main" id="{018406D8-8522-4BD6-9F02-2B5C7FECBA43}"/>
                  </a:ext>
                </a:extLst>
              </p:cNvPr>
              <p:cNvSpPr/>
              <p:nvPr/>
            </p:nvSpPr>
            <p:spPr>
              <a:xfrm>
                <a:off x="8115053" y="2665604"/>
                <a:ext cx="45719" cy="779283"/>
              </a:xfrm>
              <a:prstGeom prst="rect">
                <a:avLst/>
              </a:prstGeom>
              <a:solidFill>
                <a:srgbClr val="E9A51E"/>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pSp>
      </p:grpSp>
      <p:grpSp>
        <p:nvGrpSpPr>
          <p:cNvPr id="15" name="مجموعة 14">
            <a:extLst>
              <a:ext uri="{FF2B5EF4-FFF2-40B4-BE49-F238E27FC236}">
                <a16:creationId xmlns="" xmlns:a16="http://schemas.microsoft.com/office/drawing/2014/main" id="{9016F59C-4D74-48BC-A421-6DD222D5BF97}"/>
              </a:ext>
            </a:extLst>
          </p:cNvPr>
          <p:cNvGrpSpPr/>
          <p:nvPr/>
        </p:nvGrpSpPr>
        <p:grpSpPr>
          <a:xfrm>
            <a:off x="4785341" y="3350940"/>
            <a:ext cx="3312508" cy="824261"/>
            <a:chOff x="4413812" y="2932909"/>
            <a:chExt cx="3312508" cy="1044000"/>
          </a:xfrm>
        </p:grpSpPr>
        <p:sp>
          <p:nvSpPr>
            <p:cNvPr id="164" name="مستطيل 163">
              <a:extLst>
                <a:ext uri="{FF2B5EF4-FFF2-40B4-BE49-F238E27FC236}">
                  <a16:creationId xmlns="" xmlns:a16="http://schemas.microsoft.com/office/drawing/2014/main" id="{CF0B9A77-EC15-4BCC-90D2-E25B8A3374CE}"/>
                </a:ext>
              </a:extLst>
            </p:cNvPr>
            <p:cNvSpPr/>
            <p:nvPr/>
          </p:nvSpPr>
          <p:spPr>
            <a:xfrm>
              <a:off x="4413812" y="2932909"/>
              <a:ext cx="3307270" cy="1044000"/>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مستطيل 10">
              <a:extLst>
                <a:ext uri="{FF2B5EF4-FFF2-40B4-BE49-F238E27FC236}">
                  <a16:creationId xmlns="" xmlns:a16="http://schemas.microsoft.com/office/drawing/2014/main" id="{2AEF43C3-1584-4128-8CDD-DB994E8A7BD8}"/>
                </a:ext>
              </a:extLst>
            </p:cNvPr>
            <p:cNvSpPr/>
            <p:nvPr/>
          </p:nvSpPr>
          <p:spPr>
            <a:xfrm>
              <a:off x="4561798" y="3054994"/>
              <a:ext cx="2809873" cy="738664"/>
            </a:xfrm>
            <a:prstGeom prst="rect">
              <a:avLst/>
            </a:prstGeom>
          </p:spPr>
          <p:txBody>
            <a:bodyPr wrap="square">
              <a:spAutoFit/>
            </a:bodyPr>
            <a:lstStyle/>
            <a:p>
              <a:pPr algn="just" rtl="1"/>
              <a:r>
                <a:rPr lang="ar-SA" sz="1400" dirty="0">
                  <a:latin typeface="Dubai" panose="020B0503030403030204" pitchFamily="34" charset="-78"/>
                  <a:cs typeface="Dubai" panose="020B0503030403030204" pitchFamily="34" charset="-78"/>
                </a:rPr>
                <a:t>يبنيها رائد الأعمال خلال زمن قياسي في حياته العملية لا تتجاوز عادة 5 الى 10 سنوات .</a:t>
              </a:r>
            </a:p>
          </p:txBody>
        </p:sp>
        <p:grpSp>
          <p:nvGrpSpPr>
            <p:cNvPr id="207" name="مجموعة 206">
              <a:extLst>
                <a:ext uri="{FF2B5EF4-FFF2-40B4-BE49-F238E27FC236}">
                  <a16:creationId xmlns="" xmlns:a16="http://schemas.microsoft.com/office/drawing/2014/main" id="{E8283AFC-4BBF-4AE4-8C8C-1B9F8540A848}"/>
                </a:ext>
              </a:extLst>
            </p:cNvPr>
            <p:cNvGrpSpPr/>
            <p:nvPr/>
          </p:nvGrpSpPr>
          <p:grpSpPr>
            <a:xfrm>
              <a:off x="7413238" y="2938392"/>
              <a:ext cx="313082" cy="1038516"/>
              <a:chOff x="8115053" y="2665604"/>
              <a:chExt cx="264483" cy="916189"/>
            </a:xfrm>
          </p:grpSpPr>
          <p:sp>
            <p:nvSpPr>
              <p:cNvPr id="208" name="مستطيل 207">
                <a:extLst>
                  <a:ext uri="{FF2B5EF4-FFF2-40B4-BE49-F238E27FC236}">
                    <a16:creationId xmlns="" xmlns:a16="http://schemas.microsoft.com/office/drawing/2014/main" id="{BF2989AF-B539-4793-A3C6-88E0C9929A99}"/>
                  </a:ext>
                </a:extLst>
              </p:cNvPr>
              <p:cNvSpPr/>
              <p:nvPr/>
            </p:nvSpPr>
            <p:spPr>
              <a:xfrm>
                <a:off x="8206411" y="2665605"/>
                <a:ext cx="173125" cy="916188"/>
              </a:xfrm>
              <a:prstGeom prst="rect">
                <a:avLst/>
              </a:prstGeom>
              <a:solidFill>
                <a:srgbClr val="E9A51E"/>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09" name="مستطيل 208">
                <a:extLst>
                  <a:ext uri="{FF2B5EF4-FFF2-40B4-BE49-F238E27FC236}">
                    <a16:creationId xmlns="" xmlns:a16="http://schemas.microsoft.com/office/drawing/2014/main" id="{5736A63A-0022-41D4-80FA-D9FF022AF134}"/>
                  </a:ext>
                </a:extLst>
              </p:cNvPr>
              <p:cNvSpPr/>
              <p:nvPr/>
            </p:nvSpPr>
            <p:spPr>
              <a:xfrm>
                <a:off x="8115053" y="2665604"/>
                <a:ext cx="45719" cy="916188"/>
              </a:xfrm>
              <a:prstGeom prst="rect">
                <a:avLst/>
              </a:prstGeom>
              <a:solidFill>
                <a:srgbClr val="E9A51E"/>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pSp>
      </p:grpSp>
      <p:grpSp>
        <p:nvGrpSpPr>
          <p:cNvPr id="14" name="مجموعة 13">
            <a:extLst>
              <a:ext uri="{FF2B5EF4-FFF2-40B4-BE49-F238E27FC236}">
                <a16:creationId xmlns="" xmlns:a16="http://schemas.microsoft.com/office/drawing/2014/main" id="{FE0D0B3C-C023-4FB3-969F-032BD4FB30C5}"/>
              </a:ext>
            </a:extLst>
          </p:cNvPr>
          <p:cNvGrpSpPr/>
          <p:nvPr/>
        </p:nvGrpSpPr>
        <p:grpSpPr>
          <a:xfrm>
            <a:off x="4796730" y="4255105"/>
            <a:ext cx="3301118" cy="877056"/>
            <a:chOff x="4425201" y="4128023"/>
            <a:chExt cx="3301118" cy="1044000"/>
          </a:xfrm>
        </p:grpSpPr>
        <p:sp>
          <p:nvSpPr>
            <p:cNvPr id="168" name="مستطيل 167">
              <a:extLst>
                <a:ext uri="{FF2B5EF4-FFF2-40B4-BE49-F238E27FC236}">
                  <a16:creationId xmlns="" xmlns:a16="http://schemas.microsoft.com/office/drawing/2014/main" id="{BC98A645-A7FB-4152-AAB9-A45E8014EA5D}"/>
                </a:ext>
              </a:extLst>
            </p:cNvPr>
            <p:cNvSpPr/>
            <p:nvPr/>
          </p:nvSpPr>
          <p:spPr>
            <a:xfrm>
              <a:off x="4425201" y="4128023"/>
              <a:ext cx="3295880" cy="1044000"/>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00" name="مستطيل 199">
              <a:extLst>
                <a:ext uri="{FF2B5EF4-FFF2-40B4-BE49-F238E27FC236}">
                  <a16:creationId xmlns="" xmlns:a16="http://schemas.microsoft.com/office/drawing/2014/main" id="{BF905CB3-F8FF-4EE1-A12E-EC76701E1C3A}"/>
                </a:ext>
              </a:extLst>
            </p:cNvPr>
            <p:cNvSpPr/>
            <p:nvPr/>
          </p:nvSpPr>
          <p:spPr>
            <a:xfrm>
              <a:off x="4689280" y="4493393"/>
              <a:ext cx="2621660" cy="307777"/>
            </a:xfrm>
            <a:prstGeom prst="rect">
              <a:avLst/>
            </a:prstGeom>
          </p:spPr>
          <p:txBody>
            <a:bodyPr wrap="square">
              <a:spAutoFit/>
            </a:bodyPr>
            <a:lstStyle/>
            <a:p>
              <a:pPr algn="r" rtl="1"/>
              <a:r>
                <a:rPr lang="ar-SA" sz="1400" dirty="0">
                  <a:latin typeface="Dubai" panose="020B0503030403030204" pitchFamily="34" charset="-78"/>
                  <a:cs typeface="Dubai" panose="020B0503030403030204" pitchFamily="34" charset="-78"/>
                </a:rPr>
                <a:t> مخاطرة عالية مقابل الثراء </a:t>
              </a:r>
            </a:p>
          </p:txBody>
        </p:sp>
        <p:grpSp>
          <p:nvGrpSpPr>
            <p:cNvPr id="210" name="مجموعة 209">
              <a:extLst>
                <a:ext uri="{FF2B5EF4-FFF2-40B4-BE49-F238E27FC236}">
                  <a16:creationId xmlns="" xmlns:a16="http://schemas.microsoft.com/office/drawing/2014/main" id="{B19D7CEE-69C0-4232-8EE4-1482BDCA736C}"/>
                </a:ext>
              </a:extLst>
            </p:cNvPr>
            <p:cNvGrpSpPr/>
            <p:nvPr/>
          </p:nvGrpSpPr>
          <p:grpSpPr>
            <a:xfrm>
              <a:off x="7411320" y="4128025"/>
              <a:ext cx="314999" cy="1028554"/>
              <a:chOff x="8115053" y="2665604"/>
              <a:chExt cx="264483" cy="907400"/>
            </a:xfrm>
          </p:grpSpPr>
          <p:sp>
            <p:nvSpPr>
              <p:cNvPr id="211" name="مستطيل 210">
                <a:extLst>
                  <a:ext uri="{FF2B5EF4-FFF2-40B4-BE49-F238E27FC236}">
                    <a16:creationId xmlns="" xmlns:a16="http://schemas.microsoft.com/office/drawing/2014/main" id="{0F89EF5F-5FFD-4A6A-9676-0BDFAE00BC05}"/>
                  </a:ext>
                </a:extLst>
              </p:cNvPr>
              <p:cNvSpPr/>
              <p:nvPr/>
            </p:nvSpPr>
            <p:spPr>
              <a:xfrm>
                <a:off x="8206411" y="2665605"/>
                <a:ext cx="173125" cy="907399"/>
              </a:xfrm>
              <a:prstGeom prst="rect">
                <a:avLst/>
              </a:prstGeom>
              <a:solidFill>
                <a:srgbClr val="E9A51E"/>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212" name="مستطيل 211">
                <a:extLst>
                  <a:ext uri="{FF2B5EF4-FFF2-40B4-BE49-F238E27FC236}">
                    <a16:creationId xmlns="" xmlns:a16="http://schemas.microsoft.com/office/drawing/2014/main" id="{1D9F6ACD-36A7-47A3-8483-E4533578347A}"/>
                  </a:ext>
                </a:extLst>
              </p:cNvPr>
              <p:cNvSpPr/>
              <p:nvPr/>
            </p:nvSpPr>
            <p:spPr>
              <a:xfrm>
                <a:off x="8115053" y="2665604"/>
                <a:ext cx="45719" cy="907399"/>
              </a:xfrm>
              <a:prstGeom prst="rect">
                <a:avLst/>
              </a:prstGeom>
              <a:solidFill>
                <a:srgbClr val="E9A51E"/>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pSp>
      </p:grpSp>
      <p:grpSp>
        <p:nvGrpSpPr>
          <p:cNvPr id="18" name="مجموعة 17">
            <a:extLst>
              <a:ext uri="{FF2B5EF4-FFF2-40B4-BE49-F238E27FC236}">
                <a16:creationId xmlns="" xmlns:a16="http://schemas.microsoft.com/office/drawing/2014/main" id="{5CC78566-2900-4735-92DC-EF57F31E9D24}"/>
              </a:ext>
            </a:extLst>
          </p:cNvPr>
          <p:cNvGrpSpPr/>
          <p:nvPr/>
        </p:nvGrpSpPr>
        <p:grpSpPr>
          <a:xfrm>
            <a:off x="1212848" y="2489343"/>
            <a:ext cx="3125510" cy="779284"/>
            <a:chOff x="927751" y="2307610"/>
            <a:chExt cx="3125510" cy="779284"/>
          </a:xfrm>
        </p:grpSpPr>
        <p:sp>
          <p:nvSpPr>
            <p:cNvPr id="176" name="مستطيل 175">
              <a:extLst>
                <a:ext uri="{FF2B5EF4-FFF2-40B4-BE49-F238E27FC236}">
                  <a16:creationId xmlns="" xmlns:a16="http://schemas.microsoft.com/office/drawing/2014/main" id="{1B2627C1-FF1E-49AD-9E90-7F39C93C0A49}"/>
                </a:ext>
              </a:extLst>
            </p:cNvPr>
            <p:cNvSpPr/>
            <p:nvPr/>
          </p:nvSpPr>
          <p:spPr>
            <a:xfrm>
              <a:off x="927751" y="2307611"/>
              <a:ext cx="3125258" cy="779283"/>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03" name="مستطيل 202">
              <a:extLst>
                <a:ext uri="{FF2B5EF4-FFF2-40B4-BE49-F238E27FC236}">
                  <a16:creationId xmlns="" xmlns:a16="http://schemas.microsoft.com/office/drawing/2014/main" id="{97E6A81B-B037-41DD-AC70-D393104C1ADA}"/>
                </a:ext>
              </a:extLst>
            </p:cNvPr>
            <p:cNvSpPr/>
            <p:nvPr/>
          </p:nvSpPr>
          <p:spPr>
            <a:xfrm>
              <a:off x="1089118" y="2348230"/>
              <a:ext cx="2682944" cy="738664"/>
            </a:xfrm>
            <a:prstGeom prst="rect">
              <a:avLst/>
            </a:prstGeom>
          </p:spPr>
          <p:txBody>
            <a:bodyPr wrap="square">
              <a:spAutoFit/>
            </a:bodyPr>
            <a:lstStyle/>
            <a:p>
              <a:pPr algn="just" rtl="1"/>
              <a:r>
                <a:rPr lang="ar-SA" sz="1400" dirty="0">
                  <a:latin typeface="Dubai" panose="020B0503030403030204" pitchFamily="34" charset="-78"/>
                  <a:cs typeface="Dubai" panose="020B0503030403030204" pitchFamily="34" charset="-78"/>
                </a:rPr>
                <a:t>تهدف إلى توليد دخل مستمر يرضي صاحبة , ويكون أفضل من التوظيف التقليدي و يتجاوزه .</a:t>
              </a:r>
            </a:p>
          </p:txBody>
        </p:sp>
        <p:grpSp>
          <p:nvGrpSpPr>
            <p:cNvPr id="216" name="مجموعة 215">
              <a:extLst>
                <a:ext uri="{FF2B5EF4-FFF2-40B4-BE49-F238E27FC236}">
                  <a16:creationId xmlns="" xmlns:a16="http://schemas.microsoft.com/office/drawing/2014/main" id="{B238AEED-C508-4898-BC0A-3540D6801CC5}"/>
                </a:ext>
              </a:extLst>
            </p:cNvPr>
            <p:cNvGrpSpPr/>
            <p:nvPr/>
          </p:nvGrpSpPr>
          <p:grpSpPr>
            <a:xfrm>
              <a:off x="3788778" y="2307610"/>
              <a:ext cx="264483" cy="779284"/>
              <a:chOff x="8115053" y="2665604"/>
              <a:chExt cx="264483" cy="779284"/>
            </a:xfrm>
          </p:grpSpPr>
          <p:sp>
            <p:nvSpPr>
              <p:cNvPr id="217" name="مستطيل 216">
                <a:extLst>
                  <a:ext uri="{FF2B5EF4-FFF2-40B4-BE49-F238E27FC236}">
                    <a16:creationId xmlns="" xmlns:a16="http://schemas.microsoft.com/office/drawing/2014/main" id="{D6459E56-2115-4530-9A1A-67902B2A900D}"/>
                  </a:ext>
                </a:extLst>
              </p:cNvPr>
              <p:cNvSpPr/>
              <p:nvPr/>
            </p:nvSpPr>
            <p:spPr>
              <a:xfrm>
                <a:off x="8206411" y="2665605"/>
                <a:ext cx="173125" cy="779283"/>
              </a:xfrm>
              <a:prstGeom prst="rect">
                <a:avLst/>
              </a:prstGeom>
              <a:solidFill>
                <a:srgbClr val="BC4848"/>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18" name="مستطيل 217">
                <a:extLst>
                  <a:ext uri="{FF2B5EF4-FFF2-40B4-BE49-F238E27FC236}">
                    <a16:creationId xmlns="" xmlns:a16="http://schemas.microsoft.com/office/drawing/2014/main" id="{D4C2F310-0BD1-46C9-BD81-2A9D3CD4A1F7}"/>
                  </a:ext>
                </a:extLst>
              </p:cNvPr>
              <p:cNvSpPr/>
              <p:nvPr/>
            </p:nvSpPr>
            <p:spPr>
              <a:xfrm>
                <a:off x="8115053" y="2665604"/>
                <a:ext cx="45719" cy="779283"/>
              </a:xfrm>
              <a:prstGeom prst="rect">
                <a:avLst/>
              </a:prstGeom>
              <a:solidFill>
                <a:srgbClr val="BC4848"/>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pSp>
      </p:grpSp>
      <p:grpSp>
        <p:nvGrpSpPr>
          <p:cNvPr id="24" name="مجموعة 23">
            <a:extLst>
              <a:ext uri="{FF2B5EF4-FFF2-40B4-BE49-F238E27FC236}">
                <a16:creationId xmlns="" xmlns:a16="http://schemas.microsoft.com/office/drawing/2014/main" id="{149ED308-0766-407A-8852-97A8E90887E4}"/>
              </a:ext>
            </a:extLst>
          </p:cNvPr>
          <p:cNvGrpSpPr/>
          <p:nvPr/>
        </p:nvGrpSpPr>
        <p:grpSpPr>
          <a:xfrm>
            <a:off x="1212848" y="3487093"/>
            <a:ext cx="3125510" cy="779784"/>
            <a:chOff x="927751" y="3305360"/>
            <a:chExt cx="3125510" cy="779784"/>
          </a:xfrm>
        </p:grpSpPr>
        <p:sp>
          <p:nvSpPr>
            <p:cNvPr id="179" name="مستطيل 178">
              <a:extLst>
                <a:ext uri="{FF2B5EF4-FFF2-40B4-BE49-F238E27FC236}">
                  <a16:creationId xmlns="" xmlns:a16="http://schemas.microsoft.com/office/drawing/2014/main" id="{BA86B21F-EF96-45A5-A13A-3178548E69DD}"/>
                </a:ext>
              </a:extLst>
            </p:cNvPr>
            <p:cNvSpPr/>
            <p:nvPr/>
          </p:nvSpPr>
          <p:spPr>
            <a:xfrm>
              <a:off x="927751" y="3305360"/>
              <a:ext cx="3125258" cy="779283"/>
            </a:xfrm>
            <a:prstGeom prst="rect">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02" name="مستطيل 201">
              <a:extLst>
                <a:ext uri="{FF2B5EF4-FFF2-40B4-BE49-F238E27FC236}">
                  <a16:creationId xmlns="" xmlns:a16="http://schemas.microsoft.com/office/drawing/2014/main" id="{6E15F16F-3C4B-4162-868F-57F173570F1A}"/>
                </a:ext>
              </a:extLst>
            </p:cNvPr>
            <p:cNvSpPr/>
            <p:nvPr/>
          </p:nvSpPr>
          <p:spPr>
            <a:xfrm>
              <a:off x="1117203" y="3403949"/>
              <a:ext cx="2669149" cy="523220"/>
            </a:xfrm>
            <a:prstGeom prst="rect">
              <a:avLst/>
            </a:prstGeom>
          </p:spPr>
          <p:txBody>
            <a:bodyPr wrap="square">
              <a:spAutoFit/>
            </a:bodyPr>
            <a:lstStyle/>
            <a:p>
              <a:pPr algn="just" rtl="1"/>
              <a:r>
                <a:rPr lang="ar-SA" sz="1400" dirty="0">
                  <a:latin typeface="Dubai" panose="020B0503030403030204" pitchFamily="34" charset="-78"/>
                  <a:cs typeface="Dubai" panose="020B0503030403030204" pitchFamily="34" charset="-78"/>
                </a:rPr>
                <a:t>تبني ثروتها عبر حياة صاحبها وفق وقت زمني طويل. </a:t>
              </a:r>
            </a:p>
          </p:txBody>
        </p:sp>
        <p:grpSp>
          <p:nvGrpSpPr>
            <p:cNvPr id="219" name="مجموعة 218">
              <a:extLst>
                <a:ext uri="{FF2B5EF4-FFF2-40B4-BE49-F238E27FC236}">
                  <a16:creationId xmlns="" xmlns:a16="http://schemas.microsoft.com/office/drawing/2014/main" id="{CBB9EE04-2FF4-4215-A6AD-B9DEA543C2F0}"/>
                </a:ext>
              </a:extLst>
            </p:cNvPr>
            <p:cNvGrpSpPr/>
            <p:nvPr/>
          </p:nvGrpSpPr>
          <p:grpSpPr>
            <a:xfrm>
              <a:off x="3788778" y="3305860"/>
              <a:ext cx="264483" cy="779284"/>
              <a:chOff x="8115053" y="2665604"/>
              <a:chExt cx="264483" cy="779284"/>
            </a:xfrm>
          </p:grpSpPr>
          <p:sp>
            <p:nvSpPr>
              <p:cNvPr id="220" name="مستطيل 219">
                <a:extLst>
                  <a:ext uri="{FF2B5EF4-FFF2-40B4-BE49-F238E27FC236}">
                    <a16:creationId xmlns="" xmlns:a16="http://schemas.microsoft.com/office/drawing/2014/main" id="{8C599083-C560-4FF5-860D-81537FBB997B}"/>
                  </a:ext>
                </a:extLst>
              </p:cNvPr>
              <p:cNvSpPr/>
              <p:nvPr/>
            </p:nvSpPr>
            <p:spPr>
              <a:xfrm>
                <a:off x="8206411" y="2665605"/>
                <a:ext cx="173125" cy="779283"/>
              </a:xfrm>
              <a:prstGeom prst="rect">
                <a:avLst/>
              </a:prstGeom>
              <a:solidFill>
                <a:srgbClr val="BC4848"/>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21" name="مستطيل 220">
                <a:extLst>
                  <a:ext uri="{FF2B5EF4-FFF2-40B4-BE49-F238E27FC236}">
                    <a16:creationId xmlns="" xmlns:a16="http://schemas.microsoft.com/office/drawing/2014/main" id="{5C4349A2-2C57-459B-A30B-065452CF4D9E}"/>
                  </a:ext>
                </a:extLst>
              </p:cNvPr>
              <p:cNvSpPr/>
              <p:nvPr/>
            </p:nvSpPr>
            <p:spPr>
              <a:xfrm>
                <a:off x="8115053" y="2665604"/>
                <a:ext cx="45719" cy="779283"/>
              </a:xfrm>
              <a:prstGeom prst="rect">
                <a:avLst/>
              </a:prstGeom>
              <a:solidFill>
                <a:srgbClr val="BC4848"/>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pSp>
      </p:grpSp>
      <p:grpSp>
        <p:nvGrpSpPr>
          <p:cNvPr id="28" name="مجموعة 27">
            <a:extLst>
              <a:ext uri="{FF2B5EF4-FFF2-40B4-BE49-F238E27FC236}">
                <a16:creationId xmlns="" xmlns:a16="http://schemas.microsoft.com/office/drawing/2014/main" id="{68C78A14-AE4D-4022-8A0D-17E3DC1120D2}"/>
              </a:ext>
            </a:extLst>
          </p:cNvPr>
          <p:cNvGrpSpPr/>
          <p:nvPr/>
        </p:nvGrpSpPr>
        <p:grpSpPr>
          <a:xfrm>
            <a:off x="1212848" y="4405270"/>
            <a:ext cx="3125510" cy="780023"/>
            <a:chOff x="927751" y="4223537"/>
            <a:chExt cx="3125510" cy="780023"/>
          </a:xfrm>
        </p:grpSpPr>
        <p:sp>
          <p:nvSpPr>
            <p:cNvPr id="183" name="مستطيل 182">
              <a:extLst>
                <a:ext uri="{FF2B5EF4-FFF2-40B4-BE49-F238E27FC236}">
                  <a16:creationId xmlns="" xmlns:a16="http://schemas.microsoft.com/office/drawing/2014/main" id="{DA236CFE-9DE0-4E5A-AD30-97B3A08D8D41}"/>
                </a:ext>
              </a:extLst>
            </p:cNvPr>
            <p:cNvSpPr/>
            <p:nvPr/>
          </p:nvSpPr>
          <p:spPr>
            <a:xfrm>
              <a:off x="927751" y="4224277"/>
              <a:ext cx="3125258" cy="779283"/>
            </a:xfrm>
            <a:prstGeom prst="rect">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04" name="مستطيل 203">
              <a:extLst>
                <a:ext uri="{FF2B5EF4-FFF2-40B4-BE49-F238E27FC236}">
                  <a16:creationId xmlns="" xmlns:a16="http://schemas.microsoft.com/office/drawing/2014/main" id="{7B7FCCA3-241A-4ED5-8C55-05BEFED20897}"/>
                </a:ext>
              </a:extLst>
            </p:cNvPr>
            <p:cNvSpPr/>
            <p:nvPr/>
          </p:nvSpPr>
          <p:spPr>
            <a:xfrm>
              <a:off x="1017982" y="4325717"/>
              <a:ext cx="2739882" cy="307777"/>
            </a:xfrm>
            <a:prstGeom prst="rect">
              <a:avLst/>
            </a:prstGeom>
          </p:spPr>
          <p:txBody>
            <a:bodyPr wrap="square">
              <a:spAutoFit/>
            </a:bodyPr>
            <a:lstStyle/>
            <a:p>
              <a:pPr algn="r" rtl="1"/>
              <a:r>
                <a:rPr lang="ar-SA" sz="1400" dirty="0">
                  <a:latin typeface="Dubai" panose="020B0503030403030204" pitchFamily="34" charset="-78"/>
                  <a:cs typeface="Dubai" panose="020B0503030403030204" pitchFamily="34" charset="-78"/>
                </a:rPr>
                <a:t>ليس هناك درجة عالية من المخاطرة</a:t>
              </a:r>
            </a:p>
          </p:txBody>
        </p:sp>
        <p:grpSp>
          <p:nvGrpSpPr>
            <p:cNvPr id="222" name="مجموعة 221">
              <a:extLst>
                <a:ext uri="{FF2B5EF4-FFF2-40B4-BE49-F238E27FC236}">
                  <a16:creationId xmlns="" xmlns:a16="http://schemas.microsoft.com/office/drawing/2014/main" id="{C289E946-CBAE-40DC-BCC0-5D1077331AE4}"/>
                </a:ext>
              </a:extLst>
            </p:cNvPr>
            <p:cNvGrpSpPr/>
            <p:nvPr/>
          </p:nvGrpSpPr>
          <p:grpSpPr>
            <a:xfrm>
              <a:off x="3788778" y="4223537"/>
              <a:ext cx="264483" cy="779284"/>
              <a:chOff x="8115053" y="2665604"/>
              <a:chExt cx="264483" cy="779284"/>
            </a:xfrm>
          </p:grpSpPr>
          <p:sp>
            <p:nvSpPr>
              <p:cNvPr id="223" name="مستطيل 222">
                <a:extLst>
                  <a:ext uri="{FF2B5EF4-FFF2-40B4-BE49-F238E27FC236}">
                    <a16:creationId xmlns="" xmlns:a16="http://schemas.microsoft.com/office/drawing/2014/main" id="{952ED7BB-5AF0-45D5-B1AC-F2A81C861410}"/>
                  </a:ext>
                </a:extLst>
              </p:cNvPr>
              <p:cNvSpPr/>
              <p:nvPr/>
            </p:nvSpPr>
            <p:spPr>
              <a:xfrm>
                <a:off x="8206411" y="2665605"/>
                <a:ext cx="173125" cy="779283"/>
              </a:xfrm>
              <a:prstGeom prst="rect">
                <a:avLst/>
              </a:prstGeom>
              <a:solidFill>
                <a:srgbClr val="BC4848"/>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24" name="مستطيل 223">
                <a:extLst>
                  <a:ext uri="{FF2B5EF4-FFF2-40B4-BE49-F238E27FC236}">
                    <a16:creationId xmlns="" xmlns:a16="http://schemas.microsoft.com/office/drawing/2014/main" id="{652F4F6B-E090-4DEE-93DF-926BACED64BB}"/>
                  </a:ext>
                </a:extLst>
              </p:cNvPr>
              <p:cNvSpPr/>
              <p:nvPr/>
            </p:nvSpPr>
            <p:spPr>
              <a:xfrm>
                <a:off x="8115053" y="2665604"/>
                <a:ext cx="45719" cy="779283"/>
              </a:xfrm>
              <a:prstGeom prst="rect">
                <a:avLst/>
              </a:prstGeom>
              <a:solidFill>
                <a:srgbClr val="BC4848"/>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pSp>
      </p:grpSp>
      <p:grpSp>
        <p:nvGrpSpPr>
          <p:cNvPr id="33" name="مجموعة 32">
            <a:extLst>
              <a:ext uri="{FF2B5EF4-FFF2-40B4-BE49-F238E27FC236}">
                <a16:creationId xmlns="" xmlns:a16="http://schemas.microsoft.com/office/drawing/2014/main" id="{87E90E27-ED73-46E8-944F-7C7BD988C43A}"/>
              </a:ext>
            </a:extLst>
          </p:cNvPr>
          <p:cNvGrpSpPr/>
          <p:nvPr/>
        </p:nvGrpSpPr>
        <p:grpSpPr>
          <a:xfrm>
            <a:off x="1212848" y="5363738"/>
            <a:ext cx="3125510" cy="780969"/>
            <a:chOff x="927751" y="5182005"/>
            <a:chExt cx="3125510" cy="780969"/>
          </a:xfrm>
        </p:grpSpPr>
        <p:sp>
          <p:nvSpPr>
            <p:cNvPr id="187" name="مستطيل 186">
              <a:extLst>
                <a:ext uri="{FF2B5EF4-FFF2-40B4-BE49-F238E27FC236}">
                  <a16:creationId xmlns="" xmlns:a16="http://schemas.microsoft.com/office/drawing/2014/main" id="{09017C17-5B38-408F-A8F2-D54DEBC535A7}"/>
                </a:ext>
              </a:extLst>
            </p:cNvPr>
            <p:cNvSpPr/>
            <p:nvPr/>
          </p:nvSpPr>
          <p:spPr>
            <a:xfrm>
              <a:off x="927751" y="5182005"/>
              <a:ext cx="3125258" cy="779283"/>
            </a:xfrm>
            <a:prstGeom prst="rect">
              <a:avLst/>
            </a:prstGeom>
            <a:solidFill>
              <a:schemeClr val="bg1"/>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05" name="مستطيل 204">
              <a:extLst>
                <a:ext uri="{FF2B5EF4-FFF2-40B4-BE49-F238E27FC236}">
                  <a16:creationId xmlns="" xmlns:a16="http://schemas.microsoft.com/office/drawing/2014/main" id="{23B9C599-272E-4C8E-B84E-7E8EC3374E70}"/>
                </a:ext>
              </a:extLst>
            </p:cNvPr>
            <p:cNvSpPr/>
            <p:nvPr/>
          </p:nvSpPr>
          <p:spPr>
            <a:xfrm>
              <a:off x="991391" y="5296004"/>
              <a:ext cx="2783815" cy="523220"/>
            </a:xfrm>
            <a:prstGeom prst="rect">
              <a:avLst/>
            </a:prstGeom>
          </p:spPr>
          <p:txBody>
            <a:bodyPr wrap="square">
              <a:spAutoFit/>
            </a:bodyPr>
            <a:lstStyle/>
            <a:p>
              <a:pPr algn="r" rtl="1"/>
              <a:r>
                <a:rPr lang="ar-SA" sz="1400" dirty="0">
                  <a:latin typeface="Dubai" panose="020B0503030403030204" pitchFamily="34" charset="-78"/>
                  <a:cs typeface="Dubai" panose="020B0503030403030204" pitchFamily="34" charset="-78"/>
                </a:rPr>
                <a:t>تكون مشاريع عادية لا تتصف بالابتكار أو الإبداع </a:t>
              </a:r>
            </a:p>
          </p:txBody>
        </p:sp>
        <p:grpSp>
          <p:nvGrpSpPr>
            <p:cNvPr id="225" name="مجموعة 224">
              <a:extLst>
                <a:ext uri="{FF2B5EF4-FFF2-40B4-BE49-F238E27FC236}">
                  <a16:creationId xmlns="" xmlns:a16="http://schemas.microsoft.com/office/drawing/2014/main" id="{9D4E5AD8-5EDE-4B1C-817B-C175B39538D4}"/>
                </a:ext>
              </a:extLst>
            </p:cNvPr>
            <p:cNvGrpSpPr/>
            <p:nvPr/>
          </p:nvGrpSpPr>
          <p:grpSpPr>
            <a:xfrm>
              <a:off x="3788778" y="5183690"/>
              <a:ext cx="264483" cy="779284"/>
              <a:chOff x="8115053" y="2665604"/>
              <a:chExt cx="264483" cy="779284"/>
            </a:xfrm>
          </p:grpSpPr>
          <p:sp>
            <p:nvSpPr>
              <p:cNvPr id="226" name="مستطيل 225">
                <a:extLst>
                  <a:ext uri="{FF2B5EF4-FFF2-40B4-BE49-F238E27FC236}">
                    <a16:creationId xmlns="" xmlns:a16="http://schemas.microsoft.com/office/drawing/2014/main" id="{F2D238BE-E39E-4270-990D-D44D6DBDCA8D}"/>
                  </a:ext>
                </a:extLst>
              </p:cNvPr>
              <p:cNvSpPr/>
              <p:nvPr/>
            </p:nvSpPr>
            <p:spPr>
              <a:xfrm>
                <a:off x="8206411" y="2665605"/>
                <a:ext cx="173125" cy="779283"/>
              </a:xfrm>
              <a:prstGeom prst="rect">
                <a:avLst/>
              </a:prstGeom>
              <a:solidFill>
                <a:srgbClr val="BC4848"/>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27" name="مستطيل 226">
                <a:extLst>
                  <a:ext uri="{FF2B5EF4-FFF2-40B4-BE49-F238E27FC236}">
                    <a16:creationId xmlns="" xmlns:a16="http://schemas.microsoft.com/office/drawing/2014/main" id="{B5EB679D-8D5F-44B0-ABBA-F0CB33B2077A}"/>
                  </a:ext>
                </a:extLst>
              </p:cNvPr>
              <p:cNvSpPr/>
              <p:nvPr/>
            </p:nvSpPr>
            <p:spPr>
              <a:xfrm>
                <a:off x="8115053" y="2665604"/>
                <a:ext cx="45719" cy="779283"/>
              </a:xfrm>
              <a:prstGeom prst="rect">
                <a:avLst/>
              </a:prstGeom>
              <a:solidFill>
                <a:srgbClr val="BC4848"/>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pSp>
      </p:grpSp>
      <p:grpSp>
        <p:nvGrpSpPr>
          <p:cNvPr id="13" name="مجموعة 12">
            <a:extLst>
              <a:ext uri="{FF2B5EF4-FFF2-40B4-BE49-F238E27FC236}">
                <a16:creationId xmlns="" xmlns:a16="http://schemas.microsoft.com/office/drawing/2014/main" id="{20EBCBCB-D133-4288-9FC0-FED466EE4E5D}"/>
              </a:ext>
            </a:extLst>
          </p:cNvPr>
          <p:cNvGrpSpPr/>
          <p:nvPr/>
        </p:nvGrpSpPr>
        <p:grpSpPr>
          <a:xfrm>
            <a:off x="4796730" y="5193103"/>
            <a:ext cx="3301118" cy="1061118"/>
            <a:chOff x="4425201" y="5313093"/>
            <a:chExt cx="3301118" cy="1061118"/>
          </a:xfrm>
        </p:grpSpPr>
        <p:sp>
          <p:nvSpPr>
            <p:cNvPr id="172" name="مستطيل 171">
              <a:extLst>
                <a:ext uri="{FF2B5EF4-FFF2-40B4-BE49-F238E27FC236}">
                  <a16:creationId xmlns="" xmlns:a16="http://schemas.microsoft.com/office/drawing/2014/main" id="{51BDB277-63F5-433A-871D-6700B9416B64}"/>
                </a:ext>
              </a:extLst>
            </p:cNvPr>
            <p:cNvSpPr/>
            <p:nvPr/>
          </p:nvSpPr>
          <p:spPr>
            <a:xfrm>
              <a:off x="4425201" y="5317655"/>
              <a:ext cx="3295880" cy="1044000"/>
            </a:xfrm>
            <a:prstGeom prst="rect">
              <a:avLst/>
            </a:prstGeom>
            <a:solidFill>
              <a:schemeClr val="bg1"/>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01" name="مستطيل 200">
              <a:extLst>
                <a:ext uri="{FF2B5EF4-FFF2-40B4-BE49-F238E27FC236}">
                  <a16:creationId xmlns="" xmlns:a16="http://schemas.microsoft.com/office/drawing/2014/main" id="{C9143809-7067-4BA6-8F85-05531E07CB29}"/>
                </a:ext>
              </a:extLst>
            </p:cNvPr>
            <p:cNvSpPr/>
            <p:nvPr/>
          </p:nvSpPr>
          <p:spPr>
            <a:xfrm>
              <a:off x="4561798" y="5420104"/>
              <a:ext cx="2840469" cy="954107"/>
            </a:xfrm>
            <a:prstGeom prst="rect">
              <a:avLst/>
            </a:prstGeom>
          </p:spPr>
          <p:txBody>
            <a:bodyPr wrap="square">
              <a:spAutoFit/>
            </a:bodyPr>
            <a:lstStyle/>
            <a:p>
              <a:pPr marL="180000" indent="-216000" algn="just" rtl="1">
                <a:buFont typeface="Wingdings" panose="05000000000000000000" pitchFamily="2" charset="2"/>
                <a:buChar char="§"/>
              </a:pPr>
              <a:r>
                <a:rPr lang="ar-SA" sz="1400" dirty="0">
                  <a:latin typeface="Dubai" panose="020B0503030403030204" pitchFamily="34" charset="-78"/>
                  <a:cs typeface="Dubai" panose="020B0503030403030204" pitchFamily="34" charset="-78"/>
                </a:rPr>
                <a:t>تتصف بالأبداع و الابتكار</a:t>
              </a:r>
            </a:p>
            <a:p>
              <a:pPr marL="180000" indent="-216000" algn="just" rtl="1">
                <a:buFont typeface="Wingdings" panose="05000000000000000000" pitchFamily="2" charset="2"/>
                <a:buChar char="§"/>
              </a:pPr>
              <a:r>
                <a:rPr lang="ar-SA" sz="1400" dirty="0">
                  <a:latin typeface="Dubai" panose="020B0503030403030204" pitchFamily="34" charset="-78"/>
                  <a:cs typeface="Dubai" panose="020B0503030403030204" pitchFamily="34" charset="-78"/>
                </a:rPr>
                <a:t>تحويل الأفكار الى منتجات و خدمات مريحة </a:t>
              </a:r>
            </a:p>
            <a:p>
              <a:pPr marL="180000" indent="-216000" algn="just" rtl="1">
                <a:buFont typeface="Wingdings" panose="05000000000000000000" pitchFamily="2" charset="2"/>
                <a:buChar char="§"/>
              </a:pPr>
              <a:r>
                <a:rPr lang="ar-SA" sz="1400" dirty="0">
                  <a:latin typeface="Dubai" panose="020B0503030403030204" pitchFamily="34" charset="-78"/>
                  <a:cs typeface="Dubai" panose="020B0503030403030204" pitchFamily="34" charset="-78"/>
                </a:rPr>
                <a:t>يحقق الميزة التنافسية </a:t>
              </a:r>
            </a:p>
          </p:txBody>
        </p:sp>
        <p:grpSp>
          <p:nvGrpSpPr>
            <p:cNvPr id="228" name="مجموعة 227">
              <a:extLst>
                <a:ext uri="{FF2B5EF4-FFF2-40B4-BE49-F238E27FC236}">
                  <a16:creationId xmlns="" xmlns:a16="http://schemas.microsoft.com/office/drawing/2014/main" id="{2EA6FEEE-71A8-4CC8-AD83-6266808C6910}"/>
                </a:ext>
              </a:extLst>
            </p:cNvPr>
            <p:cNvGrpSpPr/>
            <p:nvPr/>
          </p:nvGrpSpPr>
          <p:grpSpPr>
            <a:xfrm>
              <a:off x="7411320" y="5313093"/>
              <a:ext cx="314999" cy="1061118"/>
              <a:chOff x="8115053" y="2665604"/>
              <a:chExt cx="264483" cy="779284"/>
            </a:xfrm>
          </p:grpSpPr>
          <p:sp>
            <p:nvSpPr>
              <p:cNvPr id="229" name="مستطيل 228">
                <a:extLst>
                  <a:ext uri="{FF2B5EF4-FFF2-40B4-BE49-F238E27FC236}">
                    <a16:creationId xmlns="" xmlns:a16="http://schemas.microsoft.com/office/drawing/2014/main" id="{241BC3D5-7121-4373-91FE-2894E7F5853D}"/>
                  </a:ext>
                </a:extLst>
              </p:cNvPr>
              <p:cNvSpPr/>
              <p:nvPr/>
            </p:nvSpPr>
            <p:spPr>
              <a:xfrm>
                <a:off x="8206411" y="2665605"/>
                <a:ext cx="173125" cy="779283"/>
              </a:xfrm>
              <a:prstGeom prst="rect">
                <a:avLst/>
              </a:prstGeom>
              <a:solidFill>
                <a:srgbClr val="E9A51E"/>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230" name="مستطيل 229">
                <a:extLst>
                  <a:ext uri="{FF2B5EF4-FFF2-40B4-BE49-F238E27FC236}">
                    <a16:creationId xmlns="" xmlns:a16="http://schemas.microsoft.com/office/drawing/2014/main" id="{D4B2961F-4284-41E0-A277-F7B89540C19D}"/>
                  </a:ext>
                </a:extLst>
              </p:cNvPr>
              <p:cNvSpPr/>
              <p:nvPr/>
            </p:nvSpPr>
            <p:spPr>
              <a:xfrm>
                <a:off x="8115053" y="2665604"/>
                <a:ext cx="45719" cy="779283"/>
              </a:xfrm>
              <a:prstGeom prst="rect">
                <a:avLst/>
              </a:prstGeom>
              <a:solidFill>
                <a:srgbClr val="E9A51E"/>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pSp>
      </p:grpSp>
      <p:grpSp>
        <p:nvGrpSpPr>
          <p:cNvPr id="231" name="مجموعة 230">
            <a:extLst>
              <a:ext uri="{FF2B5EF4-FFF2-40B4-BE49-F238E27FC236}">
                <a16:creationId xmlns="" xmlns:a16="http://schemas.microsoft.com/office/drawing/2014/main" id="{7B458238-72A0-433D-BB53-E8434124B38F}"/>
              </a:ext>
            </a:extLst>
          </p:cNvPr>
          <p:cNvGrpSpPr/>
          <p:nvPr/>
        </p:nvGrpSpPr>
        <p:grpSpPr>
          <a:xfrm rot="464563">
            <a:off x="8697101" y="4207594"/>
            <a:ext cx="2446189" cy="1043041"/>
            <a:chOff x="9189582" y="4318514"/>
            <a:chExt cx="2365965" cy="1043041"/>
          </a:xfrm>
        </p:grpSpPr>
        <p:grpSp>
          <p:nvGrpSpPr>
            <p:cNvPr id="57" name="مجموعة 56">
              <a:extLst>
                <a:ext uri="{FF2B5EF4-FFF2-40B4-BE49-F238E27FC236}">
                  <a16:creationId xmlns="" xmlns:a16="http://schemas.microsoft.com/office/drawing/2014/main" id="{61E647E8-58F5-4575-AD2B-197EE2FD09DF}"/>
                </a:ext>
              </a:extLst>
            </p:cNvPr>
            <p:cNvGrpSpPr/>
            <p:nvPr/>
          </p:nvGrpSpPr>
          <p:grpSpPr>
            <a:xfrm>
              <a:off x="9189582" y="4582271"/>
              <a:ext cx="2365965" cy="779284"/>
              <a:chOff x="9189582" y="4582271"/>
              <a:chExt cx="2365965" cy="779284"/>
            </a:xfrm>
          </p:grpSpPr>
          <p:sp>
            <p:nvSpPr>
              <p:cNvPr id="151" name="مستطيل 150">
                <a:extLst>
                  <a:ext uri="{FF2B5EF4-FFF2-40B4-BE49-F238E27FC236}">
                    <a16:creationId xmlns="" xmlns:a16="http://schemas.microsoft.com/office/drawing/2014/main" id="{91998805-461C-4395-B781-BEC7B8D6B51F}"/>
                  </a:ext>
                </a:extLst>
              </p:cNvPr>
              <p:cNvSpPr/>
              <p:nvPr/>
            </p:nvSpPr>
            <p:spPr>
              <a:xfrm>
                <a:off x="9189582" y="4582272"/>
                <a:ext cx="2360726" cy="779283"/>
              </a:xfrm>
              <a:prstGeom prst="rect">
                <a:avLst/>
              </a:prstGeom>
              <a:solidFill>
                <a:schemeClr val="bg1"/>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52" name="مستطيل 151">
                <a:extLst>
                  <a:ext uri="{FF2B5EF4-FFF2-40B4-BE49-F238E27FC236}">
                    <a16:creationId xmlns="" xmlns:a16="http://schemas.microsoft.com/office/drawing/2014/main" id="{20D99D99-1A13-4642-B0E5-5B4AB96D730D}"/>
                  </a:ext>
                </a:extLst>
              </p:cNvPr>
              <p:cNvSpPr/>
              <p:nvPr/>
            </p:nvSpPr>
            <p:spPr>
              <a:xfrm>
                <a:off x="11145971" y="4582271"/>
                <a:ext cx="409576" cy="779283"/>
              </a:xfrm>
              <a:prstGeom prst="rect">
                <a:avLst/>
              </a:prstGeom>
              <a:solidFill>
                <a:srgbClr val="EA207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53" name="مستطيل 152">
                <a:extLst>
                  <a:ext uri="{FF2B5EF4-FFF2-40B4-BE49-F238E27FC236}">
                    <a16:creationId xmlns="" xmlns:a16="http://schemas.microsoft.com/office/drawing/2014/main" id="{6653F9FC-ED43-4525-B86B-5945F7CA75D2}"/>
                  </a:ext>
                </a:extLst>
              </p:cNvPr>
              <p:cNvSpPr/>
              <p:nvPr/>
            </p:nvSpPr>
            <p:spPr>
              <a:xfrm>
                <a:off x="11055008" y="4582271"/>
                <a:ext cx="45719" cy="779283"/>
              </a:xfrm>
              <a:prstGeom prst="rect">
                <a:avLst/>
              </a:prstGeom>
              <a:solidFill>
                <a:srgbClr val="EA207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94" name="مستطيل 193">
                <a:extLst>
                  <a:ext uri="{FF2B5EF4-FFF2-40B4-BE49-F238E27FC236}">
                    <a16:creationId xmlns="" xmlns:a16="http://schemas.microsoft.com/office/drawing/2014/main" id="{629B96F3-30E6-466A-A912-66BCEA8E34A7}"/>
                  </a:ext>
                </a:extLst>
              </p:cNvPr>
              <p:cNvSpPr/>
              <p:nvPr/>
            </p:nvSpPr>
            <p:spPr>
              <a:xfrm>
                <a:off x="11217830" y="4787246"/>
                <a:ext cx="309700" cy="369332"/>
              </a:xfrm>
              <a:prstGeom prst="rect">
                <a:avLst/>
              </a:prstGeom>
            </p:spPr>
            <p:txBody>
              <a:bodyPr wrap="none">
                <a:spAutoFit/>
              </a:bodyPr>
              <a:lstStyle/>
              <a:p>
                <a:r>
                  <a:rPr lang="en-US" dirty="0">
                    <a:solidFill>
                      <a:schemeClr val="bg1"/>
                    </a:solidFill>
                    <a:latin typeface="Dubai" panose="020B0503030403030204" pitchFamily="34" charset="-78"/>
                    <a:cs typeface="Dubai" panose="020B0503030403030204" pitchFamily="34" charset="-78"/>
                  </a:rPr>
                  <a:t>3</a:t>
                </a:r>
                <a:endParaRPr lang="ar-SA" dirty="0">
                  <a:solidFill>
                    <a:schemeClr val="bg1"/>
                  </a:solidFill>
                  <a:latin typeface="Dubai" panose="020B0503030403030204" pitchFamily="34" charset="-78"/>
                  <a:cs typeface="Dubai" panose="020B0503030403030204" pitchFamily="34" charset="-78"/>
                </a:endParaRPr>
              </a:p>
            </p:txBody>
          </p:sp>
          <p:sp>
            <p:nvSpPr>
              <p:cNvPr id="197" name="مستطيل 196">
                <a:extLst>
                  <a:ext uri="{FF2B5EF4-FFF2-40B4-BE49-F238E27FC236}">
                    <a16:creationId xmlns="" xmlns:a16="http://schemas.microsoft.com/office/drawing/2014/main" id="{19083B7B-CDE6-442F-9099-CA512BF2BAA5}"/>
                  </a:ext>
                </a:extLst>
              </p:cNvPr>
              <p:cNvSpPr/>
              <p:nvPr/>
            </p:nvSpPr>
            <p:spPr>
              <a:xfrm>
                <a:off x="9708599" y="4814993"/>
                <a:ext cx="923651" cy="369332"/>
              </a:xfrm>
              <a:prstGeom prst="rect">
                <a:avLst/>
              </a:prstGeom>
            </p:spPr>
            <p:txBody>
              <a:bodyPr wrap="none">
                <a:spAutoFit/>
              </a:bodyPr>
              <a:lstStyle/>
              <a:p>
                <a:pPr algn="r" rtl="1"/>
                <a:r>
                  <a:rPr lang="ar-SA" dirty="0">
                    <a:latin typeface="Dubai" panose="020B0503030403030204" pitchFamily="34" charset="-78"/>
                    <a:cs typeface="Dubai" panose="020B0503030403030204" pitchFamily="34" charset="-78"/>
                  </a:rPr>
                  <a:t>المخاطرة</a:t>
                </a:r>
              </a:p>
            </p:txBody>
          </p:sp>
        </p:grpSp>
        <p:pic>
          <p:nvPicPr>
            <p:cNvPr id="154" name="صورة 153">
              <a:extLst>
                <a:ext uri="{FF2B5EF4-FFF2-40B4-BE49-F238E27FC236}">
                  <a16:creationId xmlns="" xmlns:a16="http://schemas.microsoft.com/office/drawing/2014/main" id="{99A65412-731B-4FD6-B9A1-922530D810F8}"/>
                </a:ext>
              </a:extLst>
            </p:cNvPr>
            <p:cNvPicPr>
              <a:picLocks noChangeAspect="1"/>
            </p:cNvPicPr>
            <p:nvPr/>
          </p:nvPicPr>
          <p:blipFill rotWithShape="1">
            <a:blip r:embed="rId4" cstate="print">
              <a:extLst>
                <a:ext uri="{28A0092B-C50C-407E-A947-70E740481C1C}">
                  <a14:useLocalDpi xmlns:a14="http://schemas.microsoft.com/office/drawing/2010/main" val="0"/>
                </a:ext>
                <a:ext uri="{837473B0-CC2E-450A-ABE3-18F120FF3D39}">
                  <a1611:picAttrSrcUrl xmlns="" xmlns:a1611="http://schemas.microsoft.com/office/drawing/2016/11/main" r:id="rId3"/>
                </a:ext>
              </a:extLst>
            </a:blip>
            <a:srcRect l="73355"/>
            <a:stretch/>
          </p:blipFill>
          <p:spPr>
            <a:xfrm>
              <a:off x="10005790" y="4318514"/>
              <a:ext cx="281114" cy="527514"/>
            </a:xfrm>
            <a:prstGeom prst="rect">
              <a:avLst/>
            </a:prstGeom>
          </p:spPr>
        </p:pic>
      </p:grpSp>
      <p:sp>
        <p:nvSpPr>
          <p:cNvPr id="2" name="مستطيل 1">
            <a:extLst>
              <a:ext uri="{FF2B5EF4-FFF2-40B4-BE49-F238E27FC236}">
                <a16:creationId xmlns="" xmlns:a16="http://schemas.microsoft.com/office/drawing/2014/main" id="{E1E29541-0AB1-4136-9B50-377C002EC6BF}"/>
              </a:ext>
            </a:extLst>
          </p:cNvPr>
          <p:cNvSpPr/>
          <p:nvPr/>
        </p:nvSpPr>
        <p:spPr>
          <a:xfrm>
            <a:off x="8988314" y="1886322"/>
            <a:ext cx="2912019" cy="515526"/>
          </a:xfrm>
          <a:prstGeom prst="rect">
            <a:avLst/>
          </a:prstGeom>
          <a:ln w="28575">
            <a:solidFill>
              <a:srgbClr val="FFC000"/>
            </a:solidFill>
          </a:ln>
        </p:spPr>
        <p:style>
          <a:lnRef idx="2">
            <a:schemeClr val="accent2"/>
          </a:lnRef>
          <a:fillRef idx="1">
            <a:schemeClr val="lt1"/>
          </a:fillRef>
          <a:effectRef idx="0">
            <a:schemeClr val="accent2"/>
          </a:effectRef>
          <a:fontRef idx="minor">
            <a:schemeClr val="dk1"/>
          </a:fontRef>
        </p:style>
        <p:txBody>
          <a:bodyPr wrap="square">
            <a:spAutoFit/>
          </a:bodyPr>
          <a:lstStyle/>
          <a:p>
            <a:pPr algn="ctr" rtl="1">
              <a:lnSpc>
                <a:spcPct val="150000"/>
              </a:lnSpc>
            </a:pPr>
            <a:r>
              <a:rPr lang="ar-SA" sz="2000" dirty="0">
                <a:effectLst>
                  <a:outerShdw blurRad="38100" dist="38100" dir="2700000" algn="tl">
                    <a:srgbClr val="000000">
                      <a:alpha val="43137"/>
                    </a:srgbClr>
                  </a:outerShdw>
                </a:effectLst>
                <a:latin typeface="Dubai" panose="020B0503030403030204" pitchFamily="34" charset="-78"/>
                <a:cs typeface="Dubai" panose="020B0503030403030204" pitchFamily="34" charset="-78"/>
              </a:rPr>
              <a:t>عناصر المقارنة بين....</a:t>
            </a:r>
            <a:endParaRPr lang="en-US" sz="2000" dirty="0">
              <a:effectLst>
                <a:outerShdw blurRad="38100" dist="38100" dir="2700000" algn="tl">
                  <a:srgbClr val="000000">
                    <a:alpha val="43137"/>
                  </a:srgbClr>
                </a:outerShdw>
              </a:effectLst>
              <a:latin typeface="Dubai" panose="020B0503030403030204" pitchFamily="34" charset="-78"/>
              <a:cs typeface="Dubai" panose="020B0503030403030204" pitchFamily="34" charset="-78"/>
            </a:endParaRPr>
          </a:p>
        </p:txBody>
      </p:sp>
      <p:sp>
        <p:nvSpPr>
          <p:cNvPr id="232" name="مستطيل 231">
            <a:extLst>
              <a:ext uri="{FF2B5EF4-FFF2-40B4-BE49-F238E27FC236}">
                <a16:creationId xmlns="" xmlns:a16="http://schemas.microsoft.com/office/drawing/2014/main" id="{29318000-E664-4D1F-8B70-621744542EED}"/>
              </a:ext>
            </a:extLst>
          </p:cNvPr>
          <p:cNvSpPr/>
          <p:nvPr/>
        </p:nvSpPr>
        <p:spPr>
          <a:xfrm>
            <a:off x="5241873" y="1886322"/>
            <a:ext cx="2237474" cy="515526"/>
          </a:xfrm>
          <a:prstGeom prst="rect">
            <a:avLst/>
          </a:prstGeom>
          <a:ln w="28575">
            <a:solidFill>
              <a:srgbClr val="FFC000"/>
            </a:solidFill>
          </a:ln>
        </p:spPr>
        <p:style>
          <a:lnRef idx="2">
            <a:schemeClr val="accent2"/>
          </a:lnRef>
          <a:fillRef idx="1">
            <a:schemeClr val="lt1"/>
          </a:fillRef>
          <a:effectRef idx="0">
            <a:schemeClr val="accent2"/>
          </a:effectRef>
          <a:fontRef idx="minor">
            <a:schemeClr val="dk1"/>
          </a:fontRef>
        </p:style>
        <p:txBody>
          <a:bodyPr wrap="square">
            <a:spAutoFit/>
          </a:bodyPr>
          <a:lstStyle/>
          <a:p>
            <a:pPr algn="ctr" rtl="1">
              <a:lnSpc>
                <a:spcPct val="150000"/>
              </a:lnSpc>
            </a:pPr>
            <a:r>
              <a:rPr lang="ar-SA" sz="2000" dirty="0">
                <a:effectLst>
                  <a:outerShdw blurRad="38100" dist="38100" dir="2700000" algn="tl">
                    <a:srgbClr val="000000">
                      <a:alpha val="43137"/>
                    </a:srgbClr>
                  </a:outerShdw>
                </a:effectLst>
                <a:latin typeface="Dubai" panose="020B0503030403030204" pitchFamily="34" charset="-78"/>
                <a:cs typeface="Dubai" panose="020B0503030403030204" pitchFamily="34" charset="-78"/>
              </a:rPr>
              <a:t>ريالة الأعمال</a:t>
            </a:r>
            <a:endParaRPr lang="en-US" sz="2000" dirty="0">
              <a:effectLst>
                <a:outerShdw blurRad="38100" dist="38100" dir="2700000" algn="tl">
                  <a:srgbClr val="000000">
                    <a:alpha val="43137"/>
                  </a:srgbClr>
                </a:outerShdw>
              </a:effectLst>
              <a:latin typeface="Dubai" panose="020B0503030403030204" pitchFamily="34" charset="-78"/>
              <a:cs typeface="Dubai" panose="020B0503030403030204" pitchFamily="34" charset="-78"/>
            </a:endParaRPr>
          </a:p>
        </p:txBody>
      </p:sp>
      <p:sp>
        <p:nvSpPr>
          <p:cNvPr id="233" name="مستطيل 232">
            <a:extLst>
              <a:ext uri="{FF2B5EF4-FFF2-40B4-BE49-F238E27FC236}">
                <a16:creationId xmlns="" xmlns:a16="http://schemas.microsoft.com/office/drawing/2014/main" id="{8413BBF6-D43A-4316-A62A-EF266269AF6C}"/>
              </a:ext>
            </a:extLst>
          </p:cNvPr>
          <p:cNvSpPr/>
          <p:nvPr/>
        </p:nvSpPr>
        <p:spPr>
          <a:xfrm>
            <a:off x="1652066" y="1886322"/>
            <a:ext cx="2206460" cy="515526"/>
          </a:xfrm>
          <a:prstGeom prst="rect">
            <a:avLst/>
          </a:prstGeom>
          <a:ln w="28575">
            <a:solidFill>
              <a:srgbClr val="FFC000"/>
            </a:solidFill>
          </a:ln>
        </p:spPr>
        <p:style>
          <a:lnRef idx="2">
            <a:schemeClr val="accent2"/>
          </a:lnRef>
          <a:fillRef idx="1">
            <a:schemeClr val="lt1"/>
          </a:fillRef>
          <a:effectRef idx="0">
            <a:schemeClr val="accent2"/>
          </a:effectRef>
          <a:fontRef idx="minor">
            <a:schemeClr val="dk1"/>
          </a:fontRef>
        </p:style>
        <p:txBody>
          <a:bodyPr wrap="square">
            <a:spAutoFit/>
          </a:bodyPr>
          <a:lstStyle/>
          <a:p>
            <a:pPr algn="ctr" rtl="1">
              <a:lnSpc>
                <a:spcPct val="150000"/>
              </a:lnSpc>
            </a:pPr>
            <a:r>
              <a:rPr lang="ar-SA" sz="2000" dirty="0">
                <a:effectLst>
                  <a:outerShdw blurRad="38100" dist="38100" dir="2700000" algn="tl">
                    <a:srgbClr val="000000">
                      <a:alpha val="43137"/>
                    </a:srgbClr>
                  </a:outerShdw>
                </a:effectLst>
                <a:latin typeface="Dubai" panose="020B0503030403030204" pitchFamily="34" charset="-78"/>
                <a:cs typeface="Dubai" panose="020B0503030403030204" pitchFamily="34" charset="-78"/>
              </a:rPr>
              <a:t>المنشآت الصغيرة</a:t>
            </a:r>
            <a:endParaRPr lang="en-US" sz="2000" dirty="0">
              <a:effectLst>
                <a:outerShdw blurRad="38100" dist="38100" dir="2700000" algn="tl">
                  <a:srgbClr val="000000">
                    <a:alpha val="43137"/>
                  </a:srgbClr>
                </a:outerShdw>
              </a:effectLst>
              <a:latin typeface="Dubai" panose="020B0503030403030204" pitchFamily="34" charset="-78"/>
              <a:cs typeface="Dubai" panose="020B0503030403030204" pitchFamily="34" charset="-78"/>
            </a:endParaRPr>
          </a:p>
        </p:txBody>
      </p:sp>
    </p:spTree>
    <p:extLst>
      <p:ext uri="{BB962C8B-B14F-4D97-AF65-F5344CB8AC3E}">
        <p14:creationId xmlns:p14="http://schemas.microsoft.com/office/powerpoint/2010/main" val="3508379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B1B0B2"/>
            </a:gs>
            <a:gs pos="100000">
              <a:srgbClr val="707175"/>
            </a:gs>
          </a:gsLst>
          <a:lin ang="10800000" scaled="1"/>
          <a:tileRect/>
        </a:gradFill>
        <a:effectLst/>
      </p:bgPr>
    </p:bg>
    <p:spTree>
      <p:nvGrpSpPr>
        <p:cNvPr id="1" name=""/>
        <p:cNvGrpSpPr/>
        <p:nvPr/>
      </p:nvGrpSpPr>
      <p:grpSpPr>
        <a:xfrm>
          <a:off x="0" y="0"/>
          <a:ext cx="0" cy="0"/>
          <a:chOff x="0" y="0"/>
          <a:chExt cx="0" cy="0"/>
        </a:xfrm>
      </p:grpSpPr>
      <p:grpSp>
        <p:nvGrpSpPr>
          <p:cNvPr id="4" name="مجموعة 3">
            <a:extLst>
              <a:ext uri="{FF2B5EF4-FFF2-40B4-BE49-F238E27FC236}">
                <a16:creationId xmlns="" xmlns:a16="http://schemas.microsoft.com/office/drawing/2014/main" id="{7625C01E-1388-4D4C-A485-38C4982D6327}"/>
              </a:ext>
            </a:extLst>
          </p:cNvPr>
          <p:cNvGrpSpPr/>
          <p:nvPr/>
        </p:nvGrpSpPr>
        <p:grpSpPr>
          <a:xfrm>
            <a:off x="514125" y="609600"/>
            <a:ext cx="11163525" cy="5781818"/>
            <a:chOff x="514125" y="609600"/>
            <a:chExt cx="11163525" cy="5781818"/>
          </a:xfrm>
        </p:grpSpPr>
        <p:sp>
          <p:nvSpPr>
            <p:cNvPr id="8" name="مستطيل 7">
              <a:extLst>
                <a:ext uri="{FF2B5EF4-FFF2-40B4-BE49-F238E27FC236}">
                  <a16:creationId xmlns="" xmlns:a16="http://schemas.microsoft.com/office/drawing/2014/main" id="{9627EF75-7463-48B3-AFC3-61A677C72238}"/>
                </a:ext>
              </a:extLst>
            </p:cNvPr>
            <p:cNvSpPr/>
            <p:nvPr/>
          </p:nvSpPr>
          <p:spPr>
            <a:xfrm>
              <a:off x="609600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7" name="مستطيل 6">
              <a:extLst>
                <a:ext uri="{FF2B5EF4-FFF2-40B4-BE49-F238E27FC236}">
                  <a16:creationId xmlns="" xmlns:a16="http://schemas.microsoft.com/office/drawing/2014/main" id="{1D8B1CFD-FBB9-40AA-9E56-65BA94E28B73}"/>
                </a:ext>
              </a:extLst>
            </p:cNvPr>
            <p:cNvSpPr/>
            <p:nvPr/>
          </p:nvSpPr>
          <p:spPr>
            <a:xfrm>
              <a:off x="514350" y="609600"/>
              <a:ext cx="5581650" cy="5781818"/>
            </a:xfrm>
            <a:prstGeom prst="rect">
              <a:avLst/>
            </a:prstGeom>
            <a:gradFill flip="none" rotWithShape="1">
              <a:gsLst>
                <a:gs pos="0">
                  <a:schemeClr val="bg1">
                    <a:alpha val="9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0" name="مستطيل 29">
              <a:extLst>
                <a:ext uri="{FF2B5EF4-FFF2-40B4-BE49-F238E27FC236}">
                  <a16:creationId xmlns="" xmlns:a16="http://schemas.microsoft.com/office/drawing/2014/main" id="{089204CC-8504-494A-A916-00EFCA8BC2D5}"/>
                </a:ext>
              </a:extLst>
            </p:cNvPr>
            <p:cNvSpPr/>
            <p:nvPr/>
          </p:nvSpPr>
          <p:spPr>
            <a:xfrm>
              <a:off x="514125" y="1206501"/>
              <a:ext cx="5581650" cy="443816"/>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57" name="مستطيل 156">
              <a:extLst>
                <a:ext uri="{FF2B5EF4-FFF2-40B4-BE49-F238E27FC236}">
                  <a16:creationId xmlns="" xmlns:a16="http://schemas.microsoft.com/office/drawing/2014/main" id="{FE21F832-5653-4B9E-BB22-BD405F661E3E}"/>
                </a:ext>
              </a:extLst>
            </p:cNvPr>
            <p:cNvSpPr/>
            <p:nvPr/>
          </p:nvSpPr>
          <p:spPr>
            <a:xfrm>
              <a:off x="6141719" y="1206500"/>
              <a:ext cx="1286407"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58" name="مستطيل 157">
              <a:extLst>
                <a:ext uri="{FF2B5EF4-FFF2-40B4-BE49-F238E27FC236}">
                  <a16:creationId xmlns="" xmlns:a16="http://schemas.microsoft.com/office/drawing/2014/main" id="{45C4B167-983B-446D-AA57-E975B4362994}"/>
                </a:ext>
              </a:extLst>
            </p:cNvPr>
            <p:cNvSpPr/>
            <p:nvPr/>
          </p:nvSpPr>
          <p:spPr>
            <a:xfrm>
              <a:off x="10904975" y="1206500"/>
              <a:ext cx="772450" cy="443817"/>
            </a:xfrm>
            <a:prstGeom prst="rect">
              <a:avLst/>
            </a:prstGeom>
            <a:solidFill>
              <a:srgbClr val="FD9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grpSp>
      <p:sp>
        <p:nvSpPr>
          <p:cNvPr id="50" name="مستطيل 2">
            <a:extLst>
              <a:ext uri="{FF2B5EF4-FFF2-40B4-BE49-F238E27FC236}">
                <a16:creationId xmlns="" xmlns:a16="http://schemas.microsoft.com/office/drawing/2014/main" id="{BE6A001E-A096-4FB9-9B51-44DFC2D7337F}"/>
              </a:ext>
            </a:extLst>
          </p:cNvPr>
          <p:cNvSpPr>
            <a:spLocks noChangeArrowheads="1"/>
          </p:cNvSpPr>
          <p:nvPr/>
        </p:nvSpPr>
        <p:spPr bwMode="auto">
          <a:xfrm>
            <a:off x="7428351" y="1120661"/>
            <a:ext cx="347662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ar-SA" altLang="en-US" sz="3200" b="1" dirty="0">
                <a:solidFill>
                  <a:srgbClr val="00B050"/>
                </a:solidFill>
                <a:cs typeface="AL-Mohanad Bold" pitchFamily="2" charset="-78"/>
              </a:rPr>
              <a:t>تعريف (رائد الأعمال) </a:t>
            </a:r>
          </a:p>
        </p:txBody>
      </p:sp>
      <p:sp>
        <p:nvSpPr>
          <p:cNvPr id="5" name="شكل بيضاوي 4">
            <a:extLst>
              <a:ext uri="{FF2B5EF4-FFF2-40B4-BE49-F238E27FC236}">
                <a16:creationId xmlns="" xmlns:a16="http://schemas.microsoft.com/office/drawing/2014/main" id="{B3B01D4F-8965-4895-B369-ACB952C475B7}"/>
              </a:ext>
            </a:extLst>
          </p:cNvPr>
          <p:cNvSpPr/>
          <p:nvPr/>
        </p:nvSpPr>
        <p:spPr>
          <a:xfrm>
            <a:off x="784384" y="891654"/>
            <a:ext cx="806678" cy="806678"/>
          </a:xfrm>
          <a:prstGeom prst="ellipse">
            <a:avLst/>
          </a:prstGeom>
          <a:solidFill>
            <a:schemeClr val="bg1"/>
          </a:solidFill>
          <a:ln w="28575">
            <a:solidFill>
              <a:srgbClr val="FFC000"/>
            </a:solidFill>
            <a:prstDash val="dash"/>
          </a:ln>
        </p:spPr>
        <p:style>
          <a:lnRef idx="2">
            <a:schemeClr val="accent6"/>
          </a:lnRef>
          <a:fillRef idx="1">
            <a:schemeClr val="lt1"/>
          </a:fillRef>
          <a:effectRef idx="0">
            <a:schemeClr val="accent6"/>
          </a:effectRef>
          <a:fontRef idx="minor">
            <a:schemeClr val="dk1"/>
          </a:fontRef>
        </p:style>
        <p:txBody>
          <a:bodyPr rtlCol="1" anchor="ctr"/>
          <a:lstStyle/>
          <a:p>
            <a:pPr algn="ctr"/>
            <a:r>
              <a:rPr lang="en-US" sz="3600" dirty="0">
                <a:solidFill>
                  <a:schemeClr val="tx1"/>
                </a:solidFill>
                <a:cs typeface="+mj-cs"/>
              </a:rPr>
              <a:t>2</a:t>
            </a:r>
            <a:endParaRPr lang="ar-SA" sz="3600" dirty="0">
              <a:solidFill>
                <a:schemeClr val="tx1"/>
              </a:solidFill>
              <a:cs typeface="+mj-cs"/>
            </a:endParaRPr>
          </a:p>
        </p:txBody>
      </p:sp>
      <p:sp>
        <p:nvSpPr>
          <p:cNvPr id="2" name="مستطيل 1">
            <a:extLst>
              <a:ext uri="{FF2B5EF4-FFF2-40B4-BE49-F238E27FC236}">
                <a16:creationId xmlns="" xmlns:a16="http://schemas.microsoft.com/office/drawing/2014/main" id="{E1E29541-0AB1-4136-9B50-377C002EC6BF}"/>
              </a:ext>
            </a:extLst>
          </p:cNvPr>
          <p:cNvSpPr/>
          <p:nvPr/>
        </p:nvSpPr>
        <p:spPr>
          <a:xfrm>
            <a:off x="10953926" y="1845124"/>
            <a:ext cx="994183" cy="515526"/>
          </a:xfrm>
          <a:prstGeom prst="rect">
            <a:avLst/>
          </a:prstGeom>
          <a:ln w="28575">
            <a:solidFill>
              <a:srgbClr val="FFC000"/>
            </a:solidFill>
          </a:ln>
        </p:spPr>
        <p:style>
          <a:lnRef idx="2">
            <a:schemeClr val="accent2"/>
          </a:lnRef>
          <a:fillRef idx="1">
            <a:schemeClr val="lt1"/>
          </a:fillRef>
          <a:effectRef idx="0">
            <a:schemeClr val="accent2"/>
          </a:effectRef>
          <a:fontRef idx="minor">
            <a:schemeClr val="dk1"/>
          </a:fontRef>
        </p:style>
        <p:txBody>
          <a:bodyPr wrap="none">
            <a:spAutoFit/>
          </a:bodyPr>
          <a:lstStyle/>
          <a:p>
            <a:pPr marL="0" indent="0" algn="ctr" rtl="1">
              <a:lnSpc>
                <a:spcPct val="150000"/>
              </a:lnSpc>
              <a:buNone/>
            </a:pPr>
            <a:r>
              <a:rPr lang="ar-SA" sz="2000" b="1" dirty="0">
                <a:latin typeface="Dubai" panose="020B0503030403030204" pitchFamily="34" charset="-78"/>
                <a:cs typeface="Dubai" panose="020B0503030403030204" pitchFamily="34" charset="-78"/>
              </a:rPr>
              <a:t>التعريف</a:t>
            </a:r>
          </a:p>
        </p:txBody>
      </p:sp>
      <p:sp>
        <p:nvSpPr>
          <p:cNvPr id="3" name="مستطيل 2">
            <a:extLst>
              <a:ext uri="{FF2B5EF4-FFF2-40B4-BE49-F238E27FC236}">
                <a16:creationId xmlns="" xmlns:a16="http://schemas.microsoft.com/office/drawing/2014/main" id="{23DE1999-A53C-4FAB-9CD4-6B6D82D6D304}"/>
              </a:ext>
            </a:extLst>
          </p:cNvPr>
          <p:cNvSpPr/>
          <p:nvPr/>
        </p:nvSpPr>
        <p:spPr>
          <a:xfrm>
            <a:off x="6383889" y="2921910"/>
            <a:ext cx="4907311" cy="977191"/>
          </a:xfrm>
          <a:prstGeom prst="rect">
            <a:avLst/>
          </a:prstGeom>
        </p:spPr>
        <p:txBody>
          <a:bodyPr wrap="square">
            <a:spAutoFit/>
          </a:bodyPr>
          <a:lstStyle/>
          <a:p>
            <a:pPr algn="just" rtl="1">
              <a:lnSpc>
                <a:spcPct val="150000"/>
              </a:lnSpc>
              <a:buClr>
                <a:srgbClr val="FD9C51"/>
              </a:buClr>
              <a:buSzPct val="80000"/>
            </a:pPr>
            <a:r>
              <a:rPr lang="ar-SA" sz="2000" b="1" dirty="0">
                <a:latin typeface="Dubai" panose="020B0503030403030204" pitchFamily="34" charset="-78"/>
                <a:cs typeface="Dubai" panose="020B0503030403030204" pitchFamily="34" charset="-78"/>
              </a:rPr>
              <a:t>الشخص الذي لدية الإرادة و القدرة لتحويل فكرة جديدة أو اختراع جديد إلى ابتكار ناجح .</a:t>
            </a:r>
          </a:p>
        </p:txBody>
      </p:sp>
      <p:sp>
        <p:nvSpPr>
          <p:cNvPr id="18" name="شكل بيضاوي 17">
            <a:extLst>
              <a:ext uri="{FF2B5EF4-FFF2-40B4-BE49-F238E27FC236}">
                <a16:creationId xmlns="" xmlns:a16="http://schemas.microsoft.com/office/drawing/2014/main" id="{791181F4-74AA-4F87-A6BA-718C4AD6A541}"/>
              </a:ext>
            </a:extLst>
          </p:cNvPr>
          <p:cNvSpPr/>
          <p:nvPr/>
        </p:nvSpPr>
        <p:spPr>
          <a:xfrm>
            <a:off x="335596" y="5862791"/>
            <a:ext cx="771218" cy="771218"/>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en-US" sz="2800" b="1" dirty="0">
                <a:effectLst>
                  <a:outerShdw blurRad="38100" dist="38100" dir="2700000" algn="tl">
                    <a:srgbClr val="000000">
                      <a:alpha val="43137"/>
                    </a:srgbClr>
                  </a:outerShdw>
                </a:effectLst>
                <a:cs typeface="+mj-cs"/>
              </a:rPr>
              <a:t>09</a:t>
            </a:r>
            <a:endParaRPr lang="ar-SA" sz="2800" b="1" dirty="0">
              <a:effectLst>
                <a:outerShdw blurRad="38100" dist="38100" dir="2700000" algn="tl">
                  <a:srgbClr val="000000">
                    <a:alpha val="43137"/>
                  </a:srgbClr>
                </a:outerShdw>
              </a:effectLst>
              <a:cs typeface="+mj-cs"/>
            </a:endParaRPr>
          </a:p>
        </p:txBody>
      </p:sp>
      <p:pic>
        <p:nvPicPr>
          <p:cNvPr id="21" name="Content Placeholder 4" descr="level3withbusinessfotolia-300x205.jpg">
            <a:extLst>
              <a:ext uri="{FF2B5EF4-FFF2-40B4-BE49-F238E27FC236}">
                <a16:creationId xmlns="" xmlns:a16="http://schemas.microsoft.com/office/drawing/2014/main" id="{DACEEFE4-0351-4DC7-A80C-968F4108CB22}"/>
              </a:ext>
            </a:extLst>
          </p:cNvPr>
          <p:cNvPicPr>
            <a:picLocks noChangeAspect="1"/>
          </p:cNvPicPr>
          <p:nvPr/>
        </p:nvPicPr>
        <p:blipFill>
          <a:blip r:embed="rId2" cstate="print"/>
          <a:stretch>
            <a:fillRect/>
          </a:stretch>
        </p:blipFill>
        <p:spPr>
          <a:xfrm>
            <a:off x="1402300" y="2131287"/>
            <a:ext cx="3800104" cy="3657600"/>
          </a:xfrm>
          <a:prstGeom prst="ellipse">
            <a:avLst/>
          </a:prstGeom>
          <a:ln>
            <a:noFill/>
          </a:ln>
          <a:effectLst>
            <a:softEdge rad="112500"/>
          </a:effectLst>
        </p:spPr>
      </p:pic>
    </p:spTree>
    <p:extLst>
      <p:ext uri="{BB962C8B-B14F-4D97-AF65-F5344CB8AC3E}">
        <p14:creationId xmlns:p14="http://schemas.microsoft.com/office/powerpoint/2010/main" val="3052117471"/>
      </p:ext>
    </p:extLst>
  </p:cSld>
  <p:clrMapOvr>
    <a:masterClrMapping/>
  </p:clrMapOvr>
</p:sld>
</file>

<file path=ppt/theme/theme1.xml><?xml version="1.0" encoding="utf-8"?>
<a:theme xmlns:a="http://schemas.openxmlformats.org/drawingml/2006/main" name="Office Theme">
  <a:themeElements>
    <a:clrScheme name="Custom 22">
      <a:dk1>
        <a:sysClr val="windowText" lastClr="000000"/>
      </a:dk1>
      <a:lt1>
        <a:sysClr val="window" lastClr="FFFFFF"/>
      </a:lt1>
      <a:dk2>
        <a:srgbClr val="44546A"/>
      </a:dk2>
      <a:lt2>
        <a:srgbClr val="E7E6E6"/>
      </a:lt2>
      <a:accent1>
        <a:srgbClr val="00B0F0"/>
      </a:accent1>
      <a:accent2>
        <a:srgbClr val="92D050"/>
      </a:accent2>
      <a:accent3>
        <a:srgbClr val="FFC000"/>
      </a:accent3>
      <a:accent4>
        <a:srgbClr val="FF6600"/>
      </a:accent4>
      <a:accent5>
        <a:srgbClr val="FFC000"/>
      </a:accent5>
      <a:accent6>
        <a:srgbClr val="6600FF"/>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7844</TotalTime>
  <Words>1155</Words>
  <Application>Microsoft Office PowerPoint</Application>
  <PresentationFormat>Grand écran</PresentationFormat>
  <Paragraphs>227</Paragraphs>
  <Slides>18</Slides>
  <Notes>0</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18</vt:i4>
      </vt:variant>
    </vt:vector>
  </HeadingPairs>
  <TitlesOfParts>
    <vt:vector size="29" baseType="lpstr">
      <vt:lpstr>맑은 고딕</vt:lpstr>
      <vt:lpstr>AL-Mohanad Bold</vt:lpstr>
      <vt:lpstr>Arial</vt:lpstr>
      <vt:lpstr>Berlin Sans FB</vt:lpstr>
      <vt:lpstr>Calibri</vt:lpstr>
      <vt:lpstr>Calibri Light</vt:lpstr>
      <vt:lpstr>Dubai</vt:lpstr>
      <vt:lpstr>Lato Light</vt:lpstr>
      <vt:lpstr>Times New Roman</vt:lpstr>
      <vt:lpstr>Wingdings</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Riyan PC</dc:creator>
  <cp:lastModifiedBy>TOSHIBA</cp:lastModifiedBy>
  <cp:revision>312</cp:revision>
  <dcterms:created xsi:type="dcterms:W3CDTF">2017-10-15T03:42:53Z</dcterms:created>
  <dcterms:modified xsi:type="dcterms:W3CDTF">2025-10-01T08:53:22Z</dcterms:modified>
</cp:coreProperties>
</file>