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F1BC4-8D17-4717-86D6-945E2475ADC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DZ"/>
        </a:p>
      </dgm:t>
    </dgm:pt>
    <dgm:pt modelId="{3B8E7390-5062-457F-B0BD-F8187818623F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bg1"/>
              </a:solidFill>
            </a:rPr>
            <a:t>اولا</a:t>
          </a:r>
          <a:endParaRPr lang="ar-DZ" b="1" dirty="0">
            <a:solidFill>
              <a:schemeClr val="bg1"/>
            </a:solidFill>
          </a:endParaRPr>
        </a:p>
      </dgm:t>
    </dgm:pt>
    <dgm:pt modelId="{F0C6B678-E780-4A30-9C9B-AF206CEF52A1}" type="parTrans" cxnId="{AC7BED21-575B-4711-8817-209F561934F7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C69BD89A-FA8A-4BCA-902D-9A7F7B3683A5}" type="sibTrans" cxnId="{AC7BED21-575B-4711-8817-209F561934F7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FBE136E9-DE6D-420F-A330-E74097915C18}">
      <dgm:prSet phldrT="[Texte]"/>
      <dgm:spPr/>
      <dgm:t>
        <a:bodyPr/>
        <a:lstStyle/>
        <a:p>
          <a:pPr algn="r" rtl="1"/>
          <a:r>
            <a:rPr lang="ar-DZ" b="1" dirty="0" smtClean="0">
              <a:solidFill>
                <a:schemeClr val="tx1"/>
              </a:solidFill>
            </a:rPr>
            <a:t>تطور اقتصاديات الدول المتقدمة اتجاه اقتصاديات الخدمات ثم الخدمات عالية التخصص وكثيفة المعرفة</a:t>
          </a:r>
          <a:endParaRPr lang="ar-DZ" b="1" dirty="0">
            <a:solidFill>
              <a:schemeClr val="tx1"/>
            </a:solidFill>
          </a:endParaRPr>
        </a:p>
      </dgm:t>
    </dgm:pt>
    <dgm:pt modelId="{B9EE288B-793B-43DB-A724-3BC9CB484D50}" type="parTrans" cxnId="{6D25F1B6-794D-4DB4-A0B5-7313CAE0E6AF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254C1FFB-01E8-406E-8001-BE5A6D9FE8A9}" type="sibTrans" cxnId="{6D25F1B6-794D-4DB4-A0B5-7313CAE0E6AF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2F444037-7F1A-41BC-B01E-72589B3A9279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tx1"/>
              </a:solidFill>
            </a:rPr>
            <a:t>ثانيا</a:t>
          </a:r>
          <a:endParaRPr lang="ar-DZ" b="1" dirty="0">
            <a:solidFill>
              <a:schemeClr val="tx1"/>
            </a:solidFill>
          </a:endParaRPr>
        </a:p>
      </dgm:t>
    </dgm:pt>
    <dgm:pt modelId="{721C5536-BA0A-4D1A-BD96-43D9DA2799C3}" type="parTrans" cxnId="{1074BBD9-0890-4624-B739-C1EFEF6CA681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F114AB58-D6D5-43BE-8519-19FBFC23D4D8}" type="sibTrans" cxnId="{1074BBD9-0890-4624-B739-C1EFEF6CA681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AE9D9192-80D4-4063-B2B0-EB63C699707C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tx1"/>
              </a:solidFill>
            </a:rPr>
            <a:t>تطور انظمة الاتصال والتكنولوجيا الرقمية</a:t>
          </a:r>
          <a:endParaRPr lang="ar-DZ" b="1" dirty="0">
            <a:solidFill>
              <a:schemeClr val="tx1"/>
            </a:solidFill>
          </a:endParaRPr>
        </a:p>
      </dgm:t>
    </dgm:pt>
    <dgm:pt modelId="{E5FBCD23-F261-4ED7-9093-FCC60BA54C92}" type="parTrans" cxnId="{0E4F3893-1988-49E7-9E5C-4D95ACE9C85A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050D1770-B1D7-4566-8969-80C96CCC2D89}" type="sibTrans" cxnId="{0E4F3893-1988-49E7-9E5C-4D95ACE9C85A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7C9FA63A-22D9-47A3-84F7-DFDCF7FF230B}" type="pres">
      <dgm:prSet presAssocID="{9B6F1BC4-8D17-4717-86D6-945E2475ADC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BA797FFE-BDB1-4AC2-B832-A4964AEE05D0}" type="pres">
      <dgm:prSet presAssocID="{3B8E7390-5062-457F-B0BD-F8187818623F}" presName="parenttextcomposite" presStyleCnt="0"/>
      <dgm:spPr/>
    </dgm:pt>
    <dgm:pt modelId="{7B8E335D-ED18-46E0-91C8-93E51919AFBC}" type="pres">
      <dgm:prSet presAssocID="{3B8E7390-5062-457F-B0BD-F8187818623F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BC3C94DD-50C1-4536-9FA1-647B422F2E8B}" type="pres">
      <dgm:prSet presAssocID="{3B8E7390-5062-457F-B0BD-F8187818623F}" presName="composite" presStyleCnt="0"/>
      <dgm:spPr/>
    </dgm:pt>
    <dgm:pt modelId="{C9F56ADF-8044-460E-9725-89C1AE32B5C7}" type="pres">
      <dgm:prSet presAssocID="{3B8E7390-5062-457F-B0BD-F8187818623F}" presName="chevron1" presStyleLbl="alignNode1" presStyleIdx="0" presStyleCnt="14"/>
      <dgm:spPr/>
    </dgm:pt>
    <dgm:pt modelId="{F2B5C195-272B-4BA4-98BF-331F07DB4F6F}" type="pres">
      <dgm:prSet presAssocID="{3B8E7390-5062-457F-B0BD-F8187818623F}" presName="chevron2" presStyleLbl="alignNode1" presStyleIdx="1" presStyleCnt="14"/>
      <dgm:spPr/>
    </dgm:pt>
    <dgm:pt modelId="{A77E4D76-9487-43ED-A057-9A72943935C3}" type="pres">
      <dgm:prSet presAssocID="{3B8E7390-5062-457F-B0BD-F8187818623F}" presName="chevron3" presStyleLbl="alignNode1" presStyleIdx="2" presStyleCnt="14"/>
      <dgm:spPr/>
    </dgm:pt>
    <dgm:pt modelId="{5E25F636-800A-4E7B-A5A4-8104CFA1F170}" type="pres">
      <dgm:prSet presAssocID="{3B8E7390-5062-457F-B0BD-F8187818623F}" presName="chevron4" presStyleLbl="alignNode1" presStyleIdx="3" presStyleCnt="14"/>
      <dgm:spPr/>
    </dgm:pt>
    <dgm:pt modelId="{9DBA95FD-4B8E-406A-82B3-AC6F54AF40EA}" type="pres">
      <dgm:prSet presAssocID="{3B8E7390-5062-457F-B0BD-F8187818623F}" presName="chevron5" presStyleLbl="alignNode1" presStyleIdx="4" presStyleCnt="14"/>
      <dgm:spPr/>
    </dgm:pt>
    <dgm:pt modelId="{A32521E9-4FB4-4617-9F0E-15CC9D80C2B4}" type="pres">
      <dgm:prSet presAssocID="{3B8E7390-5062-457F-B0BD-F8187818623F}" presName="chevron6" presStyleLbl="alignNode1" presStyleIdx="5" presStyleCnt="14"/>
      <dgm:spPr/>
    </dgm:pt>
    <dgm:pt modelId="{7F3E5A0D-4411-4667-9D1B-00D0A3739D8B}" type="pres">
      <dgm:prSet presAssocID="{3B8E7390-5062-457F-B0BD-F8187818623F}" presName="chevron7" presStyleLbl="alignNode1" presStyleIdx="6" presStyleCnt="14"/>
      <dgm:spPr/>
    </dgm:pt>
    <dgm:pt modelId="{E321C9BD-6B2B-4E7C-A756-C45627613BCA}" type="pres">
      <dgm:prSet presAssocID="{3B8E7390-5062-457F-B0BD-F8187818623F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E7BE1216-DE66-4B32-8706-233CBF925EB4}" type="pres">
      <dgm:prSet presAssocID="{C69BD89A-FA8A-4BCA-902D-9A7F7B3683A5}" presName="sibTrans" presStyleCnt="0"/>
      <dgm:spPr/>
    </dgm:pt>
    <dgm:pt modelId="{EE280678-259A-4228-B8EC-DAC800AFEA76}" type="pres">
      <dgm:prSet presAssocID="{2F444037-7F1A-41BC-B01E-72589B3A9279}" presName="parenttextcomposite" presStyleCnt="0"/>
      <dgm:spPr/>
    </dgm:pt>
    <dgm:pt modelId="{9ED43806-EED2-44BD-95EA-6AF2E8F56EAF}" type="pres">
      <dgm:prSet presAssocID="{2F444037-7F1A-41BC-B01E-72589B3A9279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ADDA1699-BE0D-47AD-8FAC-D710EDBE81A6}" type="pres">
      <dgm:prSet presAssocID="{2F444037-7F1A-41BC-B01E-72589B3A9279}" presName="composite" presStyleCnt="0"/>
      <dgm:spPr/>
    </dgm:pt>
    <dgm:pt modelId="{CA52BD13-5D81-4E5A-B17A-0F7A5F727FB6}" type="pres">
      <dgm:prSet presAssocID="{2F444037-7F1A-41BC-B01E-72589B3A9279}" presName="chevron1" presStyleLbl="alignNode1" presStyleIdx="7" presStyleCnt="14"/>
      <dgm:spPr/>
    </dgm:pt>
    <dgm:pt modelId="{19D7C74A-202A-47CE-A1AE-21A654DBE7D2}" type="pres">
      <dgm:prSet presAssocID="{2F444037-7F1A-41BC-B01E-72589B3A9279}" presName="chevron2" presStyleLbl="alignNode1" presStyleIdx="8" presStyleCnt="14"/>
      <dgm:spPr/>
    </dgm:pt>
    <dgm:pt modelId="{CEAD4547-DAD8-4A84-AE28-FF9758467294}" type="pres">
      <dgm:prSet presAssocID="{2F444037-7F1A-41BC-B01E-72589B3A9279}" presName="chevron3" presStyleLbl="alignNode1" presStyleIdx="9" presStyleCnt="14"/>
      <dgm:spPr/>
    </dgm:pt>
    <dgm:pt modelId="{CF35A84D-9EC8-4C31-B701-3656AD14785D}" type="pres">
      <dgm:prSet presAssocID="{2F444037-7F1A-41BC-B01E-72589B3A9279}" presName="chevron4" presStyleLbl="alignNode1" presStyleIdx="10" presStyleCnt="14"/>
      <dgm:spPr/>
    </dgm:pt>
    <dgm:pt modelId="{356F0288-9B85-47AF-AC73-D09B5E00B2C7}" type="pres">
      <dgm:prSet presAssocID="{2F444037-7F1A-41BC-B01E-72589B3A9279}" presName="chevron5" presStyleLbl="alignNode1" presStyleIdx="11" presStyleCnt="14"/>
      <dgm:spPr/>
    </dgm:pt>
    <dgm:pt modelId="{A545597C-D0E2-42F6-A30D-AD6FFAD9B348}" type="pres">
      <dgm:prSet presAssocID="{2F444037-7F1A-41BC-B01E-72589B3A9279}" presName="chevron6" presStyleLbl="alignNode1" presStyleIdx="12" presStyleCnt="14"/>
      <dgm:spPr/>
    </dgm:pt>
    <dgm:pt modelId="{254BD394-65DD-4E92-9E33-5A9D62D4F783}" type="pres">
      <dgm:prSet presAssocID="{2F444037-7F1A-41BC-B01E-72589B3A9279}" presName="chevron7" presStyleLbl="alignNode1" presStyleIdx="13" presStyleCnt="14"/>
      <dgm:spPr/>
    </dgm:pt>
    <dgm:pt modelId="{1B823CD2-6E1E-496D-84A6-DA89ADA3C56D}" type="pres">
      <dgm:prSet presAssocID="{2F444037-7F1A-41BC-B01E-72589B3A9279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F9195023-576D-4F64-ADC7-41E013BDF8C5}" type="presOf" srcId="{AE9D9192-80D4-4063-B2B0-EB63C699707C}" destId="{1B823CD2-6E1E-496D-84A6-DA89ADA3C56D}" srcOrd="0" destOrd="0" presId="urn:microsoft.com/office/officeart/2008/layout/VerticalAccentList"/>
    <dgm:cxn modelId="{1074BBD9-0890-4624-B739-C1EFEF6CA681}" srcId="{9B6F1BC4-8D17-4717-86D6-945E2475ADCC}" destId="{2F444037-7F1A-41BC-B01E-72589B3A9279}" srcOrd="1" destOrd="0" parTransId="{721C5536-BA0A-4D1A-BD96-43D9DA2799C3}" sibTransId="{F114AB58-D6D5-43BE-8519-19FBFC23D4D8}"/>
    <dgm:cxn modelId="{6D25F1B6-794D-4DB4-A0B5-7313CAE0E6AF}" srcId="{3B8E7390-5062-457F-B0BD-F8187818623F}" destId="{FBE136E9-DE6D-420F-A330-E74097915C18}" srcOrd="0" destOrd="0" parTransId="{B9EE288B-793B-43DB-A724-3BC9CB484D50}" sibTransId="{254C1FFB-01E8-406E-8001-BE5A6D9FE8A9}"/>
    <dgm:cxn modelId="{AC7BED21-575B-4711-8817-209F561934F7}" srcId="{9B6F1BC4-8D17-4717-86D6-945E2475ADCC}" destId="{3B8E7390-5062-457F-B0BD-F8187818623F}" srcOrd="0" destOrd="0" parTransId="{F0C6B678-E780-4A30-9C9B-AF206CEF52A1}" sibTransId="{C69BD89A-FA8A-4BCA-902D-9A7F7B3683A5}"/>
    <dgm:cxn modelId="{0D80AA1B-E8C1-4482-8804-1FBEDF682DA9}" type="presOf" srcId="{2F444037-7F1A-41BC-B01E-72589B3A9279}" destId="{9ED43806-EED2-44BD-95EA-6AF2E8F56EAF}" srcOrd="0" destOrd="0" presId="urn:microsoft.com/office/officeart/2008/layout/VerticalAccentList"/>
    <dgm:cxn modelId="{C796FF90-0E77-47F0-A20F-F03DA038A18E}" type="presOf" srcId="{FBE136E9-DE6D-420F-A330-E74097915C18}" destId="{E321C9BD-6B2B-4E7C-A756-C45627613BCA}" srcOrd="0" destOrd="0" presId="urn:microsoft.com/office/officeart/2008/layout/VerticalAccentList"/>
    <dgm:cxn modelId="{5C3DFE78-303E-48B1-A027-B6D8EA49A492}" type="presOf" srcId="{3B8E7390-5062-457F-B0BD-F8187818623F}" destId="{7B8E335D-ED18-46E0-91C8-93E51919AFBC}" srcOrd="0" destOrd="0" presId="urn:microsoft.com/office/officeart/2008/layout/VerticalAccentList"/>
    <dgm:cxn modelId="{0E4F3893-1988-49E7-9E5C-4D95ACE9C85A}" srcId="{2F444037-7F1A-41BC-B01E-72589B3A9279}" destId="{AE9D9192-80D4-4063-B2B0-EB63C699707C}" srcOrd="0" destOrd="0" parTransId="{E5FBCD23-F261-4ED7-9093-FCC60BA54C92}" sibTransId="{050D1770-B1D7-4566-8969-80C96CCC2D89}"/>
    <dgm:cxn modelId="{2F2E1836-13F4-416F-9F64-F5C271482141}" type="presOf" srcId="{9B6F1BC4-8D17-4717-86D6-945E2475ADCC}" destId="{7C9FA63A-22D9-47A3-84F7-DFDCF7FF230B}" srcOrd="0" destOrd="0" presId="urn:microsoft.com/office/officeart/2008/layout/VerticalAccentList"/>
    <dgm:cxn modelId="{4C12534D-7948-412D-9C14-FE84B3564792}" type="presParOf" srcId="{7C9FA63A-22D9-47A3-84F7-DFDCF7FF230B}" destId="{BA797FFE-BDB1-4AC2-B832-A4964AEE05D0}" srcOrd="0" destOrd="0" presId="urn:microsoft.com/office/officeart/2008/layout/VerticalAccentList"/>
    <dgm:cxn modelId="{F5FA583E-CCCF-4C76-9730-23A1CB653CF0}" type="presParOf" srcId="{BA797FFE-BDB1-4AC2-B832-A4964AEE05D0}" destId="{7B8E335D-ED18-46E0-91C8-93E51919AFBC}" srcOrd="0" destOrd="0" presId="urn:microsoft.com/office/officeart/2008/layout/VerticalAccentList"/>
    <dgm:cxn modelId="{BBEF8A22-B2E6-4C0A-AF89-F17D225C83AC}" type="presParOf" srcId="{7C9FA63A-22D9-47A3-84F7-DFDCF7FF230B}" destId="{BC3C94DD-50C1-4536-9FA1-647B422F2E8B}" srcOrd="1" destOrd="0" presId="urn:microsoft.com/office/officeart/2008/layout/VerticalAccentList"/>
    <dgm:cxn modelId="{278EAB79-804C-4484-A274-A098A157EE81}" type="presParOf" srcId="{BC3C94DD-50C1-4536-9FA1-647B422F2E8B}" destId="{C9F56ADF-8044-460E-9725-89C1AE32B5C7}" srcOrd="0" destOrd="0" presId="urn:microsoft.com/office/officeart/2008/layout/VerticalAccentList"/>
    <dgm:cxn modelId="{5714C2BC-CBBF-41C1-834B-43CC2CB12AA7}" type="presParOf" srcId="{BC3C94DD-50C1-4536-9FA1-647B422F2E8B}" destId="{F2B5C195-272B-4BA4-98BF-331F07DB4F6F}" srcOrd="1" destOrd="0" presId="urn:microsoft.com/office/officeart/2008/layout/VerticalAccentList"/>
    <dgm:cxn modelId="{2568CA85-18D5-4130-9F80-FBCDE070AA3B}" type="presParOf" srcId="{BC3C94DD-50C1-4536-9FA1-647B422F2E8B}" destId="{A77E4D76-9487-43ED-A057-9A72943935C3}" srcOrd="2" destOrd="0" presId="urn:microsoft.com/office/officeart/2008/layout/VerticalAccentList"/>
    <dgm:cxn modelId="{85B0C00F-7E38-47E4-98D5-F5852A2898A3}" type="presParOf" srcId="{BC3C94DD-50C1-4536-9FA1-647B422F2E8B}" destId="{5E25F636-800A-4E7B-A5A4-8104CFA1F170}" srcOrd="3" destOrd="0" presId="urn:microsoft.com/office/officeart/2008/layout/VerticalAccentList"/>
    <dgm:cxn modelId="{6EDA3650-F324-4659-99BC-2D0F5E7DEC93}" type="presParOf" srcId="{BC3C94DD-50C1-4536-9FA1-647B422F2E8B}" destId="{9DBA95FD-4B8E-406A-82B3-AC6F54AF40EA}" srcOrd="4" destOrd="0" presId="urn:microsoft.com/office/officeart/2008/layout/VerticalAccentList"/>
    <dgm:cxn modelId="{E9CD6917-E5F3-47BF-ABFF-1B116075FBC8}" type="presParOf" srcId="{BC3C94DD-50C1-4536-9FA1-647B422F2E8B}" destId="{A32521E9-4FB4-4617-9F0E-15CC9D80C2B4}" srcOrd="5" destOrd="0" presId="urn:microsoft.com/office/officeart/2008/layout/VerticalAccentList"/>
    <dgm:cxn modelId="{ABB50964-C8AF-4BDE-9EED-B7C36E8DE710}" type="presParOf" srcId="{BC3C94DD-50C1-4536-9FA1-647B422F2E8B}" destId="{7F3E5A0D-4411-4667-9D1B-00D0A3739D8B}" srcOrd="6" destOrd="0" presId="urn:microsoft.com/office/officeart/2008/layout/VerticalAccentList"/>
    <dgm:cxn modelId="{54637D0A-552D-48E6-B210-303BCC765417}" type="presParOf" srcId="{BC3C94DD-50C1-4536-9FA1-647B422F2E8B}" destId="{E321C9BD-6B2B-4E7C-A756-C45627613BCA}" srcOrd="7" destOrd="0" presId="urn:microsoft.com/office/officeart/2008/layout/VerticalAccentList"/>
    <dgm:cxn modelId="{F219576B-1BF1-4E57-95ED-D52550AF3270}" type="presParOf" srcId="{7C9FA63A-22D9-47A3-84F7-DFDCF7FF230B}" destId="{E7BE1216-DE66-4B32-8706-233CBF925EB4}" srcOrd="2" destOrd="0" presId="urn:microsoft.com/office/officeart/2008/layout/VerticalAccentList"/>
    <dgm:cxn modelId="{89B0B35E-95C3-464F-869C-CB29DA1F3DA0}" type="presParOf" srcId="{7C9FA63A-22D9-47A3-84F7-DFDCF7FF230B}" destId="{EE280678-259A-4228-B8EC-DAC800AFEA76}" srcOrd="3" destOrd="0" presId="urn:microsoft.com/office/officeart/2008/layout/VerticalAccentList"/>
    <dgm:cxn modelId="{E8F946E0-E193-4E3A-A2B9-CCE7853ABEF0}" type="presParOf" srcId="{EE280678-259A-4228-B8EC-DAC800AFEA76}" destId="{9ED43806-EED2-44BD-95EA-6AF2E8F56EAF}" srcOrd="0" destOrd="0" presId="urn:microsoft.com/office/officeart/2008/layout/VerticalAccentList"/>
    <dgm:cxn modelId="{8AD63532-DB0E-4EC9-829F-353774F8DABF}" type="presParOf" srcId="{7C9FA63A-22D9-47A3-84F7-DFDCF7FF230B}" destId="{ADDA1699-BE0D-47AD-8FAC-D710EDBE81A6}" srcOrd="4" destOrd="0" presId="urn:microsoft.com/office/officeart/2008/layout/VerticalAccentList"/>
    <dgm:cxn modelId="{59D9A2E1-5788-4F93-A39C-4C7A06D63F0A}" type="presParOf" srcId="{ADDA1699-BE0D-47AD-8FAC-D710EDBE81A6}" destId="{CA52BD13-5D81-4E5A-B17A-0F7A5F727FB6}" srcOrd="0" destOrd="0" presId="urn:microsoft.com/office/officeart/2008/layout/VerticalAccentList"/>
    <dgm:cxn modelId="{E719C3AC-AF84-4D07-832C-D37AD07ECA3F}" type="presParOf" srcId="{ADDA1699-BE0D-47AD-8FAC-D710EDBE81A6}" destId="{19D7C74A-202A-47CE-A1AE-21A654DBE7D2}" srcOrd="1" destOrd="0" presId="urn:microsoft.com/office/officeart/2008/layout/VerticalAccentList"/>
    <dgm:cxn modelId="{881C0835-E4EA-40FE-9DA9-1287EF275D1A}" type="presParOf" srcId="{ADDA1699-BE0D-47AD-8FAC-D710EDBE81A6}" destId="{CEAD4547-DAD8-4A84-AE28-FF9758467294}" srcOrd="2" destOrd="0" presId="urn:microsoft.com/office/officeart/2008/layout/VerticalAccentList"/>
    <dgm:cxn modelId="{3183F5D6-CFEA-4C91-9533-C38AE709D89F}" type="presParOf" srcId="{ADDA1699-BE0D-47AD-8FAC-D710EDBE81A6}" destId="{CF35A84D-9EC8-4C31-B701-3656AD14785D}" srcOrd="3" destOrd="0" presId="urn:microsoft.com/office/officeart/2008/layout/VerticalAccentList"/>
    <dgm:cxn modelId="{0691AE55-8828-4109-A8C2-945AA2E351E0}" type="presParOf" srcId="{ADDA1699-BE0D-47AD-8FAC-D710EDBE81A6}" destId="{356F0288-9B85-47AF-AC73-D09B5E00B2C7}" srcOrd="4" destOrd="0" presId="urn:microsoft.com/office/officeart/2008/layout/VerticalAccentList"/>
    <dgm:cxn modelId="{0FFF11ED-C0BC-4458-A4E7-2555F84AC8EB}" type="presParOf" srcId="{ADDA1699-BE0D-47AD-8FAC-D710EDBE81A6}" destId="{A545597C-D0E2-42F6-A30D-AD6FFAD9B348}" srcOrd="5" destOrd="0" presId="urn:microsoft.com/office/officeart/2008/layout/VerticalAccentList"/>
    <dgm:cxn modelId="{ABD68963-9466-4F21-9F06-5F44C9F77874}" type="presParOf" srcId="{ADDA1699-BE0D-47AD-8FAC-D710EDBE81A6}" destId="{254BD394-65DD-4E92-9E33-5A9D62D4F783}" srcOrd="6" destOrd="0" presId="urn:microsoft.com/office/officeart/2008/layout/VerticalAccentList"/>
    <dgm:cxn modelId="{82B148B3-0383-4155-8A79-98F03AD5EB23}" type="presParOf" srcId="{ADDA1699-BE0D-47AD-8FAC-D710EDBE81A6}" destId="{1B823CD2-6E1E-496D-84A6-DA89ADA3C56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E335D-ED18-46E0-91C8-93E51919AFBC}">
      <dsp:nvSpPr>
        <dsp:cNvPr id="0" name=""/>
        <dsp:cNvSpPr/>
      </dsp:nvSpPr>
      <dsp:spPr>
        <a:xfrm>
          <a:off x="91744" y="476596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bg1"/>
              </a:solidFill>
            </a:rPr>
            <a:t>اولا</a:t>
          </a:r>
          <a:endParaRPr lang="ar-DZ" sz="2400" b="1" kern="1200" dirty="0">
            <a:solidFill>
              <a:schemeClr val="bg1"/>
            </a:solidFill>
          </a:endParaRPr>
        </a:p>
      </dsp:txBody>
      <dsp:txXfrm>
        <a:off x="91744" y="476596"/>
        <a:ext cx="5486400" cy="498763"/>
      </dsp:txXfrm>
    </dsp:sp>
    <dsp:sp modelId="{C9F56ADF-8044-460E-9725-89C1AE32B5C7}">
      <dsp:nvSpPr>
        <dsp:cNvPr id="0" name=""/>
        <dsp:cNvSpPr/>
      </dsp:nvSpPr>
      <dsp:spPr>
        <a:xfrm>
          <a:off x="91744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5C195-272B-4BA4-98BF-331F07DB4F6F}">
      <dsp:nvSpPr>
        <dsp:cNvPr id="0" name=""/>
        <dsp:cNvSpPr/>
      </dsp:nvSpPr>
      <dsp:spPr>
        <a:xfrm>
          <a:off x="862888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E4D76-9487-43ED-A057-9A72943935C3}">
      <dsp:nvSpPr>
        <dsp:cNvPr id="0" name=""/>
        <dsp:cNvSpPr/>
      </dsp:nvSpPr>
      <dsp:spPr>
        <a:xfrm>
          <a:off x="1634642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5F636-800A-4E7B-A5A4-8104CFA1F170}">
      <dsp:nvSpPr>
        <dsp:cNvPr id="0" name=""/>
        <dsp:cNvSpPr/>
      </dsp:nvSpPr>
      <dsp:spPr>
        <a:xfrm>
          <a:off x="2405786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95FD-4B8E-406A-82B3-AC6F54AF40EA}">
      <dsp:nvSpPr>
        <dsp:cNvPr id="0" name=""/>
        <dsp:cNvSpPr/>
      </dsp:nvSpPr>
      <dsp:spPr>
        <a:xfrm>
          <a:off x="3177539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521E9-4FB4-4617-9F0E-15CC9D80C2B4}">
      <dsp:nvSpPr>
        <dsp:cNvPr id="0" name=""/>
        <dsp:cNvSpPr/>
      </dsp:nvSpPr>
      <dsp:spPr>
        <a:xfrm>
          <a:off x="3948684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E5A0D-4411-4667-9D1B-00D0A3739D8B}">
      <dsp:nvSpPr>
        <dsp:cNvPr id="0" name=""/>
        <dsp:cNvSpPr/>
      </dsp:nvSpPr>
      <dsp:spPr>
        <a:xfrm>
          <a:off x="4720437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1C9BD-6B2B-4E7C-A756-C45627613BCA}">
      <dsp:nvSpPr>
        <dsp:cNvPr id="0" name=""/>
        <dsp:cNvSpPr/>
      </dsp:nvSpPr>
      <dsp:spPr>
        <a:xfrm>
          <a:off x="91744" y="1076960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</a:rPr>
            <a:t>تطور اقتصاديات الدول المتقدمة اتجاه اقتصاديات الخدمات ثم الخدمات عالية التخصص وكثيفة المعرفة</a:t>
          </a:r>
          <a:endParaRPr lang="ar-DZ" sz="2400" b="1" kern="1200" dirty="0">
            <a:solidFill>
              <a:schemeClr val="tx1"/>
            </a:solidFill>
          </a:endParaRPr>
        </a:p>
      </dsp:txBody>
      <dsp:txXfrm>
        <a:off x="91744" y="1076960"/>
        <a:ext cx="5557723" cy="812800"/>
      </dsp:txXfrm>
    </dsp:sp>
    <dsp:sp modelId="{9ED43806-EED2-44BD-95EA-6AF2E8F56EAF}">
      <dsp:nvSpPr>
        <dsp:cNvPr id="0" name=""/>
        <dsp:cNvSpPr/>
      </dsp:nvSpPr>
      <dsp:spPr>
        <a:xfrm>
          <a:off x="91744" y="2072640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</a:rPr>
            <a:t>ثانيا</a:t>
          </a:r>
          <a:endParaRPr lang="ar-DZ" sz="2400" b="1" kern="1200" dirty="0">
            <a:solidFill>
              <a:schemeClr val="tx1"/>
            </a:solidFill>
          </a:endParaRPr>
        </a:p>
      </dsp:txBody>
      <dsp:txXfrm>
        <a:off x="91744" y="2072640"/>
        <a:ext cx="5486400" cy="498763"/>
      </dsp:txXfrm>
    </dsp:sp>
    <dsp:sp modelId="{CA52BD13-5D81-4E5A-B17A-0F7A5F727FB6}">
      <dsp:nvSpPr>
        <dsp:cNvPr id="0" name=""/>
        <dsp:cNvSpPr/>
      </dsp:nvSpPr>
      <dsp:spPr>
        <a:xfrm>
          <a:off x="91744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7C74A-202A-47CE-A1AE-21A654DBE7D2}">
      <dsp:nvSpPr>
        <dsp:cNvPr id="0" name=""/>
        <dsp:cNvSpPr/>
      </dsp:nvSpPr>
      <dsp:spPr>
        <a:xfrm>
          <a:off x="862888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D4547-DAD8-4A84-AE28-FF9758467294}">
      <dsp:nvSpPr>
        <dsp:cNvPr id="0" name=""/>
        <dsp:cNvSpPr/>
      </dsp:nvSpPr>
      <dsp:spPr>
        <a:xfrm>
          <a:off x="1634642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5A84D-9EC8-4C31-B701-3656AD14785D}">
      <dsp:nvSpPr>
        <dsp:cNvPr id="0" name=""/>
        <dsp:cNvSpPr/>
      </dsp:nvSpPr>
      <dsp:spPr>
        <a:xfrm>
          <a:off x="2405786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F0288-9B85-47AF-AC73-D09B5E00B2C7}">
      <dsp:nvSpPr>
        <dsp:cNvPr id="0" name=""/>
        <dsp:cNvSpPr/>
      </dsp:nvSpPr>
      <dsp:spPr>
        <a:xfrm>
          <a:off x="3177539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5597C-D0E2-42F6-A30D-AD6FFAD9B348}">
      <dsp:nvSpPr>
        <dsp:cNvPr id="0" name=""/>
        <dsp:cNvSpPr/>
      </dsp:nvSpPr>
      <dsp:spPr>
        <a:xfrm>
          <a:off x="3948684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BD394-65DD-4E92-9E33-5A9D62D4F783}">
      <dsp:nvSpPr>
        <dsp:cNvPr id="0" name=""/>
        <dsp:cNvSpPr/>
      </dsp:nvSpPr>
      <dsp:spPr>
        <a:xfrm>
          <a:off x="4720437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3CD2-6E1E-496D-84A6-DA89ADA3C56D}">
      <dsp:nvSpPr>
        <dsp:cNvPr id="0" name=""/>
        <dsp:cNvSpPr/>
      </dsp:nvSpPr>
      <dsp:spPr>
        <a:xfrm>
          <a:off x="91744" y="2673003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</a:rPr>
            <a:t>تطور انظمة الاتصال والتكنولوجيا الرقمية</a:t>
          </a:r>
          <a:endParaRPr lang="ar-DZ" sz="2400" b="1" kern="1200" dirty="0">
            <a:solidFill>
              <a:schemeClr val="tx1"/>
            </a:solidFill>
          </a:endParaRPr>
        </a:p>
      </dsp:txBody>
      <dsp:txXfrm>
        <a:off x="91744" y="2673003"/>
        <a:ext cx="5557723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ادارة أعمال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260648"/>
            <a:ext cx="3530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solidFill>
                  <a:schemeClr val="bg1"/>
                </a:solidFill>
                <a:latin typeface="SimplifiedArabic-Bold"/>
              </a:rPr>
              <a:t>نشأة وتطور المعرفة</a:t>
            </a:r>
            <a:endParaRPr lang="ar-DZ" sz="40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516216" y="2708920"/>
            <a:ext cx="2232248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الاقتصاد الزراعي</a:t>
            </a:r>
            <a:endParaRPr lang="ar-DZ" sz="2000" b="1" dirty="0"/>
          </a:p>
        </p:txBody>
      </p:sp>
      <p:sp>
        <p:nvSpPr>
          <p:cNvPr id="7" name="Ellipse 6"/>
          <p:cNvSpPr/>
          <p:nvPr/>
        </p:nvSpPr>
        <p:spPr>
          <a:xfrm>
            <a:off x="3707904" y="2708920"/>
            <a:ext cx="2232248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الاقتصاد الصناعي</a:t>
            </a:r>
            <a:endParaRPr lang="ar-DZ" sz="2000" b="1" dirty="0"/>
          </a:p>
        </p:txBody>
      </p:sp>
      <p:sp>
        <p:nvSpPr>
          <p:cNvPr id="8" name="Ellipse 7"/>
          <p:cNvSpPr/>
          <p:nvPr/>
        </p:nvSpPr>
        <p:spPr>
          <a:xfrm>
            <a:off x="1187624" y="2708920"/>
            <a:ext cx="2232248" cy="129614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chemeClr val="tx1"/>
                </a:solidFill>
              </a:rPr>
              <a:t>اقتصاد الخدمات</a:t>
            </a:r>
            <a:endParaRPr lang="ar-DZ" sz="20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699792" y="4653136"/>
            <a:ext cx="4176464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b="1" dirty="0" smtClean="0"/>
              <a:t>اقتصاد المعرفة</a:t>
            </a:r>
            <a:endParaRPr lang="ar-DZ" sz="3200" b="1" dirty="0"/>
          </a:p>
        </p:txBody>
      </p:sp>
    </p:spTree>
    <p:extLst>
      <p:ext uri="{BB962C8B-B14F-4D97-AF65-F5344CB8AC3E}">
        <p14:creationId xmlns:p14="http://schemas.microsoft.com/office/powerpoint/2010/main" val="24596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540567" y="-603448"/>
            <a:ext cx="8064895" cy="2667000"/>
          </a:xfrm>
        </p:spPr>
        <p:txBody>
          <a:bodyPr>
            <a:normAutofit/>
          </a:bodyPr>
          <a:lstStyle/>
          <a:p>
            <a:pPr algn="r"/>
            <a:r>
              <a:rPr lang="ar-DZ" sz="4000" dirty="0" smtClean="0"/>
              <a:t>العوامل التي أدت إلى زيادة الاهتمام بالمعرفة</a:t>
            </a:r>
            <a:endParaRPr lang="ar-DZ" sz="40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34383702"/>
              </p:ext>
            </p:extLst>
          </p:nvPr>
        </p:nvGraphicFramePr>
        <p:xfrm>
          <a:off x="179512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6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9349"/>
              </p:ext>
            </p:extLst>
          </p:nvPr>
        </p:nvGraphicFramePr>
        <p:xfrm>
          <a:off x="1187624" y="908720"/>
          <a:ext cx="6096000" cy="5455920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مجتمع الصناعة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مجتمع المعرفة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الهرمية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المساواة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التماثل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err="1" smtClean="0"/>
                        <a:t>الفرديةوالابتكار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القياسية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التنوع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المركزية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اللامركزية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الكفاءة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الفاعلية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استنفاذ</a:t>
                      </a:r>
                      <a:r>
                        <a:rPr lang="ar-DZ" sz="2000" baseline="0" dirty="0" smtClean="0"/>
                        <a:t> </a:t>
                      </a:r>
                      <a:r>
                        <a:rPr lang="ar-DZ" sz="2000" dirty="0" smtClean="0"/>
                        <a:t>الموارد الطبيعية والتلوث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الاقتصاد بالموارد والتكامل مع الطبيعة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الاستهلاك والقوة المنتجة المادية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تقييم التكنولوجيا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التخصص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العمومية، تعدد المجالات، الشمولية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الفردية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err="1" smtClean="0"/>
                        <a:t>التداؤب</a:t>
                      </a:r>
                      <a:r>
                        <a:rPr lang="ar-DZ" sz="2000" dirty="0" smtClean="0"/>
                        <a:t> (</a:t>
                      </a:r>
                      <a:r>
                        <a:rPr lang="fr-FR" sz="2000" dirty="0" err="1" smtClean="0"/>
                        <a:t>Synergy</a:t>
                      </a:r>
                      <a:r>
                        <a:rPr lang="ar-DZ" sz="2000" dirty="0" smtClean="0"/>
                        <a:t>)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تعظيم الثروة المادية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جودة الحياة والمحافظة على الموارد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التأكيد على المحتوى الكمي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D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التأكيد على المحتوى النوعي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الأمان والضمان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التعبير الذاتي وتحقيق الذات</a:t>
                      </a:r>
                      <a:endParaRPr lang="ar-D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51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5773216" y="3068960"/>
            <a:ext cx="326328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chemeClr val="tx1"/>
                </a:solidFill>
              </a:rPr>
              <a:t>مجموعة التعريفات القائمة على المعرفة الصريحة وتكنولوجيا المعلومات</a:t>
            </a:r>
            <a:endParaRPr lang="ar-DZ" sz="2000" b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9512" y="332656"/>
            <a:ext cx="8136904" cy="4392488"/>
            <a:chOff x="179512" y="332656"/>
            <a:chExt cx="8136904" cy="4392488"/>
          </a:xfrm>
        </p:grpSpPr>
        <p:sp>
          <p:nvSpPr>
            <p:cNvPr id="2" name="Rectangle 1"/>
            <p:cNvSpPr/>
            <p:nvPr/>
          </p:nvSpPr>
          <p:spPr>
            <a:xfrm>
              <a:off x="3347864" y="332656"/>
              <a:ext cx="28135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DZ" sz="4400" b="1" dirty="0">
                  <a:solidFill>
                    <a:schemeClr val="bg1"/>
                  </a:solidFill>
                </a:rPr>
                <a:t>مفهوم المعرفة</a:t>
              </a:r>
              <a:endParaRPr lang="ar-DZ" sz="44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Connecteur droit avec flèche 5"/>
            <p:cNvCxnSpPr>
              <a:stCxn id="2" idx="2"/>
              <a:endCxn id="9" idx="0"/>
            </p:cNvCxnSpPr>
            <p:nvPr/>
          </p:nvCxnSpPr>
          <p:spPr>
            <a:xfrm>
              <a:off x="4754660" y="1102097"/>
              <a:ext cx="2650196" cy="19668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>
              <a:stCxn id="2" idx="2"/>
              <a:endCxn id="11" idx="0"/>
            </p:cNvCxnSpPr>
            <p:nvPr/>
          </p:nvCxnSpPr>
          <p:spPr>
            <a:xfrm flipH="1">
              <a:off x="1811152" y="1102097"/>
              <a:ext cx="2943508" cy="19668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9512" y="3068960"/>
              <a:ext cx="3263280" cy="165618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DZ" sz="2000" b="1" dirty="0" smtClean="0">
                  <a:solidFill>
                    <a:srgbClr val="FF0000"/>
                  </a:solidFill>
                </a:rPr>
                <a:t>مجموعة التعريفات القائمة على المعرفة الضمنية في رؤوس الأفراد</a:t>
              </a:r>
              <a:endParaRPr lang="ar-DZ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164288" y="2492896"/>
              <a:ext cx="11521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DZ" sz="2400" b="1" dirty="0" smtClean="0">
                  <a:solidFill>
                    <a:srgbClr val="FF0000"/>
                  </a:solidFill>
                </a:rPr>
                <a:t>1</a:t>
              </a:r>
              <a:endParaRPr lang="ar-DZ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95736" y="2492896"/>
              <a:ext cx="11521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DZ" sz="2400" b="1" dirty="0" smtClean="0">
                  <a:solidFill>
                    <a:srgbClr val="FF0000"/>
                  </a:solidFill>
                </a:rPr>
                <a:t>2</a:t>
              </a:r>
              <a:endParaRPr lang="ar-DZ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Connecteur droit avec flèche 4"/>
          <p:cNvCxnSpPr/>
          <p:nvPr/>
        </p:nvCxnSpPr>
        <p:spPr>
          <a:xfrm>
            <a:off x="7404856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73216" y="5229200"/>
            <a:ext cx="3263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DZ" sz="2000" b="1" dirty="0" smtClean="0"/>
              <a:t>معرفة الشكرة لابد أن تتحول إلى قاعدة المعرفة </a:t>
            </a:r>
            <a:r>
              <a:rPr lang="fr-FR" sz="2000" b="1" dirty="0" smtClean="0"/>
              <a:t> </a:t>
            </a:r>
          </a:p>
          <a:p>
            <a:pPr algn="ctr"/>
            <a:r>
              <a:rPr lang="fr-FR" sz="2000" b="1" dirty="0" err="1" smtClean="0"/>
              <a:t>Knowledge</a:t>
            </a:r>
            <a:r>
              <a:rPr lang="fr-FR" sz="2000" b="1" dirty="0" smtClean="0"/>
              <a:t> Base</a:t>
            </a:r>
            <a:endParaRPr lang="ar-DZ" sz="20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584" y="5229200"/>
            <a:ext cx="3263280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التركيز على خصائص المعرفة الضمنية</a:t>
            </a:r>
            <a:endParaRPr lang="ar-DZ" sz="2000" b="1" dirty="0"/>
          </a:p>
        </p:txBody>
      </p:sp>
    </p:spTree>
    <p:extLst>
      <p:ext uri="{BB962C8B-B14F-4D97-AF65-F5344CB8AC3E}">
        <p14:creationId xmlns:p14="http://schemas.microsoft.com/office/powerpoint/2010/main" val="3646171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14061</TotalTime>
  <Words>172</Words>
  <Application>Microsoft Office PowerPoint</Application>
  <PresentationFormat>Affichage à l'écran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العوامل التي أدت إلى زيادة الاهتمام بالمعرفة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41</cp:revision>
  <dcterms:created xsi:type="dcterms:W3CDTF">2023-10-02T08:27:21Z</dcterms:created>
  <dcterms:modified xsi:type="dcterms:W3CDTF">2024-10-09T08:34:15Z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