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61" r:id="rId2"/>
    <p:sldId id="269" r:id="rId3"/>
    <p:sldId id="275" r:id="rId4"/>
    <p:sldId id="263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537208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ENTREPRENEURIAL ECOSYSTEM</a:t>
            </a:r>
            <a:br>
              <a:rPr lang="en-US" altLang="zh-CN" sz="60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en-US" altLang="zh-CN" sz="2400" dirty="0">
                <a:latin typeface="Lucida Fax" panose="02060602050505020204" pitchFamily="18" charset="0"/>
                <a:sym typeface="Impact" panose="020B0806030902050204" pitchFamily="34" charset="0"/>
              </a:rPr>
              <a:t>Daniel Isenberg model</a:t>
            </a:r>
            <a:endParaRPr lang="en-US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>
                <a:latin typeface="Lucida Bright" panose="02040602050505020304" pitchFamily="18" charset="0"/>
              </a:rPr>
              <a:t>Faculty of ECMS/ University of Biskra</a:t>
            </a: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235131" y="5470724"/>
            <a:ext cx="8971344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0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Guide for mapping the entrepreneurial ecosystem, GIZ 2018</a:t>
            </a:r>
            <a:endParaRPr lang="fr-FR" sz="2200" dirty="0">
              <a:solidFill>
                <a:schemeClr val="accent1">
                  <a:lumMod val="20000"/>
                  <a:lumOff val="80000"/>
                </a:schemeClr>
              </a:solidFill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3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419" y="85293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Background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998"/>
            <a:ext cx="9196251" cy="460395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Entrepreneurship is a catalyst of economic growth and national competitiveness 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Policymakers and academics believe in the value of entrepreneurship to the society and economic growth.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Formulating entrepreneurship policies is critical to entrepreneurship development and the well being of society.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There is a real need to adopt a holistic approach to this phenomenon to generate high levels of dynamism, innovation, effectiveness and allow  for the creation of conductive atmosphere,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0798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356" y="1202511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Background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74976"/>
            <a:ext cx="9196251" cy="376697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Industrial economy ------knowledge based economy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Structure and production part -------Service part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*Big companies--------Small companies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Small companies------New companies</a:t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2052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EE Model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Isenberg emphasises that every entrepreneurial ecosystem is unique as it develops under ideosyncratic circumstances.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According to him, the entrepreneurial ecosystem is defined as a product of three elements: 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1. the surrounding environment, more precisely the business environment and investment climate,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2. its interacting actors, and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3. the evolving culture and attitudes. </a:t>
            </a:r>
            <a:br>
              <a:rPr lang="fr-FR" sz="2400" dirty="0"/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07406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933068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Business environment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br>
              <a:rPr lang="fr-FR" sz="2400" dirty="0"/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654907"/>
            <a:ext cx="9196250" cy="452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97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200" dirty="0">
                <a:latin typeface="Georgia" panose="02040502050405020303" pitchFamily="18" charset="0"/>
              </a:rPr>
              <a:t>Functional areas of Business environment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br>
              <a:rPr lang="fr-FR" sz="2400" dirty="0"/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815737"/>
            <a:ext cx="9196251" cy="432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41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8" y="959192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Investment climate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654909"/>
            <a:ext cx="9196251" cy="449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9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104" y="85293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Interacting actors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263" y="1437998"/>
            <a:ext cx="4153988" cy="4701544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998"/>
            <a:ext cx="9196251" cy="4603957"/>
          </a:xfrm>
        </p:spPr>
        <p:txBody>
          <a:bodyPr>
            <a:noAutofit/>
          </a:bodyPr>
          <a:lstStyle/>
          <a:p>
            <a:endParaRPr lang="fr-FR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437998"/>
            <a:ext cx="5042264" cy="470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37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950520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200" dirty="0">
                <a:latin typeface="Georgia" panose="02040502050405020303" pitchFamily="18" charset="0"/>
              </a:rPr>
              <a:t>Entrepreneurial culture and attitude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250" y="1654907"/>
            <a:ext cx="4517047" cy="4484635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41297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654908"/>
            <a:ext cx="4624251" cy="448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22451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2695</TotalTime>
  <Words>274</Words>
  <Application>Microsoft Office PowerPoint</Application>
  <PresentationFormat>Grand écran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Georgia</vt:lpstr>
      <vt:lpstr>Lucida Bright</vt:lpstr>
      <vt:lpstr>Lucida Fax</vt:lpstr>
      <vt:lpstr>Sakkal Majalla</vt:lpstr>
      <vt:lpstr>Wingdings 2</vt:lpstr>
      <vt:lpstr>Cadre</vt:lpstr>
      <vt:lpstr>ENTREPRENEURIAL ECOSYSTEM Daniel Isenberg model</vt:lpstr>
      <vt:lpstr>Background</vt:lpstr>
      <vt:lpstr>Background</vt:lpstr>
      <vt:lpstr>EE Model</vt:lpstr>
      <vt:lpstr>Business environment</vt:lpstr>
      <vt:lpstr>Functional areas of Business environment</vt:lpstr>
      <vt:lpstr>Investment climate</vt:lpstr>
      <vt:lpstr>Interacting actors</vt:lpstr>
      <vt:lpstr>Entrepreneurial culture and attitude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</dc:title>
  <dc:creator>UNIV</dc:creator>
  <cp:lastModifiedBy>ADMIN</cp:lastModifiedBy>
  <cp:revision>135</cp:revision>
  <dcterms:created xsi:type="dcterms:W3CDTF">2023-03-05T16:18:00Z</dcterms:created>
  <dcterms:modified xsi:type="dcterms:W3CDTF">2026-03-17T17:14:23Z</dcterms:modified>
</cp:coreProperties>
</file>