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321" r:id="rId2"/>
    <p:sldId id="257" r:id="rId3"/>
    <p:sldId id="258" r:id="rId4"/>
    <p:sldId id="259" r:id="rId5"/>
    <p:sldId id="260" r:id="rId6"/>
    <p:sldId id="263" r:id="rId7"/>
    <p:sldId id="262" r:id="rId8"/>
    <p:sldId id="265" r:id="rId9"/>
    <p:sldId id="266" r:id="rId10"/>
    <p:sldId id="267" r:id="rId11"/>
    <p:sldId id="268" r:id="rId12"/>
    <p:sldId id="269" r:id="rId13"/>
    <p:sldId id="270" r:id="rId14"/>
    <p:sldId id="271" r:id="rId15"/>
    <p:sldId id="273" r:id="rId16"/>
    <p:sldId id="275" r:id="rId17"/>
    <p:sldId id="276" r:id="rId18"/>
    <p:sldId id="277" r:id="rId19"/>
    <p:sldId id="278" r:id="rId20"/>
    <p:sldId id="279" r:id="rId21"/>
    <p:sldId id="284" r:id="rId22"/>
    <p:sldId id="285" r:id="rId23"/>
    <p:sldId id="281" r:id="rId24"/>
    <p:sldId id="282" r:id="rId25"/>
    <p:sldId id="283" r:id="rId26"/>
    <p:sldId id="286" r:id="rId27"/>
    <p:sldId id="288" r:id="rId28"/>
    <p:sldId id="289" r:id="rId29"/>
    <p:sldId id="290" r:id="rId30"/>
    <p:sldId id="295" r:id="rId31"/>
    <p:sldId id="291" r:id="rId32"/>
    <p:sldId id="292" r:id="rId33"/>
    <p:sldId id="294" r:id="rId34"/>
    <p:sldId id="293" r:id="rId35"/>
    <p:sldId id="296" r:id="rId36"/>
    <p:sldId id="298" r:id="rId37"/>
    <p:sldId id="299" r:id="rId38"/>
    <p:sldId id="300" r:id="rId39"/>
    <p:sldId id="320" r:id="rId40"/>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269D01E-BC32-4049-B463-5C60D7B0CCD2}" styleName="Style à thème 2 - Accentuation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B930BA-1B36-486D-9ACE-EBC9471A4EFD}" type="doc">
      <dgm:prSet loTypeId="urn:microsoft.com/office/officeart/2005/8/layout/chevron2" loCatId="list" qsTypeId="urn:microsoft.com/office/officeart/2005/8/quickstyle/simple5" qsCatId="simple" csTypeId="urn:microsoft.com/office/officeart/2005/8/colors/colorful3" csCatId="colorful" phldr="1"/>
      <dgm:spPr/>
      <dgm:t>
        <a:bodyPr/>
        <a:lstStyle/>
        <a:p>
          <a:pPr rtl="1"/>
          <a:endParaRPr lang="ar-DZ"/>
        </a:p>
      </dgm:t>
    </dgm:pt>
    <dgm:pt modelId="{327CDDD8-82E4-4B83-9EC0-52D1AF83AEA9}">
      <dgm:prSet phldrT="[Texte]" custT="1"/>
      <dgm:spPr/>
      <dgm:t>
        <a:bodyPr/>
        <a:lstStyle/>
        <a:p>
          <a:pPr rtl="1"/>
          <a:r>
            <a:rPr lang="fr-FR" sz="2000" b="1" dirty="0" smtClean="0"/>
            <a:t>Job </a:t>
          </a:r>
          <a:r>
            <a:rPr lang="fr-FR" sz="2000" b="1" dirty="0" err="1" smtClean="0"/>
            <a:t>Analysis</a:t>
          </a:r>
          <a:endParaRPr lang="ar-DZ" sz="2000" b="1" dirty="0"/>
        </a:p>
      </dgm:t>
    </dgm:pt>
    <dgm:pt modelId="{8D885404-B90A-4CB3-A18E-4C0E2ECC7D29}" type="parTrans" cxnId="{98EB0368-16AE-4DA9-8274-98B7228DE772}">
      <dgm:prSet/>
      <dgm:spPr/>
      <dgm:t>
        <a:bodyPr/>
        <a:lstStyle/>
        <a:p>
          <a:pPr rtl="1"/>
          <a:endParaRPr lang="ar-DZ"/>
        </a:p>
      </dgm:t>
    </dgm:pt>
    <dgm:pt modelId="{3F312AE8-D255-44CC-B5B3-EAF32984DCB7}" type="sibTrans" cxnId="{98EB0368-16AE-4DA9-8274-98B7228DE772}">
      <dgm:prSet/>
      <dgm:spPr/>
      <dgm:t>
        <a:bodyPr/>
        <a:lstStyle/>
        <a:p>
          <a:pPr rtl="1"/>
          <a:endParaRPr lang="ar-DZ"/>
        </a:p>
      </dgm:t>
    </dgm:pt>
    <dgm:pt modelId="{388F918C-9BCE-4A3A-A39E-26EFBF287508}">
      <dgm:prSet phldrT="[Texte]"/>
      <dgm:spPr/>
      <dgm:t>
        <a:bodyPr/>
        <a:lstStyle/>
        <a:p>
          <a:pPr algn="just" rtl="0"/>
          <a:r>
            <a:rPr lang="en-US" dirty="0" smtClean="0"/>
            <a:t>Job descriptions. </a:t>
          </a:r>
          <a:endParaRPr lang="ar-DZ" dirty="0"/>
        </a:p>
      </dgm:t>
    </dgm:pt>
    <dgm:pt modelId="{93C2BAC4-A0DB-4A44-A18F-5DB2D8A914F1}" type="parTrans" cxnId="{5D4D5710-505B-4080-A408-AE0470FA4A12}">
      <dgm:prSet/>
      <dgm:spPr/>
      <dgm:t>
        <a:bodyPr/>
        <a:lstStyle/>
        <a:p>
          <a:pPr rtl="1"/>
          <a:endParaRPr lang="ar-DZ"/>
        </a:p>
      </dgm:t>
    </dgm:pt>
    <dgm:pt modelId="{8628BB38-D835-484D-9ED5-C78B42531EB2}" type="sibTrans" cxnId="{5D4D5710-505B-4080-A408-AE0470FA4A12}">
      <dgm:prSet/>
      <dgm:spPr/>
      <dgm:t>
        <a:bodyPr/>
        <a:lstStyle/>
        <a:p>
          <a:pPr rtl="1"/>
          <a:endParaRPr lang="ar-DZ"/>
        </a:p>
      </dgm:t>
    </dgm:pt>
    <dgm:pt modelId="{510CA1A1-5FA6-4C59-A27C-B53459ABDA1D}">
      <dgm:prSet phldrT="[Texte]"/>
      <dgm:spPr/>
      <dgm:t>
        <a:bodyPr/>
        <a:lstStyle/>
        <a:p>
          <a:pPr algn="just" rtl="0"/>
          <a:r>
            <a:rPr lang="en-US" dirty="0" smtClean="0"/>
            <a:t>Job specifications.</a:t>
          </a:r>
          <a:endParaRPr lang="ar-DZ" dirty="0"/>
        </a:p>
      </dgm:t>
    </dgm:pt>
    <dgm:pt modelId="{8821F60A-B524-476F-8E46-070044AF512F}" type="parTrans" cxnId="{AF3727B0-B5AD-4C64-8051-8D7357E61F53}">
      <dgm:prSet/>
      <dgm:spPr/>
      <dgm:t>
        <a:bodyPr/>
        <a:lstStyle/>
        <a:p>
          <a:pPr rtl="1"/>
          <a:endParaRPr lang="ar-DZ"/>
        </a:p>
      </dgm:t>
    </dgm:pt>
    <dgm:pt modelId="{120D07ED-D7B4-4DF5-B3D3-CB5999D28E0F}" type="sibTrans" cxnId="{AF3727B0-B5AD-4C64-8051-8D7357E61F53}">
      <dgm:prSet/>
      <dgm:spPr/>
      <dgm:t>
        <a:bodyPr/>
        <a:lstStyle/>
        <a:p>
          <a:pPr rtl="1"/>
          <a:endParaRPr lang="ar-DZ"/>
        </a:p>
      </dgm:t>
    </dgm:pt>
    <dgm:pt modelId="{4C09BEB3-76F9-4152-A268-88EB8FDCF0B4}">
      <dgm:prSet phldrT="[Texte]" custT="1"/>
      <dgm:spPr/>
      <dgm:t>
        <a:bodyPr/>
        <a:lstStyle/>
        <a:p>
          <a:pPr rtl="1"/>
          <a:r>
            <a:rPr lang="fr-FR" sz="2000" b="1" dirty="0" smtClean="0"/>
            <a:t>Job Evaluation</a:t>
          </a:r>
          <a:endParaRPr lang="ar-DZ" sz="2000" b="1" dirty="0"/>
        </a:p>
      </dgm:t>
    </dgm:pt>
    <dgm:pt modelId="{E10B37A5-1906-45C5-849A-EA9D4AB2BEB1}" type="parTrans" cxnId="{7EF50B7D-C3B0-4B9F-98E3-3FA1B50FCE7F}">
      <dgm:prSet/>
      <dgm:spPr/>
      <dgm:t>
        <a:bodyPr/>
        <a:lstStyle/>
        <a:p>
          <a:pPr rtl="1"/>
          <a:endParaRPr lang="ar-DZ"/>
        </a:p>
      </dgm:t>
    </dgm:pt>
    <dgm:pt modelId="{44EF3914-3B63-4C8E-9E10-F116ECC5AADE}" type="sibTrans" cxnId="{7EF50B7D-C3B0-4B9F-98E3-3FA1B50FCE7F}">
      <dgm:prSet/>
      <dgm:spPr/>
      <dgm:t>
        <a:bodyPr/>
        <a:lstStyle/>
        <a:p>
          <a:pPr rtl="1"/>
          <a:endParaRPr lang="ar-DZ"/>
        </a:p>
      </dgm:t>
    </dgm:pt>
    <dgm:pt modelId="{D73E01D4-ABEE-4B00-A29D-7B654248AF0B}">
      <dgm:prSet phldrT="[Texte]"/>
      <dgm:spPr/>
      <dgm:t>
        <a:bodyPr/>
        <a:lstStyle/>
        <a:p>
          <a:pPr algn="just" rtl="0"/>
          <a:r>
            <a:rPr lang="en-US" dirty="0" smtClean="0"/>
            <a:t>The actual process of grading, rating or evaluating the job occurs.</a:t>
          </a:r>
          <a:endParaRPr lang="ar-DZ" dirty="0"/>
        </a:p>
      </dgm:t>
    </dgm:pt>
    <dgm:pt modelId="{5677E606-B70D-4AE0-BDFB-5E5A8AAE4D12}" type="parTrans" cxnId="{97FDB764-59D0-49E1-9D36-7F553BDA6D47}">
      <dgm:prSet/>
      <dgm:spPr/>
      <dgm:t>
        <a:bodyPr/>
        <a:lstStyle/>
        <a:p>
          <a:pPr rtl="1"/>
          <a:endParaRPr lang="ar-DZ"/>
        </a:p>
      </dgm:t>
    </dgm:pt>
    <dgm:pt modelId="{9D7CA9F4-4A3F-4676-821A-B2B354A8F82A}" type="sibTrans" cxnId="{97FDB764-59D0-49E1-9D36-7F553BDA6D47}">
      <dgm:prSet/>
      <dgm:spPr/>
      <dgm:t>
        <a:bodyPr/>
        <a:lstStyle/>
        <a:p>
          <a:pPr rtl="1"/>
          <a:endParaRPr lang="ar-DZ"/>
        </a:p>
      </dgm:t>
    </dgm:pt>
    <dgm:pt modelId="{4CE63D5D-57C2-40AE-87EF-CDC6F4D7237D}">
      <dgm:prSet phldrT="[Texte]" custT="1"/>
      <dgm:spPr/>
      <dgm:t>
        <a:bodyPr/>
        <a:lstStyle/>
        <a:p>
          <a:pPr rtl="1"/>
          <a:r>
            <a:rPr lang="fr-FR" sz="2000" b="1" dirty="0" smtClean="0"/>
            <a:t>Job </a:t>
          </a:r>
          <a:r>
            <a:rPr lang="fr-FR" sz="2000" b="1" dirty="0" err="1" smtClean="0"/>
            <a:t>Pricing</a:t>
          </a:r>
          <a:endParaRPr lang="ar-DZ" sz="2000" b="1" dirty="0"/>
        </a:p>
      </dgm:t>
    </dgm:pt>
    <dgm:pt modelId="{24E4C9CC-A0F1-44FD-B63F-4C3B98E4920B}" type="parTrans" cxnId="{CE04DA34-5B98-4522-8FE8-AF944862FC58}">
      <dgm:prSet/>
      <dgm:spPr/>
      <dgm:t>
        <a:bodyPr/>
        <a:lstStyle/>
        <a:p>
          <a:pPr rtl="1"/>
          <a:endParaRPr lang="ar-DZ"/>
        </a:p>
      </dgm:t>
    </dgm:pt>
    <dgm:pt modelId="{4E29AC89-76D2-44D8-A2B1-8A2958A544C0}" type="sibTrans" cxnId="{CE04DA34-5B98-4522-8FE8-AF944862FC58}">
      <dgm:prSet/>
      <dgm:spPr/>
      <dgm:t>
        <a:bodyPr/>
        <a:lstStyle/>
        <a:p>
          <a:pPr rtl="1"/>
          <a:endParaRPr lang="ar-DZ"/>
        </a:p>
      </dgm:t>
    </dgm:pt>
    <dgm:pt modelId="{4FF644F7-3F9E-4511-97B6-E5CADE578ED2}">
      <dgm:prSet phldrT="[Texte]"/>
      <dgm:spPr/>
      <dgm:t>
        <a:bodyPr/>
        <a:lstStyle/>
        <a:p>
          <a:pPr rtl="0"/>
          <a:r>
            <a:rPr lang="en-US" dirty="0" smtClean="0"/>
            <a:t> It involves converting the relative job values into specific monetary values.</a:t>
          </a:r>
          <a:endParaRPr lang="ar-DZ" dirty="0"/>
        </a:p>
      </dgm:t>
    </dgm:pt>
    <dgm:pt modelId="{FA8DD73F-8456-4608-9CF2-596FE6C6BD61}" type="parTrans" cxnId="{8FA7D84A-1BCF-45E1-B566-E925D31022E7}">
      <dgm:prSet/>
      <dgm:spPr/>
      <dgm:t>
        <a:bodyPr/>
        <a:lstStyle/>
        <a:p>
          <a:pPr rtl="1"/>
          <a:endParaRPr lang="ar-DZ"/>
        </a:p>
      </dgm:t>
    </dgm:pt>
    <dgm:pt modelId="{815AF5B3-2EB9-4CBE-8C54-96006A1800F8}" type="sibTrans" cxnId="{8FA7D84A-1BCF-45E1-B566-E925D31022E7}">
      <dgm:prSet/>
      <dgm:spPr/>
      <dgm:t>
        <a:bodyPr/>
        <a:lstStyle/>
        <a:p>
          <a:pPr rtl="1"/>
          <a:endParaRPr lang="ar-DZ"/>
        </a:p>
      </dgm:t>
    </dgm:pt>
    <dgm:pt modelId="{36DF97BE-7AFA-4D83-8B28-6B8DC9DDF346}" type="pres">
      <dgm:prSet presAssocID="{7BB930BA-1B36-486D-9ACE-EBC9471A4EFD}" presName="linearFlow" presStyleCnt="0">
        <dgm:presLayoutVars>
          <dgm:dir/>
          <dgm:animLvl val="lvl"/>
          <dgm:resizeHandles val="exact"/>
        </dgm:presLayoutVars>
      </dgm:prSet>
      <dgm:spPr/>
      <dgm:t>
        <a:bodyPr/>
        <a:lstStyle/>
        <a:p>
          <a:pPr rtl="1"/>
          <a:endParaRPr lang="ar-DZ"/>
        </a:p>
      </dgm:t>
    </dgm:pt>
    <dgm:pt modelId="{00EBF1F2-82C2-43D1-BD3D-C1C32DC65972}" type="pres">
      <dgm:prSet presAssocID="{327CDDD8-82E4-4B83-9EC0-52D1AF83AEA9}" presName="composite" presStyleCnt="0"/>
      <dgm:spPr/>
    </dgm:pt>
    <dgm:pt modelId="{2C8C6908-BA04-401D-80AC-33569914127C}" type="pres">
      <dgm:prSet presAssocID="{327CDDD8-82E4-4B83-9EC0-52D1AF83AEA9}" presName="parentText" presStyleLbl="alignNode1" presStyleIdx="0" presStyleCnt="3" custScaleX="134791">
        <dgm:presLayoutVars>
          <dgm:chMax val="1"/>
          <dgm:bulletEnabled val="1"/>
        </dgm:presLayoutVars>
      </dgm:prSet>
      <dgm:spPr/>
      <dgm:t>
        <a:bodyPr/>
        <a:lstStyle/>
        <a:p>
          <a:pPr rtl="1"/>
          <a:endParaRPr lang="ar-DZ"/>
        </a:p>
      </dgm:t>
    </dgm:pt>
    <dgm:pt modelId="{D8423FC0-A320-4197-956A-4B1E2A92C09D}" type="pres">
      <dgm:prSet presAssocID="{327CDDD8-82E4-4B83-9EC0-52D1AF83AEA9}" presName="descendantText" presStyleLbl="alignAcc1" presStyleIdx="0" presStyleCnt="3" custScaleX="93773">
        <dgm:presLayoutVars>
          <dgm:bulletEnabled val="1"/>
        </dgm:presLayoutVars>
      </dgm:prSet>
      <dgm:spPr/>
      <dgm:t>
        <a:bodyPr/>
        <a:lstStyle/>
        <a:p>
          <a:pPr rtl="1"/>
          <a:endParaRPr lang="ar-DZ"/>
        </a:p>
      </dgm:t>
    </dgm:pt>
    <dgm:pt modelId="{EB466137-C6DB-486B-BF28-11A283B489F6}" type="pres">
      <dgm:prSet presAssocID="{3F312AE8-D255-44CC-B5B3-EAF32984DCB7}" presName="sp" presStyleCnt="0"/>
      <dgm:spPr/>
    </dgm:pt>
    <dgm:pt modelId="{F251AD57-E8CA-483D-B6CB-D626B94BBEAA}" type="pres">
      <dgm:prSet presAssocID="{4C09BEB3-76F9-4152-A268-88EB8FDCF0B4}" presName="composite" presStyleCnt="0"/>
      <dgm:spPr/>
    </dgm:pt>
    <dgm:pt modelId="{9985261B-C902-46FB-BB4A-584A0B373ACC}" type="pres">
      <dgm:prSet presAssocID="{4C09BEB3-76F9-4152-A268-88EB8FDCF0B4}" presName="parentText" presStyleLbl="alignNode1" presStyleIdx="1" presStyleCnt="3" custScaleX="132054" custScaleY="114213">
        <dgm:presLayoutVars>
          <dgm:chMax val="1"/>
          <dgm:bulletEnabled val="1"/>
        </dgm:presLayoutVars>
      </dgm:prSet>
      <dgm:spPr/>
      <dgm:t>
        <a:bodyPr/>
        <a:lstStyle/>
        <a:p>
          <a:pPr rtl="1"/>
          <a:endParaRPr lang="ar-DZ"/>
        </a:p>
      </dgm:t>
    </dgm:pt>
    <dgm:pt modelId="{7B113DA1-1B82-410F-8EF8-E0C85D30F5B7}" type="pres">
      <dgm:prSet presAssocID="{4C09BEB3-76F9-4152-A268-88EB8FDCF0B4}" presName="descendantText" presStyleLbl="alignAcc1" presStyleIdx="1" presStyleCnt="3" custScaleX="94818">
        <dgm:presLayoutVars>
          <dgm:bulletEnabled val="1"/>
        </dgm:presLayoutVars>
      </dgm:prSet>
      <dgm:spPr/>
      <dgm:t>
        <a:bodyPr/>
        <a:lstStyle/>
        <a:p>
          <a:pPr rtl="1"/>
          <a:endParaRPr lang="ar-DZ"/>
        </a:p>
      </dgm:t>
    </dgm:pt>
    <dgm:pt modelId="{BEA4EE22-F90E-4C7D-A95F-5B451AA151C4}" type="pres">
      <dgm:prSet presAssocID="{44EF3914-3B63-4C8E-9E10-F116ECC5AADE}" presName="sp" presStyleCnt="0"/>
      <dgm:spPr/>
    </dgm:pt>
    <dgm:pt modelId="{9F89D8E6-92BD-478E-8093-DE4427D26C68}" type="pres">
      <dgm:prSet presAssocID="{4CE63D5D-57C2-40AE-87EF-CDC6F4D7237D}" presName="composite" presStyleCnt="0"/>
      <dgm:spPr/>
    </dgm:pt>
    <dgm:pt modelId="{C0AB0CB6-1545-497B-9E26-7FAE9E64A0F5}" type="pres">
      <dgm:prSet presAssocID="{4CE63D5D-57C2-40AE-87EF-CDC6F4D7237D}" presName="parentText" presStyleLbl="alignNode1" presStyleIdx="2" presStyleCnt="3" custScaleX="138416">
        <dgm:presLayoutVars>
          <dgm:chMax val="1"/>
          <dgm:bulletEnabled val="1"/>
        </dgm:presLayoutVars>
      </dgm:prSet>
      <dgm:spPr/>
      <dgm:t>
        <a:bodyPr/>
        <a:lstStyle/>
        <a:p>
          <a:pPr rtl="1"/>
          <a:endParaRPr lang="ar-DZ"/>
        </a:p>
      </dgm:t>
    </dgm:pt>
    <dgm:pt modelId="{5A424107-8437-4312-A5C5-F35616A25413}" type="pres">
      <dgm:prSet presAssocID="{4CE63D5D-57C2-40AE-87EF-CDC6F4D7237D}" presName="descendantText" presStyleLbl="alignAcc1" presStyleIdx="2" presStyleCnt="3" custScaleX="93628">
        <dgm:presLayoutVars>
          <dgm:bulletEnabled val="1"/>
        </dgm:presLayoutVars>
      </dgm:prSet>
      <dgm:spPr/>
      <dgm:t>
        <a:bodyPr/>
        <a:lstStyle/>
        <a:p>
          <a:pPr rtl="1"/>
          <a:endParaRPr lang="ar-DZ"/>
        </a:p>
      </dgm:t>
    </dgm:pt>
  </dgm:ptLst>
  <dgm:cxnLst>
    <dgm:cxn modelId="{B4393276-14B2-4112-B63C-425233D9CB4D}" type="presOf" srcId="{4FF644F7-3F9E-4511-97B6-E5CADE578ED2}" destId="{5A424107-8437-4312-A5C5-F35616A25413}" srcOrd="0" destOrd="0" presId="urn:microsoft.com/office/officeart/2005/8/layout/chevron2"/>
    <dgm:cxn modelId="{5D4D5710-505B-4080-A408-AE0470FA4A12}" srcId="{327CDDD8-82E4-4B83-9EC0-52D1AF83AEA9}" destId="{388F918C-9BCE-4A3A-A39E-26EFBF287508}" srcOrd="0" destOrd="0" parTransId="{93C2BAC4-A0DB-4A44-A18F-5DB2D8A914F1}" sibTransId="{8628BB38-D835-484D-9ED5-C78B42531EB2}"/>
    <dgm:cxn modelId="{8FA7D84A-1BCF-45E1-B566-E925D31022E7}" srcId="{4CE63D5D-57C2-40AE-87EF-CDC6F4D7237D}" destId="{4FF644F7-3F9E-4511-97B6-E5CADE578ED2}" srcOrd="0" destOrd="0" parTransId="{FA8DD73F-8456-4608-9CF2-596FE6C6BD61}" sibTransId="{815AF5B3-2EB9-4CBE-8C54-96006A1800F8}"/>
    <dgm:cxn modelId="{C5E57205-00C9-4A3D-8606-8066BFCE6E28}" type="presOf" srcId="{4C09BEB3-76F9-4152-A268-88EB8FDCF0B4}" destId="{9985261B-C902-46FB-BB4A-584A0B373ACC}" srcOrd="0" destOrd="0" presId="urn:microsoft.com/office/officeart/2005/8/layout/chevron2"/>
    <dgm:cxn modelId="{09D246CE-956B-4B49-A563-747179EC2199}" type="presOf" srcId="{510CA1A1-5FA6-4C59-A27C-B53459ABDA1D}" destId="{D8423FC0-A320-4197-956A-4B1E2A92C09D}" srcOrd="0" destOrd="1" presId="urn:microsoft.com/office/officeart/2005/8/layout/chevron2"/>
    <dgm:cxn modelId="{96A65043-E485-4548-99CE-3B346D928CEA}" type="presOf" srcId="{7BB930BA-1B36-486D-9ACE-EBC9471A4EFD}" destId="{36DF97BE-7AFA-4D83-8B28-6B8DC9DDF346}" srcOrd="0" destOrd="0" presId="urn:microsoft.com/office/officeart/2005/8/layout/chevron2"/>
    <dgm:cxn modelId="{97FDB764-59D0-49E1-9D36-7F553BDA6D47}" srcId="{4C09BEB3-76F9-4152-A268-88EB8FDCF0B4}" destId="{D73E01D4-ABEE-4B00-A29D-7B654248AF0B}" srcOrd="0" destOrd="0" parTransId="{5677E606-B70D-4AE0-BDFB-5E5A8AAE4D12}" sibTransId="{9D7CA9F4-4A3F-4676-821A-B2B354A8F82A}"/>
    <dgm:cxn modelId="{1C3AF23A-DFC3-46DF-B430-5FBE156EC224}" type="presOf" srcId="{D73E01D4-ABEE-4B00-A29D-7B654248AF0B}" destId="{7B113DA1-1B82-410F-8EF8-E0C85D30F5B7}" srcOrd="0" destOrd="0" presId="urn:microsoft.com/office/officeart/2005/8/layout/chevron2"/>
    <dgm:cxn modelId="{CE04DA34-5B98-4522-8FE8-AF944862FC58}" srcId="{7BB930BA-1B36-486D-9ACE-EBC9471A4EFD}" destId="{4CE63D5D-57C2-40AE-87EF-CDC6F4D7237D}" srcOrd="2" destOrd="0" parTransId="{24E4C9CC-A0F1-44FD-B63F-4C3B98E4920B}" sibTransId="{4E29AC89-76D2-44D8-A2B1-8A2958A544C0}"/>
    <dgm:cxn modelId="{AF3727B0-B5AD-4C64-8051-8D7357E61F53}" srcId="{327CDDD8-82E4-4B83-9EC0-52D1AF83AEA9}" destId="{510CA1A1-5FA6-4C59-A27C-B53459ABDA1D}" srcOrd="1" destOrd="0" parTransId="{8821F60A-B524-476F-8E46-070044AF512F}" sibTransId="{120D07ED-D7B4-4DF5-B3D3-CB5999D28E0F}"/>
    <dgm:cxn modelId="{92C8A5E7-21BE-4A09-8781-E3187EFEB929}" type="presOf" srcId="{388F918C-9BCE-4A3A-A39E-26EFBF287508}" destId="{D8423FC0-A320-4197-956A-4B1E2A92C09D}" srcOrd="0" destOrd="0" presId="urn:microsoft.com/office/officeart/2005/8/layout/chevron2"/>
    <dgm:cxn modelId="{62BED83A-49F5-4942-B69C-A558FAF1FC9F}" type="presOf" srcId="{4CE63D5D-57C2-40AE-87EF-CDC6F4D7237D}" destId="{C0AB0CB6-1545-497B-9E26-7FAE9E64A0F5}" srcOrd="0" destOrd="0" presId="urn:microsoft.com/office/officeart/2005/8/layout/chevron2"/>
    <dgm:cxn modelId="{7EF50B7D-C3B0-4B9F-98E3-3FA1B50FCE7F}" srcId="{7BB930BA-1B36-486D-9ACE-EBC9471A4EFD}" destId="{4C09BEB3-76F9-4152-A268-88EB8FDCF0B4}" srcOrd="1" destOrd="0" parTransId="{E10B37A5-1906-45C5-849A-EA9D4AB2BEB1}" sibTransId="{44EF3914-3B63-4C8E-9E10-F116ECC5AADE}"/>
    <dgm:cxn modelId="{98EB0368-16AE-4DA9-8274-98B7228DE772}" srcId="{7BB930BA-1B36-486D-9ACE-EBC9471A4EFD}" destId="{327CDDD8-82E4-4B83-9EC0-52D1AF83AEA9}" srcOrd="0" destOrd="0" parTransId="{8D885404-B90A-4CB3-A18E-4C0E2ECC7D29}" sibTransId="{3F312AE8-D255-44CC-B5B3-EAF32984DCB7}"/>
    <dgm:cxn modelId="{73AC6DB3-D1AB-457F-95FB-2605991948AB}" type="presOf" srcId="{327CDDD8-82E4-4B83-9EC0-52D1AF83AEA9}" destId="{2C8C6908-BA04-401D-80AC-33569914127C}" srcOrd="0" destOrd="0" presId="urn:microsoft.com/office/officeart/2005/8/layout/chevron2"/>
    <dgm:cxn modelId="{D4ED3B1C-BBCE-46B6-ABD8-7C0111F77665}" type="presParOf" srcId="{36DF97BE-7AFA-4D83-8B28-6B8DC9DDF346}" destId="{00EBF1F2-82C2-43D1-BD3D-C1C32DC65972}" srcOrd="0" destOrd="0" presId="urn:microsoft.com/office/officeart/2005/8/layout/chevron2"/>
    <dgm:cxn modelId="{377520DA-6CC2-4AA4-BD1B-BD68B51BFDBF}" type="presParOf" srcId="{00EBF1F2-82C2-43D1-BD3D-C1C32DC65972}" destId="{2C8C6908-BA04-401D-80AC-33569914127C}" srcOrd="0" destOrd="0" presId="urn:microsoft.com/office/officeart/2005/8/layout/chevron2"/>
    <dgm:cxn modelId="{B5B81459-7FB6-491C-B07F-8D5C20076790}" type="presParOf" srcId="{00EBF1F2-82C2-43D1-BD3D-C1C32DC65972}" destId="{D8423FC0-A320-4197-956A-4B1E2A92C09D}" srcOrd="1" destOrd="0" presId="urn:microsoft.com/office/officeart/2005/8/layout/chevron2"/>
    <dgm:cxn modelId="{FF1F3F18-081B-4B42-A32D-327B79A77A8E}" type="presParOf" srcId="{36DF97BE-7AFA-4D83-8B28-6B8DC9DDF346}" destId="{EB466137-C6DB-486B-BF28-11A283B489F6}" srcOrd="1" destOrd="0" presId="urn:microsoft.com/office/officeart/2005/8/layout/chevron2"/>
    <dgm:cxn modelId="{004343D2-99EB-498D-AAF8-E65EACB3AEA1}" type="presParOf" srcId="{36DF97BE-7AFA-4D83-8B28-6B8DC9DDF346}" destId="{F251AD57-E8CA-483D-B6CB-D626B94BBEAA}" srcOrd="2" destOrd="0" presId="urn:microsoft.com/office/officeart/2005/8/layout/chevron2"/>
    <dgm:cxn modelId="{79CF9B7B-EFDD-49E8-B422-3FD61268B6EB}" type="presParOf" srcId="{F251AD57-E8CA-483D-B6CB-D626B94BBEAA}" destId="{9985261B-C902-46FB-BB4A-584A0B373ACC}" srcOrd="0" destOrd="0" presId="urn:microsoft.com/office/officeart/2005/8/layout/chevron2"/>
    <dgm:cxn modelId="{36E1693D-C7C5-480F-907A-3A8BB49DE635}" type="presParOf" srcId="{F251AD57-E8CA-483D-B6CB-D626B94BBEAA}" destId="{7B113DA1-1B82-410F-8EF8-E0C85D30F5B7}" srcOrd="1" destOrd="0" presId="urn:microsoft.com/office/officeart/2005/8/layout/chevron2"/>
    <dgm:cxn modelId="{15079848-A485-4809-A869-77483F360C2A}" type="presParOf" srcId="{36DF97BE-7AFA-4D83-8B28-6B8DC9DDF346}" destId="{BEA4EE22-F90E-4C7D-A95F-5B451AA151C4}" srcOrd="3" destOrd="0" presId="urn:microsoft.com/office/officeart/2005/8/layout/chevron2"/>
    <dgm:cxn modelId="{8AE623D9-EE64-4EDE-954C-67F7A4C96074}" type="presParOf" srcId="{36DF97BE-7AFA-4D83-8B28-6B8DC9DDF346}" destId="{9F89D8E6-92BD-478E-8093-DE4427D26C68}" srcOrd="4" destOrd="0" presId="urn:microsoft.com/office/officeart/2005/8/layout/chevron2"/>
    <dgm:cxn modelId="{90F2E920-9ECD-4105-8065-014CA7218482}" type="presParOf" srcId="{9F89D8E6-92BD-478E-8093-DE4427D26C68}" destId="{C0AB0CB6-1545-497B-9E26-7FAE9E64A0F5}" srcOrd="0" destOrd="0" presId="urn:microsoft.com/office/officeart/2005/8/layout/chevron2"/>
    <dgm:cxn modelId="{FC5A8B93-22AB-4A11-9948-27CAC966AEF4}" type="presParOf" srcId="{9F89D8E6-92BD-478E-8093-DE4427D26C68}" destId="{5A424107-8437-4312-A5C5-F35616A2541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E53937-E9E1-4EEE-B4FB-C417B29D22EE}" type="doc">
      <dgm:prSet loTypeId="urn:microsoft.com/office/officeart/2005/8/layout/hList6" loCatId="list" qsTypeId="urn:microsoft.com/office/officeart/2005/8/quickstyle/3d1" qsCatId="3D" csTypeId="urn:microsoft.com/office/officeart/2005/8/colors/colorful5" csCatId="colorful" phldr="1"/>
      <dgm:spPr/>
      <dgm:t>
        <a:bodyPr/>
        <a:lstStyle/>
        <a:p>
          <a:pPr rtl="1"/>
          <a:endParaRPr lang="ar-DZ"/>
        </a:p>
      </dgm:t>
    </dgm:pt>
    <dgm:pt modelId="{2C527107-689E-4F48-9BD4-1CB0C82E7F50}">
      <dgm:prSet phldrT="[Texte]" custT="1"/>
      <dgm:spPr/>
      <dgm:t>
        <a:bodyPr/>
        <a:lstStyle/>
        <a:p>
          <a:pPr algn="ctr" rtl="0"/>
          <a:r>
            <a:rPr lang="en-US" sz="2800" b="1" dirty="0" smtClean="0"/>
            <a:t>Job descriptions </a:t>
          </a:r>
          <a:endParaRPr lang="ar-DZ" sz="2800" b="1" dirty="0"/>
        </a:p>
      </dgm:t>
    </dgm:pt>
    <dgm:pt modelId="{387423CA-4188-4AF7-94D7-379F95730562}" type="parTrans" cxnId="{A63D6816-CEC9-41ED-9522-3EEDC5CFE3DF}">
      <dgm:prSet/>
      <dgm:spPr/>
      <dgm:t>
        <a:bodyPr/>
        <a:lstStyle/>
        <a:p>
          <a:pPr rtl="1"/>
          <a:endParaRPr lang="ar-DZ"/>
        </a:p>
      </dgm:t>
    </dgm:pt>
    <dgm:pt modelId="{ABD4E3A6-0724-4787-BC14-2DAD094D9AE5}" type="sibTrans" cxnId="{A63D6816-CEC9-41ED-9522-3EEDC5CFE3DF}">
      <dgm:prSet/>
      <dgm:spPr/>
      <dgm:t>
        <a:bodyPr/>
        <a:lstStyle/>
        <a:p>
          <a:pPr rtl="1"/>
          <a:endParaRPr lang="ar-DZ"/>
        </a:p>
      </dgm:t>
    </dgm:pt>
    <dgm:pt modelId="{FE44AB4E-CE5E-479D-91D6-52BF49D98AFF}">
      <dgm:prSet phldrT="[Texte]" custT="1"/>
      <dgm:spPr/>
      <dgm:t>
        <a:bodyPr/>
        <a:lstStyle/>
        <a:p>
          <a:pPr algn="just" rtl="0"/>
          <a:r>
            <a:rPr lang="en-US" sz="2400" b="1" dirty="0" smtClean="0"/>
            <a:t>describes the duties,</a:t>
          </a:r>
          <a:endParaRPr lang="ar-DZ" sz="2400" b="1" dirty="0"/>
        </a:p>
      </dgm:t>
    </dgm:pt>
    <dgm:pt modelId="{5AA76F1C-02E5-42AC-8226-B9B413EE99EA}" type="parTrans" cxnId="{5C62D210-FDD6-4BB2-8C7C-10949EADEF1A}">
      <dgm:prSet/>
      <dgm:spPr/>
      <dgm:t>
        <a:bodyPr/>
        <a:lstStyle/>
        <a:p>
          <a:pPr rtl="1"/>
          <a:endParaRPr lang="ar-DZ"/>
        </a:p>
      </dgm:t>
    </dgm:pt>
    <dgm:pt modelId="{0B6F51A2-818B-4896-84AE-4C997E00A2F4}" type="sibTrans" cxnId="{5C62D210-FDD6-4BB2-8C7C-10949EADEF1A}">
      <dgm:prSet/>
      <dgm:spPr/>
      <dgm:t>
        <a:bodyPr/>
        <a:lstStyle/>
        <a:p>
          <a:pPr rtl="1"/>
          <a:endParaRPr lang="ar-DZ"/>
        </a:p>
      </dgm:t>
    </dgm:pt>
    <dgm:pt modelId="{F65BA5DD-F03F-4EA7-83A2-34EDB1C5EC1D}">
      <dgm:prSet phldrT="[Texte]" custT="1"/>
      <dgm:spPr/>
      <dgm:t>
        <a:bodyPr/>
        <a:lstStyle/>
        <a:p>
          <a:pPr algn="ctr" rtl="0"/>
          <a:r>
            <a:rPr lang="en-US" sz="2400" b="1" dirty="0" smtClean="0"/>
            <a:t>Job specifications </a:t>
          </a:r>
          <a:endParaRPr lang="ar-DZ" sz="2400" b="1" dirty="0"/>
        </a:p>
      </dgm:t>
    </dgm:pt>
    <dgm:pt modelId="{C5416C99-E137-4558-BF93-84B517D4BA2D}" type="parTrans" cxnId="{F2FA1EAE-3617-42EA-A42E-A66F36C8D351}">
      <dgm:prSet/>
      <dgm:spPr/>
      <dgm:t>
        <a:bodyPr/>
        <a:lstStyle/>
        <a:p>
          <a:pPr rtl="1"/>
          <a:endParaRPr lang="ar-DZ"/>
        </a:p>
      </dgm:t>
    </dgm:pt>
    <dgm:pt modelId="{75B5BDBA-C61C-4C87-865C-A85986ECB95C}" type="sibTrans" cxnId="{F2FA1EAE-3617-42EA-A42E-A66F36C8D351}">
      <dgm:prSet/>
      <dgm:spPr/>
      <dgm:t>
        <a:bodyPr/>
        <a:lstStyle/>
        <a:p>
          <a:pPr rtl="1"/>
          <a:endParaRPr lang="ar-DZ"/>
        </a:p>
      </dgm:t>
    </dgm:pt>
    <dgm:pt modelId="{B2438F61-ABFA-4CE4-BB99-3A119F04B45C}">
      <dgm:prSet phldrT="[Texte]" custT="1"/>
      <dgm:spPr/>
      <dgm:t>
        <a:bodyPr/>
        <a:lstStyle/>
        <a:p>
          <a:pPr algn="just" rtl="0"/>
          <a:r>
            <a:rPr lang="en-US" sz="2400" b="1" dirty="0" smtClean="0"/>
            <a:t>Analyze details concerning the training,</a:t>
          </a:r>
          <a:endParaRPr lang="ar-DZ" sz="2400" b="1" dirty="0"/>
        </a:p>
      </dgm:t>
    </dgm:pt>
    <dgm:pt modelId="{614FB065-D9CC-44C3-9931-89BE52065266}" type="parTrans" cxnId="{EFE0DFA4-323D-4225-B0CE-5A546A73075D}">
      <dgm:prSet/>
      <dgm:spPr/>
      <dgm:t>
        <a:bodyPr/>
        <a:lstStyle/>
        <a:p>
          <a:pPr rtl="1"/>
          <a:endParaRPr lang="ar-DZ"/>
        </a:p>
      </dgm:t>
    </dgm:pt>
    <dgm:pt modelId="{0C9B47CD-B73E-4550-A8B5-B6136130616A}" type="sibTrans" cxnId="{EFE0DFA4-323D-4225-B0CE-5A546A73075D}">
      <dgm:prSet/>
      <dgm:spPr/>
      <dgm:t>
        <a:bodyPr/>
        <a:lstStyle/>
        <a:p>
          <a:pPr rtl="1"/>
          <a:endParaRPr lang="ar-DZ"/>
        </a:p>
      </dgm:t>
    </dgm:pt>
    <dgm:pt modelId="{E10A9459-2192-4B6E-A640-FA7490A53F42}">
      <dgm:prSet phldrT="[Texte]" custT="1"/>
      <dgm:spPr/>
      <dgm:t>
        <a:bodyPr/>
        <a:lstStyle/>
        <a:p>
          <a:pPr algn="just" rtl="0"/>
          <a:r>
            <a:rPr lang="en-US" sz="2400" b="1" dirty="0" smtClean="0"/>
            <a:t> responsibilities, working conditions</a:t>
          </a:r>
          <a:endParaRPr lang="ar-DZ" sz="2400" b="1" dirty="0"/>
        </a:p>
      </dgm:t>
    </dgm:pt>
    <dgm:pt modelId="{EF20C929-7063-4E1C-91E9-560D5A736908}" type="parTrans" cxnId="{9A2491BD-C9B4-4D88-B6D4-429D88F22148}">
      <dgm:prSet/>
      <dgm:spPr/>
      <dgm:t>
        <a:bodyPr/>
        <a:lstStyle/>
        <a:p>
          <a:pPr rtl="1"/>
          <a:endParaRPr lang="ar-DZ"/>
        </a:p>
      </dgm:t>
    </dgm:pt>
    <dgm:pt modelId="{6FCAB515-533A-482C-AEFB-AE4F64D2D080}" type="sibTrans" cxnId="{9A2491BD-C9B4-4D88-B6D4-429D88F22148}">
      <dgm:prSet/>
      <dgm:spPr/>
      <dgm:t>
        <a:bodyPr/>
        <a:lstStyle/>
        <a:p>
          <a:pPr rtl="1"/>
          <a:endParaRPr lang="ar-DZ"/>
        </a:p>
      </dgm:t>
    </dgm:pt>
    <dgm:pt modelId="{FFE8A43B-FB9D-419D-8F24-7856AA5CC631}">
      <dgm:prSet phldrT="[Texte]" custT="1"/>
      <dgm:spPr/>
      <dgm:t>
        <a:bodyPr/>
        <a:lstStyle/>
        <a:p>
          <a:pPr algn="just" rtl="0"/>
          <a:r>
            <a:rPr lang="en-US" sz="2400" b="1" dirty="0" smtClean="0"/>
            <a:t>and inter-relationships between the job as it is and the other jobs with which it is associated</a:t>
          </a:r>
          <a:r>
            <a:rPr lang="en-US" sz="2400" dirty="0" smtClean="0"/>
            <a:t>.</a:t>
          </a:r>
          <a:endParaRPr lang="ar-DZ" sz="2400" dirty="0"/>
        </a:p>
      </dgm:t>
    </dgm:pt>
    <dgm:pt modelId="{B40BF41C-E0DA-493C-84CF-FC8130EC4912}" type="parTrans" cxnId="{189277A1-DA0B-4F71-AB74-6228A0A7CCED}">
      <dgm:prSet/>
      <dgm:spPr/>
      <dgm:t>
        <a:bodyPr/>
        <a:lstStyle/>
        <a:p>
          <a:pPr rtl="1"/>
          <a:endParaRPr lang="ar-DZ"/>
        </a:p>
      </dgm:t>
    </dgm:pt>
    <dgm:pt modelId="{9C32271C-C1B4-4A84-8464-7CF8B5841511}" type="sibTrans" cxnId="{189277A1-DA0B-4F71-AB74-6228A0A7CCED}">
      <dgm:prSet/>
      <dgm:spPr/>
      <dgm:t>
        <a:bodyPr/>
        <a:lstStyle/>
        <a:p>
          <a:pPr rtl="1"/>
          <a:endParaRPr lang="ar-DZ"/>
        </a:p>
      </dgm:t>
    </dgm:pt>
    <dgm:pt modelId="{C90EB242-2968-4170-A02F-7C07C0F01A15}">
      <dgm:prSet phldrT="[Texte]" custT="1"/>
      <dgm:spPr/>
      <dgm:t>
        <a:bodyPr/>
        <a:lstStyle/>
        <a:p>
          <a:pPr algn="just" rtl="0"/>
          <a:r>
            <a:rPr lang="en-US" sz="2400" b="1" dirty="0" smtClean="0"/>
            <a:t> Skills, </a:t>
          </a:r>
          <a:endParaRPr lang="ar-DZ" sz="2400" b="1" dirty="0"/>
        </a:p>
      </dgm:t>
    </dgm:pt>
    <dgm:pt modelId="{241AA03B-B737-4AEC-AADC-BBB35DC675AD}" type="parTrans" cxnId="{4284BCC5-2A04-47AB-822F-9D72AA3DCDF9}">
      <dgm:prSet/>
      <dgm:spPr/>
      <dgm:t>
        <a:bodyPr/>
        <a:lstStyle/>
        <a:p>
          <a:pPr rtl="1"/>
          <a:endParaRPr lang="ar-DZ"/>
        </a:p>
      </dgm:t>
    </dgm:pt>
    <dgm:pt modelId="{AFD709F3-7019-4D10-BD42-D42A0DDE3A3F}" type="sibTrans" cxnId="{4284BCC5-2A04-47AB-822F-9D72AA3DCDF9}">
      <dgm:prSet/>
      <dgm:spPr/>
      <dgm:t>
        <a:bodyPr/>
        <a:lstStyle/>
        <a:p>
          <a:pPr rtl="1"/>
          <a:endParaRPr lang="ar-DZ"/>
        </a:p>
      </dgm:t>
    </dgm:pt>
    <dgm:pt modelId="{F524D97B-06A4-4333-A544-27B1293BF251}">
      <dgm:prSet phldrT="[Texte]" custT="1"/>
      <dgm:spPr/>
      <dgm:t>
        <a:bodyPr/>
        <a:lstStyle/>
        <a:p>
          <a:pPr algn="just" rtl="0"/>
          <a:r>
            <a:rPr lang="en-US" sz="2400" b="1" dirty="0" smtClean="0"/>
            <a:t>Required efforts, </a:t>
          </a:r>
          <a:endParaRPr lang="ar-DZ" sz="2400" b="1" dirty="0"/>
        </a:p>
      </dgm:t>
    </dgm:pt>
    <dgm:pt modelId="{D3D541D9-5105-44D0-BB7D-86C85B66C788}" type="parTrans" cxnId="{4C272CDF-E7BC-4B87-A0AB-FE09F66111C1}">
      <dgm:prSet/>
      <dgm:spPr/>
      <dgm:t>
        <a:bodyPr/>
        <a:lstStyle/>
        <a:p>
          <a:pPr rtl="1"/>
          <a:endParaRPr lang="ar-DZ"/>
        </a:p>
      </dgm:t>
    </dgm:pt>
    <dgm:pt modelId="{9E9CC505-8DF0-47A1-8E12-E0A12EB579DC}" type="sibTrans" cxnId="{4C272CDF-E7BC-4B87-A0AB-FE09F66111C1}">
      <dgm:prSet/>
      <dgm:spPr/>
      <dgm:t>
        <a:bodyPr/>
        <a:lstStyle/>
        <a:p>
          <a:pPr rtl="1"/>
          <a:endParaRPr lang="ar-DZ"/>
        </a:p>
      </dgm:t>
    </dgm:pt>
    <dgm:pt modelId="{55D8FA03-6A78-45B2-B1EA-D8E6B477815C}">
      <dgm:prSet phldrT="[Texte]" custT="1"/>
      <dgm:spPr/>
      <dgm:t>
        <a:bodyPr/>
        <a:lstStyle/>
        <a:p>
          <a:pPr algn="just" rtl="0"/>
          <a:r>
            <a:rPr lang="en-US" sz="2400" b="1" dirty="0" smtClean="0"/>
            <a:t>qualifications,</a:t>
          </a:r>
          <a:endParaRPr lang="ar-DZ" sz="2400" b="1" dirty="0"/>
        </a:p>
      </dgm:t>
    </dgm:pt>
    <dgm:pt modelId="{26D9C221-0CB7-48F6-9E66-7D545273B240}" type="parTrans" cxnId="{D174E597-EAAD-428F-812A-E305AB90D8C9}">
      <dgm:prSet/>
      <dgm:spPr/>
      <dgm:t>
        <a:bodyPr/>
        <a:lstStyle/>
        <a:p>
          <a:pPr rtl="1"/>
          <a:endParaRPr lang="ar-DZ"/>
        </a:p>
      </dgm:t>
    </dgm:pt>
    <dgm:pt modelId="{E1838D28-BF37-4095-9348-9914AD0628F6}" type="sibTrans" cxnId="{D174E597-EAAD-428F-812A-E305AB90D8C9}">
      <dgm:prSet/>
      <dgm:spPr/>
      <dgm:t>
        <a:bodyPr/>
        <a:lstStyle/>
        <a:p>
          <a:pPr rtl="1"/>
          <a:endParaRPr lang="ar-DZ"/>
        </a:p>
      </dgm:t>
    </dgm:pt>
    <dgm:pt modelId="{7BE3F657-177E-4CB8-9735-626406FB24D1}">
      <dgm:prSet phldrT="[Texte]" custT="1"/>
      <dgm:spPr/>
      <dgm:t>
        <a:bodyPr/>
        <a:lstStyle/>
        <a:p>
          <a:pPr algn="just" rtl="0"/>
          <a:r>
            <a:rPr lang="en-US" sz="2400" b="1" dirty="0" smtClean="0"/>
            <a:t>Experience,</a:t>
          </a:r>
          <a:endParaRPr lang="ar-DZ" sz="2400" b="1" dirty="0"/>
        </a:p>
      </dgm:t>
    </dgm:pt>
    <dgm:pt modelId="{C3BEC67E-474A-4DD6-A2A5-243C8A00126D}" type="parTrans" cxnId="{F3916582-014C-40A5-90FC-02334DAD92C5}">
      <dgm:prSet/>
      <dgm:spPr/>
      <dgm:t>
        <a:bodyPr/>
        <a:lstStyle/>
        <a:p>
          <a:pPr rtl="1"/>
          <a:endParaRPr lang="ar-DZ"/>
        </a:p>
      </dgm:t>
    </dgm:pt>
    <dgm:pt modelId="{E937B49D-FFD3-47C5-9042-EEEA5DC9EC6A}" type="sibTrans" cxnId="{F3916582-014C-40A5-90FC-02334DAD92C5}">
      <dgm:prSet/>
      <dgm:spPr/>
      <dgm:t>
        <a:bodyPr/>
        <a:lstStyle/>
        <a:p>
          <a:pPr rtl="1"/>
          <a:endParaRPr lang="ar-DZ"/>
        </a:p>
      </dgm:t>
    </dgm:pt>
    <dgm:pt modelId="{D2B4E0D2-8D23-4BBC-88A9-00D32EB4D715}">
      <dgm:prSet phldrT="[Texte]" custT="1"/>
      <dgm:spPr/>
      <dgm:t>
        <a:bodyPr/>
        <a:lstStyle/>
        <a:p>
          <a:pPr algn="just" rtl="0"/>
          <a:r>
            <a:rPr lang="en-US" sz="2400" b="1" dirty="0" smtClean="0"/>
            <a:t> </a:t>
          </a:r>
          <a:r>
            <a:rPr lang="fr-FR" sz="2400" b="1" dirty="0" smtClean="0"/>
            <a:t>and </a:t>
          </a:r>
          <a:r>
            <a:rPr lang="en-US" sz="2400" b="1" dirty="0" smtClean="0"/>
            <a:t>abilities</a:t>
          </a:r>
          <a:r>
            <a:rPr lang="ar-DZ" sz="2400" b="1" dirty="0" smtClean="0"/>
            <a:t> </a:t>
          </a:r>
          <a:r>
            <a:rPr lang="en-US" sz="2400" b="1" dirty="0" smtClean="0"/>
            <a:t>expected of an employee</a:t>
          </a:r>
          <a:endParaRPr lang="ar-DZ" sz="2400" b="1" dirty="0"/>
        </a:p>
      </dgm:t>
    </dgm:pt>
    <dgm:pt modelId="{23B5DA1E-7F5F-497D-91AD-DC43B0FF554E}" type="parTrans" cxnId="{B510927D-DC85-4A05-BB51-35DAEE459496}">
      <dgm:prSet/>
      <dgm:spPr/>
      <dgm:t>
        <a:bodyPr/>
        <a:lstStyle/>
        <a:p>
          <a:pPr rtl="1"/>
          <a:endParaRPr lang="ar-DZ"/>
        </a:p>
      </dgm:t>
    </dgm:pt>
    <dgm:pt modelId="{8B1C92B1-D253-40D0-8938-92D21834CA5C}" type="sibTrans" cxnId="{B510927D-DC85-4A05-BB51-35DAEE459496}">
      <dgm:prSet/>
      <dgm:spPr/>
      <dgm:t>
        <a:bodyPr/>
        <a:lstStyle/>
        <a:p>
          <a:pPr rtl="1"/>
          <a:endParaRPr lang="ar-DZ"/>
        </a:p>
      </dgm:t>
    </dgm:pt>
    <dgm:pt modelId="{83A0B938-31BF-4C07-835A-8AC3FD332528}" type="pres">
      <dgm:prSet presAssocID="{51E53937-E9E1-4EEE-B4FB-C417B29D22EE}" presName="Name0" presStyleCnt="0">
        <dgm:presLayoutVars>
          <dgm:dir/>
          <dgm:resizeHandles val="exact"/>
        </dgm:presLayoutVars>
      </dgm:prSet>
      <dgm:spPr/>
      <dgm:t>
        <a:bodyPr/>
        <a:lstStyle/>
        <a:p>
          <a:pPr rtl="1"/>
          <a:endParaRPr lang="ar-DZ"/>
        </a:p>
      </dgm:t>
    </dgm:pt>
    <dgm:pt modelId="{826BEF36-FCBC-4D70-B835-E32FC78CE13D}" type="pres">
      <dgm:prSet presAssocID="{2C527107-689E-4F48-9BD4-1CB0C82E7F50}" presName="node" presStyleLbl="node1" presStyleIdx="0" presStyleCnt="2">
        <dgm:presLayoutVars>
          <dgm:bulletEnabled val="1"/>
        </dgm:presLayoutVars>
      </dgm:prSet>
      <dgm:spPr/>
      <dgm:t>
        <a:bodyPr/>
        <a:lstStyle/>
        <a:p>
          <a:pPr rtl="1"/>
          <a:endParaRPr lang="ar-DZ"/>
        </a:p>
      </dgm:t>
    </dgm:pt>
    <dgm:pt modelId="{720BF5CC-19C0-47B3-86A2-70B26D1F2299}" type="pres">
      <dgm:prSet presAssocID="{ABD4E3A6-0724-4787-BC14-2DAD094D9AE5}" presName="sibTrans" presStyleCnt="0"/>
      <dgm:spPr/>
      <dgm:t>
        <a:bodyPr/>
        <a:lstStyle/>
        <a:p>
          <a:pPr rtl="1"/>
          <a:endParaRPr lang="ar-DZ"/>
        </a:p>
      </dgm:t>
    </dgm:pt>
    <dgm:pt modelId="{13501058-0A4F-4F2C-B859-CC60E57741DE}" type="pres">
      <dgm:prSet presAssocID="{F65BA5DD-F03F-4EA7-83A2-34EDB1C5EC1D}" presName="node" presStyleLbl="node1" presStyleIdx="1" presStyleCnt="2">
        <dgm:presLayoutVars>
          <dgm:bulletEnabled val="1"/>
        </dgm:presLayoutVars>
      </dgm:prSet>
      <dgm:spPr/>
      <dgm:t>
        <a:bodyPr/>
        <a:lstStyle/>
        <a:p>
          <a:pPr rtl="1"/>
          <a:endParaRPr lang="ar-DZ"/>
        </a:p>
      </dgm:t>
    </dgm:pt>
  </dgm:ptLst>
  <dgm:cxnLst>
    <dgm:cxn modelId="{814769E5-78AC-4ADC-BB23-ADA21A5F23C9}" type="presOf" srcId="{B2438F61-ABFA-4CE4-BB99-3A119F04B45C}" destId="{13501058-0A4F-4F2C-B859-CC60E57741DE}" srcOrd="0" destOrd="1" presId="urn:microsoft.com/office/officeart/2005/8/layout/hList6"/>
    <dgm:cxn modelId="{85FFF444-DAFC-407A-BCD5-ACEF73973B07}" type="presOf" srcId="{55D8FA03-6A78-45B2-B1EA-D8E6B477815C}" destId="{13501058-0A4F-4F2C-B859-CC60E57741DE}" srcOrd="0" destOrd="4" presId="urn:microsoft.com/office/officeart/2005/8/layout/hList6"/>
    <dgm:cxn modelId="{BFE6C1E6-AD06-4FF5-B542-2AAC6B9B92F5}" type="presOf" srcId="{2C527107-689E-4F48-9BD4-1CB0C82E7F50}" destId="{826BEF36-FCBC-4D70-B835-E32FC78CE13D}" srcOrd="0" destOrd="0" presId="urn:microsoft.com/office/officeart/2005/8/layout/hList6"/>
    <dgm:cxn modelId="{E1975557-E9FE-4631-88BB-33A92FD1BC97}" type="presOf" srcId="{F524D97B-06A4-4333-A544-27B1293BF251}" destId="{13501058-0A4F-4F2C-B859-CC60E57741DE}" srcOrd="0" destOrd="3" presId="urn:microsoft.com/office/officeart/2005/8/layout/hList6"/>
    <dgm:cxn modelId="{189277A1-DA0B-4F71-AB74-6228A0A7CCED}" srcId="{2C527107-689E-4F48-9BD4-1CB0C82E7F50}" destId="{FFE8A43B-FB9D-419D-8F24-7856AA5CC631}" srcOrd="2" destOrd="0" parTransId="{B40BF41C-E0DA-493C-84CF-FC8130EC4912}" sibTransId="{9C32271C-C1B4-4A84-8464-7CF8B5841511}"/>
    <dgm:cxn modelId="{9A2491BD-C9B4-4D88-B6D4-429D88F22148}" srcId="{2C527107-689E-4F48-9BD4-1CB0C82E7F50}" destId="{E10A9459-2192-4B6E-A640-FA7490A53F42}" srcOrd="1" destOrd="0" parTransId="{EF20C929-7063-4E1C-91E9-560D5A736908}" sibTransId="{6FCAB515-533A-482C-AEFB-AE4F64D2D080}"/>
    <dgm:cxn modelId="{BAE25908-70FA-4CF5-A41D-95F83DEF3FAF}" type="presOf" srcId="{7BE3F657-177E-4CB8-9735-626406FB24D1}" destId="{13501058-0A4F-4F2C-B859-CC60E57741DE}" srcOrd="0" destOrd="5" presId="urn:microsoft.com/office/officeart/2005/8/layout/hList6"/>
    <dgm:cxn modelId="{A63D6816-CEC9-41ED-9522-3EEDC5CFE3DF}" srcId="{51E53937-E9E1-4EEE-B4FB-C417B29D22EE}" destId="{2C527107-689E-4F48-9BD4-1CB0C82E7F50}" srcOrd="0" destOrd="0" parTransId="{387423CA-4188-4AF7-94D7-379F95730562}" sibTransId="{ABD4E3A6-0724-4787-BC14-2DAD094D9AE5}"/>
    <dgm:cxn modelId="{7C8549C6-ED6A-4101-A1EB-3C2951925E22}" type="presOf" srcId="{51E53937-E9E1-4EEE-B4FB-C417B29D22EE}" destId="{83A0B938-31BF-4C07-835A-8AC3FD332528}" srcOrd="0" destOrd="0" presId="urn:microsoft.com/office/officeart/2005/8/layout/hList6"/>
    <dgm:cxn modelId="{B11C6A24-5945-40A8-B6E2-45E7B50F49BB}" type="presOf" srcId="{F65BA5DD-F03F-4EA7-83A2-34EDB1C5EC1D}" destId="{13501058-0A4F-4F2C-B859-CC60E57741DE}" srcOrd="0" destOrd="0" presId="urn:microsoft.com/office/officeart/2005/8/layout/hList6"/>
    <dgm:cxn modelId="{5C62D210-FDD6-4BB2-8C7C-10949EADEF1A}" srcId="{2C527107-689E-4F48-9BD4-1CB0C82E7F50}" destId="{FE44AB4E-CE5E-479D-91D6-52BF49D98AFF}" srcOrd="0" destOrd="0" parTransId="{5AA76F1C-02E5-42AC-8226-B9B413EE99EA}" sibTransId="{0B6F51A2-818B-4896-84AE-4C997E00A2F4}"/>
    <dgm:cxn modelId="{F3916582-014C-40A5-90FC-02334DAD92C5}" srcId="{F65BA5DD-F03F-4EA7-83A2-34EDB1C5EC1D}" destId="{7BE3F657-177E-4CB8-9735-626406FB24D1}" srcOrd="4" destOrd="0" parTransId="{C3BEC67E-474A-4DD6-A2A5-243C8A00126D}" sibTransId="{E937B49D-FFD3-47C5-9042-EEEA5DC9EC6A}"/>
    <dgm:cxn modelId="{036E0D17-376A-4D5C-B140-357B1A7A470E}" type="presOf" srcId="{E10A9459-2192-4B6E-A640-FA7490A53F42}" destId="{826BEF36-FCBC-4D70-B835-E32FC78CE13D}" srcOrd="0" destOrd="2" presId="urn:microsoft.com/office/officeart/2005/8/layout/hList6"/>
    <dgm:cxn modelId="{4C272CDF-E7BC-4B87-A0AB-FE09F66111C1}" srcId="{F65BA5DD-F03F-4EA7-83A2-34EDB1C5EC1D}" destId="{F524D97B-06A4-4333-A544-27B1293BF251}" srcOrd="2" destOrd="0" parTransId="{D3D541D9-5105-44D0-BB7D-86C85B66C788}" sibTransId="{9E9CC505-8DF0-47A1-8E12-E0A12EB579DC}"/>
    <dgm:cxn modelId="{9FB9D125-D371-4598-8C0C-31006EED9CEB}" type="presOf" srcId="{C90EB242-2968-4170-A02F-7C07C0F01A15}" destId="{13501058-0A4F-4F2C-B859-CC60E57741DE}" srcOrd="0" destOrd="2" presId="urn:microsoft.com/office/officeart/2005/8/layout/hList6"/>
    <dgm:cxn modelId="{D174E597-EAAD-428F-812A-E305AB90D8C9}" srcId="{F65BA5DD-F03F-4EA7-83A2-34EDB1C5EC1D}" destId="{55D8FA03-6A78-45B2-B1EA-D8E6B477815C}" srcOrd="3" destOrd="0" parTransId="{26D9C221-0CB7-48F6-9E66-7D545273B240}" sibTransId="{E1838D28-BF37-4095-9348-9914AD0628F6}"/>
    <dgm:cxn modelId="{EFE0DFA4-323D-4225-B0CE-5A546A73075D}" srcId="{F65BA5DD-F03F-4EA7-83A2-34EDB1C5EC1D}" destId="{B2438F61-ABFA-4CE4-BB99-3A119F04B45C}" srcOrd="0" destOrd="0" parTransId="{614FB065-D9CC-44C3-9931-89BE52065266}" sibTransId="{0C9B47CD-B73E-4550-A8B5-B6136130616A}"/>
    <dgm:cxn modelId="{95A5CC48-89F6-4D28-8183-159AE2CC4EBF}" type="presOf" srcId="{FFE8A43B-FB9D-419D-8F24-7856AA5CC631}" destId="{826BEF36-FCBC-4D70-B835-E32FC78CE13D}" srcOrd="0" destOrd="3" presId="urn:microsoft.com/office/officeart/2005/8/layout/hList6"/>
    <dgm:cxn modelId="{4284BCC5-2A04-47AB-822F-9D72AA3DCDF9}" srcId="{F65BA5DD-F03F-4EA7-83A2-34EDB1C5EC1D}" destId="{C90EB242-2968-4170-A02F-7C07C0F01A15}" srcOrd="1" destOrd="0" parTransId="{241AA03B-B737-4AEC-AADC-BBB35DC675AD}" sibTransId="{AFD709F3-7019-4D10-BD42-D42A0DDE3A3F}"/>
    <dgm:cxn modelId="{F2FA1EAE-3617-42EA-A42E-A66F36C8D351}" srcId="{51E53937-E9E1-4EEE-B4FB-C417B29D22EE}" destId="{F65BA5DD-F03F-4EA7-83A2-34EDB1C5EC1D}" srcOrd="1" destOrd="0" parTransId="{C5416C99-E137-4558-BF93-84B517D4BA2D}" sibTransId="{75B5BDBA-C61C-4C87-865C-A85986ECB95C}"/>
    <dgm:cxn modelId="{84355DFB-5BA5-4202-9490-1770DD9AA534}" type="presOf" srcId="{FE44AB4E-CE5E-479D-91D6-52BF49D98AFF}" destId="{826BEF36-FCBC-4D70-B835-E32FC78CE13D}" srcOrd="0" destOrd="1" presId="urn:microsoft.com/office/officeart/2005/8/layout/hList6"/>
    <dgm:cxn modelId="{6B953FFD-6FE7-4409-A560-F36410BB7B0A}" type="presOf" srcId="{D2B4E0D2-8D23-4BBC-88A9-00D32EB4D715}" destId="{13501058-0A4F-4F2C-B859-CC60E57741DE}" srcOrd="0" destOrd="6" presId="urn:microsoft.com/office/officeart/2005/8/layout/hList6"/>
    <dgm:cxn modelId="{B510927D-DC85-4A05-BB51-35DAEE459496}" srcId="{F65BA5DD-F03F-4EA7-83A2-34EDB1C5EC1D}" destId="{D2B4E0D2-8D23-4BBC-88A9-00D32EB4D715}" srcOrd="5" destOrd="0" parTransId="{23B5DA1E-7F5F-497D-91AD-DC43B0FF554E}" sibTransId="{8B1C92B1-D253-40D0-8938-92D21834CA5C}"/>
    <dgm:cxn modelId="{FBA93988-65BF-44AB-8C30-48D4B83A8074}" type="presParOf" srcId="{83A0B938-31BF-4C07-835A-8AC3FD332528}" destId="{826BEF36-FCBC-4D70-B835-E32FC78CE13D}" srcOrd="0" destOrd="0" presId="urn:microsoft.com/office/officeart/2005/8/layout/hList6"/>
    <dgm:cxn modelId="{5BFFB61E-4734-4AC3-9C42-6CD89E306846}" type="presParOf" srcId="{83A0B938-31BF-4C07-835A-8AC3FD332528}" destId="{720BF5CC-19C0-47B3-86A2-70B26D1F2299}" srcOrd="1" destOrd="0" presId="urn:microsoft.com/office/officeart/2005/8/layout/hList6"/>
    <dgm:cxn modelId="{569C9C1C-3073-4053-8C61-6BA86FC88776}" type="presParOf" srcId="{83A0B938-31BF-4C07-835A-8AC3FD332528}" destId="{13501058-0A4F-4F2C-B859-CC60E57741DE}"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589D8DE-C65A-4BEE-93B3-3B706B7868B6}" type="doc">
      <dgm:prSet loTypeId="urn:microsoft.com/office/officeart/2005/8/layout/target3" loCatId="relationship" qsTypeId="urn:microsoft.com/office/officeart/2005/8/quickstyle/3d2#1" qsCatId="3D" csTypeId="urn:microsoft.com/office/officeart/2005/8/colors/colorful4" csCatId="colorful" phldr="1"/>
      <dgm:spPr/>
      <dgm:t>
        <a:bodyPr/>
        <a:lstStyle/>
        <a:p>
          <a:pPr rtl="1"/>
          <a:endParaRPr lang="ar-DZ"/>
        </a:p>
      </dgm:t>
    </dgm:pt>
    <dgm:pt modelId="{E9FC170B-16BC-48EF-BABB-0A5F84F0E0F7}">
      <dgm:prSet phldrT="[Texte]"/>
      <dgm:spPr/>
      <dgm:t>
        <a:bodyPr/>
        <a:lstStyle/>
        <a:p>
          <a:pPr rtl="0"/>
          <a:r>
            <a:rPr lang="en-US" b="1" dirty="0" smtClean="0"/>
            <a:t>Non-quantitative (non-Analytical) Method</a:t>
          </a:r>
          <a:endParaRPr lang="ar-DZ" dirty="0"/>
        </a:p>
      </dgm:t>
    </dgm:pt>
    <dgm:pt modelId="{4F4975E2-1BAC-422B-A20D-F6721B261E33}" type="parTrans" cxnId="{6C93DA23-2929-424F-A919-37A0F37D75DE}">
      <dgm:prSet/>
      <dgm:spPr/>
      <dgm:t>
        <a:bodyPr/>
        <a:lstStyle/>
        <a:p>
          <a:pPr rtl="1"/>
          <a:endParaRPr lang="ar-DZ"/>
        </a:p>
      </dgm:t>
    </dgm:pt>
    <dgm:pt modelId="{F7FC0A3F-4907-4DD7-8ACD-CFCB4DE1AB39}" type="sibTrans" cxnId="{6C93DA23-2929-424F-A919-37A0F37D75DE}">
      <dgm:prSet/>
      <dgm:spPr/>
      <dgm:t>
        <a:bodyPr/>
        <a:lstStyle/>
        <a:p>
          <a:pPr rtl="1"/>
          <a:endParaRPr lang="ar-DZ"/>
        </a:p>
      </dgm:t>
    </dgm:pt>
    <dgm:pt modelId="{C55233F6-FD51-4ADD-BB04-6A08A32E14C8}">
      <dgm:prSet phldrT="[Texte]"/>
      <dgm:spPr/>
      <dgm:t>
        <a:bodyPr/>
        <a:lstStyle/>
        <a:p>
          <a:pPr rtl="0"/>
          <a:r>
            <a:rPr lang="en-US" b="1" dirty="0" smtClean="0"/>
            <a:t>Ranking Method</a:t>
          </a:r>
          <a:endParaRPr lang="ar-DZ" dirty="0"/>
        </a:p>
      </dgm:t>
    </dgm:pt>
    <dgm:pt modelId="{780A7A54-2A55-4BB4-8693-E10579926454}" type="parTrans" cxnId="{C704D53F-45AA-4042-A031-4892A4B56548}">
      <dgm:prSet/>
      <dgm:spPr/>
      <dgm:t>
        <a:bodyPr/>
        <a:lstStyle/>
        <a:p>
          <a:pPr rtl="1"/>
          <a:endParaRPr lang="ar-DZ"/>
        </a:p>
      </dgm:t>
    </dgm:pt>
    <dgm:pt modelId="{9FDC0D57-15F5-4459-80FB-DB62BF6E869E}" type="sibTrans" cxnId="{C704D53F-45AA-4042-A031-4892A4B56548}">
      <dgm:prSet/>
      <dgm:spPr/>
      <dgm:t>
        <a:bodyPr/>
        <a:lstStyle/>
        <a:p>
          <a:pPr rtl="1"/>
          <a:endParaRPr lang="ar-DZ"/>
        </a:p>
      </dgm:t>
    </dgm:pt>
    <dgm:pt modelId="{6A777E7B-7944-4711-8373-2C8EE5E7972E}">
      <dgm:prSet phldrT="[Texte]"/>
      <dgm:spPr/>
      <dgm:t>
        <a:bodyPr/>
        <a:lstStyle/>
        <a:p>
          <a:pPr rtl="0"/>
          <a:r>
            <a:rPr lang="en-US" b="1" dirty="0" smtClean="0"/>
            <a:t>Classification Method</a:t>
          </a:r>
          <a:endParaRPr lang="ar-DZ" dirty="0"/>
        </a:p>
      </dgm:t>
    </dgm:pt>
    <dgm:pt modelId="{2F548E24-E6DA-4E9C-936E-D3A83FA8B43C}" type="parTrans" cxnId="{E6CF3E84-9E61-40D5-9E6A-7994CAB6B612}">
      <dgm:prSet/>
      <dgm:spPr/>
      <dgm:t>
        <a:bodyPr/>
        <a:lstStyle/>
        <a:p>
          <a:pPr rtl="1"/>
          <a:endParaRPr lang="ar-DZ"/>
        </a:p>
      </dgm:t>
    </dgm:pt>
    <dgm:pt modelId="{02F90553-D5F5-4C9A-A09F-ACE4BE6B4D22}" type="sibTrans" cxnId="{E6CF3E84-9E61-40D5-9E6A-7994CAB6B612}">
      <dgm:prSet/>
      <dgm:spPr/>
      <dgm:t>
        <a:bodyPr/>
        <a:lstStyle/>
        <a:p>
          <a:pPr rtl="1"/>
          <a:endParaRPr lang="ar-DZ"/>
        </a:p>
      </dgm:t>
    </dgm:pt>
    <dgm:pt modelId="{2D94589F-A66E-4214-AFA5-20CEC0862577}">
      <dgm:prSet phldrT="[Texte]"/>
      <dgm:spPr/>
      <dgm:t>
        <a:bodyPr/>
        <a:lstStyle/>
        <a:p>
          <a:pPr rtl="0"/>
          <a:r>
            <a:rPr lang="en-US" b="1" dirty="0" smtClean="0"/>
            <a:t>Quantitative (Analytical) Method</a:t>
          </a:r>
          <a:endParaRPr lang="ar-DZ" dirty="0"/>
        </a:p>
      </dgm:t>
    </dgm:pt>
    <dgm:pt modelId="{1961F8A2-222C-4DA7-98C2-46341F882042}" type="parTrans" cxnId="{65CBB28B-1A2C-4A15-BDAC-C3E584B7EC00}">
      <dgm:prSet/>
      <dgm:spPr/>
      <dgm:t>
        <a:bodyPr/>
        <a:lstStyle/>
        <a:p>
          <a:pPr rtl="1"/>
          <a:endParaRPr lang="ar-DZ"/>
        </a:p>
      </dgm:t>
    </dgm:pt>
    <dgm:pt modelId="{BB8882AC-4519-4AFE-87CB-D9AE263F686A}" type="sibTrans" cxnId="{65CBB28B-1A2C-4A15-BDAC-C3E584B7EC00}">
      <dgm:prSet/>
      <dgm:spPr/>
      <dgm:t>
        <a:bodyPr/>
        <a:lstStyle/>
        <a:p>
          <a:pPr rtl="1"/>
          <a:endParaRPr lang="ar-DZ"/>
        </a:p>
      </dgm:t>
    </dgm:pt>
    <dgm:pt modelId="{EBFBB417-9554-4FD6-B523-E2C2118D1063}">
      <dgm:prSet phldrT="[Texte]"/>
      <dgm:spPr/>
      <dgm:t>
        <a:bodyPr/>
        <a:lstStyle/>
        <a:p>
          <a:pPr rtl="0"/>
          <a:r>
            <a:rPr lang="en-US" b="1" dirty="0" smtClean="0"/>
            <a:t>Factor Comparison Method</a:t>
          </a:r>
          <a:endParaRPr lang="ar-DZ" dirty="0"/>
        </a:p>
      </dgm:t>
    </dgm:pt>
    <dgm:pt modelId="{701E4F4C-18DC-4627-9C14-67CBE10914B6}" type="parTrans" cxnId="{9525CB0E-7547-414F-81FD-0A916182C9A8}">
      <dgm:prSet/>
      <dgm:spPr/>
      <dgm:t>
        <a:bodyPr/>
        <a:lstStyle/>
        <a:p>
          <a:pPr rtl="1"/>
          <a:endParaRPr lang="ar-DZ"/>
        </a:p>
      </dgm:t>
    </dgm:pt>
    <dgm:pt modelId="{5FB73AEF-87F6-4EE7-A4D4-CA71F5428A65}" type="sibTrans" cxnId="{9525CB0E-7547-414F-81FD-0A916182C9A8}">
      <dgm:prSet/>
      <dgm:spPr/>
      <dgm:t>
        <a:bodyPr/>
        <a:lstStyle/>
        <a:p>
          <a:pPr rtl="1"/>
          <a:endParaRPr lang="ar-DZ"/>
        </a:p>
      </dgm:t>
    </dgm:pt>
    <dgm:pt modelId="{22CD2EB7-8B9B-4FD4-81A7-1BE18D89340D}">
      <dgm:prSet phldrT="[Texte]"/>
      <dgm:spPr/>
      <dgm:t>
        <a:bodyPr/>
        <a:lstStyle/>
        <a:p>
          <a:pPr rtl="0"/>
          <a:r>
            <a:rPr lang="en-US" b="1" dirty="0" smtClean="0"/>
            <a:t>Point Method</a:t>
          </a:r>
          <a:endParaRPr lang="ar-DZ" dirty="0"/>
        </a:p>
      </dgm:t>
    </dgm:pt>
    <dgm:pt modelId="{80F094BC-0F05-49DE-BCEE-0AC72698B6C3}" type="parTrans" cxnId="{1327C94A-1A69-4EB4-BEBE-36BBB2FE9061}">
      <dgm:prSet/>
      <dgm:spPr/>
      <dgm:t>
        <a:bodyPr/>
        <a:lstStyle/>
        <a:p>
          <a:pPr rtl="1"/>
          <a:endParaRPr lang="ar-DZ"/>
        </a:p>
      </dgm:t>
    </dgm:pt>
    <dgm:pt modelId="{5CFC9590-1300-45FE-B6C9-6778E39D6E90}" type="sibTrans" cxnId="{1327C94A-1A69-4EB4-BEBE-36BBB2FE9061}">
      <dgm:prSet/>
      <dgm:spPr/>
      <dgm:t>
        <a:bodyPr/>
        <a:lstStyle/>
        <a:p>
          <a:pPr rtl="1"/>
          <a:endParaRPr lang="ar-DZ"/>
        </a:p>
      </dgm:t>
    </dgm:pt>
    <dgm:pt modelId="{C76DC937-F431-41AD-9211-EAD3E205CB90}" type="pres">
      <dgm:prSet presAssocID="{8589D8DE-C65A-4BEE-93B3-3B706B7868B6}" presName="Name0" presStyleCnt="0">
        <dgm:presLayoutVars>
          <dgm:chMax val="7"/>
          <dgm:dir/>
          <dgm:animLvl val="lvl"/>
          <dgm:resizeHandles val="exact"/>
        </dgm:presLayoutVars>
      </dgm:prSet>
      <dgm:spPr/>
      <dgm:t>
        <a:bodyPr/>
        <a:lstStyle/>
        <a:p>
          <a:pPr rtl="1"/>
          <a:endParaRPr lang="ar-DZ"/>
        </a:p>
      </dgm:t>
    </dgm:pt>
    <dgm:pt modelId="{98639A29-5B80-4A31-85CC-09D5D5F8F2B3}" type="pres">
      <dgm:prSet presAssocID="{E9FC170B-16BC-48EF-BABB-0A5F84F0E0F7}" presName="circle1" presStyleLbl="node1" presStyleIdx="0" presStyleCnt="2"/>
      <dgm:spPr/>
    </dgm:pt>
    <dgm:pt modelId="{8B2E0EDC-5233-4D26-85E1-B8CD80A769CB}" type="pres">
      <dgm:prSet presAssocID="{E9FC170B-16BC-48EF-BABB-0A5F84F0E0F7}" presName="space" presStyleCnt="0"/>
      <dgm:spPr/>
    </dgm:pt>
    <dgm:pt modelId="{FD550D7F-EE0D-4BAE-8D6C-10D67F230A36}" type="pres">
      <dgm:prSet presAssocID="{E9FC170B-16BC-48EF-BABB-0A5F84F0E0F7}" presName="rect1" presStyleLbl="alignAcc1" presStyleIdx="0" presStyleCnt="2"/>
      <dgm:spPr/>
      <dgm:t>
        <a:bodyPr/>
        <a:lstStyle/>
        <a:p>
          <a:pPr rtl="1"/>
          <a:endParaRPr lang="ar-DZ"/>
        </a:p>
      </dgm:t>
    </dgm:pt>
    <dgm:pt modelId="{2F76CD23-B296-4896-AEBA-80314CD5459F}" type="pres">
      <dgm:prSet presAssocID="{2D94589F-A66E-4214-AFA5-20CEC0862577}" presName="vertSpace2" presStyleLbl="node1" presStyleIdx="0" presStyleCnt="2"/>
      <dgm:spPr/>
    </dgm:pt>
    <dgm:pt modelId="{5B8E1970-215A-444A-8A72-EA36FC3BE2F6}" type="pres">
      <dgm:prSet presAssocID="{2D94589F-A66E-4214-AFA5-20CEC0862577}" presName="circle2" presStyleLbl="node1" presStyleIdx="1" presStyleCnt="2"/>
      <dgm:spPr/>
    </dgm:pt>
    <dgm:pt modelId="{3938085F-51C4-4816-8EBC-F56D5F10951C}" type="pres">
      <dgm:prSet presAssocID="{2D94589F-A66E-4214-AFA5-20CEC0862577}" presName="rect2" presStyleLbl="alignAcc1" presStyleIdx="1" presStyleCnt="2"/>
      <dgm:spPr/>
      <dgm:t>
        <a:bodyPr/>
        <a:lstStyle/>
        <a:p>
          <a:pPr rtl="1"/>
          <a:endParaRPr lang="ar-DZ"/>
        </a:p>
      </dgm:t>
    </dgm:pt>
    <dgm:pt modelId="{CA57F790-65B7-400A-B724-CF643F4F21EB}" type="pres">
      <dgm:prSet presAssocID="{E9FC170B-16BC-48EF-BABB-0A5F84F0E0F7}" presName="rect1ParTx" presStyleLbl="alignAcc1" presStyleIdx="1" presStyleCnt="2">
        <dgm:presLayoutVars>
          <dgm:chMax val="1"/>
          <dgm:bulletEnabled val="1"/>
        </dgm:presLayoutVars>
      </dgm:prSet>
      <dgm:spPr/>
      <dgm:t>
        <a:bodyPr/>
        <a:lstStyle/>
        <a:p>
          <a:pPr rtl="1"/>
          <a:endParaRPr lang="ar-DZ"/>
        </a:p>
      </dgm:t>
    </dgm:pt>
    <dgm:pt modelId="{9B263C3D-BAA5-4B42-B42E-0B95DE4E2323}" type="pres">
      <dgm:prSet presAssocID="{E9FC170B-16BC-48EF-BABB-0A5F84F0E0F7}" presName="rect1ChTx" presStyleLbl="alignAcc1" presStyleIdx="1" presStyleCnt="2">
        <dgm:presLayoutVars>
          <dgm:bulletEnabled val="1"/>
        </dgm:presLayoutVars>
      </dgm:prSet>
      <dgm:spPr/>
      <dgm:t>
        <a:bodyPr/>
        <a:lstStyle/>
        <a:p>
          <a:pPr rtl="1"/>
          <a:endParaRPr lang="ar-DZ"/>
        </a:p>
      </dgm:t>
    </dgm:pt>
    <dgm:pt modelId="{1FC59B5A-D17D-4329-8601-1EFE32CE1C9A}" type="pres">
      <dgm:prSet presAssocID="{2D94589F-A66E-4214-AFA5-20CEC0862577}" presName="rect2ParTx" presStyleLbl="alignAcc1" presStyleIdx="1" presStyleCnt="2">
        <dgm:presLayoutVars>
          <dgm:chMax val="1"/>
          <dgm:bulletEnabled val="1"/>
        </dgm:presLayoutVars>
      </dgm:prSet>
      <dgm:spPr/>
      <dgm:t>
        <a:bodyPr/>
        <a:lstStyle/>
        <a:p>
          <a:pPr rtl="1"/>
          <a:endParaRPr lang="ar-DZ"/>
        </a:p>
      </dgm:t>
    </dgm:pt>
    <dgm:pt modelId="{4F9AADC3-B529-4075-A030-BB53DC867F39}" type="pres">
      <dgm:prSet presAssocID="{2D94589F-A66E-4214-AFA5-20CEC0862577}" presName="rect2ChTx" presStyleLbl="alignAcc1" presStyleIdx="1" presStyleCnt="2">
        <dgm:presLayoutVars>
          <dgm:bulletEnabled val="1"/>
        </dgm:presLayoutVars>
      </dgm:prSet>
      <dgm:spPr/>
      <dgm:t>
        <a:bodyPr/>
        <a:lstStyle/>
        <a:p>
          <a:pPr rtl="1"/>
          <a:endParaRPr lang="ar-DZ"/>
        </a:p>
      </dgm:t>
    </dgm:pt>
  </dgm:ptLst>
  <dgm:cxnLst>
    <dgm:cxn modelId="{65CBB28B-1A2C-4A15-BDAC-C3E584B7EC00}" srcId="{8589D8DE-C65A-4BEE-93B3-3B706B7868B6}" destId="{2D94589F-A66E-4214-AFA5-20CEC0862577}" srcOrd="1" destOrd="0" parTransId="{1961F8A2-222C-4DA7-98C2-46341F882042}" sibTransId="{BB8882AC-4519-4AFE-87CB-D9AE263F686A}"/>
    <dgm:cxn modelId="{3A385AD4-66C1-4739-A85F-CFC9CE30BC12}" type="presOf" srcId="{C55233F6-FD51-4ADD-BB04-6A08A32E14C8}" destId="{9B263C3D-BAA5-4B42-B42E-0B95DE4E2323}" srcOrd="0" destOrd="0" presId="urn:microsoft.com/office/officeart/2005/8/layout/target3"/>
    <dgm:cxn modelId="{CA568832-6DC6-48B1-8BE3-8C2DE893791F}" type="presOf" srcId="{E9FC170B-16BC-48EF-BABB-0A5F84F0E0F7}" destId="{FD550D7F-EE0D-4BAE-8D6C-10D67F230A36}" srcOrd="0" destOrd="0" presId="urn:microsoft.com/office/officeart/2005/8/layout/target3"/>
    <dgm:cxn modelId="{6C93DA23-2929-424F-A919-37A0F37D75DE}" srcId="{8589D8DE-C65A-4BEE-93B3-3B706B7868B6}" destId="{E9FC170B-16BC-48EF-BABB-0A5F84F0E0F7}" srcOrd="0" destOrd="0" parTransId="{4F4975E2-1BAC-422B-A20D-F6721B261E33}" sibTransId="{F7FC0A3F-4907-4DD7-8ACD-CFCB4DE1AB39}"/>
    <dgm:cxn modelId="{79093A9F-00B2-47F4-8E71-2B8BF87C95DD}" type="presOf" srcId="{22CD2EB7-8B9B-4FD4-81A7-1BE18D89340D}" destId="{4F9AADC3-B529-4075-A030-BB53DC867F39}" srcOrd="0" destOrd="1" presId="urn:microsoft.com/office/officeart/2005/8/layout/target3"/>
    <dgm:cxn modelId="{2AE39932-DB4C-4A1B-BD7D-53B5573B1F44}" type="presOf" srcId="{EBFBB417-9554-4FD6-B523-E2C2118D1063}" destId="{4F9AADC3-B529-4075-A030-BB53DC867F39}" srcOrd="0" destOrd="0" presId="urn:microsoft.com/office/officeart/2005/8/layout/target3"/>
    <dgm:cxn modelId="{3FBAF286-4944-461C-B775-C2652E48649B}" type="presOf" srcId="{2D94589F-A66E-4214-AFA5-20CEC0862577}" destId="{1FC59B5A-D17D-4329-8601-1EFE32CE1C9A}" srcOrd="1" destOrd="0" presId="urn:microsoft.com/office/officeart/2005/8/layout/target3"/>
    <dgm:cxn modelId="{1327C94A-1A69-4EB4-BEBE-36BBB2FE9061}" srcId="{2D94589F-A66E-4214-AFA5-20CEC0862577}" destId="{22CD2EB7-8B9B-4FD4-81A7-1BE18D89340D}" srcOrd="1" destOrd="0" parTransId="{80F094BC-0F05-49DE-BCEE-0AC72698B6C3}" sibTransId="{5CFC9590-1300-45FE-B6C9-6778E39D6E90}"/>
    <dgm:cxn modelId="{387DC2BB-CB50-40B3-A511-CA0F53DC9ECC}" type="presOf" srcId="{6A777E7B-7944-4711-8373-2C8EE5E7972E}" destId="{9B263C3D-BAA5-4B42-B42E-0B95DE4E2323}" srcOrd="0" destOrd="1" presId="urn:microsoft.com/office/officeart/2005/8/layout/target3"/>
    <dgm:cxn modelId="{CE1656FA-34A8-4D7C-946C-EE81E8527770}" type="presOf" srcId="{2D94589F-A66E-4214-AFA5-20CEC0862577}" destId="{3938085F-51C4-4816-8EBC-F56D5F10951C}" srcOrd="0" destOrd="0" presId="urn:microsoft.com/office/officeart/2005/8/layout/target3"/>
    <dgm:cxn modelId="{9525CB0E-7547-414F-81FD-0A916182C9A8}" srcId="{2D94589F-A66E-4214-AFA5-20CEC0862577}" destId="{EBFBB417-9554-4FD6-B523-E2C2118D1063}" srcOrd="0" destOrd="0" parTransId="{701E4F4C-18DC-4627-9C14-67CBE10914B6}" sibTransId="{5FB73AEF-87F6-4EE7-A4D4-CA71F5428A65}"/>
    <dgm:cxn modelId="{E6CF3E84-9E61-40D5-9E6A-7994CAB6B612}" srcId="{E9FC170B-16BC-48EF-BABB-0A5F84F0E0F7}" destId="{6A777E7B-7944-4711-8373-2C8EE5E7972E}" srcOrd="1" destOrd="0" parTransId="{2F548E24-E6DA-4E9C-936E-D3A83FA8B43C}" sibTransId="{02F90553-D5F5-4C9A-A09F-ACE4BE6B4D22}"/>
    <dgm:cxn modelId="{C704D53F-45AA-4042-A031-4892A4B56548}" srcId="{E9FC170B-16BC-48EF-BABB-0A5F84F0E0F7}" destId="{C55233F6-FD51-4ADD-BB04-6A08A32E14C8}" srcOrd="0" destOrd="0" parTransId="{780A7A54-2A55-4BB4-8693-E10579926454}" sibTransId="{9FDC0D57-15F5-4459-80FB-DB62BF6E869E}"/>
    <dgm:cxn modelId="{0824425C-0A96-4C76-A1A3-295C7330DD7B}" type="presOf" srcId="{E9FC170B-16BC-48EF-BABB-0A5F84F0E0F7}" destId="{CA57F790-65B7-400A-B724-CF643F4F21EB}" srcOrd="1" destOrd="0" presId="urn:microsoft.com/office/officeart/2005/8/layout/target3"/>
    <dgm:cxn modelId="{C39B646A-4006-4C2F-8F0E-AB292CED2A19}" type="presOf" srcId="{8589D8DE-C65A-4BEE-93B3-3B706B7868B6}" destId="{C76DC937-F431-41AD-9211-EAD3E205CB90}" srcOrd="0" destOrd="0" presId="urn:microsoft.com/office/officeart/2005/8/layout/target3"/>
    <dgm:cxn modelId="{DE6FDEE9-A2E5-4DC1-8B07-008824F96CB5}" type="presParOf" srcId="{C76DC937-F431-41AD-9211-EAD3E205CB90}" destId="{98639A29-5B80-4A31-85CC-09D5D5F8F2B3}" srcOrd="0" destOrd="0" presId="urn:microsoft.com/office/officeart/2005/8/layout/target3"/>
    <dgm:cxn modelId="{B6C54401-72CB-43AB-82CF-93DF16DF4153}" type="presParOf" srcId="{C76DC937-F431-41AD-9211-EAD3E205CB90}" destId="{8B2E0EDC-5233-4D26-85E1-B8CD80A769CB}" srcOrd="1" destOrd="0" presId="urn:microsoft.com/office/officeart/2005/8/layout/target3"/>
    <dgm:cxn modelId="{BE65B85C-72D4-4D6D-9B89-D4C65010F058}" type="presParOf" srcId="{C76DC937-F431-41AD-9211-EAD3E205CB90}" destId="{FD550D7F-EE0D-4BAE-8D6C-10D67F230A36}" srcOrd="2" destOrd="0" presId="urn:microsoft.com/office/officeart/2005/8/layout/target3"/>
    <dgm:cxn modelId="{67FC4850-1B7E-4F0C-AF8A-EEB94A648845}" type="presParOf" srcId="{C76DC937-F431-41AD-9211-EAD3E205CB90}" destId="{2F76CD23-B296-4896-AEBA-80314CD5459F}" srcOrd="3" destOrd="0" presId="urn:microsoft.com/office/officeart/2005/8/layout/target3"/>
    <dgm:cxn modelId="{C21B97F7-919B-4674-88FE-CFFFA5E4F923}" type="presParOf" srcId="{C76DC937-F431-41AD-9211-EAD3E205CB90}" destId="{5B8E1970-215A-444A-8A72-EA36FC3BE2F6}" srcOrd="4" destOrd="0" presId="urn:microsoft.com/office/officeart/2005/8/layout/target3"/>
    <dgm:cxn modelId="{BE30E289-84EB-4F8F-B670-DCA583CE7242}" type="presParOf" srcId="{C76DC937-F431-41AD-9211-EAD3E205CB90}" destId="{3938085F-51C4-4816-8EBC-F56D5F10951C}" srcOrd="5" destOrd="0" presId="urn:microsoft.com/office/officeart/2005/8/layout/target3"/>
    <dgm:cxn modelId="{6EEB12AD-311B-437E-A58B-948B81226917}" type="presParOf" srcId="{C76DC937-F431-41AD-9211-EAD3E205CB90}" destId="{CA57F790-65B7-400A-B724-CF643F4F21EB}" srcOrd="6" destOrd="0" presId="urn:microsoft.com/office/officeart/2005/8/layout/target3"/>
    <dgm:cxn modelId="{47A150F6-99FD-45C5-868E-6921A569ACD8}" type="presParOf" srcId="{C76DC937-F431-41AD-9211-EAD3E205CB90}" destId="{9B263C3D-BAA5-4B42-B42E-0B95DE4E2323}" srcOrd="7" destOrd="0" presId="urn:microsoft.com/office/officeart/2005/8/layout/target3"/>
    <dgm:cxn modelId="{C1CD3A0F-513C-4299-BE68-B93B667F704C}" type="presParOf" srcId="{C76DC937-F431-41AD-9211-EAD3E205CB90}" destId="{1FC59B5A-D17D-4329-8601-1EFE32CE1C9A}" srcOrd="8" destOrd="0" presId="urn:microsoft.com/office/officeart/2005/8/layout/target3"/>
    <dgm:cxn modelId="{B99AF066-0A7A-4AD3-9364-BA41BA35AAAE}" type="presParOf" srcId="{C76DC937-F431-41AD-9211-EAD3E205CB90}" destId="{4F9AADC3-B529-4075-A030-BB53DC867F39}" srcOrd="9"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1585973-89C5-4330-8D86-A87856A808D2}" type="doc">
      <dgm:prSet loTypeId="urn:microsoft.com/office/officeart/2005/8/layout/funnel1" loCatId="process" qsTypeId="urn:microsoft.com/office/officeart/2005/8/quickstyle/simple3" qsCatId="simple" csTypeId="urn:microsoft.com/office/officeart/2005/8/colors/accent3_2" csCatId="accent3" phldr="1"/>
      <dgm:spPr/>
      <dgm:t>
        <a:bodyPr/>
        <a:lstStyle/>
        <a:p>
          <a:pPr rtl="1"/>
          <a:endParaRPr lang="ar-DZ"/>
        </a:p>
      </dgm:t>
    </dgm:pt>
    <dgm:pt modelId="{24961783-9264-44EC-9121-DA9B52B64F78}">
      <dgm:prSet phldrT="[Texte]" custT="1"/>
      <dgm:spPr/>
      <dgm:t>
        <a:bodyPr/>
        <a:lstStyle/>
        <a:p>
          <a:pPr rtl="1"/>
          <a:r>
            <a:rPr lang="en-US" sz="1800" b="1" dirty="0" smtClean="0"/>
            <a:t>Simple ranking</a:t>
          </a:r>
          <a:endParaRPr lang="ar-DZ" sz="1800" b="1" dirty="0"/>
        </a:p>
      </dgm:t>
    </dgm:pt>
    <dgm:pt modelId="{AE8325F6-77F7-4DED-BF04-63898B5037C6}" type="parTrans" cxnId="{BD327EC3-28BF-4E84-BF67-34FE1E5A67EC}">
      <dgm:prSet/>
      <dgm:spPr/>
      <dgm:t>
        <a:bodyPr/>
        <a:lstStyle/>
        <a:p>
          <a:pPr rtl="1"/>
          <a:endParaRPr lang="ar-DZ"/>
        </a:p>
      </dgm:t>
    </dgm:pt>
    <dgm:pt modelId="{0729E865-1C54-4314-8238-7D9F0385AC31}" type="sibTrans" cxnId="{BD327EC3-28BF-4E84-BF67-34FE1E5A67EC}">
      <dgm:prSet/>
      <dgm:spPr/>
      <dgm:t>
        <a:bodyPr/>
        <a:lstStyle/>
        <a:p>
          <a:pPr rtl="1"/>
          <a:endParaRPr lang="ar-DZ"/>
        </a:p>
      </dgm:t>
    </dgm:pt>
    <dgm:pt modelId="{63D0751E-203D-480A-968A-FA6F116D18BD}">
      <dgm:prSet phldrT="[Texte]" custT="1"/>
      <dgm:spPr/>
      <dgm:t>
        <a:bodyPr/>
        <a:lstStyle/>
        <a:p>
          <a:pPr rtl="1"/>
          <a:r>
            <a:rPr lang="en-US" sz="1800" b="1" dirty="0" smtClean="0"/>
            <a:t>Alternation ranking</a:t>
          </a:r>
          <a:endParaRPr lang="ar-DZ" sz="1800" b="1" dirty="0"/>
        </a:p>
      </dgm:t>
    </dgm:pt>
    <dgm:pt modelId="{E074A923-36D9-453C-B823-5BC6B5D8FF1C}" type="parTrans" cxnId="{3566E6DA-77EB-42F7-B126-C8ECC5012460}">
      <dgm:prSet/>
      <dgm:spPr/>
      <dgm:t>
        <a:bodyPr/>
        <a:lstStyle/>
        <a:p>
          <a:pPr rtl="1"/>
          <a:endParaRPr lang="ar-DZ"/>
        </a:p>
      </dgm:t>
    </dgm:pt>
    <dgm:pt modelId="{7384040D-2DFF-4D18-9CE0-D36A0235C310}" type="sibTrans" cxnId="{3566E6DA-77EB-42F7-B126-C8ECC5012460}">
      <dgm:prSet/>
      <dgm:spPr/>
      <dgm:t>
        <a:bodyPr/>
        <a:lstStyle/>
        <a:p>
          <a:pPr rtl="1"/>
          <a:endParaRPr lang="ar-DZ"/>
        </a:p>
      </dgm:t>
    </dgm:pt>
    <dgm:pt modelId="{AA51F157-081A-4D70-850F-881DA213FDE7}">
      <dgm:prSet phldrT="[Texte]" custT="1"/>
      <dgm:spPr/>
      <dgm:t>
        <a:bodyPr/>
        <a:lstStyle/>
        <a:p>
          <a:pPr rtl="1"/>
          <a:r>
            <a:rPr lang="en-US" sz="1800" b="1" dirty="0" smtClean="0"/>
            <a:t>Paired comparison ranking</a:t>
          </a:r>
          <a:endParaRPr lang="ar-DZ" sz="1800" b="1" dirty="0"/>
        </a:p>
      </dgm:t>
    </dgm:pt>
    <dgm:pt modelId="{30C43545-6E9C-40F8-9CBB-F3410739535C}" type="parTrans" cxnId="{546E2AD4-6532-456A-A4C1-2B4914F312F1}">
      <dgm:prSet/>
      <dgm:spPr/>
      <dgm:t>
        <a:bodyPr/>
        <a:lstStyle/>
        <a:p>
          <a:pPr rtl="1"/>
          <a:endParaRPr lang="ar-DZ"/>
        </a:p>
      </dgm:t>
    </dgm:pt>
    <dgm:pt modelId="{5105C1A9-5F64-4055-ABD2-6BE8B5D0B9A3}" type="sibTrans" cxnId="{546E2AD4-6532-456A-A4C1-2B4914F312F1}">
      <dgm:prSet/>
      <dgm:spPr/>
      <dgm:t>
        <a:bodyPr/>
        <a:lstStyle/>
        <a:p>
          <a:pPr rtl="1"/>
          <a:endParaRPr lang="ar-DZ"/>
        </a:p>
      </dgm:t>
    </dgm:pt>
    <dgm:pt modelId="{A2AA20EE-ECBF-4440-9668-D5611B6C8DA2}">
      <dgm:prSet phldrT="[Texte]"/>
      <dgm:spPr/>
      <dgm:t>
        <a:bodyPr/>
        <a:lstStyle/>
        <a:p>
          <a:pPr rtl="1"/>
          <a:r>
            <a:rPr lang="en-US" b="1" dirty="0" smtClean="0"/>
            <a:t>Job Ranking</a:t>
          </a:r>
          <a:endParaRPr lang="ar-DZ" b="1" dirty="0"/>
        </a:p>
      </dgm:t>
    </dgm:pt>
    <dgm:pt modelId="{18C12882-1280-4C61-A976-D2DEF20A3E07}" type="parTrans" cxnId="{2585B114-86B3-4A0D-9B4B-274A7785C2BE}">
      <dgm:prSet/>
      <dgm:spPr/>
      <dgm:t>
        <a:bodyPr/>
        <a:lstStyle/>
        <a:p>
          <a:pPr rtl="1"/>
          <a:endParaRPr lang="ar-DZ"/>
        </a:p>
      </dgm:t>
    </dgm:pt>
    <dgm:pt modelId="{7EF35491-8D88-4316-AEAC-3D1F997F74F4}" type="sibTrans" cxnId="{2585B114-86B3-4A0D-9B4B-274A7785C2BE}">
      <dgm:prSet/>
      <dgm:spPr/>
      <dgm:t>
        <a:bodyPr/>
        <a:lstStyle/>
        <a:p>
          <a:pPr rtl="1"/>
          <a:endParaRPr lang="ar-DZ"/>
        </a:p>
      </dgm:t>
    </dgm:pt>
    <dgm:pt modelId="{58987FE0-1D3A-4AE5-84E9-717C2502071F}" type="pres">
      <dgm:prSet presAssocID="{01585973-89C5-4330-8D86-A87856A808D2}" presName="Name0" presStyleCnt="0">
        <dgm:presLayoutVars>
          <dgm:chMax val="4"/>
          <dgm:resizeHandles val="exact"/>
        </dgm:presLayoutVars>
      </dgm:prSet>
      <dgm:spPr/>
      <dgm:t>
        <a:bodyPr/>
        <a:lstStyle/>
        <a:p>
          <a:pPr rtl="1"/>
          <a:endParaRPr lang="ar-DZ"/>
        </a:p>
      </dgm:t>
    </dgm:pt>
    <dgm:pt modelId="{6BFB1383-30D8-43AB-8012-5341714D916F}" type="pres">
      <dgm:prSet presAssocID="{01585973-89C5-4330-8D86-A87856A808D2}" presName="ellipse" presStyleLbl="trBgShp" presStyleIdx="0" presStyleCnt="1"/>
      <dgm:spPr/>
    </dgm:pt>
    <dgm:pt modelId="{72EA398C-06A2-41E6-98EA-533EC980B3F0}" type="pres">
      <dgm:prSet presAssocID="{01585973-89C5-4330-8D86-A87856A808D2}" presName="arrow1" presStyleLbl="fgShp" presStyleIdx="0" presStyleCnt="1"/>
      <dgm:spPr/>
    </dgm:pt>
    <dgm:pt modelId="{0E4859BD-4335-448E-A7A6-5BD6CBA1A4D8}" type="pres">
      <dgm:prSet presAssocID="{01585973-89C5-4330-8D86-A87856A808D2}" presName="rectangle" presStyleLbl="revTx" presStyleIdx="0" presStyleCnt="1">
        <dgm:presLayoutVars>
          <dgm:bulletEnabled val="1"/>
        </dgm:presLayoutVars>
      </dgm:prSet>
      <dgm:spPr/>
      <dgm:t>
        <a:bodyPr/>
        <a:lstStyle/>
        <a:p>
          <a:pPr rtl="1"/>
          <a:endParaRPr lang="ar-DZ"/>
        </a:p>
      </dgm:t>
    </dgm:pt>
    <dgm:pt modelId="{2832E226-AD4C-4BA7-954F-D69FBFBAC63F}" type="pres">
      <dgm:prSet presAssocID="{63D0751E-203D-480A-968A-FA6F116D18BD}" presName="item1" presStyleLbl="node1" presStyleIdx="0" presStyleCnt="3" custScaleX="133131">
        <dgm:presLayoutVars>
          <dgm:bulletEnabled val="1"/>
        </dgm:presLayoutVars>
      </dgm:prSet>
      <dgm:spPr/>
      <dgm:t>
        <a:bodyPr/>
        <a:lstStyle/>
        <a:p>
          <a:pPr rtl="1"/>
          <a:endParaRPr lang="ar-DZ"/>
        </a:p>
      </dgm:t>
    </dgm:pt>
    <dgm:pt modelId="{D682E226-8F0C-4233-94E5-2B96016EBE5F}" type="pres">
      <dgm:prSet presAssocID="{AA51F157-081A-4D70-850F-881DA213FDE7}" presName="item2" presStyleLbl="node1" presStyleIdx="1" presStyleCnt="3" custScaleX="147159" custLinFactNeighborX="0" custLinFactNeighborY="-15240">
        <dgm:presLayoutVars>
          <dgm:bulletEnabled val="1"/>
        </dgm:presLayoutVars>
      </dgm:prSet>
      <dgm:spPr/>
      <dgm:t>
        <a:bodyPr/>
        <a:lstStyle/>
        <a:p>
          <a:pPr rtl="1"/>
          <a:endParaRPr lang="ar-DZ"/>
        </a:p>
      </dgm:t>
    </dgm:pt>
    <dgm:pt modelId="{AAA6FB2F-9692-4197-9383-7D3D1D4E9CEA}" type="pres">
      <dgm:prSet presAssocID="{A2AA20EE-ECBF-4440-9668-D5611B6C8DA2}" presName="item3" presStyleLbl="node1" presStyleIdx="2" presStyleCnt="3" custLinFactNeighborX="14501" custLinFactNeighborY="-2286">
        <dgm:presLayoutVars>
          <dgm:bulletEnabled val="1"/>
        </dgm:presLayoutVars>
      </dgm:prSet>
      <dgm:spPr/>
      <dgm:t>
        <a:bodyPr/>
        <a:lstStyle/>
        <a:p>
          <a:pPr rtl="1"/>
          <a:endParaRPr lang="ar-DZ"/>
        </a:p>
      </dgm:t>
    </dgm:pt>
    <dgm:pt modelId="{2120AF8E-8783-4ACC-A2E0-9EDFC8132316}" type="pres">
      <dgm:prSet presAssocID="{01585973-89C5-4330-8D86-A87856A808D2}" presName="funnel" presStyleLbl="trAlignAcc1" presStyleIdx="0" presStyleCnt="1"/>
      <dgm:spPr/>
    </dgm:pt>
  </dgm:ptLst>
  <dgm:cxnLst>
    <dgm:cxn modelId="{C2C42793-AFAF-4667-9B01-72FC9380C507}" type="presOf" srcId="{01585973-89C5-4330-8D86-A87856A808D2}" destId="{58987FE0-1D3A-4AE5-84E9-717C2502071F}" srcOrd="0" destOrd="0" presId="urn:microsoft.com/office/officeart/2005/8/layout/funnel1"/>
    <dgm:cxn modelId="{22AB0900-FCD7-4BF4-891E-6DA50019636D}" type="presOf" srcId="{AA51F157-081A-4D70-850F-881DA213FDE7}" destId="{2832E226-AD4C-4BA7-954F-D69FBFBAC63F}" srcOrd="0" destOrd="0" presId="urn:microsoft.com/office/officeart/2005/8/layout/funnel1"/>
    <dgm:cxn modelId="{2585B114-86B3-4A0D-9B4B-274A7785C2BE}" srcId="{01585973-89C5-4330-8D86-A87856A808D2}" destId="{A2AA20EE-ECBF-4440-9668-D5611B6C8DA2}" srcOrd="3" destOrd="0" parTransId="{18C12882-1280-4C61-A976-D2DEF20A3E07}" sibTransId="{7EF35491-8D88-4316-AEAC-3D1F997F74F4}"/>
    <dgm:cxn modelId="{3566E6DA-77EB-42F7-B126-C8ECC5012460}" srcId="{01585973-89C5-4330-8D86-A87856A808D2}" destId="{63D0751E-203D-480A-968A-FA6F116D18BD}" srcOrd="1" destOrd="0" parTransId="{E074A923-36D9-453C-B823-5BC6B5D8FF1C}" sibTransId="{7384040D-2DFF-4D18-9CE0-D36A0235C310}"/>
    <dgm:cxn modelId="{BD327EC3-28BF-4E84-BF67-34FE1E5A67EC}" srcId="{01585973-89C5-4330-8D86-A87856A808D2}" destId="{24961783-9264-44EC-9121-DA9B52B64F78}" srcOrd="0" destOrd="0" parTransId="{AE8325F6-77F7-4DED-BF04-63898B5037C6}" sibTransId="{0729E865-1C54-4314-8238-7D9F0385AC31}"/>
    <dgm:cxn modelId="{73B1524F-2E6B-4EFE-A045-BB4EBDCDE725}" type="presOf" srcId="{24961783-9264-44EC-9121-DA9B52B64F78}" destId="{AAA6FB2F-9692-4197-9383-7D3D1D4E9CEA}" srcOrd="0" destOrd="0" presId="urn:microsoft.com/office/officeart/2005/8/layout/funnel1"/>
    <dgm:cxn modelId="{2E801DDB-50CA-45EE-98F4-3B983C9752EF}" type="presOf" srcId="{63D0751E-203D-480A-968A-FA6F116D18BD}" destId="{D682E226-8F0C-4233-94E5-2B96016EBE5F}" srcOrd="0" destOrd="0" presId="urn:microsoft.com/office/officeart/2005/8/layout/funnel1"/>
    <dgm:cxn modelId="{546E2AD4-6532-456A-A4C1-2B4914F312F1}" srcId="{01585973-89C5-4330-8D86-A87856A808D2}" destId="{AA51F157-081A-4D70-850F-881DA213FDE7}" srcOrd="2" destOrd="0" parTransId="{30C43545-6E9C-40F8-9CBB-F3410739535C}" sibTransId="{5105C1A9-5F64-4055-ABD2-6BE8B5D0B9A3}"/>
    <dgm:cxn modelId="{CAFDB23F-62D9-4AA8-A195-EC19215BAE93}" type="presOf" srcId="{A2AA20EE-ECBF-4440-9668-D5611B6C8DA2}" destId="{0E4859BD-4335-448E-A7A6-5BD6CBA1A4D8}" srcOrd="0" destOrd="0" presId="urn:microsoft.com/office/officeart/2005/8/layout/funnel1"/>
    <dgm:cxn modelId="{98CC913E-DBAC-4989-8B86-6D7AE0AF6DDB}" type="presParOf" srcId="{58987FE0-1D3A-4AE5-84E9-717C2502071F}" destId="{6BFB1383-30D8-43AB-8012-5341714D916F}" srcOrd="0" destOrd="0" presId="urn:microsoft.com/office/officeart/2005/8/layout/funnel1"/>
    <dgm:cxn modelId="{1E3E0189-41F3-48F3-9214-8CE79A197A76}" type="presParOf" srcId="{58987FE0-1D3A-4AE5-84E9-717C2502071F}" destId="{72EA398C-06A2-41E6-98EA-533EC980B3F0}" srcOrd="1" destOrd="0" presId="urn:microsoft.com/office/officeart/2005/8/layout/funnel1"/>
    <dgm:cxn modelId="{43D2A95C-9F39-4CE2-A20F-860DDFFA30BB}" type="presParOf" srcId="{58987FE0-1D3A-4AE5-84E9-717C2502071F}" destId="{0E4859BD-4335-448E-A7A6-5BD6CBA1A4D8}" srcOrd="2" destOrd="0" presId="urn:microsoft.com/office/officeart/2005/8/layout/funnel1"/>
    <dgm:cxn modelId="{82F8A5CB-8B0C-425A-B158-9137FE320028}" type="presParOf" srcId="{58987FE0-1D3A-4AE5-84E9-717C2502071F}" destId="{2832E226-AD4C-4BA7-954F-D69FBFBAC63F}" srcOrd="3" destOrd="0" presId="urn:microsoft.com/office/officeart/2005/8/layout/funnel1"/>
    <dgm:cxn modelId="{76F97B2E-FDF1-4FBB-9C50-3FCBC259D2A0}" type="presParOf" srcId="{58987FE0-1D3A-4AE5-84E9-717C2502071F}" destId="{D682E226-8F0C-4233-94E5-2B96016EBE5F}" srcOrd="4" destOrd="0" presId="urn:microsoft.com/office/officeart/2005/8/layout/funnel1"/>
    <dgm:cxn modelId="{6D180E08-A79F-45D2-BA5F-A83F1CD426BF}" type="presParOf" srcId="{58987FE0-1D3A-4AE5-84E9-717C2502071F}" destId="{AAA6FB2F-9692-4197-9383-7D3D1D4E9CEA}" srcOrd="5" destOrd="0" presId="urn:microsoft.com/office/officeart/2005/8/layout/funnel1"/>
    <dgm:cxn modelId="{430A5F39-31AB-4DDD-8647-BBACF518C892}" type="presParOf" srcId="{58987FE0-1D3A-4AE5-84E9-717C2502071F}" destId="{2120AF8E-8783-4ACC-A2E0-9EDFC8132316}"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C7D03D6-51EC-4E00-A1FC-318C9D1CD324}" type="doc">
      <dgm:prSet loTypeId="urn:microsoft.com/office/officeart/2005/8/layout/list1" loCatId="list" qsTypeId="urn:microsoft.com/office/officeart/2005/8/quickstyle/simple1" qsCatId="simple" csTypeId="urn:microsoft.com/office/officeart/2005/8/colors/colorful3" csCatId="colorful" phldr="1"/>
      <dgm:spPr/>
      <dgm:t>
        <a:bodyPr/>
        <a:lstStyle/>
        <a:p>
          <a:pPr rtl="1"/>
          <a:endParaRPr lang="ar-DZ"/>
        </a:p>
      </dgm:t>
    </dgm:pt>
    <dgm:pt modelId="{32A02F54-031D-4665-B42C-68E55F850F93}">
      <dgm:prSet phldrT="[Texte]" custT="1"/>
      <dgm:spPr/>
      <dgm:t>
        <a:bodyPr/>
        <a:lstStyle/>
        <a:p>
          <a:pPr algn="just" rtl="0"/>
          <a:r>
            <a:rPr lang="en-US" sz="2000" b="1" i="1" dirty="0" smtClean="0">
              <a:solidFill>
                <a:schemeClr val="tx1"/>
              </a:solidFill>
            </a:rPr>
            <a:t>Conduct Job Analysis</a:t>
          </a:r>
          <a:endParaRPr lang="ar-DZ" sz="2000" dirty="0">
            <a:solidFill>
              <a:schemeClr val="tx1"/>
            </a:solidFill>
          </a:endParaRPr>
        </a:p>
      </dgm:t>
    </dgm:pt>
    <dgm:pt modelId="{B2B64FDF-54F5-4A68-9E9F-3E9E44E86F54}" type="parTrans" cxnId="{DA45AC09-8854-492D-8BA8-8D5D958543C5}">
      <dgm:prSet/>
      <dgm:spPr/>
      <dgm:t>
        <a:bodyPr/>
        <a:lstStyle/>
        <a:p>
          <a:pPr rtl="1"/>
          <a:endParaRPr lang="ar-DZ"/>
        </a:p>
      </dgm:t>
    </dgm:pt>
    <dgm:pt modelId="{FD79E1C8-2D59-474F-99A7-187699F5CC6A}" type="sibTrans" cxnId="{DA45AC09-8854-492D-8BA8-8D5D958543C5}">
      <dgm:prSet/>
      <dgm:spPr/>
      <dgm:t>
        <a:bodyPr/>
        <a:lstStyle/>
        <a:p>
          <a:pPr rtl="1"/>
          <a:endParaRPr lang="ar-DZ"/>
        </a:p>
      </dgm:t>
    </dgm:pt>
    <dgm:pt modelId="{FDFF069C-EE78-42B9-892E-0BF9040C2D39}">
      <dgm:prSet phldrT="[Texte]" custT="1"/>
      <dgm:spPr/>
      <dgm:t>
        <a:bodyPr/>
        <a:lstStyle/>
        <a:p>
          <a:pPr rtl="0"/>
          <a:r>
            <a:rPr lang="en-US" sz="2000" b="1" i="1" dirty="0" smtClean="0">
              <a:solidFill>
                <a:schemeClr val="tx1"/>
              </a:solidFill>
            </a:rPr>
            <a:t>Select Benchmark Jobs</a:t>
          </a:r>
          <a:endParaRPr lang="ar-DZ" sz="2000" dirty="0">
            <a:solidFill>
              <a:schemeClr val="tx1"/>
            </a:solidFill>
          </a:endParaRPr>
        </a:p>
      </dgm:t>
    </dgm:pt>
    <dgm:pt modelId="{D358BEBA-6195-4C8C-93FD-DC73A192D219}" type="parTrans" cxnId="{EB8C2286-5B3A-4C9C-97D5-E750E4971746}">
      <dgm:prSet/>
      <dgm:spPr/>
      <dgm:t>
        <a:bodyPr/>
        <a:lstStyle/>
        <a:p>
          <a:pPr rtl="1"/>
          <a:endParaRPr lang="ar-DZ"/>
        </a:p>
      </dgm:t>
    </dgm:pt>
    <dgm:pt modelId="{DF2C5034-508D-4890-A135-73A3CE966D7E}" type="sibTrans" cxnId="{EB8C2286-5B3A-4C9C-97D5-E750E4971746}">
      <dgm:prSet/>
      <dgm:spPr/>
      <dgm:t>
        <a:bodyPr/>
        <a:lstStyle/>
        <a:p>
          <a:pPr rtl="1"/>
          <a:endParaRPr lang="ar-DZ"/>
        </a:p>
      </dgm:t>
    </dgm:pt>
    <dgm:pt modelId="{C64D613E-4CEB-4529-B181-CE94848D5F37}">
      <dgm:prSet phldrT="[Texte]" custT="1"/>
      <dgm:spPr/>
      <dgm:t>
        <a:bodyPr/>
        <a:lstStyle/>
        <a:p>
          <a:pPr rtl="1"/>
          <a:r>
            <a:rPr lang="en-US" sz="2000" b="1" i="1" dirty="0" smtClean="0">
              <a:solidFill>
                <a:schemeClr val="tx1"/>
              </a:solidFill>
            </a:rPr>
            <a:t>Apply the Scale</a:t>
          </a:r>
          <a:endParaRPr lang="ar-DZ" sz="2000" dirty="0">
            <a:solidFill>
              <a:schemeClr val="tx1"/>
            </a:solidFill>
          </a:endParaRPr>
        </a:p>
      </dgm:t>
    </dgm:pt>
    <dgm:pt modelId="{0A2D8D2A-AEC6-4ACC-8738-D5A1072F8BFF}" type="parTrans" cxnId="{36CF4D8C-1DD4-46BA-9938-1DB7EDE07FD3}">
      <dgm:prSet/>
      <dgm:spPr/>
      <dgm:t>
        <a:bodyPr/>
        <a:lstStyle/>
        <a:p>
          <a:pPr rtl="1"/>
          <a:endParaRPr lang="ar-DZ"/>
        </a:p>
      </dgm:t>
    </dgm:pt>
    <dgm:pt modelId="{BBC115A6-99A1-4FB1-A62D-9F591CBBF363}" type="sibTrans" cxnId="{36CF4D8C-1DD4-46BA-9938-1DB7EDE07FD3}">
      <dgm:prSet/>
      <dgm:spPr/>
      <dgm:t>
        <a:bodyPr/>
        <a:lstStyle/>
        <a:p>
          <a:pPr rtl="1"/>
          <a:endParaRPr lang="ar-DZ"/>
        </a:p>
      </dgm:t>
    </dgm:pt>
    <dgm:pt modelId="{450951D5-8B9F-44BF-B60A-A01EFCF97236}">
      <dgm:prSet custT="1"/>
      <dgm:spPr/>
      <dgm:t>
        <a:bodyPr/>
        <a:lstStyle/>
        <a:p>
          <a:pPr rtl="1"/>
          <a:r>
            <a:rPr lang="fr-FR" sz="2000" b="1" i="1" dirty="0" smtClean="0">
              <a:solidFill>
                <a:schemeClr val="tx1"/>
              </a:solidFill>
            </a:rPr>
            <a:t>Rank </a:t>
          </a:r>
          <a:r>
            <a:rPr lang="en-US" sz="2000" b="1" i="1" dirty="0" smtClean="0">
              <a:solidFill>
                <a:schemeClr val="tx1"/>
              </a:solidFill>
            </a:rPr>
            <a:t>Benchmark Jobs on Each Factor</a:t>
          </a:r>
          <a:endParaRPr lang="ar-DZ" sz="2000" dirty="0">
            <a:solidFill>
              <a:schemeClr val="tx1"/>
            </a:solidFill>
          </a:endParaRPr>
        </a:p>
      </dgm:t>
    </dgm:pt>
    <dgm:pt modelId="{71D26A48-42A1-431D-A444-0A6488C41AB9}" type="parTrans" cxnId="{29D12C03-4C1D-41F1-BE6C-041EE3648DBB}">
      <dgm:prSet/>
      <dgm:spPr/>
      <dgm:t>
        <a:bodyPr/>
        <a:lstStyle/>
        <a:p>
          <a:pPr rtl="1"/>
          <a:endParaRPr lang="ar-DZ"/>
        </a:p>
      </dgm:t>
    </dgm:pt>
    <dgm:pt modelId="{BB6B95E1-C812-4101-82DA-49EC8AC60840}" type="sibTrans" cxnId="{29D12C03-4C1D-41F1-BE6C-041EE3648DBB}">
      <dgm:prSet/>
      <dgm:spPr/>
      <dgm:t>
        <a:bodyPr/>
        <a:lstStyle/>
        <a:p>
          <a:pPr rtl="1"/>
          <a:endParaRPr lang="ar-DZ"/>
        </a:p>
      </dgm:t>
    </dgm:pt>
    <dgm:pt modelId="{8846FB94-052F-4A1F-BBE8-5EB971FD6940}">
      <dgm:prSet custT="1"/>
      <dgm:spPr/>
      <dgm:t>
        <a:bodyPr/>
        <a:lstStyle/>
        <a:p>
          <a:pPr rtl="1"/>
          <a:r>
            <a:rPr lang="en-US" sz="2000" b="1" i="1" dirty="0" smtClean="0">
              <a:solidFill>
                <a:schemeClr val="tx1"/>
              </a:solidFill>
            </a:rPr>
            <a:t>Allocate Benchmark Wages across Factors</a:t>
          </a:r>
          <a:endParaRPr lang="ar-DZ" sz="2000" dirty="0">
            <a:solidFill>
              <a:schemeClr val="tx1"/>
            </a:solidFill>
          </a:endParaRPr>
        </a:p>
      </dgm:t>
    </dgm:pt>
    <dgm:pt modelId="{DB4EC777-49AA-47A4-BCCA-A49C4EB2F25E}" type="parTrans" cxnId="{D90A6DCF-9486-4F46-B159-11038CB26283}">
      <dgm:prSet/>
      <dgm:spPr/>
      <dgm:t>
        <a:bodyPr/>
        <a:lstStyle/>
        <a:p>
          <a:pPr rtl="1"/>
          <a:endParaRPr lang="ar-DZ"/>
        </a:p>
      </dgm:t>
    </dgm:pt>
    <dgm:pt modelId="{CF6D6125-C015-4488-B7CC-967F47F1453B}" type="sibTrans" cxnId="{D90A6DCF-9486-4F46-B159-11038CB26283}">
      <dgm:prSet/>
      <dgm:spPr/>
      <dgm:t>
        <a:bodyPr/>
        <a:lstStyle/>
        <a:p>
          <a:pPr rtl="1"/>
          <a:endParaRPr lang="ar-DZ"/>
        </a:p>
      </dgm:t>
    </dgm:pt>
    <dgm:pt modelId="{41C5A0C8-83A8-433E-A90A-C4DDE0151947}">
      <dgm:prSet custT="1"/>
      <dgm:spPr/>
      <dgm:t>
        <a:bodyPr/>
        <a:lstStyle/>
        <a:p>
          <a:pPr rtl="1"/>
          <a:r>
            <a:rPr lang="en-US" sz="2000" b="1" i="1" dirty="0" smtClean="0">
              <a:solidFill>
                <a:schemeClr val="tx1"/>
              </a:solidFill>
            </a:rPr>
            <a:t>Compare Factor and Wage-Allocation Ranks</a:t>
          </a:r>
          <a:endParaRPr lang="ar-DZ" sz="2000" dirty="0">
            <a:solidFill>
              <a:schemeClr val="tx1"/>
            </a:solidFill>
          </a:endParaRPr>
        </a:p>
      </dgm:t>
    </dgm:pt>
    <dgm:pt modelId="{80E1ABFD-EF04-4F72-9042-6C7CA9720EE3}" type="parTrans" cxnId="{4B4BE6DC-D286-43B8-A31F-896931C94EB4}">
      <dgm:prSet/>
      <dgm:spPr/>
      <dgm:t>
        <a:bodyPr/>
        <a:lstStyle/>
        <a:p>
          <a:pPr rtl="1"/>
          <a:endParaRPr lang="ar-DZ"/>
        </a:p>
      </dgm:t>
    </dgm:pt>
    <dgm:pt modelId="{99227CFF-8050-4051-AE96-DD7E9E57AFCB}" type="sibTrans" cxnId="{4B4BE6DC-D286-43B8-A31F-896931C94EB4}">
      <dgm:prSet/>
      <dgm:spPr/>
      <dgm:t>
        <a:bodyPr/>
        <a:lstStyle/>
        <a:p>
          <a:pPr rtl="1"/>
          <a:endParaRPr lang="ar-DZ"/>
        </a:p>
      </dgm:t>
    </dgm:pt>
    <dgm:pt modelId="{141CFDA1-3550-4D54-837C-AA0615F067F3}">
      <dgm:prSet custT="1"/>
      <dgm:spPr/>
      <dgm:t>
        <a:bodyPr/>
        <a:lstStyle/>
        <a:p>
          <a:pPr rtl="1"/>
          <a:r>
            <a:rPr lang="en-US" sz="2000" b="1" i="1" dirty="0" smtClean="0">
              <a:solidFill>
                <a:schemeClr val="tx1"/>
              </a:solidFill>
            </a:rPr>
            <a:t>Construct Job Comparison Scale</a:t>
          </a:r>
          <a:endParaRPr lang="ar-DZ" sz="2000" dirty="0">
            <a:solidFill>
              <a:schemeClr val="tx1"/>
            </a:solidFill>
          </a:endParaRPr>
        </a:p>
      </dgm:t>
    </dgm:pt>
    <dgm:pt modelId="{31E6A15F-B711-4A2B-B0A6-4D9A1E46E681}" type="parTrans" cxnId="{F0A0C8E1-0E11-413B-8507-388E2441CD19}">
      <dgm:prSet/>
      <dgm:spPr/>
      <dgm:t>
        <a:bodyPr/>
        <a:lstStyle/>
        <a:p>
          <a:pPr rtl="1"/>
          <a:endParaRPr lang="ar-DZ"/>
        </a:p>
      </dgm:t>
    </dgm:pt>
    <dgm:pt modelId="{277C51C4-7472-423C-B203-18C954D60344}" type="sibTrans" cxnId="{F0A0C8E1-0E11-413B-8507-388E2441CD19}">
      <dgm:prSet/>
      <dgm:spPr/>
      <dgm:t>
        <a:bodyPr/>
        <a:lstStyle/>
        <a:p>
          <a:pPr rtl="1"/>
          <a:endParaRPr lang="ar-DZ"/>
        </a:p>
      </dgm:t>
    </dgm:pt>
    <dgm:pt modelId="{718CE3BC-3D11-4724-8215-BAA1792D8CD1}">
      <dgm:prSet/>
      <dgm:spPr/>
      <dgm:t>
        <a:bodyPr/>
        <a:lstStyle/>
        <a:p>
          <a:pPr rtl="1"/>
          <a:endParaRPr lang="ar-DZ" dirty="0"/>
        </a:p>
      </dgm:t>
    </dgm:pt>
    <dgm:pt modelId="{059647A5-08FA-44D8-A17B-76D6D9DE106C}" type="parTrans" cxnId="{7CEE1E27-591B-4A9A-B088-DCDBCC12DF70}">
      <dgm:prSet/>
      <dgm:spPr/>
      <dgm:t>
        <a:bodyPr/>
        <a:lstStyle/>
        <a:p>
          <a:pPr rtl="1"/>
          <a:endParaRPr lang="ar-DZ"/>
        </a:p>
      </dgm:t>
    </dgm:pt>
    <dgm:pt modelId="{2C45B21F-B402-4F10-B773-1DFF8735CED9}" type="sibTrans" cxnId="{7CEE1E27-591B-4A9A-B088-DCDBCC12DF70}">
      <dgm:prSet/>
      <dgm:spPr/>
      <dgm:t>
        <a:bodyPr/>
        <a:lstStyle/>
        <a:p>
          <a:pPr rtl="1"/>
          <a:endParaRPr lang="ar-DZ"/>
        </a:p>
      </dgm:t>
    </dgm:pt>
    <dgm:pt modelId="{9D492654-BA8A-43C6-A584-9AAD6F2A39AF}" type="pres">
      <dgm:prSet presAssocID="{7C7D03D6-51EC-4E00-A1FC-318C9D1CD324}" presName="linear" presStyleCnt="0">
        <dgm:presLayoutVars>
          <dgm:dir/>
          <dgm:animLvl val="lvl"/>
          <dgm:resizeHandles val="exact"/>
        </dgm:presLayoutVars>
      </dgm:prSet>
      <dgm:spPr/>
      <dgm:t>
        <a:bodyPr/>
        <a:lstStyle/>
        <a:p>
          <a:pPr rtl="1"/>
          <a:endParaRPr lang="ar-DZ"/>
        </a:p>
      </dgm:t>
    </dgm:pt>
    <dgm:pt modelId="{F3C06CA7-4360-492E-ABA6-C2AE21FDA1EA}" type="pres">
      <dgm:prSet presAssocID="{32A02F54-031D-4665-B42C-68E55F850F93}" presName="parentLin" presStyleCnt="0"/>
      <dgm:spPr/>
    </dgm:pt>
    <dgm:pt modelId="{D5936A43-554A-4E8E-A37A-5F2EB556FAFB}" type="pres">
      <dgm:prSet presAssocID="{32A02F54-031D-4665-B42C-68E55F850F93}" presName="parentLeftMargin" presStyleLbl="node1" presStyleIdx="0" presStyleCnt="7"/>
      <dgm:spPr/>
      <dgm:t>
        <a:bodyPr/>
        <a:lstStyle/>
        <a:p>
          <a:pPr rtl="1"/>
          <a:endParaRPr lang="ar-DZ"/>
        </a:p>
      </dgm:t>
    </dgm:pt>
    <dgm:pt modelId="{62A6CD29-12B4-44E3-AD78-F5613CDF9CB7}" type="pres">
      <dgm:prSet presAssocID="{32A02F54-031D-4665-B42C-68E55F850F93}" presName="parentText" presStyleLbl="node1" presStyleIdx="0" presStyleCnt="7">
        <dgm:presLayoutVars>
          <dgm:chMax val="0"/>
          <dgm:bulletEnabled val="1"/>
        </dgm:presLayoutVars>
      </dgm:prSet>
      <dgm:spPr/>
      <dgm:t>
        <a:bodyPr/>
        <a:lstStyle/>
        <a:p>
          <a:pPr rtl="1"/>
          <a:endParaRPr lang="ar-DZ"/>
        </a:p>
      </dgm:t>
    </dgm:pt>
    <dgm:pt modelId="{622A3623-0825-43EA-A193-AB88500B07CC}" type="pres">
      <dgm:prSet presAssocID="{32A02F54-031D-4665-B42C-68E55F850F93}" presName="negativeSpace" presStyleCnt="0"/>
      <dgm:spPr/>
    </dgm:pt>
    <dgm:pt modelId="{407DE68E-6224-4C46-9B0B-22192CBEC0C6}" type="pres">
      <dgm:prSet presAssocID="{32A02F54-031D-4665-B42C-68E55F850F93}" presName="childText" presStyleLbl="conFgAcc1" presStyleIdx="0" presStyleCnt="7">
        <dgm:presLayoutVars>
          <dgm:bulletEnabled val="1"/>
        </dgm:presLayoutVars>
      </dgm:prSet>
      <dgm:spPr/>
      <dgm:t>
        <a:bodyPr/>
        <a:lstStyle/>
        <a:p>
          <a:pPr rtl="1"/>
          <a:endParaRPr lang="ar-DZ"/>
        </a:p>
      </dgm:t>
    </dgm:pt>
    <dgm:pt modelId="{F00A6FAF-E664-400C-BC02-C7511454F493}" type="pres">
      <dgm:prSet presAssocID="{FD79E1C8-2D59-474F-99A7-187699F5CC6A}" presName="spaceBetweenRectangles" presStyleCnt="0"/>
      <dgm:spPr/>
    </dgm:pt>
    <dgm:pt modelId="{60B4053A-8B68-4A57-AD14-BA241315E6FA}" type="pres">
      <dgm:prSet presAssocID="{FDFF069C-EE78-42B9-892E-0BF9040C2D39}" presName="parentLin" presStyleCnt="0"/>
      <dgm:spPr/>
    </dgm:pt>
    <dgm:pt modelId="{B757F6AD-C4DA-475D-8E67-A4BC294CBDA7}" type="pres">
      <dgm:prSet presAssocID="{FDFF069C-EE78-42B9-892E-0BF9040C2D39}" presName="parentLeftMargin" presStyleLbl="node1" presStyleIdx="0" presStyleCnt="7"/>
      <dgm:spPr/>
      <dgm:t>
        <a:bodyPr/>
        <a:lstStyle/>
        <a:p>
          <a:pPr rtl="1"/>
          <a:endParaRPr lang="ar-DZ"/>
        </a:p>
      </dgm:t>
    </dgm:pt>
    <dgm:pt modelId="{E0E9F11B-B768-4FB1-9C9D-B16B34508968}" type="pres">
      <dgm:prSet presAssocID="{FDFF069C-EE78-42B9-892E-0BF9040C2D39}" presName="parentText" presStyleLbl="node1" presStyleIdx="1" presStyleCnt="7">
        <dgm:presLayoutVars>
          <dgm:chMax val="0"/>
          <dgm:bulletEnabled val="1"/>
        </dgm:presLayoutVars>
      </dgm:prSet>
      <dgm:spPr/>
      <dgm:t>
        <a:bodyPr/>
        <a:lstStyle/>
        <a:p>
          <a:pPr rtl="1"/>
          <a:endParaRPr lang="ar-DZ"/>
        </a:p>
      </dgm:t>
    </dgm:pt>
    <dgm:pt modelId="{ED365824-C3EE-49A2-9097-B3D2AAA3E78A}" type="pres">
      <dgm:prSet presAssocID="{FDFF069C-EE78-42B9-892E-0BF9040C2D39}" presName="negativeSpace" presStyleCnt="0"/>
      <dgm:spPr/>
    </dgm:pt>
    <dgm:pt modelId="{0CE4D2E8-0886-4998-BC7F-1C319C8F3326}" type="pres">
      <dgm:prSet presAssocID="{FDFF069C-EE78-42B9-892E-0BF9040C2D39}" presName="childText" presStyleLbl="conFgAcc1" presStyleIdx="1" presStyleCnt="7">
        <dgm:presLayoutVars>
          <dgm:bulletEnabled val="1"/>
        </dgm:presLayoutVars>
      </dgm:prSet>
      <dgm:spPr/>
    </dgm:pt>
    <dgm:pt modelId="{DDDF3989-2094-4C73-B06C-F6A799D58579}" type="pres">
      <dgm:prSet presAssocID="{DF2C5034-508D-4890-A135-73A3CE966D7E}" presName="spaceBetweenRectangles" presStyleCnt="0"/>
      <dgm:spPr/>
    </dgm:pt>
    <dgm:pt modelId="{F52A8D81-B217-4C66-97C5-4ACEA44276C8}" type="pres">
      <dgm:prSet presAssocID="{450951D5-8B9F-44BF-B60A-A01EFCF97236}" presName="parentLin" presStyleCnt="0"/>
      <dgm:spPr/>
    </dgm:pt>
    <dgm:pt modelId="{E7E07D0C-CF64-48FC-8AB1-04471D71754D}" type="pres">
      <dgm:prSet presAssocID="{450951D5-8B9F-44BF-B60A-A01EFCF97236}" presName="parentLeftMargin" presStyleLbl="node1" presStyleIdx="1" presStyleCnt="7"/>
      <dgm:spPr/>
      <dgm:t>
        <a:bodyPr/>
        <a:lstStyle/>
        <a:p>
          <a:pPr rtl="1"/>
          <a:endParaRPr lang="ar-DZ"/>
        </a:p>
      </dgm:t>
    </dgm:pt>
    <dgm:pt modelId="{DF2AA940-42DD-4EC5-9D28-AE78750CEDD4}" type="pres">
      <dgm:prSet presAssocID="{450951D5-8B9F-44BF-B60A-A01EFCF97236}" presName="parentText" presStyleLbl="node1" presStyleIdx="2" presStyleCnt="7">
        <dgm:presLayoutVars>
          <dgm:chMax val="0"/>
          <dgm:bulletEnabled val="1"/>
        </dgm:presLayoutVars>
      </dgm:prSet>
      <dgm:spPr/>
      <dgm:t>
        <a:bodyPr/>
        <a:lstStyle/>
        <a:p>
          <a:pPr rtl="1"/>
          <a:endParaRPr lang="ar-DZ"/>
        </a:p>
      </dgm:t>
    </dgm:pt>
    <dgm:pt modelId="{24C08221-73BB-4443-85F8-91979CA847DA}" type="pres">
      <dgm:prSet presAssocID="{450951D5-8B9F-44BF-B60A-A01EFCF97236}" presName="negativeSpace" presStyleCnt="0"/>
      <dgm:spPr/>
    </dgm:pt>
    <dgm:pt modelId="{59F5E5CA-EF57-4250-A57C-7B3CDBF6A835}" type="pres">
      <dgm:prSet presAssocID="{450951D5-8B9F-44BF-B60A-A01EFCF97236}" presName="childText" presStyleLbl="conFgAcc1" presStyleIdx="2" presStyleCnt="7">
        <dgm:presLayoutVars>
          <dgm:bulletEnabled val="1"/>
        </dgm:presLayoutVars>
      </dgm:prSet>
      <dgm:spPr/>
    </dgm:pt>
    <dgm:pt modelId="{AFC568B8-55DD-4918-8153-19213BADEF7A}" type="pres">
      <dgm:prSet presAssocID="{BB6B95E1-C812-4101-82DA-49EC8AC60840}" presName="spaceBetweenRectangles" presStyleCnt="0"/>
      <dgm:spPr/>
    </dgm:pt>
    <dgm:pt modelId="{D9703950-6C2F-4A42-AE5F-F41586C8FA23}" type="pres">
      <dgm:prSet presAssocID="{8846FB94-052F-4A1F-BBE8-5EB971FD6940}" presName="parentLin" presStyleCnt="0"/>
      <dgm:spPr/>
    </dgm:pt>
    <dgm:pt modelId="{11D80256-C72F-4790-B23E-0154FB7A059A}" type="pres">
      <dgm:prSet presAssocID="{8846FB94-052F-4A1F-BBE8-5EB971FD6940}" presName="parentLeftMargin" presStyleLbl="node1" presStyleIdx="2" presStyleCnt="7"/>
      <dgm:spPr/>
      <dgm:t>
        <a:bodyPr/>
        <a:lstStyle/>
        <a:p>
          <a:pPr rtl="1"/>
          <a:endParaRPr lang="ar-DZ"/>
        </a:p>
      </dgm:t>
    </dgm:pt>
    <dgm:pt modelId="{D9B8268B-ADBF-4F30-A65D-7D8C11525D4B}" type="pres">
      <dgm:prSet presAssocID="{8846FB94-052F-4A1F-BBE8-5EB971FD6940}" presName="parentText" presStyleLbl="node1" presStyleIdx="3" presStyleCnt="7">
        <dgm:presLayoutVars>
          <dgm:chMax val="0"/>
          <dgm:bulletEnabled val="1"/>
        </dgm:presLayoutVars>
      </dgm:prSet>
      <dgm:spPr/>
      <dgm:t>
        <a:bodyPr/>
        <a:lstStyle/>
        <a:p>
          <a:pPr rtl="1"/>
          <a:endParaRPr lang="ar-DZ"/>
        </a:p>
      </dgm:t>
    </dgm:pt>
    <dgm:pt modelId="{CA58106A-6C6E-46BA-8D2E-E7D1E1C3E3E2}" type="pres">
      <dgm:prSet presAssocID="{8846FB94-052F-4A1F-BBE8-5EB971FD6940}" presName="negativeSpace" presStyleCnt="0"/>
      <dgm:spPr/>
    </dgm:pt>
    <dgm:pt modelId="{4085529E-01D7-4941-BDE1-216E0FAD37B7}" type="pres">
      <dgm:prSet presAssocID="{8846FB94-052F-4A1F-BBE8-5EB971FD6940}" presName="childText" presStyleLbl="conFgAcc1" presStyleIdx="3" presStyleCnt="7">
        <dgm:presLayoutVars>
          <dgm:bulletEnabled val="1"/>
        </dgm:presLayoutVars>
      </dgm:prSet>
      <dgm:spPr/>
    </dgm:pt>
    <dgm:pt modelId="{152B7756-3ED4-429B-8862-73245DBA4F10}" type="pres">
      <dgm:prSet presAssocID="{CF6D6125-C015-4488-B7CC-967F47F1453B}" presName="spaceBetweenRectangles" presStyleCnt="0"/>
      <dgm:spPr/>
    </dgm:pt>
    <dgm:pt modelId="{AD41AB11-C027-410B-BA66-039701AF346F}" type="pres">
      <dgm:prSet presAssocID="{41C5A0C8-83A8-433E-A90A-C4DDE0151947}" presName="parentLin" presStyleCnt="0"/>
      <dgm:spPr/>
    </dgm:pt>
    <dgm:pt modelId="{90DDB6A9-1AFC-406F-BEF1-5F3F11C8D625}" type="pres">
      <dgm:prSet presAssocID="{41C5A0C8-83A8-433E-A90A-C4DDE0151947}" presName="parentLeftMargin" presStyleLbl="node1" presStyleIdx="3" presStyleCnt="7"/>
      <dgm:spPr/>
      <dgm:t>
        <a:bodyPr/>
        <a:lstStyle/>
        <a:p>
          <a:pPr rtl="1"/>
          <a:endParaRPr lang="ar-DZ"/>
        </a:p>
      </dgm:t>
    </dgm:pt>
    <dgm:pt modelId="{F210E211-7D29-46F4-BD22-A11C45440D2F}" type="pres">
      <dgm:prSet presAssocID="{41C5A0C8-83A8-433E-A90A-C4DDE0151947}" presName="parentText" presStyleLbl="node1" presStyleIdx="4" presStyleCnt="7">
        <dgm:presLayoutVars>
          <dgm:chMax val="0"/>
          <dgm:bulletEnabled val="1"/>
        </dgm:presLayoutVars>
      </dgm:prSet>
      <dgm:spPr/>
      <dgm:t>
        <a:bodyPr/>
        <a:lstStyle/>
        <a:p>
          <a:pPr rtl="1"/>
          <a:endParaRPr lang="ar-DZ"/>
        </a:p>
      </dgm:t>
    </dgm:pt>
    <dgm:pt modelId="{C9308B7C-E8FC-4F1F-AAAA-0965E8DAF18D}" type="pres">
      <dgm:prSet presAssocID="{41C5A0C8-83A8-433E-A90A-C4DDE0151947}" presName="negativeSpace" presStyleCnt="0"/>
      <dgm:spPr/>
    </dgm:pt>
    <dgm:pt modelId="{BC99AEDA-EC52-4237-9D30-C13994E14FD2}" type="pres">
      <dgm:prSet presAssocID="{41C5A0C8-83A8-433E-A90A-C4DDE0151947}" presName="childText" presStyleLbl="conFgAcc1" presStyleIdx="4" presStyleCnt="7">
        <dgm:presLayoutVars>
          <dgm:bulletEnabled val="1"/>
        </dgm:presLayoutVars>
      </dgm:prSet>
      <dgm:spPr/>
    </dgm:pt>
    <dgm:pt modelId="{F5831C2D-BEA7-41B7-9B90-914F35C5B632}" type="pres">
      <dgm:prSet presAssocID="{99227CFF-8050-4051-AE96-DD7E9E57AFCB}" presName="spaceBetweenRectangles" presStyleCnt="0"/>
      <dgm:spPr/>
    </dgm:pt>
    <dgm:pt modelId="{F01F43E1-20DA-4614-BE54-2641408F9F04}" type="pres">
      <dgm:prSet presAssocID="{141CFDA1-3550-4D54-837C-AA0615F067F3}" presName="parentLin" presStyleCnt="0"/>
      <dgm:spPr/>
    </dgm:pt>
    <dgm:pt modelId="{A3AD7278-4C66-443F-BF42-7B454064ED94}" type="pres">
      <dgm:prSet presAssocID="{141CFDA1-3550-4D54-837C-AA0615F067F3}" presName="parentLeftMargin" presStyleLbl="node1" presStyleIdx="4" presStyleCnt="7"/>
      <dgm:spPr/>
      <dgm:t>
        <a:bodyPr/>
        <a:lstStyle/>
        <a:p>
          <a:pPr rtl="1"/>
          <a:endParaRPr lang="ar-DZ"/>
        </a:p>
      </dgm:t>
    </dgm:pt>
    <dgm:pt modelId="{F3635496-B146-4712-A503-7C668B6D2629}" type="pres">
      <dgm:prSet presAssocID="{141CFDA1-3550-4D54-837C-AA0615F067F3}" presName="parentText" presStyleLbl="node1" presStyleIdx="5" presStyleCnt="7">
        <dgm:presLayoutVars>
          <dgm:chMax val="0"/>
          <dgm:bulletEnabled val="1"/>
        </dgm:presLayoutVars>
      </dgm:prSet>
      <dgm:spPr/>
      <dgm:t>
        <a:bodyPr/>
        <a:lstStyle/>
        <a:p>
          <a:pPr rtl="1"/>
          <a:endParaRPr lang="ar-DZ"/>
        </a:p>
      </dgm:t>
    </dgm:pt>
    <dgm:pt modelId="{C2030A7A-C3C3-4739-AB4F-F2967A6D5C3E}" type="pres">
      <dgm:prSet presAssocID="{141CFDA1-3550-4D54-837C-AA0615F067F3}" presName="negativeSpace" presStyleCnt="0"/>
      <dgm:spPr/>
    </dgm:pt>
    <dgm:pt modelId="{C3B6D322-6162-44AF-9F2E-52B344B78111}" type="pres">
      <dgm:prSet presAssocID="{141CFDA1-3550-4D54-837C-AA0615F067F3}" presName="childText" presStyleLbl="conFgAcc1" presStyleIdx="5" presStyleCnt="7">
        <dgm:presLayoutVars>
          <dgm:bulletEnabled val="1"/>
        </dgm:presLayoutVars>
      </dgm:prSet>
      <dgm:spPr/>
    </dgm:pt>
    <dgm:pt modelId="{616AA276-5217-46E6-A4C7-E3C987572CD7}" type="pres">
      <dgm:prSet presAssocID="{277C51C4-7472-423C-B203-18C954D60344}" presName="spaceBetweenRectangles" presStyleCnt="0"/>
      <dgm:spPr/>
    </dgm:pt>
    <dgm:pt modelId="{5A6DC905-ED99-48C4-81BD-FB5C2C2E9334}" type="pres">
      <dgm:prSet presAssocID="{C64D613E-4CEB-4529-B181-CE94848D5F37}" presName="parentLin" presStyleCnt="0"/>
      <dgm:spPr/>
    </dgm:pt>
    <dgm:pt modelId="{F807E142-76E3-4267-B5EE-30F4DFE28474}" type="pres">
      <dgm:prSet presAssocID="{C64D613E-4CEB-4529-B181-CE94848D5F37}" presName="parentLeftMargin" presStyleLbl="node1" presStyleIdx="5" presStyleCnt="7"/>
      <dgm:spPr/>
      <dgm:t>
        <a:bodyPr/>
        <a:lstStyle/>
        <a:p>
          <a:pPr rtl="1"/>
          <a:endParaRPr lang="ar-DZ"/>
        </a:p>
      </dgm:t>
    </dgm:pt>
    <dgm:pt modelId="{E30908B3-8845-4DC7-A583-5D2F126A0AA3}" type="pres">
      <dgm:prSet presAssocID="{C64D613E-4CEB-4529-B181-CE94848D5F37}" presName="parentText" presStyleLbl="node1" presStyleIdx="6" presStyleCnt="7">
        <dgm:presLayoutVars>
          <dgm:chMax val="0"/>
          <dgm:bulletEnabled val="1"/>
        </dgm:presLayoutVars>
      </dgm:prSet>
      <dgm:spPr/>
      <dgm:t>
        <a:bodyPr/>
        <a:lstStyle/>
        <a:p>
          <a:pPr rtl="1"/>
          <a:endParaRPr lang="ar-DZ"/>
        </a:p>
      </dgm:t>
    </dgm:pt>
    <dgm:pt modelId="{2ABA7283-063D-40CC-ABB3-AED2D7DA730B}" type="pres">
      <dgm:prSet presAssocID="{C64D613E-4CEB-4529-B181-CE94848D5F37}" presName="negativeSpace" presStyleCnt="0"/>
      <dgm:spPr/>
    </dgm:pt>
    <dgm:pt modelId="{AFDEEA86-01EB-4D1F-A3E5-55642FEDCFBF}" type="pres">
      <dgm:prSet presAssocID="{C64D613E-4CEB-4529-B181-CE94848D5F37}" presName="childText" presStyleLbl="conFgAcc1" presStyleIdx="6" presStyleCnt="7">
        <dgm:presLayoutVars>
          <dgm:bulletEnabled val="1"/>
        </dgm:presLayoutVars>
      </dgm:prSet>
      <dgm:spPr/>
    </dgm:pt>
  </dgm:ptLst>
  <dgm:cxnLst>
    <dgm:cxn modelId="{29D12C03-4C1D-41F1-BE6C-041EE3648DBB}" srcId="{7C7D03D6-51EC-4E00-A1FC-318C9D1CD324}" destId="{450951D5-8B9F-44BF-B60A-A01EFCF97236}" srcOrd="2" destOrd="0" parTransId="{71D26A48-42A1-431D-A444-0A6488C41AB9}" sibTransId="{BB6B95E1-C812-4101-82DA-49EC8AC60840}"/>
    <dgm:cxn modelId="{7CEE1E27-591B-4A9A-B088-DCDBCC12DF70}" srcId="{32A02F54-031D-4665-B42C-68E55F850F93}" destId="{718CE3BC-3D11-4724-8215-BAA1792D8CD1}" srcOrd="0" destOrd="0" parTransId="{059647A5-08FA-44D8-A17B-76D6D9DE106C}" sibTransId="{2C45B21F-B402-4F10-B773-1DFF8735CED9}"/>
    <dgm:cxn modelId="{F0A0C8E1-0E11-413B-8507-388E2441CD19}" srcId="{7C7D03D6-51EC-4E00-A1FC-318C9D1CD324}" destId="{141CFDA1-3550-4D54-837C-AA0615F067F3}" srcOrd="5" destOrd="0" parTransId="{31E6A15F-B711-4A2B-B0A6-4D9A1E46E681}" sibTransId="{277C51C4-7472-423C-B203-18C954D60344}"/>
    <dgm:cxn modelId="{CD18B3E8-7691-46EF-B354-93E814CDE3B3}" type="presOf" srcId="{C64D613E-4CEB-4529-B181-CE94848D5F37}" destId="{E30908B3-8845-4DC7-A583-5D2F126A0AA3}" srcOrd="1" destOrd="0" presId="urn:microsoft.com/office/officeart/2005/8/layout/list1"/>
    <dgm:cxn modelId="{2FD59C5C-BE1A-4FC8-A406-EF2EE8DE45B3}" type="presOf" srcId="{41C5A0C8-83A8-433E-A90A-C4DDE0151947}" destId="{90DDB6A9-1AFC-406F-BEF1-5F3F11C8D625}" srcOrd="0" destOrd="0" presId="urn:microsoft.com/office/officeart/2005/8/layout/list1"/>
    <dgm:cxn modelId="{D5192B0D-970D-49AF-939F-B8F5FF25CB75}" type="presOf" srcId="{141CFDA1-3550-4D54-837C-AA0615F067F3}" destId="{F3635496-B146-4712-A503-7C668B6D2629}" srcOrd="1" destOrd="0" presId="urn:microsoft.com/office/officeart/2005/8/layout/list1"/>
    <dgm:cxn modelId="{DA45AC09-8854-492D-8BA8-8D5D958543C5}" srcId="{7C7D03D6-51EC-4E00-A1FC-318C9D1CD324}" destId="{32A02F54-031D-4665-B42C-68E55F850F93}" srcOrd="0" destOrd="0" parTransId="{B2B64FDF-54F5-4A68-9E9F-3E9E44E86F54}" sibTransId="{FD79E1C8-2D59-474F-99A7-187699F5CC6A}"/>
    <dgm:cxn modelId="{EB8C2286-5B3A-4C9C-97D5-E750E4971746}" srcId="{7C7D03D6-51EC-4E00-A1FC-318C9D1CD324}" destId="{FDFF069C-EE78-42B9-892E-0BF9040C2D39}" srcOrd="1" destOrd="0" parTransId="{D358BEBA-6195-4C8C-93FD-DC73A192D219}" sibTransId="{DF2C5034-508D-4890-A135-73A3CE966D7E}"/>
    <dgm:cxn modelId="{36CF4D8C-1DD4-46BA-9938-1DB7EDE07FD3}" srcId="{7C7D03D6-51EC-4E00-A1FC-318C9D1CD324}" destId="{C64D613E-4CEB-4529-B181-CE94848D5F37}" srcOrd="6" destOrd="0" parTransId="{0A2D8D2A-AEC6-4ACC-8738-D5A1072F8BFF}" sibTransId="{BBC115A6-99A1-4FB1-A62D-9F591CBBF363}"/>
    <dgm:cxn modelId="{63F8FD40-8B1B-446F-81DD-0C25B9B5AF4D}" type="presOf" srcId="{7C7D03D6-51EC-4E00-A1FC-318C9D1CD324}" destId="{9D492654-BA8A-43C6-A584-9AAD6F2A39AF}" srcOrd="0" destOrd="0" presId="urn:microsoft.com/office/officeart/2005/8/layout/list1"/>
    <dgm:cxn modelId="{3F145C24-AA97-4446-ABA9-5062E62046F0}" type="presOf" srcId="{32A02F54-031D-4665-B42C-68E55F850F93}" destId="{D5936A43-554A-4E8E-A37A-5F2EB556FAFB}" srcOrd="0" destOrd="0" presId="urn:microsoft.com/office/officeart/2005/8/layout/list1"/>
    <dgm:cxn modelId="{856C324E-8F9A-43B5-B007-AC2BFEBD86E6}" type="presOf" srcId="{41C5A0C8-83A8-433E-A90A-C4DDE0151947}" destId="{F210E211-7D29-46F4-BD22-A11C45440D2F}" srcOrd="1" destOrd="0" presId="urn:microsoft.com/office/officeart/2005/8/layout/list1"/>
    <dgm:cxn modelId="{376DF9A1-A038-4C9C-917A-42E2FCC20D0E}" type="presOf" srcId="{8846FB94-052F-4A1F-BBE8-5EB971FD6940}" destId="{D9B8268B-ADBF-4F30-A65D-7D8C11525D4B}" srcOrd="1" destOrd="0" presId="urn:microsoft.com/office/officeart/2005/8/layout/list1"/>
    <dgm:cxn modelId="{D90A6DCF-9486-4F46-B159-11038CB26283}" srcId="{7C7D03D6-51EC-4E00-A1FC-318C9D1CD324}" destId="{8846FB94-052F-4A1F-BBE8-5EB971FD6940}" srcOrd="3" destOrd="0" parTransId="{DB4EC777-49AA-47A4-BCCA-A49C4EB2F25E}" sibTransId="{CF6D6125-C015-4488-B7CC-967F47F1453B}"/>
    <dgm:cxn modelId="{180E15C3-E143-4511-95D7-DF75AED1D39A}" type="presOf" srcId="{141CFDA1-3550-4D54-837C-AA0615F067F3}" destId="{A3AD7278-4C66-443F-BF42-7B454064ED94}" srcOrd="0" destOrd="0" presId="urn:microsoft.com/office/officeart/2005/8/layout/list1"/>
    <dgm:cxn modelId="{B961E03D-9CA9-498B-BC87-B32A3DF8AD6A}" type="presOf" srcId="{450951D5-8B9F-44BF-B60A-A01EFCF97236}" destId="{DF2AA940-42DD-4EC5-9D28-AE78750CEDD4}" srcOrd="1" destOrd="0" presId="urn:microsoft.com/office/officeart/2005/8/layout/list1"/>
    <dgm:cxn modelId="{644F0650-8CC1-4859-892C-7647BD867984}" type="presOf" srcId="{450951D5-8B9F-44BF-B60A-A01EFCF97236}" destId="{E7E07D0C-CF64-48FC-8AB1-04471D71754D}" srcOrd="0" destOrd="0" presId="urn:microsoft.com/office/officeart/2005/8/layout/list1"/>
    <dgm:cxn modelId="{610CFF74-1CAC-4BE8-AC9A-5BAF47532D2A}" type="presOf" srcId="{718CE3BC-3D11-4724-8215-BAA1792D8CD1}" destId="{407DE68E-6224-4C46-9B0B-22192CBEC0C6}" srcOrd="0" destOrd="0" presId="urn:microsoft.com/office/officeart/2005/8/layout/list1"/>
    <dgm:cxn modelId="{4B4BE6DC-D286-43B8-A31F-896931C94EB4}" srcId="{7C7D03D6-51EC-4E00-A1FC-318C9D1CD324}" destId="{41C5A0C8-83A8-433E-A90A-C4DDE0151947}" srcOrd="4" destOrd="0" parTransId="{80E1ABFD-EF04-4F72-9042-6C7CA9720EE3}" sibTransId="{99227CFF-8050-4051-AE96-DD7E9E57AFCB}"/>
    <dgm:cxn modelId="{C5822500-1053-49D5-AD49-AECD21F69E4A}" type="presOf" srcId="{C64D613E-4CEB-4529-B181-CE94848D5F37}" destId="{F807E142-76E3-4267-B5EE-30F4DFE28474}" srcOrd="0" destOrd="0" presId="urn:microsoft.com/office/officeart/2005/8/layout/list1"/>
    <dgm:cxn modelId="{84957422-1A79-42A8-B108-F1DD31139407}" type="presOf" srcId="{8846FB94-052F-4A1F-BBE8-5EB971FD6940}" destId="{11D80256-C72F-4790-B23E-0154FB7A059A}" srcOrd="0" destOrd="0" presId="urn:microsoft.com/office/officeart/2005/8/layout/list1"/>
    <dgm:cxn modelId="{666E353C-5BDB-4017-BADB-3F973A6BED25}" type="presOf" srcId="{FDFF069C-EE78-42B9-892E-0BF9040C2D39}" destId="{B757F6AD-C4DA-475D-8E67-A4BC294CBDA7}" srcOrd="0" destOrd="0" presId="urn:microsoft.com/office/officeart/2005/8/layout/list1"/>
    <dgm:cxn modelId="{9F41C662-CFFB-47AB-935B-86D9B66C838C}" type="presOf" srcId="{FDFF069C-EE78-42B9-892E-0BF9040C2D39}" destId="{E0E9F11B-B768-4FB1-9C9D-B16B34508968}" srcOrd="1" destOrd="0" presId="urn:microsoft.com/office/officeart/2005/8/layout/list1"/>
    <dgm:cxn modelId="{6F75C667-F711-4D06-92D2-DA47118F12B3}" type="presOf" srcId="{32A02F54-031D-4665-B42C-68E55F850F93}" destId="{62A6CD29-12B4-44E3-AD78-F5613CDF9CB7}" srcOrd="1" destOrd="0" presId="urn:microsoft.com/office/officeart/2005/8/layout/list1"/>
    <dgm:cxn modelId="{42EB2A73-5B82-4D68-BF47-60A5EAE8BEEA}" type="presParOf" srcId="{9D492654-BA8A-43C6-A584-9AAD6F2A39AF}" destId="{F3C06CA7-4360-492E-ABA6-C2AE21FDA1EA}" srcOrd="0" destOrd="0" presId="urn:microsoft.com/office/officeart/2005/8/layout/list1"/>
    <dgm:cxn modelId="{E722E9EE-69CE-4A5F-B249-127F823C8164}" type="presParOf" srcId="{F3C06CA7-4360-492E-ABA6-C2AE21FDA1EA}" destId="{D5936A43-554A-4E8E-A37A-5F2EB556FAFB}" srcOrd="0" destOrd="0" presId="urn:microsoft.com/office/officeart/2005/8/layout/list1"/>
    <dgm:cxn modelId="{3327A30E-28EF-4A3B-9796-CBADA1B0B2FA}" type="presParOf" srcId="{F3C06CA7-4360-492E-ABA6-C2AE21FDA1EA}" destId="{62A6CD29-12B4-44E3-AD78-F5613CDF9CB7}" srcOrd="1" destOrd="0" presId="urn:microsoft.com/office/officeart/2005/8/layout/list1"/>
    <dgm:cxn modelId="{1A5A7A55-C2CD-4855-AD65-280E79383FB5}" type="presParOf" srcId="{9D492654-BA8A-43C6-A584-9AAD6F2A39AF}" destId="{622A3623-0825-43EA-A193-AB88500B07CC}" srcOrd="1" destOrd="0" presId="urn:microsoft.com/office/officeart/2005/8/layout/list1"/>
    <dgm:cxn modelId="{D93FAF1D-FD2B-4652-8B1B-7FCF2B79650F}" type="presParOf" srcId="{9D492654-BA8A-43C6-A584-9AAD6F2A39AF}" destId="{407DE68E-6224-4C46-9B0B-22192CBEC0C6}" srcOrd="2" destOrd="0" presId="urn:microsoft.com/office/officeart/2005/8/layout/list1"/>
    <dgm:cxn modelId="{C8B4C663-C26E-46D8-A685-536B844C3E71}" type="presParOf" srcId="{9D492654-BA8A-43C6-A584-9AAD6F2A39AF}" destId="{F00A6FAF-E664-400C-BC02-C7511454F493}" srcOrd="3" destOrd="0" presId="urn:microsoft.com/office/officeart/2005/8/layout/list1"/>
    <dgm:cxn modelId="{3CB669DC-C3EE-4F4D-B929-73BEEE9BF15F}" type="presParOf" srcId="{9D492654-BA8A-43C6-A584-9AAD6F2A39AF}" destId="{60B4053A-8B68-4A57-AD14-BA241315E6FA}" srcOrd="4" destOrd="0" presId="urn:microsoft.com/office/officeart/2005/8/layout/list1"/>
    <dgm:cxn modelId="{B70FABA2-E86F-4237-B3BD-B9F43E307017}" type="presParOf" srcId="{60B4053A-8B68-4A57-AD14-BA241315E6FA}" destId="{B757F6AD-C4DA-475D-8E67-A4BC294CBDA7}" srcOrd="0" destOrd="0" presId="urn:microsoft.com/office/officeart/2005/8/layout/list1"/>
    <dgm:cxn modelId="{BE4B1FB4-77D7-4F6D-A24E-FA17298A13EA}" type="presParOf" srcId="{60B4053A-8B68-4A57-AD14-BA241315E6FA}" destId="{E0E9F11B-B768-4FB1-9C9D-B16B34508968}" srcOrd="1" destOrd="0" presId="urn:microsoft.com/office/officeart/2005/8/layout/list1"/>
    <dgm:cxn modelId="{A9869DB0-0101-4DF0-9EA5-F8298AD13EA1}" type="presParOf" srcId="{9D492654-BA8A-43C6-A584-9AAD6F2A39AF}" destId="{ED365824-C3EE-49A2-9097-B3D2AAA3E78A}" srcOrd="5" destOrd="0" presId="urn:microsoft.com/office/officeart/2005/8/layout/list1"/>
    <dgm:cxn modelId="{750578FC-50C0-4F07-97A7-4B38A0E75C49}" type="presParOf" srcId="{9D492654-BA8A-43C6-A584-9AAD6F2A39AF}" destId="{0CE4D2E8-0886-4998-BC7F-1C319C8F3326}" srcOrd="6" destOrd="0" presId="urn:microsoft.com/office/officeart/2005/8/layout/list1"/>
    <dgm:cxn modelId="{374B9960-1255-4732-949F-291B7D9A14A6}" type="presParOf" srcId="{9D492654-BA8A-43C6-A584-9AAD6F2A39AF}" destId="{DDDF3989-2094-4C73-B06C-F6A799D58579}" srcOrd="7" destOrd="0" presId="urn:microsoft.com/office/officeart/2005/8/layout/list1"/>
    <dgm:cxn modelId="{ABB7E6D5-5DA1-4839-91EB-878071E690A0}" type="presParOf" srcId="{9D492654-BA8A-43C6-A584-9AAD6F2A39AF}" destId="{F52A8D81-B217-4C66-97C5-4ACEA44276C8}" srcOrd="8" destOrd="0" presId="urn:microsoft.com/office/officeart/2005/8/layout/list1"/>
    <dgm:cxn modelId="{B8456862-E2BE-4820-9F19-546796847A00}" type="presParOf" srcId="{F52A8D81-B217-4C66-97C5-4ACEA44276C8}" destId="{E7E07D0C-CF64-48FC-8AB1-04471D71754D}" srcOrd="0" destOrd="0" presId="urn:microsoft.com/office/officeart/2005/8/layout/list1"/>
    <dgm:cxn modelId="{7A90B209-5C69-4D49-BC17-735AF72AF785}" type="presParOf" srcId="{F52A8D81-B217-4C66-97C5-4ACEA44276C8}" destId="{DF2AA940-42DD-4EC5-9D28-AE78750CEDD4}" srcOrd="1" destOrd="0" presId="urn:microsoft.com/office/officeart/2005/8/layout/list1"/>
    <dgm:cxn modelId="{AD54CD94-7344-4457-8E4C-1086352A9E35}" type="presParOf" srcId="{9D492654-BA8A-43C6-A584-9AAD6F2A39AF}" destId="{24C08221-73BB-4443-85F8-91979CA847DA}" srcOrd="9" destOrd="0" presId="urn:microsoft.com/office/officeart/2005/8/layout/list1"/>
    <dgm:cxn modelId="{3EAFF5C2-443F-43B0-8D48-2811AD71974E}" type="presParOf" srcId="{9D492654-BA8A-43C6-A584-9AAD6F2A39AF}" destId="{59F5E5CA-EF57-4250-A57C-7B3CDBF6A835}" srcOrd="10" destOrd="0" presId="urn:microsoft.com/office/officeart/2005/8/layout/list1"/>
    <dgm:cxn modelId="{4F5FEE7D-EEB4-4E90-8F7E-EA5863BA2659}" type="presParOf" srcId="{9D492654-BA8A-43C6-A584-9AAD6F2A39AF}" destId="{AFC568B8-55DD-4918-8153-19213BADEF7A}" srcOrd="11" destOrd="0" presId="urn:microsoft.com/office/officeart/2005/8/layout/list1"/>
    <dgm:cxn modelId="{6D0985B0-6115-42E9-8439-EFC05F0BE902}" type="presParOf" srcId="{9D492654-BA8A-43C6-A584-9AAD6F2A39AF}" destId="{D9703950-6C2F-4A42-AE5F-F41586C8FA23}" srcOrd="12" destOrd="0" presId="urn:microsoft.com/office/officeart/2005/8/layout/list1"/>
    <dgm:cxn modelId="{326AC282-A362-4465-BAFD-1CB4DF855F06}" type="presParOf" srcId="{D9703950-6C2F-4A42-AE5F-F41586C8FA23}" destId="{11D80256-C72F-4790-B23E-0154FB7A059A}" srcOrd="0" destOrd="0" presId="urn:microsoft.com/office/officeart/2005/8/layout/list1"/>
    <dgm:cxn modelId="{82B9C7C7-D7F7-482D-8A3C-B74A79B76D23}" type="presParOf" srcId="{D9703950-6C2F-4A42-AE5F-F41586C8FA23}" destId="{D9B8268B-ADBF-4F30-A65D-7D8C11525D4B}" srcOrd="1" destOrd="0" presId="urn:microsoft.com/office/officeart/2005/8/layout/list1"/>
    <dgm:cxn modelId="{E8D386A4-0DAD-4C55-A343-BDA6DDF0AFCF}" type="presParOf" srcId="{9D492654-BA8A-43C6-A584-9AAD6F2A39AF}" destId="{CA58106A-6C6E-46BA-8D2E-E7D1E1C3E3E2}" srcOrd="13" destOrd="0" presId="urn:microsoft.com/office/officeart/2005/8/layout/list1"/>
    <dgm:cxn modelId="{4D2C2DDD-F0D7-4AF5-8091-1828262C2583}" type="presParOf" srcId="{9D492654-BA8A-43C6-A584-9AAD6F2A39AF}" destId="{4085529E-01D7-4941-BDE1-216E0FAD37B7}" srcOrd="14" destOrd="0" presId="urn:microsoft.com/office/officeart/2005/8/layout/list1"/>
    <dgm:cxn modelId="{9A9AE4EA-F19A-458F-BA6B-908E2DB965A2}" type="presParOf" srcId="{9D492654-BA8A-43C6-A584-9AAD6F2A39AF}" destId="{152B7756-3ED4-429B-8862-73245DBA4F10}" srcOrd="15" destOrd="0" presId="urn:microsoft.com/office/officeart/2005/8/layout/list1"/>
    <dgm:cxn modelId="{EF5BCD0A-A54F-48D3-83D3-2E31EB23A2EF}" type="presParOf" srcId="{9D492654-BA8A-43C6-A584-9AAD6F2A39AF}" destId="{AD41AB11-C027-410B-BA66-039701AF346F}" srcOrd="16" destOrd="0" presId="urn:microsoft.com/office/officeart/2005/8/layout/list1"/>
    <dgm:cxn modelId="{600E3839-23EC-4C82-932E-D6FADB04422A}" type="presParOf" srcId="{AD41AB11-C027-410B-BA66-039701AF346F}" destId="{90DDB6A9-1AFC-406F-BEF1-5F3F11C8D625}" srcOrd="0" destOrd="0" presId="urn:microsoft.com/office/officeart/2005/8/layout/list1"/>
    <dgm:cxn modelId="{9B0A8081-F89F-4DE6-99E7-F51D2B5BF1CD}" type="presParOf" srcId="{AD41AB11-C027-410B-BA66-039701AF346F}" destId="{F210E211-7D29-46F4-BD22-A11C45440D2F}" srcOrd="1" destOrd="0" presId="urn:microsoft.com/office/officeart/2005/8/layout/list1"/>
    <dgm:cxn modelId="{B61C39BF-B1BC-4FAB-BB73-82662C354604}" type="presParOf" srcId="{9D492654-BA8A-43C6-A584-9AAD6F2A39AF}" destId="{C9308B7C-E8FC-4F1F-AAAA-0965E8DAF18D}" srcOrd="17" destOrd="0" presId="urn:microsoft.com/office/officeart/2005/8/layout/list1"/>
    <dgm:cxn modelId="{0483855B-FAE6-41A9-9F6F-CC052748B3A0}" type="presParOf" srcId="{9D492654-BA8A-43C6-A584-9AAD6F2A39AF}" destId="{BC99AEDA-EC52-4237-9D30-C13994E14FD2}" srcOrd="18" destOrd="0" presId="urn:microsoft.com/office/officeart/2005/8/layout/list1"/>
    <dgm:cxn modelId="{693B4532-79A2-4FAE-8CA8-E9D9E2455FAC}" type="presParOf" srcId="{9D492654-BA8A-43C6-A584-9AAD6F2A39AF}" destId="{F5831C2D-BEA7-41B7-9B90-914F35C5B632}" srcOrd="19" destOrd="0" presId="urn:microsoft.com/office/officeart/2005/8/layout/list1"/>
    <dgm:cxn modelId="{6ADE197D-A428-4378-9126-7047D6CA7AD2}" type="presParOf" srcId="{9D492654-BA8A-43C6-A584-9AAD6F2A39AF}" destId="{F01F43E1-20DA-4614-BE54-2641408F9F04}" srcOrd="20" destOrd="0" presId="urn:microsoft.com/office/officeart/2005/8/layout/list1"/>
    <dgm:cxn modelId="{81BDCD99-D1F7-4B7D-902A-EEB82AE7C3A5}" type="presParOf" srcId="{F01F43E1-20DA-4614-BE54-2641408F9F04}" destId="{A3AD7278-4C66-443F-BF42-7B454064ED94}" srcOrd="0" destOrd="0" presId="urn:microsoft.com/office/officeart/2005/8/layout/list1"/>
    <dgm:cxn modelId="{9F3A795F-8639-44D3-902D-7BC07A4B1929}" type="presParOf" srcId="{F01F43E1-20DA-4614-BE54-2641408F9F04}" destId="{F3635496-B146-4712-A503-7C668B6D2629}" srcOrd="1" destOrd="0" presId="urn:microsoft.com/office/officeart/2005/8/layout/list1"/>
    <dgm:cxn modelId="{5F42D7E2-93B9-4C66-9826-D49D1C004E8C}" type="presParOf" srcId="{9D492654-BA8A-43C6-A584-9AAD6F2A39AF}" destId="{C2030A7A-C3C3-4739-AB4F-F2967A6D5C3E}" srcOrd="21" destOrd="0" presId="urn:microsoft.com/office/officeart/2005/8/layout/list1"/>
    <dgm:cxn modelId="{174D8916-7EA9-48BD-8A79-8E0910477B24}" type="presParOf" srcId="{9D492654-BA8A-43C6-A584-9AAD6F2A39AF}" destId="{C3B6D322-6162-44AF-9F2E-52B344B78111}" srcOrd="22" destOrd="0" presId="urn:microsoft.com/office/officeart/2005/8/layout/list1"/>
    <dgm:cxn modelId="{BDED7A93-7CEB-4DFA-AA43-48DF82675D71}" type="presParOf" srcId="{9D492654-BA8A-43C6-A584-9AAD6F2A39AF}" destId="{616AA276-5217-46E6-A4C7-E3C987572CD7}" srcOrd="23" destOrd="0" presId="urn:microsoft.com/office/officeart/2005/8/layout/list1"/>
    <dgm:cxn modelId="{9E058872-6EAC-4887-ABB0-D51D53C85E53}" type="presParOf" srcId="{9D492654-BA8A-43C6-A584-9AAD6F2A39AF}" destId="{5A6DC905-ED99-48C4-81BD-FB5C2C2E9334}" srcOrd="24" destOrd="0" presId="urn:microsoft.com/office/officeart/2005/8/layout/list1"/>
    <dgm:cxn modelId="{75637A90-E499-4C6F-B3D6-DF938D8AF82C}" type="presParOf" srcId="{5A6DC905-ED99-48C4-81BD-FB5C2C2E9334}" destId="{F807E142-76E3-4267-B5EE-30F4DFE28474}" srcOrd="0" destOrd="0" presId="urn:microsoft.com/office/officeart/2005/8/layout/list1"/>
    <dgm:cxn modelId="{4E010CC1-2ACF-4810-A909-A6AEFD703655}" type="presParOf" srcId="{5A6DC905-ED99-48C4-81BD-FB5C2C2E9334}" destId="{E30908B3-8845-4DC7-A583-5D2F126A0AA3}" srcOrd="1" destOrd="0" presId="urn:microsoft.com/office/officeart/2005/8/layout/list1"/>
    <dgm:cxn modelId="{631A3DE6-DEEC-4D53-92FD-8B61BF3E325E}" type="presParOf" srcId="{9D492654-BA8A-43C6-A584-9AAD6F2A39AF}" destId="{2ABA7283-063D-40CC-ABB3-AED2D7DA730B}" srcOrd="25" destOrd="0" presId="urn:microsoft.com/office/officeart/2005/8/layout/list1"/>
    <dgm:cxn modelId="{48077214-2D88-4C0B-B3F9-659DC748E2EB}" type="presParOf" srcId="{9D492654-BA8A-43C6-A584-9AAD6F2A39AF}" destId="{AFDEEA86-01EB-4D1F-A3E5-55642FEDCFBF}"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C7D03D6-51EC-4E00-A1FC-318C9D1CD324}" type="doc">
      <dgm:prSet loTypeId="urn:microsoft.com/office/officeart/2005/8/layout/list1" loCatId="list" qsTypeId="urn:microsoft.com/office/officeart/2005/8/quickstyle/simple4" qsCatId="simple" csTypeId="urn:microsoft.com/office/officeart/2005/8/colors/colorful3" csCatId="colorful" phldr="1"/>
      <dgm:spPr/>
      <dgm:t>
        <a:bodyPr/>
        <a:lstStyle/>
        <a:p>
          <a:pPr rtl="1"/>
          <a:endParaRPr lang="ar-DZ"/>
        </a:p>
      </dgm:t>
    </dgm:pt>
    <dgm:pt modelId="{32A02F54-031D-4665-B42C-68E55F850F93}">
      <dgm:prSet phldrT="[Texte]" custT="1"/>
      <dgm:spPr/>
      <dgm:t>
        <a:bodyPr/>
        <a:lstStyle/>
        <a:p>
          <a:pPr rtl="0"/>
          <a:r>
            <a:rPr lang="en-US" sz="2800" b="1" i="1" dirty="0" smtClean="0">
              <a:solidFill>
                <a:schemeClr val="tx1"/>
              </a:solidFill>
            </a:rPr>
            <a:t>Conduct Job Analysis</a:t>
          </a:r>
          <a:endParaRPr lang="ar-DZ" sz="2800" dirty="0">
            <a:solidFill>
              <a:schemeClr val="tx1"/>
            </a:solidFill>
          </a:endParaRPr>
        </a:p>
      </dgm:t>
    </dgm:pt>
    <dgm:pt modelId="{B2B64FDF-54F5-4A68-9E9F-3E9E44E86F54}" type="parTrans" cxnId="{DA45AC09-8854-492D-8BA8-8D5D958543C5}">
      <dgm:prSet/>
      <dgm:spPr/>
      <dgm:t>
        <a:bodyPr/>
        <a:lstStyle/>
        <a:p>
          <a:pPr rtl="1"/>
          <a:endParaRPr lang="ar-DZ"/>
        </a:p>
      </dgm:t>
    </dgm:pt>
    <dgm:pt modelId="{FD79E1C8-2D59-474F-99A7-187699F5CC6A}" type="sibTrans" cxnId="{DA45AC09-8854-492D-8BA8-8D5D958543C5}">
      <dgm:prSet/>
      <dgm:spPr/>
      <dgm:t>
        <a:bodyPr/>
        <a:lstStyle/>
        <a:p>
          <a:pPr rtl="1"/>
          <a:endParaRPr lang="ar-DZ"/>
        </a:p>
      </dgm:t>
    </dgm:pt>
    <dgm:pt modelId="{FDFF069C-EE78-42B9-892E-0BF9040C2D39}">
      <dgm:prSet phldrT="[Texte]" custT="1"/>
      <dgm:spPr/>
      <dgm:t>
        <a:bodyPr/>
        <a:lstStyle/>
        <a:p>
          <a:pPr rtl="0"/>
          <a:r>
            <a:rPr lang="en-US" sz="2800" b="1" i="1" dirty="0" smtClean="0">
              <a:solidFill>
                <a:schemeClr val="tx1"/>
              </a:solidFill>
            </a:rPr>
            <a:t>Choose Compensable Factors</a:t>
          </a:r>
          <a:endParaRPr lang="ar-DZ" sz="2800" dirty="0">
            <a:solidFill>
              <a:schemeClr val="tx1"/>
            </a:solidFill>
          </a:endParaRPr>
        </a:p>
      </dgm:t>
    </dgm:pt>
    <dgm:pt modelId="{D358BEBA-6195-4C8C-93FD-DC73A192D219}" type="parTrans" cxnId="{EB8C2286-5B3A-4C9C-97D5-E750E4971746}">
      <dgm:prSet/>
      <dgm:spPr/>
      <dgm:t>
        <a:bodyPr/>
        <a:lstStyle/>
        <a:p>
          <a:pPr rtl="1"/>
          <a:endParaRPr lang="ar-DZ"/>
        </a:p>
      </dgm:t>
    </dgm:pt>
    <dgm:pt modelId="{DF2C5034-508D-4890-A135-73A3CE966D7E}" type="sibTrans" cxnId="{EB8C2286-5B3A-4C9C-97D5-E750E4971746}">
      <dgm:prSet/>
      <dgm:spPr/>
      <dgm:t>
        <a:bodyPr/>
        <a:lstStyle/>
        <a:p>
          <a:pPr rtl="1"/>
          <a:endParaRPr lang="ar-DZ"/>
        </a:p>
      </dgm:t>
    </dgm:pt>
    <dgm:pt modelId="{450951D5-8B9F-44BF-B60A-A01EFCF97236}">
      <dgm:prSet custT="1"/>
      <dgm:spPr/>
      <dgm:t>
        <a:bodyPr/>
        <a:lstStyle/>
        <a:p>
          <a:pPr rtl="1"/>
          <a:r>
            <a:rPr lang="en-US" sz="2800" b="1" i="1" dirty="0" smtClean="0">
              <a:solidFill>
                <a:schemeClr val="tx1"/>
              </a:solidFill>
            </a:rPr>
            <a:t>Establish Factor Scales</a:t>
          </a:r>
          <a:endParaRPr lang="ar-DZ" sz="2800" dirty="0">
            <a:solidFill>
              <a:schemeClr val="tx1"/>
            </a:solidFill>
          </a:endParaRPr>
        </a:p>
      </dgm:t>
    </dgm:pt>
    <dgm:pt modelId="{71D26A48-42A1-431D-A444-0A6488C41AB9}" type="parTrans" cxnId="{29D12C03-4C1D-41F1-BE6C-041EE3648DBB}">
      <dgm:prSet/>
      <dgm:spPr/>
      <dgm:t>
        <a:bodyPr/>
        <a:lstStyle/>
        <a:p>
          <a:pPr rtl="1"/>
          <a:endParaRPr lang="ar-DZ"/>
        </a:p>
      </dgm:t>
    </dgm:pt>
    <dgm:pt modelId="{BB6B95E1-C812-4101-82DA-49EC8AC60840}" type="sibTrans" cxnId="{29D12C03-4C1D-41F1-BE6C-041EE3648DBB}">
      <dgm:prSet/>
      <dgm:spPr/>
      <dgm:t>
        <a:bodyPr/>
        <a:lstStyle/>
        <a:p>
          <a:pPr rtl="1"/>
          <a:endParaRPr lang="ar-DZ"/>
        </a:p>
      </dgm:t>
    </dgm:pt>
    <dgm:pt modelId="{8846FB94-052F-4A1F-BBE8-5EB971FD6940}">
      <dgm:prSet custT="1"/>
      <dgm:spPr/>
      <dgm:t>
        <a:bodyPr/>
        <a:lstStyle/>
        <a:p>
          <a:pPr rtl="1"/>
          <a:r>
            <a:rPr lang="en-US" sz="2800" b="1" i="1" dirty="0" smtClean="0">
              <a:solidFill>
                <a:schemeClr val="tx1"/>
              </a:solidFill>
            </a:rPr>
            <a:t>Establish Factor Weights</a:t>
          </a:r>
          <a:endParaRPr lang="ar-DZ" sz="2800" dirty="0">
            <a:solidFill>
              <a:schemeClr val="tx1"/>
            </a:solidFill>
          </a:endParaRPr>
        </a:p>
      </dgm:t>
    </dgm:pt>
    <dgm:pt modelId="{DB4EC777-49AA-47A4-BCCA-A49C4EB2F25E}" type="parTrans" cxnId="{D90A6DCF-9486-4F46-B159-11038CB26283}">
      <dgm:prSet/>
      <dgm:spPr/>
      <dgm:t>
        <a:bodyPr/>
        <a:lstStyle/>
        <a:p>
          <a:pPr rtl="1"/>
          <a:endParaRPr lang="ar-DZ"/>
        </a:p>
      </dgm:t>
    </dgm:pt>
    <dgm:pt modelId="{CF6D6125-C015-4488-B7CC-967F47F1453B}" type="sibTrans" cxnId="{D90A6DCF-9486-4F46-B159-11038CB26283}">
      <dgm:prSet/>
      <dgm:spPr/>
      <dgm:t>
        <a:bodyPr/>
        <a:lstStyle/>
        <a:p>
          <a:pPr rtl="1"/>
          <a:endParaRPr lang="ar-DZ"/>
        </a:p>
      </dgm:t>
    </dgm:pt>
    <dgm:pt modelId="{41C5A0C8-83A8-433E-A90A-C4DDE0151947}">
      <dgm:prSet custT="1"/>
      <dgm:spPr/>
      <dgm:t>
        <a:bodyPr/>
        <a:lstStyle/>
        <a:p>
          <a:pPr rtl="1"/>
          <a:r>
            <a:rPr lang="en-US" sz="2800" b="1" i="1" dirty="0" smtClean="0">
              <a:solidFill>
                <a:schemeClr val="tx1"/>
              </a:solidFill>
            </a:rPr>
            <a:t>Evaluate Jobs</a:t>
          </a:r>
          <a:endParaRPr lang="ar-DZ" sz="2800" dirty="0">
            <a:solidFill>
              <a:schemeClr val="tx1"/>
            </a:solidFill>
          </a:endParaRPr>
        </a:p>
      </dgm:t>
    </dgm:pt>
    <dgm:pt modelId="{80E1ABFD-EF04-4F72-9042-6C7CA9720EE3}" type="parTrans" cxnId="{4B4BE6DC-D286-43B8-A31F-896931C94EB4}">
      <dgm:prSet/>
      <dgm:spPr/>
      <dgm:t>
        <a:bodyPr/>
        <a:lstStyle/>
        <a:p>
          <a:pPr rtl="1"/>
          <a:endParaRPr lang="ar-DZ"/>
        </a:p>
      </dgm:t>
    </dgm:pt>
    <dgm:pt modelId="{99227CFF-8050-4051-AE96-DD7E9E57AFCB}" type="sibTrans" cxnId="{4B4BE6DC-D286-43B8-A31F-896931C94EB4}">
      <dgm:prSet/>
      <dgm:spPr/>
      <dgm:t>
        <a:bodyPr/>
        <a:lstStyle/>
        <a:p>
          <a:pPr rtl="1"/>
          <a:endParaRPr lang="ar-DZ"/>
        </a:p>
      </dgm:t>
    </dgm:pt>
    <dgm:pt modelId="{718CE3BC-3D11-4724-8215-BAA1792D8CD1}">
      <dgm:prSet/>
      <dgm:spPr/>
      <dgm:t>
        <a:bodyPr/>
        <a:lstStyle/>
        <a:p>
          <a:pPr rtl="1"/>
          <a:endParaRPr lang="ar-DZ" dirty="0"/>
        </a:p>
      </dgm:t>
    </dgm:pt>
    <dgm:pt modelId="{059647A5-08FA-44D8-A17B-76D6D9DE106C}" type="parTrans" cxnId="{7CEE1E27-591B-4A9A-B088-DCDBCC12DF70}">
      <dgm:prSet/>
      <dgm:spPr/>
      <dgm:t>
        <a:bodyPr/>
        <a:lstStyle/>
        <a:p>
          <a:pPr rtl="1"/>
          <a:endParaRPr lang="ar-DZ"/>
        </a:p>
      </dgm:t>
    </dgm:pt>
    <dgm:pt modelId="{2C45B21F-B402-4F10-B773-1DFF8735CED9}" type="sibTrans" cxnId="{7CEE1E27-591B-4A9A-B088-DCDBCC12DF70}">
      <dgm:prSet/>
      <dgm:spPr/>
      <dgm:t>
        <a:bodyPr/>
        <a:lstStyle/>
        <a:p>
          <a:pPr rtl="1"/>
          <a:endParaRPr lang="ar-DZ"/>
        </a:p>
      </dgm:t>
    </dgm:pt>
    <dgm:pt modelId="{9D492654-BA8A-43C6-A584-9AAD6F2A39AF}" type="pres">
      <dgm:prSet presAssocID="{7C7D03D6-51EC-4E00-A1FC-318C9D1CD324}" presName="linear" presStyleCnt="0">
        <dgm:presLayoutVars>
          <dgm:dir/>
          <dgm:animLvl val="lvl"/>
          <dgm:resizeHandles val="exact"/>
        </dgm:presLayoutVars>
      </dgm:prSet>
      <dgm:spPr/>
      <dgm:t>
        <a:bodyPr/>
        <a:lstStyle/>
        <a:p>
          <a:pPr rtl="1"/>
          <a:endParaRPr lang="ar-DZ"/>
        </a:p>
      </dgm:t>
    </dgm:pt>
    <dgm:pt modelId="{F3C06CA7-4360-492E-ABA6-C2AE21FDA1EA}" type="pres">
      <dgm:prSet presAssocID="{32A02F54-031D-4665-B42C-68E55F850F93}" presName="parentLin" presStyleCnt="0"/>
      <dgm:spPr/>
    </dgm:pt>
    <dgm:pt modelId="{D5936A43-554A-4E8E-A37A-5F2EB556FAFB}" type="pres">
      <dgm:prSet presAssocID="{32A02F54-031D-4665-B42C-68E55F850F93}" presName="parentLeftMargin" presStyleLbl="node1" presStyleIdx="0" presStyleCnt="5"/>
      <dgm:spPr/>
      <dgm:t>
        <a:bodyPr/>
        <a:lstStyle/>
        <a:p>
          <a:pPr rtl="1"/>
          <a:endParaRPr lang="ar-DZ"/>
        </a:p>
      </dgm:t>
    </dgm:pt>
    <dgm:pt modelId="{62A6CD29-12B4-44E3-AD78-F5613CDF9CB7}" type="pres">
      <dgm:prSet presAssocID="{32A02F54-031D-4665-B42C-68E55F850F93}" presName="parentText" presStyleLbl="node1" presStyleIdx="0" presStyleCnt="5">
        <dgm:presLayoutVars>
          <dgm:chMax val="0"/>
          <dgm:bulletEnabled val="1"/>
        </dgm:presLayoutVars>
      </dgm:prSet>
      <dgm:spPr/>
      <dgm:t>
        <a:bodyPr/>
        <a:lstStyle/>
        <a:p>
          <a:pPr rtl="1"/>
          <a:endParaRPr lang="ar-DZ"/>
        </a:p>
      </dgm:t>
    </dgm:pt>
    <dgm:pt modelId="{622A3623-0825-43EA-A193-AB88500B07CC}" type="pres">
      <dgm:prSet presAssocID="{32A02F54-031D-4665-B42C-68E55F850F93}" presName="negativeSpace" presStyleCnt="0"/>
      <dgm:spPr/>
    </dgm:pt>
    <dgm:pt modelId="{407DE68E-6224-4C46-9B0B-22192CBEC0C6}" type="pres">
      <dgm:prSet presAssocID="{32A02F54-031D-4665-B42C-68E55F850F93}" presName="childText" presStyleLbl="conFgAcc1" presStyleIdx="0" presStyleCnt="5">
        <dgm:presLayoutVars>
          <dgm:bulletEnabled val="1"/>
        </dgm:presLayoutVars>
      </dgm:prSet>
      <dgm:spPr/>
      <dgm:t>
        <a:bodyPr/>
        <a:lstStyle/>
        <a:p>
          <a:pPr rtl="1"/>
          <a:endParaRPr lang="ar-DZ"/>
        </a:p>
      </dgm:t>
    </dgm:pt>
    <dgm:pt modelId="{F00A6FAF-E664-400C-BC02-C7511454F493}" type="pres">
      <dgm:prSet presAssocID="{FD79E1C8-2D59-474F-99A7-187699F5CC6A}" presName="spaceBetweenRectangles" presStyleCnt="0"/>
      <dgm:spPr/>
    </dgm:pt>
    <dgm:pt modelId="{60B4053A-8B68-4A57-AD14-BA241315E6FA}" type="pres">
      <dgm:prSet presAssocID="{FDFF069C-EE78-42B9-892E-0BF9040C2D39}" presName="parentLin" presStyleCnt="0"/>
      <dgm:spPr/>
    </dgm:pt>
    <dgm:pt modelId="{B757F6AD-C4DA-475D-8E67-A4BC294CBDA7}" type="pres">
      <dgm:prSet presAssocID="{FDFF069C-EE78-42B9-892E-0BF9040C2D39}" presName="parentLeftMargin" presStyleLbl="node1" presStyleIdx="0" presStyleCnt="5"/>
      <dgm:spPr/>
      <dgm:t>
        <a:bodyPr/>
        <a:lstStyle/>
        <a:p>
          <a:pPr rtl="1"/>
          <a:endParaRPr lang="ar-DZ"/>
        </a:p>
      </dgm:t>
    </dgm:pt>
    <dgm:pt modelId="{E0E9F11B-B768-4FB1-9C9D-B16B34508968}" type="pres">
      <dgm:prSet presAssocID="{FDFF069C-EE78-42B9-892E-0BF9040C2D39}" presName="parentText" presStyleLbl="node1" presStyleIdx="1" presStyleCnt="5">
        <dgm:presLayoutVars>
          <dgm:chMax val="0"/>
          <dgm:bulletEnabled val="1"/>
        </dgm:presLayoutVars>
      </dgm:prSet>
      <dgm:spPr/>
      <dgm:t>
        <a:bodyPr/>
        <a:lstStyle/>
        <a:p>
          <a:pPr rtl="1"/>
          <a:endParaRPr lang="ar-DZ"/>
        </a:p>
      </dgm:t>
    </dgm:pt>
    <dgm:pt modelId="{ED365824-C3EE-49A2-9097-B3D2AAA3E78A}" type="pres">
      <dgm:prSet presAssocID="{FDFF069C-EE78-42B9-892E-0BF9040C2D39}" presName="negativeSpace" presStyleCnt="0"/>
      <dgm:spPr/>
    </dgm:pt>
    <dgm:pt modelId="{0CE4D2E8-0886-4998-BC7F-1C319C8F3326}" type="pres">
      <dgm:prSet presAssocID="{FDFF069C-EE78-42B9-892E-0BF9040C2D39}" presName="childText" presStyleLbl="conFgAcc1" presStyleIdx="1" presStyleCnt="5">
        <dgm:presLayoutVars>
          <dgm:bulletEnabled val="1"/>
        </dgm:presLayoutVars>
      </dgm:prSet>
      <dgm:spPr/>
    </dgm:pt>
    <dgm:pt modelId="{DDDF3989-2094-4C73-B06C-F6A799D58579}" type="pres">
      <dgm:prSet presAssocID="{DF2C5034-508D-4890-A135-73A3CE966D7E}" presName="spaceBetweenRectangles" presStyleCnt="0"/>
      <dgm:spPr/>
    </dgm:pt>
    <dgm:pt modelId="{F52A8D81-B217-4C66-97C5-4ACEA44276C8}" type="pres">
      <dgm:prSet presAssocID="{450951D5-8B9F-44BF-B60A-A01EFCF97236}" presName="parentLin" presStyleCnt="0"/>
      <dgm:spPr/>
    </dgm:pt>
    <dgm:pt modelId="{E7E07D0C-CF64-48FC-8AB1-04471D71754D}" type="pres">
      <dgm:prSet presAssocID="{450951D5-8B9F-44BF-B60A-A01EFCF97236}" presName="parentLeftMargin" presStyleLbl="node1" presStyleIdx="1" presStyleCnt="5"/>
      <dgm:spPr/>
      <dgm:t>
        <a:bodyPr/>
        <a:lstStyle/>
        <a:p>
          <a:pPr rtl="1"/>
          <a:endParaRPr lang="ar-DZ"/>
        </a:p>
      </dgm:t>
    </dgm:pt>
    <dgm:pt modelId="{DF2AA940-42DD-4EC5-9D28-AE78750CEDD4}" type="pres">
      <dgm:prSet presAssocID="{450951D5-8B9F-44BF-B60A-A01EFCF97236}" presName="parentText" presStyleLbl="node1" presStyleIdx="2" presStyleCnt="5">
        <dgm:presLayoutVars>
          <dgm:chMax val="0"/>
          <dgm:bulletEnabled val="1"/>
        </dgm:presLayoutVars>
      </dgm:prSet>
      <dgm:spPr/>
      <dgm:t>
        <a:bodyPr/>
        <a:lstStyle/>
        <a:p>
          <a:pPr rtl="1"/>
          <a:endParaRPr lang="ar-DZ"/>
        </a:p>
      </dgm:t>
    </dgm:pt>
    <dgm:pt modelId="{24C08221-73BB-4443-85F8-91979CA847DA}" type="pres">
      <dgm:prSet presAssocID="{450951D5-8B9F-44BF-B60A-A01EFCF97236}" presName="negativeSpace" presStyleCnt="0"/>
      <dgm:spPr/>
    </dgm:pt>
    <dgm:pt modelId="{59F5E5CA-EF57-4250-A57C-7B3CDBF6A835}" type="pres">
      <dgm:prSet presAssocID="{450951D5-8B9F-44BF-B60A-A01EFCF97236}" presName="childText" presStyleLbl="conFgAcc1" presStyleIdx="2" presStyleCnt="5">
        <dgm:presLayoutVars>
          <dgm:bulletEnabled val="1"/>
        </dgm:presLayoutVars>
      </dgm:prSet>
      <dgm:spPr/>
    </dgm:pt>
    <dgm:pt modelId="{AFC568B8-55DD-4918-8153-19213BADEF7A}" type="pres">
      <dgm:prSet presAssocID="{BB6B95E1-C812-4101-82DA-49EC8AC60840}" presName="spaceBetweenRectangles" presStyleCnt="0"/>
      <dgm:spPr/>
    </dgm:pt>
    <dgm:pt modelId="{D9703950-6C2F-4A42-AE5F-F41586C8FA23}" type="pres">
      <dgm:prSet presAssocID="{8846FB94-052F-4A1F-BBE8-5EB971FD6940}" presName="parentLin" presStyleCnt="0"/>
      <dgm:spPr/>
    </dgm:pt>
    <dgm:pt modelId="{11D80256-C72F-4790-B23E-0154FB7A059A}" type="pres">
      <dgm:prSet presAssocID="{8846FB94-052F-4A1F-BBE8-5EB971FD6940}" presName="parentLeftMargin" presStyleLbl="node1" presStyleIdx="2" presStyleCnt="5"/>
      <dgm:spPr/>
      <dgm:t>
        <a:bodyPr/>
        <a:lstStyle/>
        <a:p>
          <a:pPr rtl="1"/>
          <a:endParaRPr lang="ar-DZ"/>
        </a:p>
      </dgm:t>
    </dgm:pt>
    <dgm:pt modelId="{D9B8268B-ADBF-4F30-A65D-7D8C11525D4B}" type="pres">
      <dgm:prSet presAssocID="{8846FB94-052F-4A1F-BBE8-5EB971FD6940}" presName="parentText" presStyleLbl="node1" presStyleIdx="3" presStyleCnt="5">
        <dgm:presLayoutVars>
          <dgm:chMax val="0"/>
          <dgm:bulletEnabled val="1"/>
        </dgm:presLayoutVars>
      </dgm:prSet>
      <dgm:spPr/>
      <dgm:t>
        <a:bodyPr/>
        <a:lstStyle/>
        <a:p>
          <a:pPr rtl="1"/>
          <a:endParaRPr lang="ar-DZ"/>
        </a:p>
      </dgm:t>
    </dgm:pt>
    <dgm:pt modelId="{CA58106A-6C6E-46BA-8D2E-E7D1E1C3E3E2}" type="pres">
      <dgm:prSet presAssocID="{8846FB94-052F-4A1F-BBE8-5EB971FD6940}" presName="negativeSpace" presStyleCnt="0"/>
      <dgm:spPr/>
    </dgm:pt>
    <dgm:pt modelId="{4085529E-01D7-4941-BDE1-216E0FAD37B7}" type="pres">
      <dgm:prSet presAssocID="{8846FB94-052F-4A1F-BBE8-5EB971FD6940}" presName="childText" presStyleLbl="conFgAcc1" presStyleIdx="3" presStyleCnt="5">
        <dgm:presLayoutVars>
          <dgm:bulletEnabled val="1"/>
        </dgm:presLayoutVars>
      </dgm:prSet>
      <dgm:spPr/>
    </dgm:pt>
    <dgm:pt modelId="{152B7756-3ED4-429B-8862-73245DBA4F10}" type="pres">
      <dgm:prSet presAssocID="{CF6D6125-C015-4488-B7CC-967F47F1453B}" presName="spaceBetweenRectangles" presStyleCnt="0"/>
      <dgm:spPr/>
    </dgm:pt>
    <dgm:pt modelId="{AD41AB11-C027-410B-BA66-039701AF346F}" type="pres">
      <dgm:prSet presAssocID="{41C5A0C8-83A8-433E-A90A-C4DDE0151947}" presName="parentLin" presStyleCnt="0"/>
      <dgm:spPr/>
    </dgm:pt>
    <dgm:pt modelId="{90DDB6A9-1AFC-406F-BEF1-5F3F11C8D625}" type="pres">
      <dgm:prSet presAssocID="{41C5A0C8-83A8-433E-A90A-C4DDE0151947}" presName="parentLeftMargin" presStyleLbl="node1" presStyleIdx="3" presStyleCnt="5"/>
      <dgm:spPr/>
      <dgm:t>
        <a:bodyPr/>
        <a:lstStyle/>
        <a:p>
          <a:pPr rtl="1"/>
          <a:endParaRPr lang="ar-DZ"/>
        </a:p>
      </dgm:t>
    </dgm:pt>
    <dgm:pt modelId="{F210E211-7D29-46F4-BD22-A11C45440D2F}" type="pres">
      <dgm:prSet presAssocID="{41C5A0C8-83A8-433E-A90A-C4DDE0151947}" presName="parentText" presStyleLbl="node1" presStyleIdx="4" presStyleCnt="5">
        <dgm:presLayoutVars>
          <dgm:chMax val="0"/>
          <dgm:bulletEnabled val="1"/>
        </dgm:presLayoutVars>
      </dgm:prSet>
      <dgm:spPr/>
      <dgm:t>
        <a:bodyPr/>
        <a:lstStyle/>
        <a:p>
          <a:pPr rtl="1"/>
          <a:endParaRPr lang="ar-DZ"/>
        </a:p>
      </dgm:t>
    </dgm:pt>
    <dgm:pt modelId="{C9308B7C-E8FC-4F1F-AAAA-0965E8DAF18D}" type="pres">
      <dgm:prSet presAssocID="{41C5A0C8-83A8-433E-A90A-C4DDE0151947}" presName="negativeSpace" presStyleCnt="0"/>
      <dgm:spPr/>
    </dgm:pt>
    <dgm:pt modelId="{BC99AEDA-EC52-4237-9D30-C13994E14FD2}" type="pres">
      <dgm:prSet presAssocID="{41C5A0C8-83A8-433E-A90A-C4DDE0151947}" presName="childText" presStyleLbl="conFgAcc1" presStyleIdx="4" presStyleCnt="5">
        <dgm:presLayoutVars>
          <dgm:bulletEnabled val="1"/>
        </dgm:presLayoutVars>
      </dgm:prSet>
      <dgm:spPr/>
    </dgm:pt>
  </dgm:ptLst>
  <dgm:cxnLst>
    <dgm:cxn modelId="{29D12C03-4C1D-41F1-BE6C-041EE3648DBB}" srcId="{7C7D03D6-51EC-4E00-A1FC-318C9D1CD324}" destId="{450951D5-8B9F-44BF-B60A-A01EFCF97236}" srcOrd="2" destOrd="0" parTransId="{71D26A48-42A1-431D-A444-0A6488C41AB9}" sibTransId="{BB6B95E1-C812-4101-82DA-49EC8AC60840}"/>
    <dgm:cxn modelId="{C80B6E70-5978-4177-B74B-33B7074B0294}" type="presOf" srcId="{32A02F54-031D-4665-B42C-68E55F850F93}" destId="{62A6CD29-12B4-44E3-AD78-F5613CDF9CB7}" srcOrd="1" destOrd="0" presId="urn:microsoft.com/office/officeart/2005/8/layout/list1"/>
    <dgm:cxn modelId="{472C8883-6FE0-4B27-816C-3519CCB47386}" type="presOf" srcId="{FDFF069C-EE78-42B9-892E-0BF9040C2D39}" destId="{E0E9F11B-B768-4FB1-9C9D-B16B34508968}" srcOrd="1" destOrd="0" presId="urn:microsoft.com/office/officeart/2005/8/layout/list1"/>
    <dgm:cxn modelId="{7CEE1E27-591B-4A9A-B088-DCDBCC12DF70}" srcId="{32A02F54-031D-4665-B42C-68E55F850F93}" destId="{718CE3BC-3D11-4724-8215-BAA1792D8CD1}" srcOrd="0" destOrd="0" parTransId="{059647A5-08FA-44D8-A17B-76D6D9DE106C}" sibTransId="{2C45B21F-B402-4F10-B773-1DFF8735CED9}"/>
    <dgm:cxn modelId="{5E0AFAB1-158D-4925-95E3-7C0501C99E81}" type="presOf" srcId="{41C5A0C8-83A8-433E-A90A-C4DDE0151947}" destId="{90DDB6A9-1AFC-406F-BEF1-5F3F11C8D625}" srcOrd="0" destOrd="0" presId="urn:microsoft.com/office/officeart/2005/8/layout/list1"/>
    <dgm:cxn modelId="{9C021092-4159-460C-9D5D-92BC020AEBBB}" type="presOf" srcId="{32A02F54-031D-4665-B42C-68E55F850F93}" destId="{D5936A43-554A-4E8E-A37A-5F2EB556FAFB}" srcOrd="0" destOrd="0" presId="urn:microsoft.com/office/officeart/2005/8/layout/list1"/>
    <dgm:cxn modelId="{DA45AC09-8854-492D-8BA8-8D5D958543C5}" srcId="{7C7D03D6-51EC-4E00-A1FC-318C9D1CD324}" destId="{32A02F54-031D-4665-B42C-68E55F850F93}" srcOrd="0" destOrd="0" parTransId="{B2B64FDF-54F5-4A68-9E9F-3E9E44E86F54}" sibTransId="{FD79E1C8-2D59-474F-99A7-187699F5CC6A}"/>
    <dgm:cxn modelId="{D80B93A7-3DE3-4FBA-881E-356D1A5F99BC}" type="presOf" srcId="{8846FB94-052F-4A1F-BBE8-5EB971FD6940}" destId="{11D80256-C72F-4790-B23E-0154FB7A059A}" srcOrd="0" destOrd="0" presId="urn:microsoft.com/office/officeart/2005/8/layout/list1"/>
    <dgm:cxn modelId="{EB8C2286-5B3A-4C9C-97D5-E750E4971746}" srcId="{7C7D03D6-51EC-4E00-A1FC-318C9D1CD324}" destId="{FDFF069C-EE78-42B9-892E-0BF9040C2D39}" srcOrd="1" destOrd="0" parTransId="{D358BEBA-6195-4C8C-93FD-DC73A192D219}" sibTransId="{DF2C5034-508D-4890-A135-73A3CE966D7E}"/>
    <dgm:cxn modelId="{D3E3A6CE-50E0-4D05-AA2D-BB96F95DB6F6}" type="presOf" srcId="{FDFF069C-EE78-42B9-892E-0BF9040C2D39}" destId="{B757F6AD-C4DA-475D-8E67-A4BC294CBDA7}" srcOrd="0" destOrd="0" presId="urn:microsoft.com/office/officeart/2005/8/layout/list1"/>
    <dgm:cxn modelId="{65817EE2-F349-461A-9177-6D97BAB17071}" type="presOf" srcId="{450951D5-8B9F-44BF-B60A-A01EFCF97236}" destId="{E7E07D0C-CF64-48FC-8AB1-04471D71754D}" srcOrd="0" destOrd="0" presId="urn:microsoft.com/office/officeart/2005/8/layout/list1"/>
    <dgm:cxn modelId="{D90A6DCF-9486-4F46-B159-11038CB26283}" srcId="{7C7D03D6-51EC-4E00-A1FC-318C9D1CD324}" destId="{8846FB94-052F-4A1F-BBE8-5EB971FD6940}" srcOrd="3" destOrd="0" parTransId="{DB4EC777-49AA-47A4-BCCA-A49C4EB2F25E}" sibTransId="{CF6D6125-C015-4488-B7CC-967F47F1453B}"/>
    <dgm:cxn modelId="{3D392EFA-868D-449D-B087-41939BAB7EF4}" type="presOf" srcId="{450951D5-8B9F-44BF-B60A-A01EFCF97236}" destId="{DF2AA940-42DD-4EC5-9D28-AE78750CEDD4}" srcOrd="1" destOrd="0" presId="urn:microsoft.com/office/officeart/2005/8/layout/list1"/>
    <dgm:cxn modelId="{A12BAA5F-E477-425D-9277-A31AD0D14A0B}" type="presOf" srcId="{8846FB94-052F-4A1F-BBE8-5EB971FD6940}" destId="{D9B8268B-ADBF-4F30-A65D-7D8C11525D4B}" srcOrd="1" destOrd="0" presId="urn:microsoft.com/office/officeart/2005/8/layout/list1"/>
    <dgm:cxn modelId="{3D4CFBBA-F8AC-45C8-A4A1-A4C07260A74A}" type="presOf" srcId="{41C5A0C8-83A8-433E-A90A-C4DDE0151947}" destId="{F210E211-7D29-46F4-BD22-A11C45440D2F}" srcOrd="1" destOrd="0" presId="urn:microsoft.com/office/officeart/2005/8/layout/list1"/>
    <dgm:cxn modelId="{B8A80E7F-C87D-49F0-8D06-BFCAA240BB41}" type="presOf" srcId="{7C7D03D6-51EC-4E00-A1FC-318C9D1CD324}" destId="{9D492654-BA8A-43C6-A584-9AAD6F2A39AF}" srcOrd="0" destOrd="0" presId="urn:microsoft.com/office/officeart/2005/8/layout/list1"/>
    <dgm:cxn modelId="{76F8E551-A827-41CE-9D62-6B432831983D}" type="presOf" srcId="{718CE3BC-3D11-4724-8215-BAA1792D8CD1}" destId="{407DE68E-6224-4C46-9B0B-22192CBEC0C6}" srcOrd="0" destOrd="0" presId="urn:microsoft.com/office/officeart/2005/8/layout/list1"/>
    <dgm:cxn modelId="{4B4BE6DC-D286-43B8-A31F-896931C94EB4}" srcId="{7C7D03D6-51EC-4E00-A1FC-318C9D1CD324}" destId="{41C5A0C8-83A8-433E-A90A-C4DDE0151947}" srcOrd="4" destOrd="0" parTransId="{80E1ABFD-EF04-4F72-9042-6C7CA9720EE3}" sibTransId="{99227CFF-8050-4051-AE96-DD7E9E57AFCB}"/>
    <dgm:cxn modelId="{5780A80F-EC34-4E14-A17E-46D769DC2B50}" type="presParOf" srcId="{9D492654-BA8A-43C6-A584-9AAD6F2A39AF}" destId="{F3C06CA7-4360-492E-ABA6-C2AE21FDA1EA}" srcOrd="0" destOrd="0" presId="urn:microsoft.com/office/officeart/2005/8/layout/list1"/>
    <dgm:cxn modelId="{2252AD1E-5FCA-40EE-9AB3-F1D2310AB1B8}" type="presParOf" srcId="{F3C06CA7-4360-492E-ABA6-C2AE21FDA1EA}" destId="{D5936A43-554A-4E8E-A37A-5F2EB556FAFB}" srcOrd="0" destOrd="0" presId="urn:microsoft.com/office/officeart/2005/8/layout/list1"/>
    <dgm:cxn modelId="{7B3BD6BB-09D4-4AFC-A015-AC5E1B07A4E7}" type="presParOf" srcId="{F3C06CA7-4360-492E-ABA6-C2AE21FDA1EA}" destId="{62A6CD29-12B4-44E3-AD78-F5613CDF9CB7}" srcOrd="1" destOrd="0" presId="urn:microsoft.com/office/officeart/2005/8/layout/list1"/>
    <dgm:cxn modelId="{10245A85-2427-4D3D-99DA-7FF379CD8BA5}" type="presParOf" srcId="{9D492654-BA8A-43C6-A584-9AAD6F2A39AF}" destId="{622A3623-0825-43EA-A193-AB88500B07CC}" srcOrd="1" destOrd="0" presId="urn:microsoft.com/office/officeart/2005/8/layout/list1"/>
    <dgm:cxn modelId="{705F9D9A-05E9-46EF-8EBF-646AF1936418}" type="presParOf" srcId="{9D492654-BA8A-43C6-A584-9AAD6F2A39AF}" destId="{407DE68E-6224-4C46-9B0B-22192CBEC0C6}" srcOrd="2" destOrd="0" presId="urn:microsoft.com/office/officeart/2005/8/layout/list1"/>
    <dgm:cxn modelId="{DDB8351E-796C-4A56-8B98-506FC090DD53}" type="presParOf" srcId="{9D492654-BA8A-43C6-A584-9AAD6F2A39AF}" destId="{F00A6FAF-E664-400C-BC02-C7511454F493}" srcOrd="3" destOrd="0" presId="urn:microsoft.com/office/officeart/2005/8/layout/list1"/>
    <dgm:cxn modelId="{E710F3D5-6B34-4A84-B979-0842CE0DACD2}" type="presParOf" srcId="{9D492654-BA8A-43C6-A584-9AAD6F2A39AF}" destId="{60B4053A-8B68-4A57-AD14-BA241315E6FA}" srcOrd="4" destOrd="0" presId="urn:microsoft.com/office/officeart/2005/8/layout/list1"/>
    <dgm:cxn modelId="{1C3CCD78-D795-4660-86B5-3325EE3B7A96}" type="presParOf" srcId="{60B4053A-8B68-4A57-AD14-BA241315E6FA}" destId="{B757F6AD-C4DA-475D-8E67-A4BC294CBDA7}" srcOrd="0" destOrd="0" presId="urn:microsoft.com/office/officeart/2005/8/layout/list1"/>
    <dgm:cxn modelId="{4ED168D8-BCCE-4F7E-B38D-8147A097D2AE}" type="presParOf" srcId="{60B4053A-8B68-4A57-AD14-BA241315E6FA}" destId="{E0E9F11B-B768-4FB1-9C9D-B16B34508968}" srcOrd="1" destOrd="0" presId="urn:microsoft.com/office/officeart/2005/8/layout/list1"/>
    <dgm:cxn modelId="{0A1C3A2C-B219-4FFF-8AFA-1F83E8BA5403}" type="presParOf" srcId="{9D492654-BA8A-43C6-A584-9AAD6F2A39AF}" destId="{ED365824-C3EE-49A2-9097-B3D2AAA3E78A}" srcOrd="5" destOrd="0" presId="urn:microsoft.com/office/officeart/2005/8/layout/list1"/>
    <dgm:cxn modelId="{864728AD-EF52-4695-9C07-09F4895267DF}" type="presParOf" srcId="{9D492654-BA8A-43C6-A584-9AAD6F2A39AF}" destId="{0CE4D2E8-0886-4998-BC7F-1C319C8F3326}" srcOrd="6" destOrd="0" presId="urn:microsoft.com/office/officeart/2005/8/layout/list1"/>
    <dgm:cxn modelId="{2FE0898C-B35B-4647-AD72-B4B6180DBC50}" type="presParOf" srcId="{9D492654-BA8A-43C6-A584-9AAD6F2A39AF}" destId="{DDDF3989-2094-4C73-B06C-F6A799D58579}" srcOrd="7" destOrd="0" presId="urn:microsoft.com/office/officeart/2005/8/layout/list1"/>
    <dgm:cxn modelId="{A91B0C2D-211E-4600-AD5D-1A620F2CB090}" type="presParOf" srcId="{9D492654-BA8A-43C6-A584-9AAD6F2A39AF}" destId="{F52A8D81-B217-4C66-97C5-4ACEA44276C8}" srcOrd="8" destOrd="0" presId="urn:microsoft.com/office/officeart/2005/8/layout/list1"/>
    <dgm:cxn modelId="{944DBB0C-DA62-4AFF-9797-79DFB3849885}" type="presParOf" srcId="{F52A8D81-B217-4C66-97C5-4ACEA44276C8}" destId="{E7E07D0C-CF64-48FC-8AB1-04471D71754D}" srcOrd="0" destOrd="0" presId="urn:microsoft.com/office/officeart/2005/8/layout/list1"/>
    <dgm:cxn modelId="{7E4452EA-81EF-43DC-B61A-D5E64179BC9F}" type="presParOf" srcId="{F52A8D81-B217-4C66-97C5-4ACEA44276C8}" destId="{DF2AA940-42DD-4EC5-9D28-AE78750CEDD4}" srcOrd="1" destOrd="0" presId="urn:microsoft.com/office/officeart/2005/8/layout/list1"/>
    <dgm:cxn modelId="{A506CFCA-4C1D-4189-90E1-FB6E29600E3C}" type="presParOf" srcId="{9D492654-BA8A-43C6-A584-9AAD6F2A39AF}" destId="{24C08221-73BB-4443-85F8-91979CA847DA}" srcOrd="9" destOrd="0" presId="urn:microsoft.com/office/officeart/2005/8/layout/list1"/>
    <dgm:cxn modelId="{713C9491-D827-4BF9-B845-95D1DE766764}" type="presParOf" srcId="{9D492654-BA8A-43C6-A584-9AAD6F2A39AF}" destId="{59F5E5CA-EF57-4250-A57C-7B3CDBF6A835}" srcOrd="10" destOrd="0" presId="urn:microsoft.com/office/officeart/2005/8/layout/list1"/>
    <dgm:cxn modelId="{2D572B17-2853-465C-B6E4-48E4CA3A0321}" type="presParOf" srcId="{9D492654-BA8A-43C6-A584-9AAD6F2A39AF}" destId="{AFC568B8-55DD-4918-8153-19213BADEF7A}" srcOrd="11" destOrd="0" presId="urn:microsoft.com/office/officeart/2005/8/layout/list1"/>
    <dgm:cxn modelId="{C9084B98-F7DC-47EB-A2E4-2166F23F1BD1}" type="presParOf" srcId="{9D492654-BA8A-43C6-A584-9AAD6F2A39AF}" destId="{D9703950-6C2F-4A42-AE5F-F41586C8FA23}" srcOrd="12" destOrd="0" presId="urn:microsoft.com/office/officeart/2005/8/layout/list1"/>
    <dgm:cxn modelId="{CC505BF2-BDF7-4C54-991E-0313393E464E}" type="presParOf" srcId="{D9703950-6C2F-4A42-AE5F-F41586C8FA23}" destId="{11D80256-C72F-4790-B23E-0154FB7A059A}" srcOrd="0" destOrd="0" presId="urn:microsoft.com/office/officeart/2005/8/layout/list1"/>
    <dgm:cxn modelId="{E74EF592-A510-4AF5-B292-A2CB1E5D01C2}" type="presParOf" srcId="{D9703950-6C2F-4A42-AE5F-F41586C8FA23}" destId="{D9B8268B-ADBF-4F30-A65D-7D8C11525D4B}" srcOrd="1" destOrd="0" presId="urn:microsoft.com/office/officeart/2005/8/layout/list1"/>
    <dgm:cxn modelId="{BC3E174E-E3C1-44E3-9879-5585F7CF1EAF}" type="presParOf" srcId="{9D492654-BA8A-43C6-A584-9AAD6F2A39AF}" destId="{CA58106A-6C6E-46BA-8D2E-E7D1E1C3E3E2}" srcOrd="13" destOrd="0" presId="urn:microsoft.com/office/officeart/2005/8/layout/list1"/>
    <dgm:cxn modelId="{F9CA612E-B82E-45F1-935D-1D59679FF81C}" type="presParOf" srcId="{9D492654-BA8A-43C6-A584-9AAD6F2A39AF}" destId="{4085529E-01D7-4941-BDE1-216E0FAD37B7}" srcOrd="14" destOrd="0" presId="urn:microsoft.com/office/officeart/2005/8/layout/list1"/>
    <dgm:cxn modelId="{526539A3-1294-4432-963D-80ABCB3D63DE}" type="presParOf" srcId="{9D492654-BA8A-43C6-A584-9AAD6F2A39AF}" destId="{152B7756-3ED4-429B-8862-73245DBA4F10}" srcOrd="15" destOrd="0" presId="urn:microsoft.com/office/officeart/2005/8/layout/list1"/>
    <dgm:cxn modelId="{FA217E93-E010-4B54-A5E9-436B611298AF}" type="presParOf" srcId="{9D492654-BA8A-43C6-A584-9AAD6F2A39AF}" destId="{AD41AB11-C027-410B-BA66-039701AF346F}" srcOrd="16" destOrd="0" presId="urn:microsoft.com/office/officeart/2005/8/layout/list1"/>
    <dgm:cxn modelId="{77C46036-C93F-4E89-B7C3-E984AB6D916D}" type="presParOf" srcId="{AD41AB11-C027-410B-BA66-039701AF346F}" destId="{90DDB6A9-1AFC-406F-BEF1-5F3F11C8D625}" srcOrd="0" destOrd="0" presId="urn:microsoft.com/office/officeart/2005/8/layout/list1"/>
    <dgm:cxn modelId="{8ACDAF9B-417A-4E86-8A11-186E5F64E664}" type="presParOf" srcId="{AD41AB11-C027-410B-BA66-039701AF346F}" destId="{F210E211-7D29-46F4-BD22-A11C45440D2F}" srcOrd="1" destOrd="0" presId="urn:microsoft.com/office/officeart/2005/8/layout/list1"/>
    <dgm:cxn modelId="{5927D8BE-5CF2-43CE-A9B9-DCB789C69F22}" type="presParOf" srcId="{9D492654-BA8A-43C6-A584-9AAD6F2A39AF}" destId="{C9308B7C-E8FC-4F1F-AAAA-0965E8DAF18D}" srcOrd="17" destOrd="0" presId="urn:microsoft.com/office/officeart/2005/8/layout/list1"/>
    <dgm:cxn modelId="{AF3F59B6-E0BD-463E-8946-324087FCD16F}" type="presParOf" srcId="{9D492654-BA8A-43C6-A584-9AAD6F2A39AF}" destId="{BC99AEDA-EC52-4237-9D30-C13994E14FD2}"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8C6908-BA04-401D-80AC-33569914127C}">
      <dsp:nvSpPr>
        <dsp:cNvPr id="0" name=""/>
        <dsp:cNvSpPr/>
      </dsp:nvSpPr>
      <dsp:spPr>
        <a:xfrm rot="5400000">
          <a:off x="-52632" y="52295"/>
          <a:ext cx="1705101" cy="1608826"/>
        </a:xfrm>
        <a:prstGeom prst="chevron">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w="10000" cap="flat" cmpd="sng" algn="ctr">
          <a:solidFill>
            <a:schemeClr val="accent3">
              <a:hueOff val="0"/>
              <a:satOff val="0"/>
              <a:lumOff val="0"/>
              <a:alphaOff val="0"/>
            </a:schemeClr>
          </a:solidFill>
          <a:prstDash val="solid"/>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3">
              <a:hueOff val="0"/>
              <a:satOff val="0"/>
              <a:lumOff val="0"/>
              <a:alphaOff val="0"/>
              <a:shade val="60000"/>
              <a:satMod val="110000"/>
            </a:schemeClr>
          </a:contourClr>
        </a:sp3d>
      </dsp:spPr>
      <dsp:style>
        <a:lnRef idx="1">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fr-FR" sz="2000" b="1" kern="1200" dirty="0" smtClean="0"/>
            <a:t>Job </a:t>
          </a:r>
          <a:r>
            <a:rPr lang="fr-FR" sz="2000" b="1" kern="1200" dirty="0" err="1" smtClean="0"/>
            <a:t>Analysis</a:t>
          </a:r>
          <a:endParaRPr lang="ar-DZ" sz="2000" b="1" kern="1200" dirty="0"/>
        </a:p>
      </dsp:txBody>
      <dsp:txXfrm rot="-5400000">
        <a:off x="-4494" y="808570"/>
        <a:ext cx="1608826" cy="96275"/>
      </dsp:txXfrm>
    </dsp:sp>
    <dsp:sp modelId="{D8423FC0-A320-4197-956A-4B1E2A92C09D}">
      <dsp:nvSpPr>
        <dsp:cNvPr id="0" name=""/>
        <dsp:cNvSpPr/>
      </dsp:nvSpPr>
      <dsp:spPr>
        <a:xfrm rot="5400000">
          <a:off x="3544707" y="-1975582"/>
          <a:ext cx="1108315" cy="5067797"/>
        </a:xfrm>
        <a:prstGeom prst="round2SameRect">
          <a:avLst/>
        </a:prstGeom>
        <a:solidFill>
          <a:schemeClr val="lt1">
            <a:alpha val="90000"/>
            <a:hueOff val="0"/>
            <a:satOff val="0"/>
            <a:lumOff val="0"/>
            <a:alphaOff val="0"/>
          </a:schemeClr>
        </a:solidFill>
        <a:ln w="10000" cap="flat" cmpd="sng" algn="ctr">
          <a:solidFill>
            <a:schemeClr val="accent3">
              <a:hueOff val="0"/>
              <a:satOff val="0"/>
              <a:lumOff val="0"/>
              <a:alphaOff val="0"/>
            </a:schemeClr>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rgbClr r="0" g="0" b="0"/>
        </a:lnRef>
        <a:fillRef idx="1">
          <a:scrgbClr r="0" g="0" b="0"/>
        </a:fillRef>
        <a:effectRef idx="2">
          <a:scrgbClr r="0" g="0" b="0"/>
        </a:effectRef>
        <a:fontRef idx="minor"/>
      </dsp:style>
      <dsp:txBody>
        <a:bodyPr spcFirstLastPara="0" vert="horz" wrap="square" lIns="213360" tIns="19050" rIns="19050" bIns="19050" numCol="1" spcCol="1270" anchor="ctr" anchorCtr="0">
          <a:noAutofit/>
        </a:bodyPr>
        <a:lstStyle/>
        <a:p>
          <a:pPr marL="285750" lvl="1" indent="-285750" algn="just" defTabSz="1333500" rtl="0">
            <a:lnSpc>
              <a:spcPct val="90000"/>
            </a:lnSpc>
            <a:spcBef>
              <a:spcPct val="0"/>
            </a:spcBef>
            <a:spcAft>
              <a:spcPct val="15000"/>
            </a:spcAft>
            <a:buChar char="••"/>
          </a:pPr>
          <a:r>
            <a:rPr lang="en-US" sz="3000" kern="1200" dirty="0" smtClean="0"/>
            <a:t>Job descriptions. </a:t>
          </a:r>
          <a:endParaRPr lang="ar-DZ" sz="3000" kern="1200" dirty="0"/>
        </a:p>
        <a:p>
          <a:pPr marL="285750" lvl="1" indent="-285750" algn="just" defTabSz="1333500" rtl="0">
            <a:lnSpc>
              <a:spcPct val="90000"/>
            </a:lnSpc>
            <a:spcBef>
              <a:spcPct val="0"/>
            </a:spcBef>
            <a:spcAft>
              <a:spcPct val="15000"/>
            </a:spcAft>
            <a:buChar char="••"/>
          </a:pPr>
          <a:r>
            <a:rPr lang="en-US" sz="3000" kern="1200" dirty="0" smtClean="0"/>
            <a:t>Job specifications.</a:t>
          </a:r>
          <a:endParaRPr lang="ar-DZ" sz="3000" kern="1200" dirty="0"/>
        </a:p>
      </dsp:txBody>
      <dsp:txXfrm rot="-5400000">
        <a:off x="1564967" y="58261"/>
        <a:ext cx="5013694" cy="1000109"/>
      </dsp:txXfrm>
    </dsp:sp>
    <dsp:sp modelId="{9985261B-C902-46FB-BB4A-584A0B373ACC}">
      <dsp:nvSpPr>
        <dsp:cNvPr id="0" name=""/>
        <dsp:cNvSpPr/>
      </dsp:nvSpPr>
      <dsp:spPr>
        <a:xfrm rot="5400000">
          <a:off x="-190139" y="1712250"/>
          <a:ext cx="1947447" cy="1576158"/>
        </a:xfrm>
        <a:prstGeom prst="chevron">
          <a:avLst/>
        </a:prstGeom>
        <a:gradFill rotWithShape="0">
          <a:gsLst>
            <a:gs pos="0">
              <a:schemeClr val="accent3">
                <a:hueOff val="-568678"/>
                <a:satOff val="-2344"/>
                <a:lumOff val="-491"/>
                <a:alphaOff val="0"/>
                <a:tint val="75000"/>
                <a:shade val="85000"/>
                <a:satMod val="230000"/>
              </a:schemeClr>
            </a:gs>
            <a:gs pos="25000">
              <a:schemeClr val="accent3">
                <a:hueOff val="-568678"/>
                <a:satOff val="-2344"/>
                <a:lumOff val="-491"/>
                <a:alphaOff val="0"/>
                <a:tint val="90000"/>
                <a:shade val="70000"/>
                <a:satMod val="220000"/>
              </a:schemeClr>
            </a:gs>
            <a:gs pos="50000">
              <a:schemeClr val="accent3">
                <a:hueOff val="-568678"/>
                <a:satOff val="-2344"/>
                <a:lumOff val="-491"/>
                <a:alphaOff val="0"/>
                <a:tint val="90000"/>
                <a:shade val="58000"/>
                <a:satMod val="225000"/>
              </a:schemeClr>
            </a:gs>
            <a:gs pos="65000">
              <a:schemeClr val="accent3">
                <a:hueOff val="-568678"/>
                <a:satOff val="-2344"/>
                <a:lumOff val="-491"/>
                <a:alphaOff val="0"/>
                <a:tint val="90000"/>
                <a:shade val="58000"/>
                <a:satMod val="225000"/>
              </a:schemeClr>
            </a:gs>
            <a:gs pos="80000">
              <a:schemeClr val="accent3">
                <a:hueOff val="-568678"/>
                <a:satOff val="-2344"/>
                <a:lumOff val="-491"/>
                <a:alphaOff val="0"/>
                <a:tint val="90000"/>
                <a:shade val="69000"/>
                <a:satMod val="220000"/>
              </a:schemeClr>
            </a:gs>
            <a:gs pos="100000">
              <a:schemeClr val="accent3">
                <a:hueOff val="-568678"/>
                <a:satOff val="-2344"/>
                <a:lumOff val="-491"/>
                <a:alphaOff val="0"/>
                <a:tint val="77000"/>
                <a:shade val="80000"/>
                <a:satMod val="230000"/>
              </a:schemeClr>
            </a:gs>
          </a:gsLst>
          <a:lin ang="5400000" scaled="1"/>
        </a:gradFill>
        <a:ln w="10000" cap="flat" cmpd="sng" algn="ctr">
          <a:solidFill>
            <a:schemeClr val="accent3">
              <a:hueOff val="-568678"/>
              <a:satOff val="-2344"/>
              <a:lumOff val="-491"/>
              <a:alphaOff val="0"/>
            </a:schemeClr>
          </a:solidFill>
          <a:prstDash val="solid"/>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3">
              <a:hueOff val="-568678"/>
              <a:satOff val="-2344"/>
              <a:lumOff val="-491"/>
              <a:alphaOff val="0"/>
              <a:shade val="60000"/>
              <a:satMod val="110000"/>
            </a:schemeClr>
          </a:contourClr>
        </a:sp3d>
      </dsp:spPr>
      <dsp:style>
        <a:lnRef idx="1">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fr-FR" sz="2000" b="1" kern="1200" dirty="0" smtClean="0"/>
            <a:t>Job Evaluation</a:t>
          </a:r>
          <a:endParaRPr lang="ar-DZ" sz="2000" b="1" kern="1200" dirty="0"/>
        </a:p>
      </dsp:txBody>
      <dsp:txXfrm rot="-5400000">
        <a:off x="-4494" y="2314684"/>
        <a:ext cx="1576158" cy="371289"/>
      </dsp:txXfrm>
    </dsp:sp>
    <dsp:sp modelId="{7B113DA1-1B82-410F-8EF8-E0C85D30F5B7}">
      <dsp:nvSpPr>
        <dsp:cNvPr id="0" name=""/>
        <dsp:cNvSpPr/>
      </dsp:nvSpPr>
      <dsp:spPr>
        <a:xfrm rot="5400000">
          <a:off x="4344226" y="-1133773"/>
          <a:ext cx="1108315" cy="6671421"/>
        </a:xfrm>
        <a:prstGeom prst="round2SameRect">
          <a:avLst/>
        </a:prstGeom>
        <a:solidFill>
          <a:schemeClr val="lt1">
            <a:alpha val="90000"/>
            <a:hueOff val="0"/>
            <a:satOff val="0"/>
            <a:lumOff val="0"/>
            <a:alphaOff val="0"/>
          </a:schemeClr>
        </a:solidFill>
        <a:ln w="10000" cap="flat" cmpd="sng" algn="ctr">
          <a:solidFill>
            <a:schemeClr val="accent3">
              <a:hueOff val="-568678"/>
              <a:satOff val="-2344"/>
              <a:lumOff val="-491"/>
              <a:alphaOff val="0"/>
            </a:schemeClr>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rgbClr r="0" g="0" b="0"/>
        </a:lnRef>
        <a:fillRef idx="1">
          <a:scrgbClr r="0" g="0" b="0"/>
        </a:fillRef>
        <a:effectRef idx="2">
          <a:scrgbClr r="0" g="0" b="0"/>
        </a:effectRef>
        <a:fontRef idx="minor"/>
      </dsp:style>
      <dsp:txBody>
        <a:bodyPr spcFirstLastPara="0" vert="horz" wrap="square" lIns="213360" tIns="19050" rIns="19050" bIns="19050" numCol="1" spcCol="1270" anchor="ctr" anchorCtr="0">
          <a:noAutofit/>
        </a:bodyPr>
        <a:lstStyle/>
        <a:p>
          <a:pPr marL="285750" lvl="1" indent="-285750" algn="just" defTabSz="1333500" rtl="0">
            <a:lnSpc>
              <a:spcPct val="90000"/>
            </a:lnSpc>
            <a:spcBef>
              <a:spcPct val="0"/>
            </a:spcBef>
            <a:spcAft>
              <a:spcPct val="15000"/>
            </a:spcAft>
            <a:buChar char="••"/>
          </a:pPr>
          <a:r>
            <a:rPr lang="en-US" sz="3000" kern="1200" dirty="0" smtClean="0"/>
            <a:t>The actual process of grading, rating or evaluating the job occurs.</a:t>
          </a:r>
          <a:endParaRPr lang="ar-DZ" sz="3000" kern="1200" dirty="0"/>
        </a:p>
      </dsp:txBody>
      <dsp:txXfrm rot="-5400000">
        <a:off x="1562674" y="1701882"/>
        <a:ext cx="6617318" cy="1000109"/>
      </dsp:txXfrm>
    </dsp:sp>
    <dsp:sp modelId="{C0AB0CB6-1545-497B-9E26-7FAE9E64A0F5}">
      <dsp:nvSpPr>
        <dsp:cNvPr id="0" name=""/>
        <dsp:cNvSpPr/>
      </dsp:nvSpPr>
      <dsp:spPr>
        <a:xfrm rot="5400000">
          <a:off x="-30999" y="3317904"/>
          <a:ext cx="1705101" cy="1652093"/>
        </a:xfrm>
        <a:prstGeom prst="chevron">
          <a:avLst/>
        </a:prstGeom>
        <a:gradFill rotWithShape="0">
          <a:gsLst>
            <a:gs pos="0">
              <a:schemeClr val="accent3">
                <a:hueOff val="-1137357"/>
                <a:satOff val="-4689"/>
                <a:lumOff val="-983"/>
                <a:alphaOff val="0"/>
                <a:tint val="75000"/>
                <a:shade val="85000"/>
                <a:satMod val="230000"/>
              </a:schemeClr>
            </a:gs>
            <a:gs pos="25000">
              <a:schemeClr val="accent3">
                <a:hueOff val="-1137357"/>
                <a:satOff val="-4689"/>
                <a:lumOff val="-983"/>
                <a:alphaOff val="0"/>
                <a:tint val="90000"/>
                <a:shade val="70000"/>
                <a:satMod val="220000"/>
              </a:schemeClr>
            </a:gs>
            <a:gs pos="50000">
              <a:schemeClr val="accent3">
                <a:hueOff val="-1137357"/>
                <a:satOff val="-4689"/>
                <a:lumOff val="-983"/>
                <a:alphaOff val="0"/>
                <a:tint val="90000"/>
                <a:shade val="58000"/>
                <a:satMod val="225000"/>
              </a:schemeClr>
            </a:gs>
            <a:gs pos="65000">
              <a:schemeClr val="accent3">
                <a:hueOff val="-1137357"/>
                <a:satOff val="-4689"/>
                <a:lumOff val="-983"/>
                <a:alphaOff val="0"/>
                <a:tint val="90000"/>
                <a:shade val="58000"/>
                <a:satMod val="225000"/>
              </a:schemeClr>
            </a:gs>
            <a:gs pos="80000">
              <a:schemeClr val="accent3">
                <a:hueOff val="-1137357"/>
                <a:satOff val="-4689"/>
                <a:lumOff val="-983"/>
                <a:alphaOff val="0"/>
                <a:tint val="90000"/>
                <a:shade val="69000"/>
                <a:satMod val="220000"/>
              </a:schemeClr>
            </a:gs>
            <a:gs pos="100000">
              <a:schemeClr val="accent3">
                <a:hueOff val="-1137357"/>
                <a:satOff val="-4689"/>
                <a:lumOff val="-983"/>
                <a:alphaOff val="0"/>
                <a:tint val="77000"/>
                <a:shade val="80000"/>
                <a:satMod val="230000"/>
              </a:schemeClr>
            </a:gs>
          </a:gsLst>
          <a:lin ang="5400000" scaled="1"/>
        </a:gradFill>
        <a:ln w="10000" cap="flat" cmpd="sng" algn="ctr">
          <a:solidFill>
            <a:schemeClr val="accent3">
              <a:hueOff val="-1137357"/>
              <a:satOff val="-4689"/>
              <a:lumOff val="-983"/>
              <a:alphaOff val="0"/>
            </a:schemeClr>
          </a:solidFill>
          <a:prstDash val="solid"/>
        </a:ln>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accent3">
              <a:hueOff val="-1137357"/>
              <a:satOff val="-4689"/>
              <a:lumOff val="-983"/>
              <a:alphaOff val="0"/>
              <a:shade val="60000"/>
              <a:satMod val="110000"/>
            </a:schemeClr>
          </a:contourClr>
        </a:sp3d>
      </dsp:spPr>
      <dsp:style>
        <a:lnRef idx="1">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fr-FR" sz="2000" b="1" kern="1200" dirty="0" smtClean="0"/>
            <a:t>Job </a:t>
          </a:r>
          <a:r>
            <a:rPr lang="fr-FR" sz="2000" b="1" kern="1200" dirty="0" err="1" smtClean="0"/>
            <a:t>Pricing</a:t>
          </a:r>
          <a:endParaRPr lang="ar-DZ" sz="2000" b="1" kern="1200" dirty="0"/>
        </a:p>
      </dsp:txBody>
      <dsp:txXfrm rot="-5400000">
        <a:off x="-4494" y="4117447"/>
        <a:ext cx="1652093" cy="53008"/>
      </dsp:txXfrm>
    </dsp:sp>
    <dsp:sp modelId="{5A424107-8437-4312-A5C5-F35616A25413}">
      <dsp:nvSpPr>
        <dsp:cNvPr id="0" name=""/>
        <dsp:cNvSpPr/>
      </dsp:nvSpPr>
      <dsp:spPr>
        <a:xfrm rot="5400000">
          <a:off x="4382193" y="551711"/>
          <a:ext cx="1108315" cy="6587693"/>
        </a:xfrm>
        <a:prstGeom prst="round2SameRect">
          <a:avLst/>
        </a:prstGeom>
        <a:solidFill>
          <a:schemeClr val="lt1">
            <a:alpha val="90000"/>
            <a:hueOff val="0"/>
            <a:satOff val="0"/>
            <a:lumOff val="0"/>
            <a:alphaOff val="0"/>
          </a:schemeClr>
        </a:solidFill>
        <a:ln w="10000" cap="flat" cmpd="sng" algn="ctr">
          <a:solidFill>
            <a:schemeClr val="accent3">
              <a:hueOff val="-1137357"/>
              <a:satOff val="-4689"/>
              <a:lumOff val="-983"/>
              <a:alphaOff val="0"/>
            </a:schemeClr>
          </a:solidFill>
          <a:prstDash val="solid"/>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1">
          <a:scrgbClr r="0" g="0" b="0"/>
        </a:lnRef>
        <a:fillRef idx="1">
          <a:scrgbClr r="0" g="0" b="0"/>
        </a:fillRef>
        <a:effectRef idx="2">
          <a:scrgbClr r="0" g="0" b="0"/>
        </a:effectRef>
        <a:fontRef idx="minor"/>
      </dsp:style>
      <dsp:txBody>
        <a:bodyPr spcFirstLastPara="0" vert="horz" wrap="square" lIns="213360" tIns="19050" rIns="19050" bIns="19050" numCol="1" spcCol="1270" anchor="ctr" anchorCtr="0">
          <a:noAutofit/>
        </a:bodyPr>
        <a:lstStyle/>
        <a:p>
          <a:pPr marL="285750" lvl="1" indent="-285750" algn="l" defTabSz="1333500" rtl="0">
            <a:lnSpc>
              <a:spcPct val="90000"/>
            </a:lnSpc>
            <a:spcBef>
              <a:spcPct val="0"/>
            </a:spcBef>
            <a:spcAft>
              <a:spcPct val="15000"/>
            </a:spcAft>
            <a:buChar char="••"/>
          </a:pPr>
          <a:r>
            <a:rPr lang="en-US" sz="3000" kern="1200" dirty="0" smtClean="0"/>
            <a:t> It involves converting the relative job values into specific monetary values.</a:t>
          </a:r>
          <a:endParaRPr lang="ar-DZ" sz="3000" kern="1200" dirty="0"/>
        </a:p>
      </dsp:txBody>
      <dsp:txXfrm rot="-5400000">
        <a:off x="1642505" y="3345503"/>
        <a:ext cx="6533590" cy="10001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6BEF36-FCBC-4D70-B835-E32FC78CE13D}">
      <dsp:nvSpPr>
        <dsp:cNvPr id="0" name=""/>
        <dsp:cNvSpPr/>
      </dsp:nvSpPr>
      <dsp:spPr>
        <a:xfrm rot="16200000">
          <a:off x="-536585" y="540703"/>
          <a:ext cx="5043510" cy="3962102"/>
        </a:xfrm>
        <a:prstGeom prst="flowChartManualOperation">
          <a:avLst/>
        </a:prstGeom>
        <a:gradFill rotWithShape="0">
          <a:gsLst>
            <a:gs pos="0">
              <a:schemeClr val="accent5">
                <a:hueOff val="0"/>
                <a:satOff val="0"/>
                <a:lumOff val="0"/>
                <a:alphaOff val="0"/>
                <a:tint val="75000"/>
                <a:shade val="85000"/>
                <a:satMod val="230000"/>
              </a:schemeClr>
            </a:gs>
            <a:gs pos="25000">
              <a:schemeClr val="accent5">
                <a:hueOff val="0"/>
                <a:satOff val="0"/>
                <a:lumOff val="0"/>
                <a:alphaOff val="0"/>
                <a:tint val="90000"/>
                <a:shade val="70000"/>
                <a:satMod val="220000"/>
              </a:schemeClr>
            </a:gs>
            <a:gs pos="50000">
              <a:schemeClr val="accent5">
                <a:hueOff val="0"/>
                <a:satOff val="0"/>
                <a:lumOff val="0"/>
                <a:alphaOff val="0"/>
                <a:tint val="90000"/>
                <a:shade val="58000"/>
                <a:satMod val="225000"/>
              </a:schemeClr>
            </a:gs>
            <a:gs pos="65000">
              <a:schemeClr val="accent5">
                <a:hueOff val="0"/>
                <a:satOff val="0"/>
                <a:lumOff val="0"/>
                <a:alphaOff val="0"/>
                <a:tint val="90000"/>
                <a:shade val="58000"/>
                <a:satMod val="225000"/>
              </a:schemeClr>
            </a:gs>
            <a:gs pos="80000">
              <a:schemeClr val="accent5">
                <a:hueOff val="0"/>
                <a:satOff val="0"/>
                <a:lumOff val="0"/>
                <a:alphaOff val="0"/>
                <a:tint val="90000"/>
                <a:shade val="69000"/>
                <a:satMod val="220000"/>
              </a:schemeClr>
            </a:gs>
            <a:gs pos="100000">
              <a:schemeClr val="accent5">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7800" tIns="0" rIns="177800" bIns="0" numCol="1" spcCol="1270" anchor="t" anchorCtr="0">
          <a:noAutofit/>
        </a:bodyPr>
        <a:lstStyle/>
        <a:p>
          <a:pPr lvl="0" algn="ctr" defTabSz="1244600" rtl="0">
            <a:lnSpc>
              <a:spcPct val="90000"/>
            </a:lnSpc>
            <a:spcBef>
              <a:spcPct val="0"/>
            </a:spcBef>
            <a:spcAft>
              <a:spcPct val="35000"/>
            </a:spcAft>
          </a:pPr>
          <a:r>
            <a:rPr lang="en-US" sz="2800" b="1" kern="1200" dirty="0" smtClean="0"/>
            <a:t>Job descriptions </a:t>
          </a:r>
          <a:endParaRPr lang="ar-DZ" sz="2800" b="1" kern="1200" dirty="0"/>
        </a:p>
        <a:p>
          <a:pPr marL="228600" lvl="1" indent="-228600" algn="just" defTabSz="1066800" rtl="0">
            <a:lnSpc>
              <a:spcPct val="90000"/>
            </a:lnSpc>
            <a:spcBef>
              <a:spcPct val="0"/>
            </a:spcBef>
            <a:spcAft>
              <a:spcPct val="15000"/>
            </a:spcAft>
            <a:buChar char="••"/>
          </a:pPr>
          <a:r>
            <a:rPr lang="en-US" sz="2400" b="1" kern="1200" dirty="0" smtClean="0"/>
            <a:t>describes the duties,</a:t>
          </a:r>
          <a:endParaRPr lang="ar-DZ" sz="2400" b="1" kern="1200" dirty="0"/>
        </a:p>
        <a:p>
          <a:pPr marL="228600" lvl="1" indent="-228600" algn="just" defTabSz="1066800" rtl="0">
            <a:lnSpc>
              <a:spcPct val="90000"/>
            </a:lnSpc>
            <a:spcBef>
              <a:spcPct val="0"/>
            </a:spcBef>
            <a:spcAft>
              <a:spcPct val="15000"/>
            </a:spcAft>
            <a:buChar char="••"/>
          </a:pPr>
          <a:r>
            <a:rPr lang="en-US" sz="2400" b="1" kern="1200" dirty="0" smtClean="0"/>
            <a:t> responsibilities, working conditions</a:t>
          </a:r>
          <a:endParaRPr lang="ar-DZ" sz="2400" b="1" kern="1200" dirty="0"/>
        </a:p>
        <a:p>
          <a:pPr marL="228600" lvl="1" indent="-228600" algn="just" defTabSz="1066800" rtl="0">
            <a:lnSpc>
              <a:spcPct val="90000"/>
            </a:lnSpc>
            <a:spcBef>
              <a:spcPct val="0"/>
            </a:spcBef>
            <a:spcAft>
              <a:spcPct val="15000"/>
            </a:spcAft>
            <a:buChar char="••"/>
          </a:pPr>
          <a:r>
            <a:rPr lang="en-US" sz="2400" b="1" kern="1200" dirty="0" smtClean="0"/>
            <a:t>and inter-relationships between the job as it is and the other jobs with which it is associated</a:t>
          </a:r>
          <a:r>
            <a:rPr lang="en-US" sz="2400" kern="1200" dirty="0" smtClean="0"/>
            <a:t>.</a:t>
          </a:r>
          <a:endParaRPr lang="ar-DZ" sz="2400" kern="1200" dirty="0"/>
        </a:p>
      </dsp:txBody>
      <dsp:txXfrm rot="5400000">
        <a:off x="4119" y="1008701"/>
        <a:ext cx="3962102" cy="3026106"/>
      </dsp:txXfrm>
    </dsp:sp>
    <dsp:sp modelId="{13501058-0A4F-4F2C-B859-CC60E57741DE}">
      <dsp:nvSpPr>
        <dsp:cNvPr id="0" name=""/>
        <dsp:cNvSpPr/>
      </dsp:nvSpPr>
      <dsp:spPr>
        <a:xfrm rot="16200000">
          <a:off x="3722675" y="540703"/>
          <a:ext cx="5043510" cy="3962102"/>
        </a:xfrm>
        <a:prstGeom prst="flowChartManualOperation">
          <a:avLst/>
        </a:prstGeom>
        <a:gradFill rotWithShape="0">
          <a:gsLst>
            <a:gs pos="0">
              <a:schemeClr val="accent5">
                <a:hueOff val="-1837137"/>
                <a:satOff val="270"/>
                <a:lumOff val="-6471"/>
                <a:alphaOff val="0"/>
                <a:tint val="75000"/>
                <a:shade val="85000"/>
                <a:satMod val="230000"/>
              </a:schemeClr>
            </a:gs>
            <a:gs pos="25000">
              <a:schemeClr val="accent5">
                <a:hueOff val="-1837137"/>
                <a:satOff val="270"/>
                <a:lumOff val="-6471"/>
                <a:alphaOff val="0"/>
                <a:tint val="90000"/>
                <a:shade val="70000"/>
                <a:satMod val="220000"/>
              </a:schemeClr>
            </a:gs>
            <a:gs pos="50000">
              <a:schemeClr val="accent5">
                <a:hueOff val="-1837137"/>
                <a:satOff val="270"/>
                <a:lumOff val="-6471"/>
                <a:alphaOff val="0"/>
                <a:tint val="90000"/>
                <a:shade val="58000"/>
                <a:satMod val="225000"/>
              </a:schemeClr>
            </a:gs>
            <a:gs pos="65000">
              <a:schemeClr val="accent5">
                <a:hueOff val="-1837137"/>
                <a:satOff val="270"/>
                <a:lumOff val="-6471"/>
                <a:alphaOff val="0"/>
                <a:tint val="90000"/>
                <a:shade val="58000"/>
                <a:satMod val="225000"/>
              </a:schemeClr>
            </a:gs>
            <a:gs pos="80000">
              <a:schemeClr val="accent5">
                <a:hueOff val="-1837137"/>
                <a:satOff val="270"/>
                <a:lumOff val="-6471"/>
                <a:alphaOff val="0"/>
                <a:tint val="90000"/>
                <a:shade val="69000"/>
                <a:satMod val="220000"/>
              </a:schemeClr>
            </a:gs>
            <a:gs pos="100000">
              <a:schemeClr val="accent5">
                <a:hueOff val="-1837137"/>
                <a:satOff val="270"/>
                <a:lumOff val="-6471"/>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0" rIns="152400" bIns="0" numCol="1" spcCol="1270" anchor="t" anchorCtr="0">
          <a:noAutofit/>
        </a:bodyPr>
        <a:lstStyle/>
        <a:p>
          <a:pPr lvl="0" algn="ctr" defTabSz="1066800" rtl="0">
            <a:lnSpc>
              <a:spcPct val="90000"/>
            </a:lnSpc>
            <a:spcBef>
              <a:spcPct val="0"/>
            </a:spcBef>
            <a:spcAft>
              <a:spcPct val="35000"/>
            </a:spcAft>
          </a:pPr>
          <a:r>
            <a:rPr lang="en-US" sz="2400" b="1" kern="1200" dirty="0" smtClean="0"/>
            <a:t>Job specifications </a:t>
          </a:r>
          <a:endParaRPr lang="ar-DZ" sz="2400" b="1" kern="1200" dirty="0"/>
        </a:p>
        <a:p>
          <a:pPr marL="228600" lvl="1" indent="-228600" algn="just" defTabSz="1066800" rtl="0">
            <a:lnSpc>
              <a:spcPct val="90000"/>
            </a:lnSpc>
            <a:spcBef>
              <a:spcPct val="0"/>
            </a:spcBef>
            <a:spcAft>
              <a:spcPct val="15000"/>
            </a:spcAft>
            <a:buChar char="••"/>
          </a:pPr>
          <a:r>
            <a:rPr lang="en-US" sz="2400" b="1" kern="1200" dirty="0" smtClean="0"/>
            <a:t>Analyze details concerning the training,</a:t>
          </a:r>
          <a:endParaRPr lang="ar-DZ" sz="2400" b="1" kern="1200" dirty="0"/>
        </a:p>
        <a:p>
          <a:pPr marL="228600" lvl="1" indent="-228600" algn="just" defTabSz="1066800" rtl="0">
            <a:lnSpc>
              <a:spcPct val="90000"/>
            </a:lnSpc>
            <a:spcBef>
              <a:spcPct val="0"/>
            </a:spcBef>
            <a:spcAft>
              <a:spcPct val="15000"/>
            </a:spcAft>
            <a:buChar char="••"/>
          </a:pPr>
          <a:r>
            <a:rPr lang="en-US" sz="2400" b="1" kern="1200" dirty="0" smtClean="0"/>
            <a:t> Skills, </a:t>
          </a:r>
          <a:endParaRPr lang="ar-DZ" sz="2400" b="1" kern="1200" dirty="0"/>
        </a:p>
        <a:p>
          <a:pPr marL="228600" lvl="1" indent="-228600" algn="just" defTabSz="1066800" rtl="0">
            <a:lnSpc>
              <a:spcPct val="90000"/>
            </a:lnSpc>
            <a:spcBef>
              <a:spcPct val="0"/>
            </a:spcBef>
            <a:spcAft>
              <a:spcPct val="15000"/>
            </a:spcAft>
            <a:buChar char="••"/>
          </a:pPr>
          <a:r>
            <a:rPr lang="en-US" sz="2400" b="1" kern="1200" dirty="0" smtClean="0"/>
            <a:t>Required efforts, </a:t>
          </a:r>
          <a:endParaRPr lang="ar-DZ" sz="2400" b="1" kern="1200" dirty="0"/>
        </a:p>
        <a:p>
          <a:pPr marL="228600" lvl="1" indent="-228600" algn="just" defTabSz="1066800" rtl="0">
            <a:lnSpc>
              <a:spcPct val="90000"/>
            </a:lnSpc>
            <a:spcBef>
              <a:spcPct val="0"/>
            </a:spcBef>
            <a:spcAft>
              <a:spcPct val="15000"/>
            </a:spcAft>
            <a:buChar char="••"/>
          </a:pPr>
          <a:r>
            <a:rPr lang="en-US" sz="2400" b="1" kern="1200" dirty="0" smtClean="0"/>
            <a:t>qualifications,</a:t>
          </a:r>
          <a:endParaRPr lang="ar-DZ" sz="2400" b="1" kern="1200" dirty="0"/>
        </a:p>
        <a:p>
          <a:pPr marL="228600" lvl="1" indent="-228600" algn="just" defTabSz="1066800" rtl="0">
            <a:lnSpc>
              <a:spcPct val="90000"/>
            </a:lnSpc>
            <a:spcBef>
              <a:spcPct val="0"/>
            </a:spcBef>
            <a:spcAft>
              <a:spcPct val="15000"/>
            </a:spcAft>
            <a:buChar char="••"/>
          </a:pPr>
          <a:r>
            <a:rPr lang="en-US" sz="2400" b="1" kern="1200" dirty="0" smtClean="0"/>
            <a:t>Experience,</a:t>
          </a:r>
          <a:endParaRPr lang="ar-DZ" sz="2400" b="1" kern="1200" dirty="0"/>
        </a:p>
        <a:p>
          <a:pPr marL="228600" lvl="1" indent="-228600" algn="just" defTabSz="1066800" rtl="0">
            <a:lnSpc>
              <a:spcPct val="90000"/>
            </a:lnSpc>
            <a:spcBef>
              <a:spcPct val="0"/>
            </a:spcBef>
            <a:spcAft>
              <a:spcPct val="15000"/>
            </a:spcAft>
            <a:buChar char="••"/>
          </a:pPr>
          <a:r>
            <a:rPr lang="en-US" sz="2400" b="1" kern="1200" dirty="0" smtClean="0"/>
            <a:t> </a:t>
          </a:r>
          <a:r>
            <a:rPr lang="fr-FR" sz="2400" b="1" kern="1200" dirty="0" smtClean="0"/>
            <a:t>and </a:t>
          </a:r>
          <a:r>
            <a:rPr lang="en-US" sz="2400" b="1" kern="1200" dirty="0" smtClean="0"/>
            <a:t>abilities</a:t>
          </a:r>
          <a:r>
            <a:rPr lang="ar-DZ" sz="2400" b="1" kern="1200" dirty="0" smtClean="0"/>
            <a:t> </a:t>
          </a:r>
          <a:r>
            <a:rPr lang="en-US" sz="2400" b="1" kern="1200" dirty="0" smtClean="0"/>
            <a:t>expected of an employee</a:t>
          </a:r>
          <a:endParaRPr lang="ar-DZ" sz="2400" b="1" kern="1200" dirty="0"/>
        </a:p>
      </dsp:txBody>
      <dsp:txXfrm rot="5400000">
        <a:off x="4263379" y="1008701"/>
        <a:ext cx="3962102" cy="30261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639A29-5B80-4A31-85CC-09D5D5F8F2B3}">
      <dsp:nvSpPr>
        <dsp:cNvPr id="0" name=""/>
        <dsp:cNvSpPr/>
      </dsp:nvSpPr>
      <dsp:spPr>
        <a:xfrm>
          <a:off x="0" y="0"/>
          <a:ext cx="4525962" cy="4525962"/>
        </a:xfrm>
        <a:prstGeom prst="pie">
          <a:avLst>
            <a:gd name="adj1" fmla="val 5400000"/>
            <a:gd name="adj2" fmla="val 16200000"/>
          </a:avLst>
        </a:prstGeom>
        <a:gradFill rotWithShape="0">
          <a:gsLst>
            <a:gs pos="0">
              <a:schemeClr val="accent4">
                <a:hueOff val="0"/>
                <a:satOff val="0"/>
                <a:lumOff val="0"/>
                <a:alphaOff val="0"/>
                <a:tint val="75000"/>
                <a:shade val="85000"/>
                <a:satMod val="230000"/>
              </a:schemeClr>
            </a:gs>
            <a:gs pos="25000">
              <a:schemeClr val="accent4">
                <a:hueOff val="0"/>
                <a:satOff val="0"/>
                <a:lumOff val="0"/>
                <a:alphaOff val="0"/>
                <a:tint val="90000"/>
                <a:shade val="70000"/>
                <a:satMod val="220000"/>
              </a:schemeClr>
            </a:gs>
            <a:gs pos="50000">
              <a:schemeClr val="accent4">
                <a:hueOff val="0"/>
                <a:satOff val="0"/>
                <a:lumOff val="0"/>
                <a:alphaOff val="0"/>
                <a:tint val="90000"/>
                <a:shade val="58000"/>
                <a:satMod val="225000"/>
              </a:schemeClr>
            </a:gs>
            <a:gs pos="65000">
              <a:schemeClr val="accent4">
                <a:hueOff val="0"/>
                <a:satOff val="0"/>
                <a:lumOff val="0"/>
                <a:alphaOff val="0"/>
                <a:tint val="90000"/>
                <a:shade val="58000"/>
                <a:satMod val="225000"/>
              </a:schemeClr>
            </a:gs>
            <a:gs pos="80000">
              <a:schemeClr val="accent4">
                <a:hueOff val="0"/>
                <a:satOff val="0"/>
                <a:lumOff val="0"/>
                <a:alphaOff val="0"/>
                <a:tint val="90000"/>
                <a:shade val="69000"/>
                <a:satMod val="220000"/>
              </a:schemeClr>
            </a:gs>
            <a:gs pos="100000">
              <a:schemeClr val="accent4">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FD550D7F-EE0D-4BAE-8D6C-10D67F230A36}">
      <dsp:nvSpPr>
        <dsp:cNvPr id="0" name=""/>
        <dsp:cNvSpPr/>
      </dsp:nvSpPr>
      <dsp:spPr>
        <a:xfrm>
          <a:off x="2262981" y="0"/>
          <a:ext cx="6423819" cy="4525962"/>
        </a:xfrm>
        <a:prstGeom prst="rect">
          <a:avLst/>
        </a:prstGeom>
        <a:solidFill>
          <a:schemeClr val="lt1">
            <a:alpha val="90000"/>
            <a:hueOff val="0"/>
            <a:satOff val="0"/>
            <a:lumOff val="0"/>
            <a:alphaOff val="0"/>
          </a:schemeClr>
        </a:solidFill>
        <a:ln w="10000" cap="flat" cmpd="sng" algn="ctr">
          <a:solidFill>
            <a:schemeClr val="accent4">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n-US" sz="3300" b="1" kern="1200" dirty="0" smtClean="0"/>
            <a:t>Non-quantitative (non-Analytical) Method</a:t>
          </a:r>
          <a:endParaRPr lang="ar-DZ" sz="3300" kern="1200" dirty="0"/>
        </a:p>
      </dsp:txBody>
      <dsp:txXfrm>
        <a:off x="2262981" y="0"/>
        <a:ext cx="3211909" cy="2149831"/>
      </dsp:txXfrm>
    </dsp:sp>
    <dsp:sp modelId="{5B8E1970-215A-444A-8A72-EA36FC3BE2F6}">
      <dsp:nvSpPr>
        <dsp:cNvPr id="0" name=""/>
        <dsp:cNvSpPr/>
      </dsp:nvSpPr>
      <dsp:spPr>
        <a:xfrm>
          <a:off x="1188065" y="2149831"/>
          <a:ext cx="2149831" cy="2149831"/>
        </a:xfrm>
        <a:prstGeom prst="pie">
          <a:avLst>
            <a:gd name="adj1" fmla="val 5400000"/>
            <a:gd name="adj2" fmla="val 16200000"/>
          </a:avLst>
        </a:prstGeom>
        <a:gradFill rotWithShape="0">
          <a:gsLst>
            <a:gs pos="0">
              <a:schemeClr val="accent4">
                <a:hueOff val="-3519944"/>
                <a:satOff val="-36129"/>
                <a:lumOff val="15099"/>
                <a:alphaOff val="0"/>
                <a:tint val="75000"/>
                <a:shade val="85000"/>
                <a:satMod val="230000"/>
              </a:schemeClr>
            </a:gs>
            <a:gs pos="25000">
              <a:schemeClr val="accent4">
                <a:hueOff val="-3519944"/>
                <a:satOff val="-36129"/>
                <a:lumOff val="15099"/>
                <a:alphaOff val="0"/>
                <a:tint val="90000"/>
                <a:shade val="70000"/>
                <a:satMod val="220000"/>
              </a:schemeClr>
            </a:gs>
            <a:gs pos="50000">
              <a:schemeClr val="accent4">
                <a:hueOff val="-3519944"/>
                <a:satOff val="-36129"/>
                <a:lumOff val="15099"/>
                <a:alphaOff val="0"/>
                <a:tint val="90000"/>
                <a:shade val="58000"/>
                <a:satMod val="225000"/>
              </a:schemeClr>
            </a:gs>
            <a:gs pos="65000">
              <a:schemeClr val="accent4">
                <a:hueOff val="-3519944"/>
                <a:satOff val="-36129"/>
                <a:lumOff val="15099"/>
                <a:alphaOff val="0"/>
                <a:tint val="90000"/>
                <a:shade val="58000"/>
                <a:satMod val="225000"/>
              </a:schemeClr>
            </a:gs>
            <a:gs pos="80000">
              <a:schemeClr val="accent4">
                <a:hueOff val="-3519944"/>
                <a:satOff val="-36129"/>
                <a:lumOff val="15099"/>
                <a:alphaOff val="0"/>
                <a:tint val="90000"/>
                <a:shade val="69000"/>
                <a:satMod val="220000"/>
              </a:schemeClr>
            </a:gs>
            <a:gs pos="100000">
              <a:schemeClr val="accent4">
                <a:hueOff val="-3519944"/>
                <a:satOff val="-36129"/>
                <a:lumOff val="15099"/>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3938085F-51C4-4816-8EBC-F56D5F10951C}">
      <dsp:nvSpPr>
        <dsp:cNvPr id="0" name=""/>
        <dsp:cNvSpPr/>
      </dsp:nvSpPr>
      <dsp:spPr>
        <a:xfrm>
          <a:off x="2262981" y="2149831"/>
          <a:ext cx="6423819" cy="2149831"/>
        </a:xfrm>
        <a:prstGeom prst="rect">
          <a:avLst/>
        </a:prstGeom>
        <a:solidFill>
          <a:schemeClr val="lt1">
            <a:alpha val="90000"/>
            <a:hueOff val="0"/>
            <a:satOff val="0"/>
            <a:lumOff val="0"/>
            <a:alphaOff val="0"/>
          </a:schemeClr>
        </a:solidFill>
        <a:ln w="10000" cap="flat" cmpd="sng" algn="ctr">
          <a:solidFill>
            <a:schemeClr val="accent4">
              <a:hueOff val="-3519944"/>
              <a:satOff val="-36129"/>
              <a:lumOff val="15099"/>
              <a:alphaOff val="0"/>
            </a:schemeClr>
          </a:solidFill>
          <a:prstDash val="solid"/>
        </a:ln>
        <a:effectLst>
          <a:outerShdw blurRad="76200" dist="50800" dir="5400000" rotWithShape="0">
            <a:srgbClr val="4E3B30">
              <a:alpha val="60000"/>
            </a:srgbClr>
          </a:outerShdw>
        </a:effectLst>
        <a:scene3d>
          <a:camera prst="orthographicFront"/>
          <a:lightRig rig="threePt" dir="t">
            <a:rot lat="0" lon="0" rev="7500000"/>
          </a:lightRig>
        </a:scene3d>
        <a:sp3d extrusionH="190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5730" tIns="125730" rIns="125730" bIns="125730" numCol="1" spcCol="1270" anchor="ctr" anchorCtr="0">
          <a:noAutofit/>
        </a:bodyPr>
        <a:lstStyle/>
        <a:p>
          <a:pPr lvl="0" algn="ctr" defTabSz="1466850" rtl="0">
            <a:lnSpc>
              <a:spcPct val="90000"/>
            </a:lnSpc>
            <a:spcBef>
              <a:spcPct val="0"/>
            </a:spcBef>
            <a:spcAft>
              <a:spcPct val="35000"/>
            </a:spcAft>
          </a:pPr>
          <a:r>
            <a:rPr lang="en-US" sz="3300" b="1" kern="1200" dirty="0" smtClean="0"/>
            <a:t>Quantitative (Analytical) Method</a:t>
          </a:r>
          <a:endParaRPr lang="ar-DZ" sz="3300" kern="1200" dirty="0"/>
        </a:p>
      </dsp:txBody>
      <dsp:txXfrm>
        <a:off x="2262981" y="2149831"/>
        <a:ext cx="3211909" cy="2149831"/>
      </dsp:txXfrm>
    </dsp:sp>
    <dsp:sp modelId="{9B263C3D-BAA5-4B42-B42E-0B95DE4E2323}">
      <dsp:nvSpPr>
        <dsp:cNvPr id="0" name=""/>
        <dsp:cNvSpPr/>
      </dsp:nvSpPr>
      <dsp:spPr>
        <a:xfrm>
          <a:off x="5474890" y="0"/>
          <a:ext cx="3211909" cy="2149831"/>
        </a:xfrm>
        <a:prstGeom prst="rect">
          <a:avLst/>
        </a:prstGeom>
        <a:noFill/>
        <a:ln w="10000" cap="flat" cmpd="sng" algn="ctr">
          <a:noFill/>
          <a:prstDash val="solid"/>
        </a:ln>
        <a:effectLst>
          <a:outerShdw blurRad="76200" dist="50800" dir="5400000" rotWithShape="0">
            <a:srgbClr val="4E3B30">
              <a:alpha val="60000"/>
            </a:srgbClr>
          </a:outerShdw>
        </a:effectLst>
        <a:scene3d>
          <a:camera prst="orthographicFront"/>
          <a:lightRig rig="threePt" dir="t">
            <a:rot lat="0" lon="0" rev="7500000"/>
          </a:lightRig>
        </a:scene3d>
        <a:sp3d/>
      </dsp:spPr>
      <dsp:style>
        <a:lnRef idx="1">
          <a:scrgbClr r="0" g="0" b="0"/>
        </a:lnRef>
        <a:fillRef idx="1">
          <a:scrgbClr r="0" g="0" b="0"/>
        </a:fillRef>
        <a:effectRef idx="2">
          <a:scrgbClr r="0" g="0" b="0"/>
        </a:effectRef>
        <a:fontRef idx="minor"/>
      </dsp:style>
      <dsp:txBody>
        <a:bodyPr spcFirstLastPara="0" vert="horz" wrap="square" lIns="125730" tIns="125730" rIns="125730" bIns="125730" numCol="1" spcCol="1270" anchor="ctr" anchorCtr="0">
          <a:noAutofit/>
        </a:bodyPr>
        <a:lstStyle/>
        <a:p>
          <a:pPr marL="285750" lvl="1" indent="-285750" algn="l" defTabSz="1466850" rtl="0">
            <a:lnSpc>
              <a:spcPct val="90000"/>
            </a:lnSpc>
            <a:spcBef>
              <a:spcPct val="0"/>
            </a:spcBef>
            <a:spcAft>
              <a:spcPct val="15000"/>
            </a:spcAft>
            <a:buChar char="••"/>
          </a:pPr>
          <a:r>
            <a:rPr lang="en-US" sz="3300" b="1" kern="1200" dirty="0" smtClean="0"/>
            <a:t>Ranking Method</a:t>
          </a:r>
          <a:endParaRPr lang="ar-DZ" sz="3300" kern="1200" dirty="0"/>
        </a:p>
        <a:p>
          <a:pPr marL="285750" lvl="1" indent="-285750" algn="l" defTabSz="1466850" rtl="0">
            <a:lnSpc>
              <a:spcPct val="90000"/>
            </a:lnSpc>
            <a:spcBef>
              <a:spcPct val="0"/>
            </a:spcBef>
            <a:spcAft>
              <a:spcPct val="15000"/>
            </a:spcAft>
            <a:buChar char="••"/>
          </a:pPr>
          <a:r>
            <a:rPr lang="en-US" sz="3300" b="1" kern="1200" dirty="0" smtClean="0"/>
            <a:t>Classification Method</a:t>
          </a:r>
          <a:endParaRPr lang="ar-DZ" sz="3300" kern="1200" dirty="0"/>
        </a:p>
      </dsp:txBody>
      <dsp:txXfrm>
        <a:off x="5474890" y="0"/>
        <a:ext cx="3211909" cy="2149831"/>
      </dsp:txXfrm>
    </dsp:sp>
    <dsp:sp modelId="{4F9AADC3-B529-4075-A030-BB53DC867F39}">
      <dsp:nvSpPr>
        <dsp:cNvPr id="0" name=""/>
        <dsp:cNvSpPr/>
      </dsp:nvSpPr>
      <dsp:spPr>
        <a:xfrm>
          <a:off x="5474890" y="2149831"/>
          <a:ext cx="3211909" cy="2149831"/>
        </a:xfrm>
        <a:prstGeom prst="rect">
          <a:avLst/>
        </a:prstGeom>
        <a:noFill/>
        <a:ln w="10000" cap="flat" cmpd="sng" algn="ctr">
          <a:noFill/>
          <a:prstDash val="solid"/>
        </a:ln>
        <a:effectLst>
          <a:outerShdw blurRad="76200" dist="50800" dir="5400000" rotWithShape="0">
            <a:srgbClr val="4E3B30">
              <a:alpha val="60000"/>
            </a:srgbClr>
          </a:outerShdw>
        </a:effectLst>
        <a:scene3d>
          <a:camera prst="orthographicFront"/>
          <a:lightRig rig="threePt" dir="t">
            <a:rot lat="0" lon="0" rev="7500000"/>
          </a:lightRig>
        </a:scene3d>
        <a:sp3d/>
      </dsp:spPr>
      <dsp:style>
        <a:lnRef idx="1">
          <a:scrgbClr r="0" g="0" b="0"/>
        </a:lnRef>
        <a:fillRef idx="1">
          <a:scrgbClr r="0" g="0" b="0"/>
        </a:fillRef>
        <a:effectRef idx="2">
          <a:scrgbClr r="0" g="0" b="0"/>
        </a:effectRef>
        <a:fontRef idx="minor"/>
      </dsp:style>
      <dsp:txBody>
        <a:bodyPr spcFirstLastPara="0" vert="horz" wrap="square" lIns="125730" tIns="125730" rIns="125730" bIns="125730" numCol="1" spcCol="1270" anchor="ctr" anchorCtr="0">
          <a:noAutofit/>
        </a:bodyPr>
        <a:lstStyle/>
        <a:p>
          <a:pPr marL="285750" lvl="1" indent="-285750" algn="l" defTabSz="1466850" rtl="0">
            <a:lnSpc>
              <a:spcPct val="90000"/>
            </a:lnSpc>
            <a:spcBef>
              <a:spcPct val="0"/>
            </a:spcBef>
            <a:spcAft>
              <a:spcPct val="15000"/>
            </a:spcAft>
            <a:buChar char="••"/>
          </a:pPr>
          <a:r>
            <a:rPr lang="en-US" sz="3300" b="1" kern="1200" dirty="0" smtClean="0"/>
            <a:t>Factor Comparison Method</a:t>
          </a:r>
          <a:endParaRPr lang="ar-DZ" sz="3300" kern="1200" dirty="0"/>
        </a:p>
        <a:p>
          <a:pPr marL="285750" lvl="1" indent="-285750" algn="l" defTabSz="1466850" rtl="0">
            <a:lnSpc>
              <a:spcPct val="90000"/>
            </a:lnSpc>
            <a:spcBef>
              <a:spcPct val="0"/>
            </a:spcBef>
            <a:spcAft>
              <a:spcPct val="15000"/>
            </a:spcAft>
            <a:buChar char="••"/>
          </a:pPr>
          <a:r>
            <a:rPr lang="en-US" sz="3300" b="1" kern="1200" dirty="0" smtClean="0"/>
            <a:t>Point Method</a:t>
          </a:r>
          <a:endParaRPr lang="ar-DZ" sz="3300" kern="1200" dirty="0"/>
        </a:p>
      </dsp:txBody>
      <dsp:txXfrm>
        <a:off x="5474890" y="2149831"/>
        <a:ext cx="3211909" cy="214983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FB1383-30D8-43AB-8012-5341714D916F}">
      <dsp:nvSpPr>
        <dsp:cNvPr id="0" name=""/>
        <dsp:cNvSpPr/>
      </dsp:nvSpPr>
      <dsp:spPr>
        <a:xfrm>
          <a:off x="2513214" y="183867"/>
          <a:ext cx="3649056" cy="1267269"/>
        </a:xfrm>
        <a:prstGeom prst="ellipse">
          <a:avLst/>
        </a:prstGeom>
        <a:solidFill>
          <a:schemeClr val="accent3">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EA398C-06A2-41E6-98EA-533EC980B3F0}">
      <dsp:nvSpPr>
        <dsp:cNvPr id="0" name=""/>
        <dsp:cNvSpPr/>
      </dsp:nvSpPr>
      <dsp:spPr>
        <a:xfrm>
          <a:off x="3989809" y="3286979"/>
          <a:ext cx="707181" cy="452596"/>
        </a:xfrm>
        <a:prstGeom prst="downArrow">
          <a:avLst/>
        </a:prstGeom>
        <a:gradFill rotWithShape="0">
          <a:gsLst>
            <a:gs pos="0">
              <a:schemeClr val="accent3">
                <a:tint val="60000"/>
                <a:hueOff val="0"/>
                <a:satOff val="0"/>
                <a:lumOff val="0"/>
                <a:alphaOff val="0"/>
                <a:tint val="30000"/>
                <a:satMod val="250000"/>
              </a:schemeClr>
            </a:gs>
            <a:gs pos="72000">
              <a:schemeClr val="accent3">
                <a:tint val="60000"/>
                <a:hueOff val="0"/>
                <a:satOff val="0"/>
                <a:lumOff val="0"/>
                <a:alphaOff val="0"/>
                <a:tint val="75000"/>
                <a:satMod val="210000"/>
              </a:schemeClr>
            </a:gs>
            <a:gs pos="100000">
              <a:schemeClr val="accent3">
                <a:tint val="60000"/>
                <a:hueOff val="0"/>
                <a:satOff val="0"/>
                <a:lumOff val="0"/>
                <a:alphaOff val="0"/>
                <a:tint val="85000"/>
                <a:satMod val="210000"/>
              </a:schemeClr>
            </a:gs>
          </a:gsLst>
          <a:lin ang="5400000" scaled="1"/>
        </a:gradFill>
        <a:ln w="10000" cap="flat" cmpd="sng" algn="ctr">
          <a:solidFill>
            <a:schemeClr val="lt1">
              <a:hueOff val="0"/>
              <a:satOff val="0"/>
              <a:lumOff val="0"/>
              <a:alphaOff val="0"/>
            </a:schemeClr>
          </a:solidFill>
          <a:prstDash val="solid"/>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0E4859BD-4335-448E-A7A6-5BD6CBA1A4D8}">
      <dsp:nvSpPr>
        <dsp:cNvPr id="0" name=""/>
        <dsp:cNvSpPr/>
      </dsp:nvSpPr>
      <dsp:spPr>
        <a:xfrm>
          <a:off x="2646164" y="3649056"/>
          <a:ext cx="3394471" cy="8486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360" tIns="213360" rIns="213360" bIns="213360" numCol="1" spcCol="1270" anchor="ctr" anchorCtr="0">
          <a:noAutofit/>
        </a:bodyPr>
        <a:lstStyle/>
        <a:p>
          <a:pPr lvl="0" algn="ctr" defTabSz="1333500" rtl="1">
            <a:lnSpc>
              <a:spcPct val="90000"/>
            </a:lnSpc>
            <a:spcBef>
              <a:spcPct val="0"/>
            </a:spcBef>
            <a:spcAft>
              <a:spcPct val="35000"/>
            </a:spcAft>
          </a:pPr>
          <a:r>
            <a:rPr lang="en-US" sz="3000" b="1" kern="1200" dirty="0" smtClean="0"/>
            <a:t>Job Ranking</a:t>
          </a:r>
          <a:endParaRPr lang="ar-DZ" sz="3000" b="1" kern="1200" dirty="0"/>
        </a:p>
      </dsp:txBody>
      <dsp:txXfrm>
        <a:off x="2646164" y="3649056"/>
        <a:ext cx="3394471" cy="848617"/>
      </dsp:txXfrm>
    </dsp:sp>
    <dsp:sp modelId="{2832E226-AD4C-4BA7-954F-D69FBFBAC63F}">
      <dsp:nvSpPr>
        <dsp:cNvPr id="0" name=""/>
        <dsp:cNvSpPr/>
      </dsp:nvSpPr>
      <dsp:spPr>
        <a:xfrm>
          <a:off x="3629020" y="1549010"/>
          <a:ext cx="1694660" cy="1272926"/>
        </a:xfrm>
        <a:prstGeom prst="ellipse">
          <a:avLst/>
        </a:prstGeom>
        <a:gradFill rotWithShape="0">
          <a:gsLst>
            <a:gs pos="0">
              <a:schemeClr val="accent3">
                <a:hueOff val="0"/>
                <a:satOff val="0"/>
                <a:lumOff val="0"/>
                <a:alphaOff val="0"/>
                <a:tint val="30000"/>
                <a:satMod val="250000"/>
              </a:schemeClr>
            </a:gs>
            <a:gs pos="72000">
              <a:schemeClr val="accent3">
                <a:hueOff val="0"/>
                <a:satOff val="0"/>
                <a:lumOff val="0"/>
                <a:alphaOff val="0"/>
                <a:tint val="75000"/>
                <a:satMod val="210000"/>
              </a:schemeClr>
            </a:gs>
            <a:gs pos="100000">
              <a:schemeClr val="accent3">
                <a:hueOff val="0"/>
                <a:satOff val="0"/>
                <a:lumOff val="0"/>
                <a:alphaOff val="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en-US" sz="1800" b="1" kern="1200" dirty="0" smtClean="0"/>
            <a:t>Paired comparison ranking</a:t>
          </a:r>
          <a:endParaRPr lang="ar-DZ" sz="1800" b="1" kern="1200" dirty="0"/>
        </a:p>
      </dsp:txBody>
      <dsp:txXfrm>
        <a:off x="3877197" y="1735426"/>
        <a:ext cx="1198306" cy="900094"/>
      </dsp:txXfrm>
    </dsp:sp>
    <dsp:sp modelId="{D682E226-8F0C-4233-94E5-2B96016EBE5F}">
      <dsp:nvSpPr>
        <dsp:cNvPr id="0" name=""/>
        <dsp:cNvSpPr/>
      </dsp:nvSpPr>
      <dsp:spPr>
        <a:xfrm>
          <a:off x="2628887" y="400038"/>
          <a:ext cx="1873226" cy="1272926"/>
        </a:xfrm>
        <a:prstGeom prst="ellipse">
          <a:avLst/>
        </a:prstGeom>
        <a:gradFill rotWithShape="0">
          <a:gsLst>
            <a:gs pos="0">
              <a:schemeClr val="accent3">
                <a:hueOff val="0"/>
                <a:satOff val="0"/>
                <a:lumOff val="0"/>
                <a:alphaOff val="0"/>
                <a:tint val="30000"/>
                <a:satMod val="250000"/>
              </a:schemeClr>
            </a:gs>
            <a:gs pos="72000">
              <a:schemeClr val="accent3">
                <a:hueOff val="0"/>
                <a:satOff val="0"/>
                <a:lumOff val="0"/>
                <a:alphaOff val="0"/>
                <a:tint val="75000"/>
                <a:satMod val="210000"/>
              </a:schemeClr>
            </a:gs>
            <a:gs pos="100000">
              <a:schemeClr val="accent3">
                <a:hueOff val="0"/>
                <a:satOff val="0"/>
                <a:lumOff val="0"/>
                <a:alphaOff val="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en-US" sz="1800" b="1" kern="1200" dirty="0" smtClean="0"/>
            <a:t>Alternation ranking</a:t>
          </a:r>
          <a:endParaRPr lang="ar-DZ" sz="1800" b="1" kern="1200" dirty="0"/>
        </a:p>
      </dsp:txBody>
      <dsp:txXfrm>
        <a:off x="2903215" y="586454"/>
        <a:ext cx="1324570" cy="900094"/>
      </dsp:txXfrm>
    </dsp:sp>
    <dsp:sp modelId="{AAA6FB2F-9692-4197-9383-7D3D1D4E9CEA}">
      <dsp:nvSpPr>
        <dsp:cNvPr id="0" name=""/>
        <dsp:cNvSpPr/>
      </dsp:nvSpPr>
      <dsp:spPr>
        <a:xfrm>
          <a:off x="4414838" y="257167"/>
          <a:ext cx="1272926" cy="1272926"/>
        </a:xfrm>
        <a:prstGeom prst="ellipse">
          <a:avLst/>
        </a:prstGeom>
        <a:gradFill rotWithShape="0">
          <a:gsLst>
            <a:gs pos="0">
              <a:schemeClr val="accent3">
                <a:hueOff val="0"/>
                <a:satOff val="0"/>
                <a:lumOff val="0"/>
                <a:alphaOff val="0"/>
                <a:tint val="30000"/>
                <a:satMod val="250000"/>
              </a:schemeClr>
            </a:gs>
            <a:gs pos="72000">
              <a:schemeClr val="accent3">
                <a:hueOff val="0"/>
                <a:satOff val="0"/>
                <a:lumOff val="0"/>
                <a:alphaOff val="0"/>
                <a:tint val="75000"/>
                <a:satMod val="210000"/>
              </a:schemeClr>
            </a:gs>
            <a:gs pos="100000">
              <a:schemeClr val="accent3">
                <a:hueOff val="0"/>
                <a:satOff val="0"/>
                <a:lumOff val="0"/>
                <a:alphaOff val="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en-US" sz="1800" b="1" kern="1200" dirty="0" smtClean="0"/>
            <a:t>Simple ranking</a:t>
          </a:r>
          <a:endParaRPr lang="ar-DZ" sz="1800" b="1" kern="1200" dirty="0"/>
        </a:p>
      </dsp:txBody>
      <dsp:txXfrm>
        <a:off x="4601254" y="443583"/>
        <a:ext cx="900094" cy="900094"/>
      </dsp:txXfrm>
    </dsp:sp>
    <dsp:sp modelId="{2120AF8E-8783-4ACC-A2E0-9EDFC8132316}">
      <dsp:nvSpPr>
        <dsp:cNvPr id="0" name=""/>
        <dsp:cNvSpPr/>
      </dsp:nvSpPr>
      <dsp:spPr>
        <a:xfrm>
          <a:off x="2363291" y="28287"/>
          <a:ext cx="3960216" cy="3168173"/>
        </a:xfrm>
        <a:prstGeom prst="funnel">
          <a:avLst/>
        </a:prstGeom>
        <a:solidFill>
          <a:schemeClr val="lt1">
            <a:alpha val="40000"/>
            <a:hueOff val="0"/>
            <a:satOff val="0"/>
            <a:lumOff val="0"/>
            <a:alphaOff val="0"/>
          </a:schemeClr>
        </a:solidFill>
        <a:ln w="1000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7DE68E-6224-4C46-9B0B-22192CBEC0C6}">
      <dsp:nvSpPr>
        <dsp:cNvPr id="0" name=""/>
        <dsp:cNvSpPr/>
      </dsp:nvSpPr>
      <dsp:spPr>
        <a:xfrm>
          <a:off x="0" y="284780"/>
          <a:ext cx="8686800" cy="352800"/>
        </a:xfrm>
        <a:prstGeom prst="rect">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74192" tIns="291592" rIns="674192" bIns="99568" numCol="1" spcCol="1270" anchor="t" anchorCtr="0">
          <a:noAutofit/>
        </a:bodyPr>
        <a:lstStyle/>
        <a:p>
          <a:pPr marL="114300" lvl="1" indent="-114300" algn="r" defTabSz="622300" rtl="1">
            <a:lnSpc>
              <a:spcPct val="90000"/>
            </a:lnSpc>
            <a:spcBef>
              <a:spcPct val="0"/>
            </a:spcBef>
            <a:spcAft>
              <a:spcPct val="15000"/>
            </a:spcAft>
            <a:buChar char="••"/>
          </a:pPr>
          <a:endParaRPr lang="ar-DZ" sz="1400" kern="1200" dirty="0"/>
        </a:p>
      </dsp:txBody>
      <dsp:txXfrm>
        <a:off x="0" y="284780"/>
        <a:ext cx="8686800" cy="352800"/>
      </dsp:txXfrm>
    </dsp:sp>
    <dsp:sp modelId="{62A6CD29-12B4-44E3-AD78-F5613CDF9CB7}">
      <dsp:nvSpPr>
        <dsp:cNvPr id="0" name=""/>
        <dsp:cNvSpPr/>
      </dsp:nvSpPr>
      <dsp:spPr>
        <a:xfrm>
          <a:off x="434340" y="78140"/>
          <a:ext cx="6080760" cy="41328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lvl="0" algn="just" defTabSz="889000" rtl="0">
            <a:lnSpc>
              <a:spcPct val="90000"/>
            </a:lnSpc>
            <a:spcBef>
              <a:spcPct val="0"/>
            </a:spcBef>
            <a:spcAft>
              <a:spcPct val="35000"/>
            </a:spcAft>
          </a:pPr>
          <a:r>
            <a:rPr lang="en-US" sz="2000" b="1" i="1" kern="1200" dirty="0" smtClean="0">
              <a:solidFill>
                <a:schemeClr val="tx1"/>
              </a:solidFill>
            </a:rPr>
            <a:t>Conduct Job Analysis</a:t>
          </a:r>
          <a:endParaRPr lang="ar-DZ" sz="2000" kern="1200" dirty="0">
            <a:solidFill>
              <a:schemeClr val="tx1"/>
            </a:solidFill>
          </a:endParaRPr>
        </a:p>
      </dsp:txBody>
      <dsp:txXfrm>
        <a:off x="454515" y="98315"/>
        <a:ext cx="6040410" cy="372930"/>
      </dsp:txXfrm>
    </dsp:sp>
    <dsp:sp modelId="{0CE4D2E8-0886-4998-BC7F-1C319C8F3326}">
      <dsp:nvSpPr>
        <dsp:cNvPr id="0" name=""/>
        <dsp:cNvSpPr/>
      </dsp:nvSpPr>
      <dsp:spPr>
        <a:xfrm>
          <a:off x="0" y="919820"/>
          <a:ext cx="8686800" cy="352800"/>
        </a:xfrm>
        <a:prstGeom prst="rect">
          <a:avLst/>
        </a:prstGeom>
        <a:solidFill>
          <a:schemeClr val="lt1">
            <a:alpha val="90000"/>
            <a:hueOff val="0"/>
            <a:satOff val="0"/>
            <a:lumOff val="0"/>
            <a:alphaOff val="0"/>
          </a:schemeClr>
        </a:solidFill>
        <a:ln w="25400" cap="flat" cmpd="sng" algn="ctr">
          <a:solidFill>
            <a:schemeClr val="accent3">
              <a:hueOff val="-189559"/>
              <a:satOff val="-781"/>
              <a:lumOff val="-164"/>
              <a:alphaOff val="0"/>
            </a:schemeClr>
          </a:solidFill>
          <a:prstDash val="solid"/>
        </a:ln>
        <a:effectLst/>
      </dsp:spPr>
      <dsp:style>
        <a:lnRef idx="2">
          <a:scrgbClr r="0" g="0" b="0"/>
        </a:lnRef>
        <a:fillRef idx="1">
          <a:scrgbClr r="0" g="0" b="0"/>
        </a:fillRef>
        <a:effectRef idx="0">
          <a:scrgbClr r="0" g="0" b="0"/>
        </a:effectRef>
        <a:fontRef idx="minor"/>
      </dsp:style>
    </dsp:sp>
    <dsp:sp modelId="{E0E9F11B-B768-4FB1-9C9D-B16B34508968}">
      <dsp:nvSpPr>
        <dsp:cNvPr id="0" name=""/>
        <dsp:cNvSpPr/>
      </dsp:nvSpPr>
      <dsp:spPr>
        <a:xfrm>
          <a:off x="434340" y="713180"/>
          <a:ext cx="6080760" cy="413280"/>
        </a:xfrm>
        <a:prstGeom prst="roundRect">
          <a:avLst/>
        </a:prstGeom>
        <a:solidFill>
          <a:schemeClr val="accent3">
            <a:hueOff val="-189559"/>
            <a:satOff val="-781"/>
            <a:lumOff val="-16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lvl="0" algn="l" defTabSz="889000" rtl="0">
            <a:lnSpc>
              <a:spcPct val="90000"/>
            </a:lnSpc>
            <a:spcBef>
              <a:spcPct val="0"/>
            </a:spcBef>
            <a:spcAft>
              <a:spcPct val="35000"/>
            </a:spcAft>
          </a:pPr>
          <a:r>
            <a:rPr lang="en-US" sz="2000" b="1" i="1" kern="1200" dirty="0" smtClean="0">
              <a:solidFill>
                <a:schemeClr val="tx1"/>
              </a:solidFill>
            </a:rPr>
            <a:t>Select Benchmark Jobs</a:t>
          </a:r>
          <a:endParaRPr lang="ar-DZ" sz="2000" kern="1200" dirty="0">
            <a:solidFill>
              <a:schemeClr val="tx1"/>
            </a:solidFill>
          </a:endParaRPr>
        </a:p>
      </dsp:txBody>
      <dsp:txXfrm>
        <a:off x="454515" y="733355"/>
        <a:ext cx="6040410" cy="372930"/>
      </dsp:txXfrm>
    </dsp:sp>
    <dsp:sp modelId="{59F5E5CA-EF57-4250-A57C-7B3CDBF6A835}">
      <dsp:nvSpPr>
        <dsp:cNvPr id="0" name=""/>
        <dsp:cNvSpPr/>
      </dsp:nvSpPr>
      <dsp:spPr>
        <a:xfrm>
          <a:off x="0" y="1554860"/>
          <a:ext cx="8686800" cy="352800"/>
        </a:xfrm>
        <a:prstGeom prst="rect">
          <a:avLst/>
        </a:prstGeom>
        <a:solidFill>
          <a:schemeClr val="lt1">
            <a:alpha val="90000"/>
            <a:hueOff val="0"/>
            <a:satOff val="0"/>
            <a:lumOff val="0"/>
            <a:alphaOff val="0"/>
          </a:schemeClr>
        </a:solidFill>
        <a:ln w="25400" cap="flat" cmpd="sng" algn="ctr">
          <a:solidFill>
            <a:schemeClr val="accent3">
              <a:hueOff val="-379119"/>
              <a:satOff val="-1563"/>
              <a:lumOff val="-328"/>
              <a:alphaOff val="0"/>
            </a:schemeClr>
          </a:solidFill>
          <a:prstDash val="solid"/>
        </a:ln>
        <a:effectLst/>
      </dsp:spPr>
      <dsp:style>
        <a:lnRef idx="2">
          <a:scrgbClr r="0" g="0" b="0"/>
        </a:lnRef>
        <a:fillRef idx="1">
          <a:scrgbClr r="0" g="0" b="0"/>
        </a:fillRef>
        <a:effectRef idx="0">
          <a:scrgbClr r="0" g="0" b="0"/>
        </a:effectRef>
        <a:fontRef idx="minor"/>
      </dsp:style>
    </dsp:sp>
    <dsp:sp modelId="{DF2AA940-42DD-4EC5-9D28-AE78750CEDD4}">
      <dsp:nvSpPr>
        <dsp:cNvPr id="0" name=""/>
        <dsp:cNvSpPr/>
      </dsp:nvSpPr>
      <dsp:spPr>
        <a:xfrm>
          <a:off x="434340" y="1348221"/>
          <a:ext cx="6080760" cy="413280"/>
        </a:xfrm>
        <a:prstGeom prst="roundRect">
          <a:avLst/>
        </a:prstGeom>
        <a:solidFill>
          <a:schemeClr val="accent3">
            <a:hueOff val="-379119"/>
            <a:satOff val="-1563"/>
            <a:lumOff val="-3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lvl="0" algn="l" defTabSz="889000" rtl="1">
            <a:lnSpc>
              <a:spcPct val="90000"/>
            </a:lnSpc>
            <a:spcBef>
              <a:spcPct val="0"/>
            </a:spcBef>
            <a:spcAft>
              <a:spcPct val="35000"/>
            </a:spcAft>
          </a:pPr>
          <a:r>
            <a:rPr lang="fr-FR" sz="2000" b="1" i="1" kern="1200" dirty="0" smtClean="0">
              <a:solidFill>
                <a:schemeClr val="tx1"/>
              </a:solidFill>
            </a:rPr>
            <a:t>Rank </a:t>
          </a:r>
          <a:r>
            <a:rPr lang="en-US" sz="2000" b="1" i="1" kern="1200" dirty="0" smtClean="0">
              <a:solidFill>
                <a:schemeClr val="tx1"/>
              </a:solidFill>
            </a:rPr>
            <a:t>Benchmark Jobs on Each Factor</a:t>
          </a:r>
          <a:endParaRPr lang="ar-DZ" sz="2000" kern="1200" dirty="0">
            <a:solidFill>
              <a:schemeClr val="tx1"/>
            </a:solidFill>
          </a:endParaRPr>
        </a:p>
      </dsp:txBody>
      <dsp:txXfrm>
        <a:off x="454515" y="1368396"/>
        <a:ext cx="6040410" cy="372930"/>
      </dsp:txXfrm>
    </dsp:sp>
    <dsp:sp modelId="{4085529E-01D7-4941-BDE1-216E0FAD37B7}">
      <dsp:nvSpPr>
        <dsp:cNvPr id="0" name=""/>
        <dsp:cNvSpPr/>
      </dsp:nvSpPr>
      <dsp:spPr>
        <a:xfrm>
          <a:off x="0" y="2189901"/>
          <a:ext cx="8686800" cy="352800"/>
        </a:xfrm>
        <a:prstGeom prst="rect">
          <a:avLst/>
        </a:prstGeom>
        <a:solidFill>
          <a:schemeClr val="lt1">
            <a:alpha val="90000"/>
            <a:hueOff val="0"/>
            <a:satOff val="0"/>
            <a:lumOff val="0"/>
            <a:alphaOff val="0"/>
          </a:schemeClr>
        </a:solidFill>
        <a:ln w="25400" cap="flat" cmpd="sng" algn="ctr">
          <a:solidFill>
            <a:schemeClr val="accent3">
              <a:hueOff val="-568678"/>
              <a:satOff val="-2344"/>
              <a:lumOff val="-491"/>
              <a:alphaOff val="0"/>
            </a:schemeClr>
          </a:solidFill>
          <a:prstDash val="solid"/>
        </a:ln>
        <a:effectLst/>
      </dsp:spPr>
      <dsp:style>
        <a:lnRef idx="2">
          <a:scrgbClr r="0" g="0" b="0"/>
        </a:lnRef>
        <a:fillRef idx="1">
          <a:scrgbClr r="0" g="0" b="0"/>
        </a:fillRef>
        <a:effectRef idx="0">
          <a:scrgbClr r="0" g="0" b="0"/>
        </a:effectRef>
        <a:fontRef idx="minor"/>
      </dsp:style>
    </dsp:sp>
    <dsp:sp modelId="{D9B8268B-ADBF-4F30-A65D-7D8C11525D4B}">
      <dsp:nvSpPr>
        <dsp:cNvPr id="0" name=""/>
        <dsp:cNvSpPr/>
      </dsp:nvSpPr>
      <dsp:spPr>
        <a:xfrm>
          <a:off x="434340" y="1983261"/>
          <a:ext cx="6080760" cy="413280"/>
        </a:xfrm>
        <a:prstGeom prst="roundRect">
          <a:avLst/>
        </a:prstGeom>
        <a:solidFill>
          <a:schemeClr val="accent3">
            <a:hueOff val="-568678"/>
            <a:satOff val="-2344"/>
            <a:lumOff val="-49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lvl="0" algn="l" defTabSz="889000" rtl="1">
            <a:lnSpc>
              <a:spcPct val="90000"/>
            </a:lnSpc>
            <a:spcBef>
              <a:spcPct val="0"/>
            </a:spcBef>
            <a:spcAft>
              <a:spcPct val="35000"/>
            </a:spcAft>
          </a:pPr>
          <a:r>
            <a:rPr lang="en-US" sz="2000" b="1" i="1" kern="1200" dirty="0" smtClean="0">
              <a:solidFill>
                <a:schemeClr val="tx1"/>
              </a:solidFill>
            </a:rPr>
            <a:t>Allocate Benchmark Wages across Factors</a:t>
          </a:r>
          <a:endParaRPr lang="ar-DZ" sz="2000" kern="1200" dirty="0">
            <a:solidFill>
              <a:schemeClr val="tx1"/>
            </a:solidFill>
          </a:endParaRPr>
        </a:p>
      </dsp:txBody>
      <dsp:txXfrm>
        <a:off x="454515" y="2003436"/>
        <a:ext cx="6040410" cy="372930"/>
      </dsp:txXfrm>
    </dsp:sp>
    <dsp:sp modelId="{BC99AEDA-EC52-4237-9D30-C13994E14FD2}">
      <dsp:nvSpPr>
        <dsp:cNvPr id="0" name=""/>
        <dsp:cNvSpPr/>
      </dsp:nvSpPr>
      <dsp:spPr>
        <a:xfrm>
          <a:off x="0" y="2824941"/>
          <a:ext cx="8686800" cy="352800"/>
        </a:xfrm>
        <a:prstGeom prst="rect">
          <a:avLst/>
        </a:prstGeom>
        <a:solidFill>
          <a:schemeClr val="lt1">
            <a:alpha val="90000"/>
            <a:hueOff val="0"/>
            <a:satOff val="0"/>
            <a:lumOff val="0"/>
            <a:alphaOff val="0"/>
          </a:schemeClr>
        </a:solidFill>
        <a:ln w="25400" cap="flat" cmpd="sng" algn="ctr">
          <a:solidFill>
            <a:schemeClr val="accent3">
              <a:hueOff val="-758238"/>
              <a:satOff val="-3126"/>
              <a:lumOff val="-655"/>
              <a:alphaOff val="0"/>
            </a:schemeClr>
          </a:solidFill>
          <a:prstDash val="solid"/>
        </a:ln>
        <a:effectLst/>
      </dsp:spPr>
      <dsp:style>
        <a:lnRef idx="2">
          <a:scrgbClr r="0" g="0" b="0"/>
        </a:lnRef>
        <a:fillRef idx="1">
          <a:scrgbClr r="0" g="0" b="0"/>
        </a:fillRef>
        <a:effectRef idx="0">
          <a:scrgbClr r="0" g="0" b="0"/>
        </a:effectRef>
        <a:fontRef idx="minor"/>
      </dsp:style>
    </dsp:sp>
    <dsp:sp modelId="{F210E211-7D29-46F4-BD22-A11C45440D2F}">
      <dsp:nvSpPr>
        <dsp:cNvPr id="0" name=""/>
        <dsp:cNvSpPr/>
      </dsp:nvSpPr>
      <dsp:spPr>
        <a:xfrm>
          <a:off x="434340" y="2618301"/>
          <a:ext cx="6080760" cy="413280"/>
        </a:xfrm>
        <a:prstGeom prst="roundRect">
          <a:avLst/>
        </a:prstGeom>
        <a:solidFill>
          <a:schemeClr val="accent3">
            <a:hueOff val="-758238"/>
            <a:satOff val="-3126"/>
            <a:lumOff val="-65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lvl="0" algn="l" defTabSz="889000" rtl="1">
            <a:lnSpc>
              <a:spcPct val="90000"/>
            </a:lnSpc>
            <a:spcBef>
              <a:spcPct val="0"/>
            </a:spcBef>
            <a:spcAft>
              <a:spcPct val="35000"/>
            </a:spcAft>
          </a:pPr>
          <a:r>
            <a:rPr lang="en-US" sz="2000" b="1" i="1" kern="1200" dirty="0" smtClean="0">
              <a:solidFill>
                <a:schemeClr val="tx1"/>
              </a:solidFill>
            </a:rPr>
            <a:t>Compare Factor and Wage-Allocation Ranks</a:t>
          </a:r>
          <a:endParaRPr lang="ar-DZ" sz="2000" kern="1200" dirty="0">
            <a:solidFill>
              <a:schemeClr val="tx1"/>
            </a:solidFill>
          </a:endParaRPr>
        </a:p>
      </dsp:txBody>
      <dsp:txXfrm>
        <a:off x="454515" y="2638476"/>
        <a:ext cx="6040410" cy="372930"/>
      </dsp:txXfrm>
    </dsp:sp>
    <dsp:sp modelId="{C3B6D322-6162-44AF-9F2E-52B344B78111}">
      <dsp:nvSpPr>
        <dsp:cNvPr id="0" name=""/>
        <dsp:cNvSpPr/>
      </dsp:nvSpPr>
      <dsp:spPr>
        <a:xfrm>
          <a:off x="0" y="3459981"/>
          <a:ext cx="8686800" cy="352800"/>
        </a:xfrm>
        <a:prstGeom prst="rect">
          <a:avLst/>
        </a:prstGeom>
        <a:solidFill>
          <a:schemeClr val="lt1">
            <a:alpha val="90000"/>
            <a:hueOff val="0"/>
            <a:satOff val="0"/>
            <a:lumOff val="0"/>
            <a:alphaOff val="0"/>
          </a:schemeClr>
        </a:solidFill>
        <a:ln w="25400" cap="flat" cmpd="sng" algn="ctr">
          <a:solidFill>
            <a:schemeClr val="accent3">
              <a:hueOff val="-947797"/>
              <a:satOff val="-3907"/>
              <a:lumOff val="-819"/>
              <a:alphaOff val="0"/>
            </a:schemeClr>
          </a:solidFill>
          <a:prstDash val="solid"/>
        </a:ln>
        <a:effectLst/>
      </dsp:spPr>
      <dsp:style>
        <a:lnRef idx="2">
          <a:scrgbClr r="0" g="0" b="0"/>
        </a:lnRef>
        <a:fillRef idx="1">
          <a:scrgbClr r="0" g="0" b="0"/>
        </a:fillRef>
        <a:effectRef idx="0">
          <a:scrgbClr r="0" g="0" b="0"/>
        </a:effectRef>
        <a:fontRef idx="minor"/>
      </dsp:style>
    </dsp:sp>
    <dsp:sp modelId="{F3635496-B146-4712-A503-7C668B6D2629}">
      <dsp:nvSpPr>
        <dsp:cNvPr id="0" name=""/>
        <dsp:cNvSpPr/>
      </dsp:nvSpPr>
      <dsp:spPr>
        <a:xfrm>
          <a:off x="434340" y="3253341"/>
          <a:ext cx="6080760" cy="413280"/>
        </a:xfrm>
        <a:prstGeom prst="roundRect">
          <a:avLst/>
        </a:prstGeom>
        <a:solidFill>
          <a:schemeClr val="accent3">
            <a:hueOff val="-947797"/>
            <a:satOff val="-3907"/>
            <a:lumOff val="-8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lvl="0" algn="l" defTabSz="889000" rtl="1">
            <a:lnSpc>
              <a:spcPct val="90000"/>
            </a:lnSpc>
            <a:spcBef>
              <a:spcPct val="0"/>
            </a:spcBef>
            <a:spcAft>
              <a:spcPct val="35000"/>
            </a:spcAft>
          </a:pPr>
          <a:r>
            <a:rPr lang="en-US" sz="2000" b="1" i="1" kern="1200" dirty="0" smtClean="0">
              <a:solidFill>
                <a:schemeClr val="tx1"/>
              </a:solidFill>
            </a:rPr>
            <a:t>Construct Job Comparison Scale</a:t>
          </a:r>
          <a:endParaRPr lang="ar-DZ" sz="2000" kern="1200" dirty="0">
            <a:solidFill>
              <a:schemeClr val="tx1"/>
            </a:solidFill>
          </a:endParaRPr>
        </a:p>
      </dsp:txBody>
      <dsp:txXfrm>
        <a:off x="454515" y="3273516"/>
        <a:ext cx="6040410" cy="372930"/>
      </dsp:txXfrm>
    </dsp:sp>
    <dsp:sp modelId="{AFDEEA86-01EB-4D1F-A3E5-55642FEDCFBF}">
      <dsp:nvSpPr>
        <dsp:cNvPr id="0" name=""/>
        <dsp:cNvSpPr/>
      </dsp:nvSpPr>
      <dsp:spPr>
        <a:xfrm>
          <a:off x="0" y="4095021"/>
          <a:ext cx="8686800" cy="352800"/>
        </a:xfrm>
        <a:prstGeom prst="rect">
          <a:avLst/>
        </a:prstGeom>
        <a:solidFill>
          <a:schemeClr val="lt1">
            <a:alpha val="90000"/>
            <a:hueOff val="0"/>
            <a:satOff val="0"/>
            <a:lumOff val="0"/>
            <a:alphaOff val="0"/>
          </a:schemeClr>
        </a:solidFill>
        <a:ln w="25400" cap="flat" cmpd="sng" algn="ctr">
          <a:solidFill>
            <a:schemeClr val="accent3">
              <a:hueOff val="-1137357"/>
              <a:satOff val="-4689"/>
              <a:lumOff val="-983"/>
              <a:alphaOff val="0"/>
            </a:schemeClr>
          </a:solidFill>
          <a:prstDash val="solid"/>
        </a:ln>
        <a:effectLst/>
      </dsp:spPr>
      <dsp:style>
        <a:lnRef idx="2">
          <a:scrgbClr r="0" g="0" b="0"/>
        </a:lnRef>
        <a:fillRef idx="1">
          <a:scrgbClr r="0" g="0" b="0"/>
        </a:fillRef>
        <a:effectRef idx="0">
          <a:scrgbClr r="0" g="0" b="0"/>
        </a:effectRef>
        <a:fontRef idx="minor"/>
      </dsp:style>
    </dsp:sp>
    <dsp:sp modelId="{E30908B3-8845-4DC7-A583-5D2F126A0AA3}">
      <dsp:nvSpPr>
        <dsp:cNvPr id="0" name=""/>
        <dsp:cNvSpPr/>
      </dsp:nvSpPr>
      <dsp:spPr>
        <a:xfrm>
          <a:off x="434340" y="3888381"/>
          <a:ext cx="6080760" cy="413280"/>
        </a:xfrm>
        <a:prstGeom prst="roundRect">
          <a:avLst/>
        </a:prstGeom>
        <a:solidFill>
          <a:schemeClr val="accent3">
            <a:hueOff val="-1137357"/>
            <a:satOff val="-4689"/>
            <a:lumOff val="-98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9838" tIns="0" rIns="229838" bIns="0" numCol="1" spcCol="1270" anchor="ctr" anchorCtr="0">
          <a:noAutofit/>
        </a:bodyPr>
        <a:lstStyle/>
        <a:p>
          <a:pPr lvl="0" algn="l" defTabSz="889000" rtl="1">
            <a:lnSpc>
              <a:spcPct val="90000"/>
            </a:lnSpc>
            <a:spcBef>
              <a:spcPct val="0"/>
            </a:spcBef>
            <a:spcAft>
              <a:spcPct val="35000"/>
            </a:spcAft>
          </a:pPr>
          <a:r>
            <a:rPr lang="en-US" sz="2000" b="1" i="1" kern="1200" dirty="0" smtClean="0">
              <a:solidFill>
                <a:schemeClr val="tx1"/>
              </a:solidFill>
            </a:rPr>
            <a:t>Apply the Scale</a:t>
          </a:r>
          <a:endParaRPr lang="ar-DZ" sz="2000" kern="1200" dirty="0">
            <a:solidFill>
              <a:schemeClr val="tx1"/>
            </a:solidFill>
          </a:endParaRPr>
        </a:p>
      </dsp:txBody>
      <dsp:txXfrm>
        <a:off x="454515" y="3908556"/>
        <a:ext cx="6040410" cy="37293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7DE68E-6224-4C46-9B0B-22192CBEC0C6}">
      <dsp:nvSpPr>
        <dsp:cNvPr id="0" name=""/>
        <dsp:cNvSpPr/>
      </dsp:nvSpPr>
      <dsp:spPr>
        <a:xfrm>
          <a:off x="0" y="344180"/>
          <a:ext cx="8686800" cy="504000"/>
        </a:xfrm>
        <a:prstGeom prst="rect">
          <a:avLst/>
        </a:prstGeom>
        <a:solidFill>
          <a:schemeClr val="lt1">
            <a:alpha val="90000"/>
            <a:hueOff val="0"/>
            <a:satOff val="0"/>
            <a:lumOff val="0"/>
            <a:alphaOff val="0"/>
          </a:schemeClr>
        </a:solidFill>
        <a:ln w="1000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74192" tIns="416560" rIns="674192" bIns="142240" numCol="1" spcCol="1270" anchor="t" anchorCtr="0">
          <a:noAutofit/>
        </a:bodyPr>
        <a:lstStyle/>
        <a:p>
          <a:pPr marL="228600" lvl="1" indent="-228600" algn="r" defTabSz="889000" rtl="1">
            <a:lnSpc>
              <a:spcPct val="90000"/>
            </a:lnSpc>
            <a:spcBef>
              <a:spcPct val="0"/>
            </a:spcBef>
            <a:spcAft>
              <a:spcPct val="15000"/>
            </a:spcAft>
            <a:buChar char="••"/>
          </a:pPr>
          <a:endParaRPr lang="ar-DZ" sz="2000" kern="1200" dirty="0"/>
        </a:p>
      </dsp:txBody>
      <dsp:txXfrm>
        <a:off x="0" y="344180"/>
        <a:ext cx="8686800" cy="504000"/>
      </dsp:txXfrm>
    </dsp:sp>
    <dsp:sp modelId="{62A6CD29-12B4-44E3-AD78-F5613CDF9CB7}">
      <dsp:nvSpPr>
        <dsp:cNvPr id="0" name=""/>
        <dsp:cNvSpPr/>
      </dsp:nvSpPr>
      <dsp:spPr>
        <a:xfrm>
          <a:off x="434340" y="48980"/>
          <a:ext cx="6080760" cy="590400"/>
        </a:xfrm>
        <a:prstGeom prst="roundRect">
          <a:avLst/>
        </a:prstGeom>
        <a:gradFill rotWithShape="0">
          <a:gsLst>
            <a:gs pos="0">
              <a:schemeClr val="accent3">
                <a:hueOff val="0"/>
                <a:satOff val="0"/>
                <a:lumOff val="0"/>
                <a:alphaOff val="0"/>
                <a:tint val="75000"/>
                <a:shade val="85000"/>
                <a:satMod val="230000"/>
              </a:schemeClr>
            </a:gs>
            <a:gs pos="25000">
              <a:schemeClr val="accent3">
                <a:hueOff val="0"/>
                <a:satOff val="0"/>
                <a:lumOff val="0"/>
                <a:alphaOff val="0"/>
                <a:tint val="90000"/>
                <a:shade val="70000"/>
                <a:satMod val="220000"/>
              </a:schemeClr>
            </a:gs>
            <a:gs pos="50000">
              <a:schemeClr val="accent3">
                <a:hueOff val="0"/>
                <a:satOff val="0"/>
                <a:lumOff val="0"/>
                <a:alphaOff val="0"/>
                <a:tint val="90000"/>
                <a:shade val="58000"/>
                <a:satMod val="225000"/>
              </a:schemeClr>
            </a:gs>
            <a:gs pos="65000">
              <a:schemeClr val="accent3">
                <a:hueOff val="0"/>
                <a:satOff val="0"/>
                <a:lumOff val="0"/>
                <a:alphaOff val="0"/>
                <a:tint val="90000"/>
                <a:shade val="58000"/>
                <a:satMod val="225000"/>
              </a:schemeClr>
            </a:gs>
            <a:gs pos="80000">
              <a:schemeClr val="accent3">
                <a:hueOff val="0"/>
                <a:satOff val="0"/>
                <a:lumOff val="0"/>
                <a:alphaOff val="0"/>
                <a:tint val="90000"/>
                <a:shade val="69000"/>
                <a:satMod val="220000"/>
              </a:schemeClr>
            </a:gs>
            <a:gs pos="100000">
              <a:schemeClr val="accent3">
                <a:hueOff val="0"/>
                <a:satOff val="0"/>
                <a:lumOff val="0"/>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0">
          <a:scrgbClr r="0" g="0" b="0"/>
        </a:lnRef>
        <a:fillRef idx="3">
          <a:scrgbClr r="0" g="0" b="0"/>
        </a:fillRef>
        <a:effectRef idx="2">
          <a:scrgbClr r="0" g="0" b="0"/>
        </a:effectRef>
        <a:fontRef idx="minor">
          <a:schemeClr val="lt1"/>
        </a:fontRef>
      </dsp:style>
      <dsp:txBody>
        <a:bodyPr spcFirstLastPara="0" vert="horz" wrap="square" lIns="229838" tIns="0" rIns="229838" bIns="0" numCol="1" spcCol="1270" anchor="ctr" anchorCtr="0">
          <a:noAutofit/>
        </a:bodyPr>
        <a:lstStyle/>
        <a:p>
          <a:pPr lvl="0" algn="l" defTabSz="1244600" rtl="0">
            <a:lnSpc>
              <a:spcPct val="90000"/>
            </a:lnSpc>
            <a:spcBef>
              <a:spcPct val="0"/>
            </a:spcBef>
            <a:spcAft>
              <a:spcPct val="35000"/>
            </a:spcAft>
          </a:pPr>
          <a:r>
            <a:rPr lang="en-US" sz="2800" b="1" i="1" kern="1200" dirty="0" smtClean="0">
              <a:solidFill>
                <a:schemeClr val="tx1"/>
              </a:solidFill>
            </a:rPr>
            <a:t>Conduct Job Analysis</a:t>
          </a:r>
          <a:endParaRPr lang="ar-DZ" sz="2800" kern="1200" dirty="0">
            <a:solidFill>
              <a:schemeClr val="tx1"/>
            </a:solidFill>
          </a:endParaRPr>
        </a:p>
      </dsp:txBody>
      <dsp:txXfrm>
        <a:off x="463161" y="77801"/>
        <a:ext cx="6023118" cy="532758"/>
      </dsp:txXfrm>
    </dsp:sp>
    <dsp:sp modelId="{0CE4D2E8-0886-4998-BC7F-1C319C8F3326}">
      <dsp:nvSpPr>
        <dsp:cNvPr id="0" name=""/>
        <dsp:cNvSpPr/>
      </dsp:nvSpPr>
      <dsp:spPr>
        <a:xfrm>
          <a:off x="0" y="1251380"/>
          <a:ext cx="8686800" cy="504000"/>
        </a:xfrm>
        <a:prstGeom prst="rect">
          <a:avLst/>
        </a:prstGeom>
        <a:solidFill>
          <a:schemeClr val="lt1">
            <a:alpha val="90000"/>
            <a:hueOff val="0"/>
            <a:satOff val="0"/>
            <a:lumOff val="0"/>
            <a:alphaOff val="0"/>
          </a:schemeClr>
        </a:solidFill>
        <a:ln w="10000" cap="flat" cmpd="sng" algn="ctr">
          <a:solidFill>
            <a:schemeClr val="accent3">
              <a:hueOff val="-284339"/>
              <a:satOff val="-1172"/>
              <a:lumOff val="-246"/>
              <a:alphaOff val="0"/>
            </a:schemeClr>
          </a:solidFill>
          <a:prstDash val="solid"/>
        </a:ln>
        <a:effectLst/>
      </dsp:spPr>
      <dsp:style>
        <a:lnRef idx="1">
          <a:scrgbClr r="0" g="0" b="0"/>
        </a:lnRef>
        <a:fillRef idx="1">
          <a:scrgbClr r="0" g="0" b="0"/>
        </a:fillRef>
        <a:effectRef idx="0">
          <a:scrgbClr r="0" g="0" b="0"/>
        </a:effectRef>
        <a:fontRef idx="minor"/>
      </dsp:style>
    </dsp:sp>
    <dsp:sp modelId="{E0E9F11B-B768-4FB1-9C9D-B16B34508968}">
      <dsp:nvSpPr>
        <dsp:cNvPr id="0" name=""/>
        <dsp:cNvSpPr/>
      </dsp:nvSpPr>
      <dsp:spPr>
        <a:xfrm>
          <a:off x="434340" y="956180"/>
          <a:ext cx="6080760" cy="590400"/>
        </a:xfrm>
        <a:prstGeom prst="roundRect">
          <a:avLst/>
        </a:prstGeom>
        <a:gradFill rotWithShape="0">
          <a:gsLst>
            <a:gs pos="0">
              <a:schemeClr val="accent3">
                <a:hueOff val="-284339"/>
                <a:satOff val="-1172"/>
                <a:lumOff val="-246"/>
                <a:alphaOff val="0"/>
                <a:tint val="75000"/>
                <a:shade val="85000"/>
                <a:satMod val="230000"/>
              </a:schemeClr>
            </a:gs>
            <a:gs pos="25000">
              <a:schemeClr val="accent3">
                <a:hueOff val="-284339"/>
                <a:satOff val="-1172"/>
                <a:lumOff val="-246"/>
                <a:alphaOff val="0"/>
                <a:tint val="90000"/>
                <a:shade val="70000"/>
                <a:satMod val="220000"/>
              </a:schemeClr>
            </a:gs>
            <a:gs pos="50000">
              <a:schemeClr val="accent3">
                <a:hueOff val="-284339"/>
                <a:satOff val="-1172"/>
                <a:lumOff val="-246"/>
                <a:alphaOff val="0"/>
                <a:tint val="90000"/>
                <a:shade val="58000"/>
                <a:satMod val="225000"/>
              </a:schemeClr>
            </a:gs>
            <a:gs pos="65000">
              <a:schemeClr val="accent3">
                <a:hueOff val="-284339"/>
                <a:satOff val="-1172"/>
                <a:lumOff val="-246"/>
                <a:alphaOff val="0"/>
                <a:tint val="90000"/>
                <a:shade val="58000"/>
                <a:satMod val="225000"/>
              </a:schemeClr>
            </a:gs>
            <a:gs pos="80000">
              <a:schemeClr val="accent3">
                <a:hueOff val="-284339"/>
                <a:satOff val="-1172"/>
                <a:lumOff val="-246"/>
                <a:alphaOff val="0"/>
                <a:tint val="90000"/>
                <a:shade val="69000"/>
                <a:satMod val="220000"/>
              </a:schemeClr>
            </a:gs>
            <a:gs pos="100000">
              <a:schemeClr val="accent3">
                <a:hueOff val="-284339"/>
                <a:satOff val="-1172"/>
                <a:lumOff val="-246"/>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0">
          <a:scrgbClr r="0" g="0" b="0"/>
        </a:lnRef>
        <a:fillRef idx="3">
          <a:scrgbClr r="0" g="0" b="0"/>
        </a:fillRef>
        <a:effectRef idx="2">
          <a:scrgbClr r="0" g="0" b="0"/>
        </a:effectRef>
        <a:fontRef idx="minor">
          <a:schemeClr val="lt1"/>
        </a:fontRef>
      </dsp:style>
      <dsp:txBody>
        <a:bodyPr spcFirstLastPara="0" vert="horz" wrap="square" lIns="229838" tIns="0" rIns="229838" bIns="0" numCol="1" spcCol="1270" anchor="ctr" anchorCtr="0">
          <a:noAutofit/>
        </a:bodyPr>
        <a:lstStyle/>
        <a:p>
          <a:pPr lvl="0" algn="l" defTabSz="1244600" rtl="0">
            <a:lnSpc>
              <a:spcPct val="90000"/>
            </a:lnSpc>
            <a:spcBef>
              <a:spcPct val="0"/>
            </a:spcBef>
            <a:spcAft>
              <a:spcPct val="35000"/>
            </a:spcAft>
          </a:pPr>
          <a:r>
            <a:rPr lang="en-US" sz="2800" b="1" i="1" kern="1200" dirty="0" smtClean="0">
              <a:solidFill>
                <a:schemeClr val="tx1"/>
              </a:solidFill>
            </a:rPr>
            <a:t>Choose Compensable Factors</a:t>
          </a:r>
          <a:endParaRPr lang="ar-DZ" sz="2800" kern="1200" dirty="0">
            <a:solidFill>
              <a:schemeClr val="tx1"/>
            </a:solidFill>
          </a:endParaRPr>
        </a:p>
      </dsp:txBody>
      <dsp:txXfrm>
        <a:off x="463161" y="985001"/>
        <a:ext cx="6023118" cy="532758"/>
      </dsp:txXfrm>
    </dsp:sp>
    <dsp:sp modelId="{59F5E5CA-EF57-4250-A57C-7B3CDBF6A835}">
      <dsp:nvSpPr>
        <dsp:cNvPr id="0" name=""/>
        <dsp:cNvSpPr/>
      </dsp:nvSpPr>
      <dsp:spPr>
        <a:xfrm>
          <a:off x="0" y="2158581"/>
          <a:ext cx="8686800" cy="504000"/>
        </a:xfrm>
        <a:prstGeom prst="rect">
          <a:avLst/>
        </a:prstGeom>
        <a:solidFill>
          <a:schemeClr val="lt1">
            <a:alpha val="90000"/>
            <a:hueOff val="0"/>
            <a:satOff val="0"/>
            <a:lumOff val="0"/>
            <a:alphaOff val="0"/>
          </a:schemeClr>
        </a:solidFill>
        <a:ln w="10000" cap="flat" cmpd="sng" algn="ctr">
          <a:solidFill>
            <a:schemeClr val="accent3">
              <a:hueOff val="-568678"/>
              <a:satOff val="-2344"/>
              <a:lumOff val="-491"/>
              <a:alphaOff val="0"/>
            </a:schemeClr>
          </a:solidFill>
          <a:prstDash val="solid"/>
        </a:ln>
        <a:effectLst/>
      </dsp:spPr>
      <dsp:style>
        <a:lnRef idx="1">
          <a:scrgbClr r="0" g="0" b="0"/>
        </a:lnRef>
        <a:fillRef idx="1">
          <a:scrgbClr r="0" g="0" b="0"/>
        </a:fillRef>
        <a:effectRef idx="0">
          <a:scrgbClr r="0" g="0" b="0"/>
        </a:effectRef>
        <a:fontRef idx="minor"/>
      </dsp:style>
    </dsp:sp>
    <dsp:sp modelId="{DF2AA940-42DD-4EC5-9D28-AE78750CEDD4}">
      <dsp:nvSpPr>
        <dsp:cNvPr id="0" name=""/>
        <dsp:cNvSpPr/>
      </dsp:nvSpPr>
      <dsp:spPr>
        <a:xfrm>
          <a:off x="434340" y="1863381"/>
          <a:ext cx="6080760" cy="590400"/>
        </a:xfrm>
        <a:prstGeom prst="roundRect">
          <a:avLst/>
        </a:prstGeom>
        <a:gradFill rotWithShape="0">
          <a:gsLst>
            <a:gs pos="0">
              <a:schemeClr val="accent3">
                <a:hueOff val="-568678"/>
                <a:satOff val="-2344"/>
                <a:lumOff val="-491"/>
                <a:alphaOff val="0"/>
                <a:tint val="75000"/>
                <a:shade val="85000"/>
                <a:satMod val="230000"/>
              </a:schemeClr>
            </a:gs>
            <a:gs pos="25000">
              <a:schemeClr val="accent3">
                <a:hueOff val="-568678"/>
                <a:satOff val="-2344"/>
                <a:lumOff val="-491"/>
                <a:alphaOff val="0"/>
                <a:tint val="90000"/>
                <a:shade val="70000"/>
                <a:satMod val="220000"/>
              </a:schemeClr>
            </a:gs>
            <a:gs pos="50000">
              <a:schemeClr val="accent3">
                <a:hueOff val="-568678"/>
                <a:satOff val="-2344"/>
                <a:lumOff val="-491"/>
                <a:alphaOff val="0"/>
                <a:tint val="90000"/>
                <a:shade val="58000"/>
                <a:satMod val="225000"/>
              </a:schemeClr>
            </a:gs>
            <a:gs pos="65000">
              <a:schemeClr val="accent3">
                <a:hueOff val="-568678"/>
                <a:satOff val="-2344"/>
                <a:lumOff val="-491"/>
                <a:alphaOff val="0"/>
                <a:tint val="90000"/>
                <a:shade val="58000"/>
                <a:satMod val="225000"/>
              </a:schemeClr>
            </a:gs>
            <a:gs pos="80000">
              <a:schemeClr val="accent3">
                <a:hueOff val="-568678"/>
                <a:satOff val="-2344"/>
                <a:lumOff val="-491"/>
                <a:alphaOff val="0"/>
                <a:tint val="90000"/>
                <a:shade val="69000"/>
                <a:satMod val="220000"/>
              </a:schemeClr>
            </a:gs>
            <a:gs pos="100000">
              <a:schemeClr val="accent3">
                <a:hueOff val="-568678"/>
                <a:satOff val="-2344"/>
                <a:lumOff val="-491"/>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0">
          <a:scrgbClr r="0" g="0" b="0"/>
        </a:lnRef>
        <a:fillRef idx="3">
          <a:scrgbClr r="0" g="0" b="0"/>
        </a:fillRef>
        <a:effectRef idx="2">
          <a:scrgbClr r="0" g="0" b="0"/>
        </a:effectRef>
        <a:fontRef idx="minor">
          <a:schemeClr val="lt1"/>
        </a:fontRef>
      </dsp:style>
      <dsp:txBody>
        <a:bodyPr spcFirstLastPara="0" vert="horz" wrap="square" lIns="229838" tIns="0" rIns="229838" bIns="0" numCol="1" spcCol="1270" anchor="ctr" anchorCtr="0">
          <a:noAutofit/>
        </a:bodyPr>
        <a:lstStyle/>
        <a:p>
          <a:pPr lvl="0" algn="l" defTabSz="1244600" rtl="1">
            <a:lnSpc>
              <a:spcPct val="90000"/>
            </a:lnSpc>
            <a:spcBef>
              <a:spcPct val="0"/>
            </a:spcBef>
            <a:spcAft>
              <a:spcPct val="35000"/>
            </a:spcAft>
          </a:pPr>
          <a:r>
            <a:rPr lang="en-US" sz="2800" b="1" i="1" kern="1200" dirty="0" smtClean="0">
              <a:solidFill>
                <a:schemeClr val="tx1"/>
              </a:solidFill>
            </a:rPr>
            <a:t>Establish Factor Scales</a:t>
          </a:r>
          <a:endParaRPr lang="ar-DZ" sz="2800" kern="1200" dirty="0">
            <a:solidFill>
              <a:schemeClr val="tx1"/>
            </a:solidFill>
          </a:endParaRPr>
        </a:p>
      </dsp:txBody>
      <dsp:txXfrm>
        <a:off x="463161" y="1892202"/>
        <a:ext cx="6023118" cy="532758"/>
      </dsp:txXfrm>
    </dsp:sp>
    <dsp:sp modelId="{4085529E-01D7-4941-BDE1-216E0FAD37B7}">
      <dsp:nvSpPr>
        <dsp:cNvPr id="0" name=""/>
        <dsp:cNvSpPr/>
      </dsp:nvSpPr>
      <dsp:spPr>
        <a:xfrm>
          <a:off x="0" y="3065781"/>
          <a:ext cx="8686800" cy="504000"/>
        </a:xfrm>
        <a:prstGeom prst="rect">
          <a:avLst/>
        </a:prstGeom>
        <a:solidFill>
          <a:schemeClr val="lt1">
            <a:alpha val="90000"/>
            <a:hueOff val="0"/>
            <a:satOff val="0"/>
            <a:lumOff val="0"/>
            <a:alphaOff val="0"/>
          </a:schemeClr>
        </a:solidFill>
        <a:ln w="10000" cap="flat" cmpd="sng" algn="ctr">
          <a:solidFill>
            <a:schemeClr val="accent3">
              <a:hueOff val="-853018"/>
              <a:satOff val="-3517"/>
              <a:lumOff val="-737"/>
              <a:alphaOff val="0"/>
            </a:schemeClr>
          </a:solidFill>
          <a:prstDash val="solid"/>
        </a:ln>
        <a:effectLst/>
      </dsp:spPr>
      <dsp:style>
        <a:lnRef idx="1">
          <a:scrgbClr r="0" g="0" b="0"/>
        </a:lnRef>
        <a:fillRef idx="1">
          <a:scrgbClr r="0" g="0" b="0"/>
        </a:fillRef>
        <a:effectRef idx="0">
          <a:scrgbClr r="0" g="0" b="0"/>
        </a:effectRef>
        <a:fontRef idx="minor"/>
      </dsp:style>
    </dsp:sp>
    <dsp:sp modelId="{D9B8268B-ADBF-4F30-A65D-7D8C11525D4B}">
      <dsp:nvSpPr>
        <dsp:cNvPr id="0" name=""/>
        <dsp:cNvSpPr/>
      </dsp:nvSpPr>
      <dsp:spPr>
        <a:xfrm>
          <a:off x="434340" y="2770581"/>
          <a:ext cx="6080760" cy="590400"/>
        </a:xfrm>
        <a:prstGeom prst="roundRect">
          <a:avLst/>
        </a:prstGeom>
        <a:gradFill rotWithShape="0">
          <a:gsLst>
            <a:gs pos="0">
              <a:schemeClr val="accent3">
                <a:hueOff val="-853018"/>
                <a:satOff val="-3517"/>
                <a:lumOff val="-737"/>
                <a:alphaOff val="0"/>
                <a:tint val="75000"/>
                <a:shade val="85000"/>
                <a:satMod val="230000"/>
              </a:schemeClr>
            </a:gs>
            <a:gs pos="25000">
              <a:schemeClr val="accent3">
                <a:hueOff val="-853018"/>
                <a:satOff val="-3517"/>
                <a:lumOff val="-737"/>
                <a:alphaOff val="0"/>
                <a:tint val="90000"/>
                <a:shade val="70000"/>
                <a:satMod val="220000"/>
              </a:schemeClr>
            </a:gs>
            <a:gs pos="50000">
              <a:schemeClr val="accent3">
                <a:hueOff val="-853018"/>
                <a:satOff val="-3517"/>
                <a:lumOff val="-737"/>
                <a:alphaOff val="0"/>
                <a:tint val="90000"/>
                <a:shade val="58000"/>
                <a:satMod val="225000"/>
              </a:schemeClr>
            </a:gs>
            <a:gs pos="65000">
              <a:schemeClr val="accent3">
                <a:hueOff val="-853018"/>
                <a:satOff val="-3517"/>
                <a:lumOff val="-737"/>
                <a:alphaOff val="0"/>
                <a:tint val="90000"/>
                <a:shade val="58000"/>
                <a:satMod val="225000"/>
              </a:schemeClr>
            </a:gs>
            <a:gs pos="80000">
              <a:schemeClr val="accent3">
                <a:hueOff val="-853018"/>
                <a:satOff val="-3517"/>
                <a:lumOff val="-737"/>
                <a:alphaOff val="0"/>
                <a:tint val="90000"/>
                <a:shade val="69000"/>
                <a:satMod val="220000"/>
              </a:schemeClr>
            </a:gs>
            <a:gs pos="100000">
              <a:schemeClr val="accent3">
                <a:hueOff val="-853018"/>
                <a:satOff val="-3517"/>
                <a:lumOff val="-737"/>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0">
          <a:scrgbClr r="0" g="0" b="0"/>
        </a:lnRef>
        <a:fillRef idx="3">
          <a:scrgbClr r="0" g="0" b="0"/>
        </a:fillRef>
        <a:effectRef idx="2">
          <a:scrgbClr r="0" g="0" b="0"/>
        </a:effectRef>
        <a:fontRef idx="minor">
          <a:schemeClr val="lt1"/>
        </a:fontRef>
      </dsp:style>
      <dsp:txBody>
        <a:bodyPr spcFirstLastPara="0" vert="horz" wrap="square" lIns="229838" tIns="0" rIns="229838" bIns="0" numCol="1" spcCol="1270" anchor="ctr" anchorCtr="0">
          <a:noAutofit/>
        </a:bodyPr>
        <a:lstStyle/>
        <a:p>
          <a:pPr lvl="0" algn="l" defTabSz="1244600" rtl="1">
            <a:lnSpc>
              <a:spcPct val="90000"/>
            </a:lnSpc>
            <a:spcBef>
              <a:spcPct val="0"/>
            </a:spcBef>
            <a:spcAft>
              <a:spcPct val="35000"/>
            </a:spcAft>
          </a:pPr>
          <a:r>
            <a:rPr lang="en-US" sz="2800" b="1" i="1" kern="1200" dirty="0" smtClean="0">
              <a:solidFill>
                <a:schemeClr val="tx1"/>
              </a:solidFill>
            </a:rPr>
            <a:t>Establish Factor Weights</a:t>
          </a:r>
          <a:endParaRPr lang="ar-DZ" sz="2800" kern="1200" dirty="0">
            <a:solidFill>
              <a:schemeClr val="tx1"/>
            </a:solidFill>
          </a:endParaRPr>
        </a:p>
      </dsp:txBody>
      <dsp:txXfrm>
        <a:off x="463161" y="2799402"/>
        <a:ext cx="6023118" cy="532758"/>
      </dsp:txXfrm>
    </dsp:sp>
    <dsp:sp modelId="{BC99AEDA-EC52-4237-9D30-C13994E14FD2}">
      <dsp:nvSpPr>
        <dsp:cNvPr id="0" name=""/>
        <dsp:cNvSpPr/>
      </dsp:nvSpPr>
      <dsp:spPr>
        <a:xfrm>
          <a:off x="0" y="3972981"/>
          <a:ext cx="8686800" cy="504000"/>
        </a:xfrm>
        <a:prstGeom prst="rect">
          <a:avLst/>
        </a:prstGeom>
        <a:solidFill>
          <a:schemeClr val="lt1">
            <a:alpha val="90000"/>
            <a:hueOff val="0"/>
            <a:satOff val="0"/>
            <a:lumOff val="0"/>
            <a:alphaOff val="0"/>
          </a:schemeClr>
        </a:solidFill>
        <a:ln w="10000" cap="flat" cmpd="sng" algn="ctr">
          <a:solidFill>
            <a:schemeClr val="accent3">
              <a:hueOff val="-1137357"/>
              <a:satOff val="-4689"/>
              <a:lumOff val="-983"/>
              <a:alphaOff val="0"/>
            </a:schemeClr>
          </a:solidFill>
          <a:prstDash val="solid"/>
        </a:ln>
        <a:effectLst/>
      </dsp:spPr>
      <dsp:style>
        <a:lnRef idx="1">
          <a:scrgbClr r="0" g="0" b="0"/>
        </a:lnRef>
        <a:fillRef idx="1">
          <a:scrgbClr r="0" g="0" b="0"/>
        </a:fillRef>
        <a:effectRef idx="0">
          <a:scrgbClr r="0" g="0" b="0"/>
        </a:effectRef>
        <a:fontRef idx="minor"/>
      </dsp:style>
    </dsp:sp>
    <dsp:sp modelId="{F210E211-7D29-46F4-BD22-A11C45440D2F}">
      <dsp:nvSpPr>
        <dsp:cNvPr id="0" name=""/>
        <dsp:cNvSpPr/>
      </dsp:nvSpPr>
      <dsp:spPr>
        <a:xfrm>
          <a:off x="434340" y="3677781"/>
          <a:ext cx="6080760" cy="590400"/>
        </a:xfrm>
        <a:prstGeom prst="roundRect">
          <a:avLst/>
        </a:prstGeom>
        <a:gradFill rotWithShape="0">
          <a:gsLst>
            <a:gs pos="0">
              <a:schemeClr val="accent3">
                <a:hueOff val="-1137357"/>
                <a:satOff val="-4689"/>
                <a:lumOff val="-983"/>
                <a:alphaOff val="0"/>
                <a:tint val="75000"/>
                <a:shade val="85000"/>
                <a:satMod val="230000"/>
              </a:schemeClr>
            </a:gs>
            <a:gs pos="25000">
              <a:schemeClr val="accent3">
                <a:hueOff val="-1137357"/>
                <a:satOff val="-4689"/>
                <a:lumOff val="-983"/>
                <a:alphaOff val="0"/>
                <a:tint val="90000"/>
                <a:shade val="70000"/>
                <a:satMod val="220000"/>
              </a:schemeClr>
            </a:gs>
            <a:gs pos="50000">
              <a:schemeClr val="accent3">
                <a:hueOff val="-1137357"/>
                <a:satOff val="-4689"/>
                <a:lumOff val="-983"/>
                <a:alphaOff val="0"/>
                <a:tint val="90000"/>
                <a:shade val="58000"/>
                <a:satMod val="225000"/>
              </a:schemeClr>
            </a:gs>
            <a:gs pos="65000">
              <a:schemeClr val="accent3">
                <a:hueOff val="-1137357"/>
                <a:satOff val="-4689"/>
                <a:lumOff val="-983"/>
                <a:alphaOff val="0"/>
                <a:tint val="90000"/>
                <a:shade val="58000"/>
                <a:satMod val="225000"/>
              </a:schemeClr>
            </a:gs>
            <a:gs pos="80000">
              <a:schemeClr val="accent3">
                <a:hueOff val="-1137357"/>
                <a:satOff val="-4689"/>
                <a:lumOff val="-983"/>
                <a:alphaOff val="0"/>
                <a:tint val="90000"/>
                <a:shade val="69000"/>
                <a:satMod val="220000"/>
              </a:schemeClr>
            </a:gs>
            <a:gs pos="100000">
              <a:schemeClr val="accent3">
                <a:hueOff val="-1137357"/>
                <a:satOff val="-4689"/>
                <a:lumOff val="-983"/>
                <a:alphaOff val="0"/>
                <a:tint val="77000"/>
                <a:shade val="80000"/>
                <a:satMod val="230000"/>
              </a:schemeClr>
            </a:gs>
          </a:gsLst>
          <a:lin ang="5400000" scaled="1"/>
        </a:gradFill>
        <a:ln>
          <a:noFill/>
        </a:ln>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dsp:spPr>
      <dsp:style>
        <a:lnRef idx="0">
          <a:scrgbClr r="0" g="0" b="0"/>
        </a:lnRef>
        <a:fillRef idx="3">
          <a:scrgbClr r="0" g="0" b="0"/>
        </a:fillRef>
        <a:effectRef idx="2">
          <a:scrgbClr r="0" g="0" b="0"/>
        </a:effectRef>
        <a:fontRef idx="minor">
          <a:schemeClr val="lt1"/>
        </a:fontRef>
      </dsp:style>
      <dsp:txBody>
        <a:bodyPr spcFirstLastPara="0" vert="horz" wrap="square" lIns="229838" tIns="0" rIns="229838" bIns="0" numCol="1" spcCol="1270" anchor="ctr" anchorCtr="0">
          <a:noAutofit/>
        </a:bodyPr>
        <a:lstStyle/>
        <a:p>
          <a:pPr lvl="0" algn="l" defTabSz="1244600" rtl="1">
            <a:lnSpc>
              <a:spcPct val="90000"/>
            </a:lnSpc>
            <a:spcBef>
              <a:spcPct val="0"/>
            </a:spcBef>
            <a:spcAft>
              <a:spcPct val="35000"/>
            </a:spcAft>
          </a:pPr>
          <a:r>
            <a:rPr lang="en-US" sz="2800" b="1" i="1" kern="1200" dirty="0" smtClean="0">
              <a:solidFill>
                <a:schemeClr val="tx1"/>
              </a:solidFill>
            </a:rPr>
            <a:t>Evaluate Jobs</a:t>
          </a:r>
          <a:endParaRPr lang="ar-DZ" sz="2800" kern="1200" dirty="0">
            <a:solidFill>
              <a:schemeClr val="tx1"/>
            </a:solidFill>
          </a:endParaRPr>
        </a:p>
      </dsp:txBody>
      <dsp:txXfrm>
        <a:off x="463161" y="3706602"/>
        <a:ext cx="6023118" cy="53275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re 28"/>
          <p:cNvSpPr>
            <a:spLocks noGrp="1"/>
          </p:cNvSpPr>
          <p:nvPr>
            <p:ph type="ctrTitle"/>
          </p:nvPr>
        </p:nvSpPr>
        <p:spPr>
          <a:xfrm>
            <a:off x="381000" y="4853411"/>
            <a:ext cx="8458200" cy="1222375"/>
          </a:xfrm>
        </p:spPr>
        <p:txBody>
          <a:bodyPr anchor="t"/>
          <a:lstStyle/>
          <a:p>
            <a:r>
              <a:rPr kumimoji="0" lang="fr-FR" smtClean="0"/>
              <a:t>Cliquez pour modifier le style du titre</a:t>
            </a:r>
            <a:endParaRPr kumimoji="0" lang="en-US"/>
          </a:p>
        </p:txBody>
      </p:sp>
      <p:sp>
        <p:nvSpPr>
          <p:cNvPr id="9" name="Sous-titr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16" name="Espace réservé de la date 15"/>
          <p:cNvSpPr>
            <a:spLocks noGrp="1"/>
          </p:cNvSpPr>
          <p:nvPr>
            <p:ph type="dt" sz="half" idx="10"/>
          </p:nvPr>
        </p:nvSpPr>
        <p:spPr/>
        <p:txBody>
          <a:bodyPr/>
          <a:lstStyle/>
          <a:p>
            <a:fld id="{41B251C2-94B5-47E1-B127-28E3B6B19833}" type="datetimeFigureOut">
              <a:rPr lang="ar-DZ" smtClean="0"/>
              <a:pPr/>
              <a:t>28-05-1447</a:t>
            </a:fld>
            <a:endParaRPr lang="ar-DZ"/>
          </a:p>
        </p:txBody>
      </p:sp>
      <p:sp>
        <p:nvSpPr>
          <p:cNvPr id="2" name="Espace réservé du pied de page 1"/>
          <p:cNvSpPr>
            <a:spLocks noGrp="1"/>
          </p:cNvSpPr>
          <p:nvPr>
            <p:ph type="ftr" sz="quarter" idx="11"/>
          </p:nvPr>
        </p:nvSpPr>
        <p:spPr/>
        <p:txBody>
          <a:bodyPr/>
          <a:lstStyle/>
          <a:p>
            <a:endParaRPr lang="ar-DZ"/>
          </a:p>
        </p:txBody>
      </p:sp>
      <p:sp>
        <p:nvSpPr>
          <p:cNvPr id="15" name="Espace réservé du numéro de diapositive 14"/>
          <p:cNvSpPr>
            <a:spLocks noGrp="1"/>
          </p:cNvSpPr>
          <p:nvPr>
            <p:ph type="sldNum" sz="quarter" idx="12"/>
          </p:nvPr>
        </p:nvSpPr>
        <p:spPr>
          <a:xfrm>
            <a:off x="8229600" y="6473952"/>
            <a:ext cx="758952" cy="246888"/>
          </a:xfrm>
        </p:spPr>
        <p:txBody>
          <a:bodyPr/>
          <a:lstStyle/>
          <a:p>
            <a:fld id="{37B0950C-FC8F-4DF6-B64C-D79F30DB788B}"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1B251C2-94B5-47E1-B127-28E3B6B19833}" type="datetimeFigureOut">
              <a:rPr lang="ar-DZ" smtClean="0"/>
              <a:pPr/>
              <a:t>28-05-1447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549276"/>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549276"/>
            <a:ext cx="62484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1B251C2-94B5-47E1-B127-28E3B6B19833}" type="datetimeFigureOut">
              <a:rPr lang="ar-DZ" smtClean="0"/>
              <a:pPr/>
              <a:t>28-05-1447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2" name="Titre 21"/>
          <p:cNvSpPr>
            <a:spLocks noGrp="1"/>
          </p:cNvSpPr>
          <p:nvPr>
            <p:ph type="title"/>
          </p:nvPr>
        </p:nvSpPr>
        <p:spPr/>
        <p:txBody>
          <a:bodyPr/>
          <a:lstStyle/>
          <a:p>
            <a:r>
              <a:rPr kumimoji="0" lang="fr-FR" smtClean="0"/>
              <a:t>Cliquez pour modifier le style du titre</a:t>
            </a:r>
            <a:endParaRPr kumimoji="0" lang="en-US"/>
          </a:p>
        </p:txBody>
      </p:sp>
      <p:sp>
        <p:nvSpPr>
          <p:cNvPr id="27" name="Espace réservé du contenu 26"/>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41B251C2-94B5-47E1-B127-28E3B6B19833}" type="datetimeFigureOut">
              <a:rPr lang="ar-DZ" smtClean="0"/>
              <a:pPr/>
              <a:t>28-05-1447</a:t>
            </a:fld>
            <a:endParaRPr lang="ar-DZ"/>
          </a:p>
        </p:txBody>
      </p:sp>
      <p:sp>
        <p:nvSpPr>
          <p:cNvPr id="19" name="Espace réservé du pied de page 18"/>
          <p:cNvSpPr>
            <a:spLocks noGrp="1"/>
          </p:cNvSpPr>
          <p:nvPr>
            <p:ph type="ftr" sz="quarter" idx="11"/>
          </p:nvPr>
        </p:nvSpPr>
        <p:spPr>
          <a:xfrm>
            <a:off x="3581400" y="76200"/>
            <a:ext cx="2895600" cy="288925"/>
          </a:xfrm>
        </p:spPr>
        <p:txBody>
          <a:bodyPr/>
          <a:lstStyle/>
          <a:p>
            <a:endParaRPr lang="ar-DZ"/>
          </a:p>
        </p:txBody>
      </p:sp>
      <p:sp>
        <p:nvSpPr>
          <p:cNvPr id="16" name="Espace réservé du numéro de diapositive 15"/>
          <p:cNvSpPr>
            <a:spLocks noGrp="1"/>
          </p:cNvSpPr>
          <p:nvPr>
            <p:ph type="sldNum" sz="quarter" idx="12"/>
          </p:nvPr>
        </p:nvSpPr>
        <p:spPr>
          <a:xfrm>
            <a:off x="8229600" y="6473952"/>
            <a:ext cx="758952" cy="246888"/>
          </a:xfrm>
        </p:spPr>
        <p:txBody>
          <a:bodyPr/>
          <a:lstStyle/>
          <a:p>
            <a:fld id="{37B0950C-FC8F-4DF6-B64C-D79F30DB788B}"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texte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9" name="Espace réservé de la date 18"/>
          <p:cNvSpPr>
            <a:spLocks noGrp="1"/>
          </p:cNvSpPr>
          <p:nvPr>
            <p:ph type="dt" sz="half" idx="10"/>
          </p:nvPr>
        </p:nvSpPr>
        <p:spPr/>
        <p:txBody>
          <a:bodyPr/>
          <a:lstStyle/>
          <a:p>
            <a:fld id="{41B251C2-94B5-47E1-B127-28E3B6B19833}" type="datetimeFigureOut">
              <a:rPr lang="ar-DZ" smtClean="0"/>
              <a:pPr/>
              <a:t>28-05-1447</a:t>
            </a:fld>
            <a:endParaRPr lang="ar-DZ"/>
          </a:p>
        </p:txBody>
      </p:sp>
      <p:sp>
        <p:nvSpPr>
          <p:cNvPr id="11" name="Espace réservé du pied de page 10"/>
          <p:cNvSpPr>
            <a:spLocks noGrp="1"/>
          </p:cNvSpPr>
          <p:nvPr>
            <p:ph type="ftr" sz="quarter" idx="11"/>
          </p:nvPr>
        </p:nvSpPr>
        <p:spPr/>
        <p:txBody>
          <a:bodyPr/>
          <a:lstStyle/>
          <a:p>
            <a:endParaRPr lang="ar-DZ"/>
          </a:p>
        </p:txBody>
      </p:sp>
      <p:sp>
        <p:nvSpPr>
          <p:cNvPr id="16" name="Espace réservé du numéro de diapositive 15"/>
          <p:cNvSpPr>
            <a:spLocks noGrp="1"/>
          </p:cNvSpPr>
          <p:nvPr>
            <p:ph type="sldNum" sz="quarter" idx="12"/>
          </p:nvPr>
        </p:nvSpPr>
        <p:spPr/>
        <p:txBody>
          <a:bodyPr/>
          <a:lstStyle/>
          <a:p>
            <a:fld id="{37B0950C-FC8F-4DF6-B64C-D79F30DB788B}" type="slidenum">
              <a:rPr lang="ar-DZ" smtClean="0"/>
              <a:pPr/>
              <a:t>‹N°›</a:t>
            </a:fld>
            <a:endParaRPr lang="ar-DZ"/>
          </a:p>
        </p:txBody>
      </p:sp>
      <p:sp>
        <p:nvSpPr>
          <p:cNvPr id="8" name="Titre 7"/>
          <p:cNvSpPr>
            <a:spLocks noGrp="1"/>
          </p:cNvSpPr>
          <p:nvPr>
            <p:ph type="title"/>
          </p:nvPr>
        </p:nvSpPr>
        <p:spPr>
          <a:xfrm>
            <a:off x="180475" y="2947085"/>
            <a:ext cx="8686800" cy="1184825"/>
          </a:xfrm>
        </p:spPr>
        <p:txBody>
          <a:bodyPr rtlCol="0" anchor="t"/>
          <a:lstStyle>
            <a:lvl1pPr algn="r">
              <a:defRPr/>
            </a:lvl1pPr>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0" name="Titre 1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4" name="Espace réservé du conten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0"/>
          </p:nvPr>
        </p:nvSpPr>
        <p:spPr/>
        <p:txBody>
          <a:bodyPr/>
          <a:lstStyle/>
          <a:p>
            <a:fld id="{41B251C2-94B5-47E1-B127-28E3B6B19833}" type="datetimeFigureOut">
              <a:rPr lang="ar-DZ" smtClean="0"/>
              <a:pPr/>
              <a:t>28-05-1447</a:t>
            </a:fld>
            <a:endParaRPr lang="ar-DZ"/>
          </a:p>
        </p:txBody>
      </p:sp>
      <p:sp>
        <p:nvSpPr>
          <p:cNvPr id="10" name="Espace réservé du pied de page 9"/>
          <p:cNvSpPr>
            <a:spLocks noGrp="1"/>
          </p:cNvSpPr>
          <p:nvPr>
            <p:ph type="ftr" sz="quarter" idx="11"/>
          </p:nvPr>
        </p:nvSpPr>
        <p:spPr/>
        <p:txBody>
          <a:bodyPr/>
          <a:lstStyle/>
          <a:p>
            <a:endParaRPr lang="ar-DZ"/>
          </a:p>
        </p:txBody>
      </p:sp>
      <p:sp>
        <p:nvSpPr>
          <p:cNvPr id="31" name="Espace réservé du numéro de diapositive 30"/>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9" name="Titre 28"/>
          <p:cNvSpPr>
            <a:spLocks noGrp="1"/>
          </p:cNvSpPr>
          <p:nvPr>
            <p:ph type="title"/>
          </p:nvPr>
        </p:nvSpPr>
        <p:spPr>
          <a:xfrm>
            <a:off x="304800" y="5410200"/>
            <a:ext cx="8610600" cy="882650"/>
          </a:xfrm>
        </p:spPr>
        <p:txBody>
          <a:bodyPr anchor="ctr"/>
          <a:lstStyle>
            <a:lvl1pPr>
              <a:defRPr/>
            </a:lvl1p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25" name="Espace réservé du texte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8" name="Espace réservé du conten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0"/>
          </p:nvPr>
        </p:nvSpPr>
        <p:spPr/>
        <p:txBody>
          <a:bodyPr/>
          <a:lstStyle/>
          <a:p>
            <a:fld id="{41B251C2-94B5-47E1-B127-28E3B6B19833}" type="datetimeFigureOut">
              <a:rPr lang="ar-DZ" smtClean="0"/>
              <a:pPr/>
              <a:t>28-05-1447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a:xfrm>
            <a:off x="8229600" y="6477000"/>
            <a:ext cx="762000" cy="246888"/>
          </a:xfrm>
        </p:spPr>
        <p:txBody>
          <a:bodyPr/>
          <a:lstStyle/>
          <a:p>
            <a:fld id="{37B0950C-FC8F-4DF6-B64C-D79F30DB788B}" type="slidenum">
              <a:rPr lang="ar-DZ" smtClean="0"/>
              <a:pPr/>
              <a:t>‹N°›</a:t>
            </a:fld>
            <a:endParaRPr lang="ar-DZ"/>
          </a:p>
        </p:txBody>
      </p:sp>
      <p:sp>
        <p:nvSpPr>
          <p:cNvPr id="11" name="Connecteur droit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0" name="Titre 29"/>
          <p:cNvSpPr>
            <a:spLocks noGrp="1"/>
          </p:cNvSpPr>
          <p:nvPr>
            <p:ph type="title"/>
          </p:nvPr>
        </p:nvSpPr>
        <p:spPr>
          <a:xfrm>
            <a:off x="301752" y="457200"/>
            <a:ext cx="8686800" cy="841248"/>
          </a:xfrm>
        </p:spPr>
        <p:txBody>
          <a:body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41B251C2-94B5-47E1-B127-28E3B6B19833}" type="datetimeFigureOut">
              <a:rPr lang="ar-DZ" smtClean="0"/>
              <a:pPr/>
              <a:t>28-05-1447</a:t>
            </a:fld>
            <a:endParaRPr lang="ar-DZ"/>
          </a:p>
        </p:txBody>
      </p:sp>
      <p:sp>
        <p:nvSpPr>
          <p:cNvPr id="21" name="Espace réservé du pied de page 20"/>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41B251C2-94B5-47E1-B127-28E3B6B19833}" type="datetimeFigureOut">
              <a:rPr lang="ar-DZ" smtClean="0"/>
              <a:pPr/>
              <a:t>28-05-1447</a:t>
            </a:fld>
            <a:endParaRPr lang="ar-DZ"/>
          </a:p>
        </p:txBody>
      </p:sp>
      <p:sp>
        <p:nvSpPr>
          <p:cNvPr id="24" name="Espace réservé du pied de page 23"/>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Connecteur droit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re 11"/>
          <p:cNvSpPr>
            <a:spLocks noGrp="1"/>
          </p:cNvSpPr>
          <p:nvPr>
            <p:ph type="title"/>
          </p:nvPr>
        </p:nvSpPr>
        <p:spPr>
          <a:xfrm>
            <a:off x="457200" y="5486400"/>
            <a:ext cx="8458200" cy="520700"/>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14" name="Espace réservé du conten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space réservé de la date 24"/>
          <p:cNvSpPr>
            <a:spLocks noGrp="1"/>
          </p:cNvSpPr>
          <p:nvPr>
            <p:ph type="dt" sz="half" idx="10"/>
          </p:nvPr>
        </p:nvSpPr>
        <p:spPr/>
        <p:txBody>
          <a:bodyPr/>
          <a:lstStyle/>
          <a:p>
            <a:fld id="{41B251C2-94B5-47E1-B127-28E3B6B19833}" type="datetimeFigureOut">
              <a:rPr lang="ar-DZ" smtClean="0"/>
              <a:pPr/>
              <a:t>28-05-1447</a:t>
            </a:fld>
            <a:endParaRPr lang="ar-DZ"/>
          </a:p>
        </p:txBody>
      </p:sp>
      <p:sp>
        <p:nvSpPr>
          <p:cNvPr id="29" name="Espace réservé du pied de page 28"/>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37B0950C-FC8F-4DF6-B64C-D79F30DB788B}"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3" name="Espace réservé pour une image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fr-FR" smtClean="0"/>
              <a:t>Cliquez sur l'icône pour ajouter une image</a:t>
            </a:r>
            <a:endParaRPr kumimoji="0" lang="en-US" dirty="0"/>
          </a:p>
        </p:txBody>
      </p:sp>
      <p:sp>
        <p:nvSpPr>
          <p:cNvPr id="7" name="Espace réservé de la date 6"/>
          <p:cNvSpPr>
            <a:spLocks noGrp="1"/>
          </p:cNvSpPr>
          <p:nvPr>
            <p:ph type="dt" sz="half" idx="10"/>
          </p:nvPr>
        </p:nvSpPr>
        <p:spPr/>
        <p:txBody>
          <a:bodyPr/>
          <a:lstStyle/>
          <a:p>
            <a:fld id="{41B251C2-94B5-47E1-B127-28E3B6B19833}" type="datetimeFigureOut">
              <a:rPr lang="ar-DZ" smtClean="0"/>
              <a:pPr/>
              <a:t>28-05-1447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31" name="Espace réservé du numéro de diapositive 30"/>
          <p:cNvSpPr>
            <a:spLocks noGrp="1"/>
          </p:cNvSpPr>
          <p:nvPr>
            <p:ph type="sldNum" sz="quarter" idx="12"/>
          </p:nvPr>
        </p:nvSpPr>
        <p:spPr/>
        <p:txBody>
          <a:bodyPr/>
          <a:lstStyle/>
          <a:p>
            <a:fld id="{37B0950C-FC8F-4DF6-B64C-D79F30DB788B}" type="slidenum">
              <a:rPr lang="ar-DZ" smtClean="0"/>
              <a:pPr/>
              <a:t>‹N°›</a:t>
            </a:fld>
            <a:endParaRPr lang="ar-DZ"/>
          </a:p>
        </p:txBody>
      </p:sp>
      <p:sp>
        <p:nvSpPr>
          <p:cNvPr id="17" name="Titre 16"/>
          <p:cNvSpPr>
            <a:spLocks noGrp="1"/>
          </p:cNvSpPr>
          <p:nvPr>
            <p:ph type="title"/>
          </p:nvPr>
        </p:nvSpPr>
        <p:spPr>
          <a:xfrm>
            <a:off x="381000" y="4993760"/>
            <a:ext cx="5867400" cy="522288"/>
          </a:xfrm>
        </p:spPr>
        <p:txBody>
          <a:bodyPr anchor="ctr"/>
          <a:lstStyle>
            <a:lvl1pPr algn="l">
              <a:buNone/>
              <a:defRPr sz="2000" b="1"/>
            </a:lvl1pPr>
          </a:lstStyle>
          <a:p>
            <a:r>
              <a:rPr kumimoji="0" lang="fr-FR" smtClean="0"/>
              <a:t>Cliquez pour modifier le style du titre</a:t>
            </a:r>
            <a:endParaRPr kumimoji="0" lang="en-US"/>
          </a:p>
        </p:txBody>
      </p:sp>
      <p:sp>
        <p:nvSpPr>
          <p:cNvPr id="26" name="Espace réservé du texte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onnecteur droit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Espace réservé du texte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1" name="Espace réservé de la date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41B251C2-94B5-47E1-B127-28E3B6B19833}" type="datetimeFigureOut">
              <a:rPr lang="ar-DZ" smtClean="0"/>
              <a:pPr/>
              <a:t>28-05-1447</a:t>
            </a:fld>
            <a:endParaRPr lang="ar-DZ"/>
          </a:p>
        </p:txBody>
      </p:sp>
      <p:sp>
        <p:nvSpPr>
          <p:cNvPr id="28" name="Espace réservé du pied de page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DZ"/>
          </a:p>
        </p:txBody>
      </p:sp>
      <p:sp>
        <p:nvSpPr>
          <p:cNvPr id="5" name="Espace réservé du numéro de diapositive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7B0950C-FC8F-4DF6-B64C-D79F30DB788B}" type="slidenum">
              <a:rPr lang="ar-DZ" smtClean="0"/>
              <a:pPr/>
              <a:t>‹N°›</a:t>
            </a:fld>
            <a:endParaRPr lang="ar-DZ"/>
          </a:p>
        </p:txBody>
      </p:sp>
      <p:sp>
        <p:nvSpPr>
          <p:cNvPr id="10" name="Espace réservé du titre 9"/>
          <p:cNvSpPr>
            <a:spLocks noGrp="1"/>
          </p:cNvSpPr>
          <p:nvPr>
            <p:ph type="title"/>
          </p:nvPr>
        </p:nvSpPr>
        <p:spPr>
          <a:xfrm>
            <a:off x="304800" y="457200"/>
            <a:ext cx="8686800" cy="838200"/>
          </a:xfrm>
          <a:prstGeom prst="rect">
            <a:avLst/>
          </a:prstGeom>
        </p:spPr>
        <p:txBody>
          <a:bodyPr vert="horz" anchor="ctr">
            <a:normAutofit/>
          </a:bodyPr>
          <a:lstStyle/>
          <a:p>
            <a:r>
              <a:rPr kumimoji="0" lang="fr-FR" smtClean="0"/>
              <a:t>Cliquez pour modifier le style du titre</a:t>
            </a:r>
            <a:endParaRPr kumimoji="0" lang="en-US"/>
          </a:p>
        </p:txBody>
      </p:sp>
      <p:sp>
        <p:nvSpPr>
          <p:cNvPr id="9" name="Connecteur droit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Connecteur droit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357158" y="4643446"/>
            <a:ext cx="8458200" cy="1219200"/>
          </a:xfrm>
        </p:spPr>
        <p:txBody>
          <a:bodyPr/>
          <a:lstStyle/>
          <a:p>
            <a:pPr algn="just" rtl="0"/>
            <a:r>
              <a:rPr lang="fr-FR" b="1" dirty="0" err="1" smtClean="0"/>
              <a:t>Prepared</a:t>
            </a:r>
            <a:r>
              <a:rPr lang="fr-FR" b="1" dirty="0" smtClean="0"/>
              <a:t> by: Pr </a:t>
            </a:r>
            <a:r>
              <a:rPr lang="fr-FR" b="1" dirty="0" err="1" smtClean="0"/>
              <a:t>Djouhara</a:t>
            </a:r>
            <a:r>
              <a:rPr lang="fr-FR" b="1" dirty="0" smtClean="0"/>
              <a:t> AGTI</a:t>
            </a:r>
          </a:p>
          <a:p>
            <a:pPr algn="just" rtl="0"/>
            <a:r>
              <a:rPr lang="ar-DZ" b="1" dirty="0" smtClean="0"/>
              <a:t> </a:t>
            </a:r>
            <a:r>
              <a:rPr lang="fr-FR" b="1" dirty="0" smtClean="0"/>
              <a:t> For </a:t>
            </a:r>
            <a:r>
              <a:rPr lang="fr-FR" b="1" dirty="0" err="1" smtClean="0"/>
              <a:t>Students</a:t>
            </a:r>
            <a:r>
              <a:rPr lang="fr-FR" b="1" dirty="0" smtClean="0"/>
              <a:t> of 1 Master, HRM</a:t>
            </a:r>
          </a:p>
          <a:p>
            <a:pPr algn="just" rtl="0"/>
            <a:r>
              <a:rPr lang="en-US" b="1" dirty="0" smtClean="0"/>
              <a:t>Course: Wages and incentives management</a:t>
            </a:r>
            <a:endParaRPr lang="ar-DZ" b="1" dirty="0" smtClean="0"/>
          </a:p>
        </p:txBody>
      </p:sp>
      <p:sp>
        <p:nvSpPr>
          <p:cNvPr id="3" name="Titre 2"/>
          <p:cNvSpPr>
            <a:spLocks noGrp="1"/>
          </p:cNvSpPr>
          <p:nvPr>
            <p:ph type="title"/>
          </p:nvPr>
        </p:nvSpPr>
        <p:spPr>
          <a:xfrm>
            <a:off x="214282" y="2714620"/>
            <a:ext cx="8686800" cy="1470577"/>
          </a:xfrm>
        </p:spPr>
        <p:txBody>
          <a:bodyPr>
            <a:noAutofit/>
          </a:bodyPr>
          <a:lstStyle/>
          <a:p>
            <a:pPr algn="ctr" rtl="0"/>
            <a:r>
              <a:rPr lang="en-US" dirty="0" smtClean="0"/>
              <a:t>Lecture 4: </a:t>
            </a:r>
            <a:r>
              <a:rPr lang="fr-FR" b="1" dirty="0" smtClean="0"/>
              <a:t>Job Evaluation and </a:t>
            </a:r>
            <a:r>
              <a:rPr lang="fr-FR" b="1" dirty="0" err="1" smtClean="0"/>
              <a:t>Wages</a:t>
            </a:r>
            <a:r>
              <a:rPr lang="fr-FR" b="1" dirty="0" smtClean="0"/>
              <a:t> Structure </a:t>
            </a:r>
            <a:r>
              <a:rPr lang="fr-FR" dirty="0" smtClean="0"/>
              <a:t>(part 1)</a:t>
            </a:r>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p:cTn id="12"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2">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 calcmode="lin" valueType="num">
                                      <p:cBhvr>
                                        <p:cTn id="19"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2">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 calcmode="lin" valueType="num">
                                      <p:cBhvr>
                                        <p:cTn id="26"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 Simple ranking </a:t>
            </a:r>
            <a:endParaRPr lang="ar-DZ" dirty="0"/>
          </a:p>
        </p:txBody>
      </p:sp>
      <p:sp>
        <p:nvSpPr>
          <p:cNvPr id="3" name="Espace réservé du contenu 2"/>
          <p:cNvSpPr>
            <a:spLocks noGrp="1"/>
          </p:cNvSpPr>
          <p:nvPr>
            <p:ph idx="1"/>
          </p:nvPr>
        </p:nvSpPr>
        <p:spPr/>
        <p:txBody>
          <a:bodyPr/>
          <a:lstStyle/>
          <a:p>
            <a:pPr algn="just" rtl="0"/>
            <a:r>
              <a:rPr lang="en-US" b="1" dirty="0"/>
              <a:t>Ranking simply involves ordering the job descriptions from highest to lowest based on a predetermined definition of value or contribution. </a:t>
            </a:r>
            <a:endParaRPr lang="en-US" b="1" dirty="0" smtClean="0"/>
          </a:p>
          <a:p>
            <a:pPr algn="just" rtl="0"/>
            <a:r>
              <a:rPr lang="en-US" b="1" dirty="0" smtClean="0"/>
              <a:t>Simple </a:t>
            </a:r>
            <a:r>
              <a:rPr lang="en-US" b="1" dirty="0"/>
              <a:t>ranking requires that evaluators order or rank jobs according to their overall value to the organization. </a:t>
            </a:r>
            <a:endParaRPr lang="ar-DZ" b="1" dirty="0"/>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Alternation ranking </a:t>
            </a:r>
            <a:endParaRPr lang="ar-DZ" dirty="0"/>
          </a:p>
        </p:txBody>
      </p:sp>
      <p:sp>
        <p:nvSpPr>
          <p:cNvPr id="3" name="Espace réservé du contenu 2"/>
          <p:cNvSpPr>
            <a:spLocks noGrp="1"/>
          </p:cNvSpPr>
          <p:nvPr>
            <p:ph idx="1"/>
          </p:nvPr>
        </p:nvSpPr>
        <p:spPr/>
        <p:txBody>
          <a:bodyPr/>
          <a:lstStyle/>
          <a:p>
            <a:pPr algn="just" rtl="0"/>
            <a:r>
              <a:rPr lang="en-US" b="1" dirty="0"/>
              <a:t>Agreement is reached among evaluators on which job is the most valuable, then the least valuable</a:t>
            </a:r>
            <a:r>
              <a:rPr lang="en-US" b="1" dirty="0" smtClean="0"/>
              <a:t>.</a:t>
            </a:r>
          </a:p>
          <a:p>
            <a:pPr algn="just" rtl="0"/>
            <a:r>
              <a:rPr lang="en-US" b="1" dirty="0"/>
              <a:t>Job evaluators alternate between the next most valued and next-least valued, and so on, until all the jobs have been ordered. </a:t>
            </a:r>
            <a:endParaRPr lang="ar-DZ" b="1"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dirty="0" smtClean="0"/>
              <a:t>Alternation </a:t>
            </a:r>
            <a:r>
              <a:rPr lang="en-US" dirty="0" err="1" smtClean="0"/>
              <a:t>rankinG</a:t>
            </a:r>
            <a:r>
              <a:rPr lang="en-US" dirty="0" smtClean="0"/>
              <a:t> EXAMPLE </a:t>
            </a:r>
            <a:endParaRPr lang="ar-DZ" dirty="0"/>
          </a:p>
        </p:txBody>
      </p:sp>
      <p:graphicFrame>
        <p:nvGraphicFramePr>
          <p:cNvPr id="4" name="Espace réservé du contenu 3"/>
          <p:cNvGraphicFramePr>
            <a:graphicFrameLocks noGrp="1"/>
          </p:cNvGraphicFramePr>
          <p:nvPr>
            <p:ph idx="1"/>
          </p:nvPr>
        </p:nvGraphicFramePr>
        <p:xfrm>
          <a:off x="304800" y="1554163"/>
          <a:ext cx="8686800" cy="5043512"/>
        </p:xfrm>
        <a:graphic>
          <a:graphicData uri="http://schemas.openxmlformats.org/drawingml/2006/table">
            <a:tbl>
              <a:tblPr rtl="1" firstRow="1" bandRow="1">
                <a:tableStyleId>{08FB837D-C827-4EFA-A057-4D05807E0F7C}</a:tableStyleId>
              </a:tblPr>
              <a:tblGrid>
                <a:gridCol w="3923762">
                  <a:extLst>
                    <a:ext uri="{9D8B030D-6E8A-4147-A177-3AD203B41FA5}">
                      <a16:colId xmlns:a16="http://schemas.microsoft.com/office/drawing/2014/main" val="20000"/>
                    </a:ext>
                  </a:extLst>
                </a:gridCol>
                <a:gridCol w="3097857">
                  <a:extLst>
                    <a:ext uri="{9D8B030D-6E8A-4147-A177-3AD203B41FA5}">
                      <a16:colId xmlns:a16="http://schemas.microsoft.com/office/drawing/2014/main" val="20001"/>
                    </a:ext>
                  </a:extLst>
                </a:gridCol>
                <a:gridCol w="1665181">
                  <a:extLst>
                    <a:ext uri="{9D8B030D-6E8A-4147-A177-3AD203B41FA5}">
                      <a16:colId xmlns:a16="http://schemas.microsoft.com/office/drawing/2014/main" val="20002"/>
                    </a:ext>
                  </a:extLst>
                </a:gridCol>
              </a:tblGrid>
              <a:tr h="473700">
                <a:tc>
                  <a:txBody>
                    <a:bodyPr/>
                    <a:lstStyle/>
                    <a:p>
                      <a:pPr algn="ctr" rtl="0"/>
                      <a:r>
                        <a:rPr lang="fr-FR" sz="2400" b="1" dirty="0" smtClean="0"/>
                        <a:t>Rank</a:t>
                      </a:r>
                      <a:endParaRPr lang="ar-DZ" sz="2400" b="1" dirty="0"/>
                    </a:p>
                  </a:txBody>
                  <a:tcPr marL="96520" marR="96520"/>
                </a:tc>
                <a:tc gridSpan="2">
                  <a:txBody>
                    <a:bodyPr/>
                    <a:lstStyle/>
                    <a:p>
                      <a:pPr algn="ctr" rtl="0"/>
                      <a:r>
                        <a:rPr lang="fr-FR" sz="2400" b="1" dirty="0" smtClean="0"/>
                        <a:t>Jobs</a:t>
                      </a:r>
                      <a:endParaRPr lang="ar-DZ" sz="2400" b="1" dirty="0"/>
                    </a:p>
                  </a:txBody>
                  <a:tcPr marL="96520" marR="96520"/>
                </a:tc>
                <a:tc hMerge="1">
                  <a:txBody>
                    <a:bodyPr/>
                    <a:lstStyle/>
                    <a:p>
                      <a:pPr rtl="1"/>
                      <a:endParaRPr lang="ar-DZ" dirty="0"/>
                    </a:p>
                  </a:txBody>
                  <a:tcPr/>
                </a:tc>
                <a:extLst>
                  <a:ext uri="{0D108BD9-81ED-4DB2-BD59-A6C34878D82A}">
                    <a16:rowId xmlns:a16="http://schemas.microsoft.com/office/drawing/2014/main" val="10000"/>
                  </a:ext>
                </a:extLst>
              </a:tr>
              <a:tr h="473700">
                <a:tc>
                  <a:txBody>
                    <a:bodyPr/>
                    <a:lstStyle/>
                    <a:p>
                      <a:pPr algn="ctr" rtl="0"/>
                      <a:r>
                        <a:rPr lang="fr-FR" sz="2400" b="1" dirty="0" smtClean="0"/>
                        <a:t>Most </a:t>
                      </a:r>
                      <a:r>
                        <a:rPr lang="fr-FR" sz="2400" b="1" dirty="0" err="1" smtClean="0"/>
                        <a:t>valued</a:t>
                      </a:r>
                      <a:endParaRPr lang="ar-DZ" sz="2400" b="1" dirty="0">
                        <a:solidFill>
                          <a:schemeClr val="tx1"/>
                        </a:solidFill>
                      </a:endParaRPr>
                    </a:p>
                  </a:txBody>
                  <a:tcPr marL="96520" marR="96520"/>
                </a:tc>
                <a:tc>
                  <a:txBody>
                    <a:bodyPr/>
                    <a:lstStyle/>
                    <a:p>
                      <a:pPr algn="ctr" rtl="0"/>
                      <a:r>
                        <a:rPr lang="fr-FR" sz="2400" b="1" dirty="0" err="1" smtClean="0"/>
                        <a:t>Title</a:t>
                      </a:r>
                      <a:endParaRPr lang="ar-DZ" sz="2400" b="1" dirty="0">
                        <a:solidFill>
                          <a:schemeClr val="tx1"/>
                        </a:solidFill>
                      </a:endParaRPr>
                    </a:p>
                  </a:txBody>
                  <a:tcPr marL="96520" marR="96520"/>
                </a:tc>
                <a:tc>
                  <a:txBody>
                    <a:bodyPr/>
                    <a:lstStyle/>
                    <a:p>
                      <a:pPr algn="ctr" rtl="0"/>
                      <a:r>
                        <a:rPr lang="fr-FR" sz="2400" b="1" dirty="0" err="1" smtClean="0"/>
                        <a:t>Number</a:t>
                      </a:r>
                      <a:endParaRPr lang="ar-DZ" sz="2400" b="1" dirty="0">
                        <a:solidFill>
                          <a:schemeClr val="tx1"/>
                        </a:solidFill>
                      </a:endParaRPr>
                    </a:p>
                  </a:txBody>
                  <a:tcPr marL="96520" marR="96520"/>
                </a:tc>
                <a:extLst>
                  <a:ext uri="{0D108BD9-81ED-4DB2-BD59-A6C34878D82A}">
                    <a16:rowId xmlns:a16="http://schemas.microsoft.com/office/drawing/2014/main" val="10001"/>
                  </a:ext>
                </a:extLst>
              </a:tr>
              <a:tr h="4737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2400" dirty="0" smtClean="0"/>
                        <a:t>Master </a:t>
                      </a:r>
                      <a:r>
                        <a:rPr lang="fr-FR" sz="2400" dirty="0" err="1" smtClean="0"/>
                        <a:t>welder</a:t>
                      </a:r>
                      <a:endParaRPr lang="ar-DZ" sz="2400" b="1" dirty="0" smtClean="0">
                        <a:solidFill>
                          <a:schemeClr val="tx1"/>
                        </a:solidFill>
                      </a:endParaRPr>
                    </a:p>
                  </a:txBody>
                  <a:tcPr marL="96520" marR="96520"/>
                </a:tc>
                <a:tc>
                  <a:txBody>
                    <a:bodyPr/>
                    <a:lstStyle/>
                    <a:p>
                      <a:pPr algn="just" rtl="0"/>
                      <a:r>
                        <a:rPr lang="fr-FR" sz="2400" dirty="0" smtClean="0"/>
                        <a:t>Shear </a:t>
                      </a:r>
                      <a:r>
                        <a:rPr lang="fr-FR" sz="2400" dirty="0" err="1" smtClean="0"/>
                        <a:t>operator</a:t>
                      </a:r>
                      <a:endParaRPr lang="ar-DZ" sz="2400" b="1" dirty="0">
                        <a:solidFill>
                          <a:schemeClr val="tx1"/>
                        </a:solidFill>
                      </a:endParaRPr>
                    </a:p>
                  </a:txBody>
                  <a:tcPr marL="96520" marR="96520"/>
                </a:tc>
                <a:tc>
                  <a:txBody>
                    <a:bodyPr/>
                    <a:lstStyle/>
                    <a:p>
                      <a:pPr algn="just" rtl="0"/>
                      <a:r>
                        <a:rPr lang="fr-FR" sz="2400" dirty="0" smtClean="0"/>
                        <a:t>1</a:t>
                      </a:r>
                      <a:endParaRPr lang="ar-DZ" sz="2400" b="1" dirty="0">
                        <a:solidFill>
                          <a:schemeClr val="tx1"/>
                        </a:solidFill>
                      </a:endParaRPr>
                    </a:p>
                  </a:txBody>
                  <a:tcPr marL="96520" marR="96520"/>
                </a:tc>
                <a:extLst>
                  <a:ext uri="{0D108BD9-81ED-4DB2-BD59-A6C34878D82A}">
                    <a16:rowId xmlns:a16="http://schemas.microsoft.com/office/drawing/2014/main" val="10002"/>
                  </a:ext>
                </a:extLst>
              </a:tr>
              <a:tr h="4737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2400" dirty="0" smtClean="0"/>
                        <a:t>Electrician</a:t>
                      </a:r>
                      <a:endParaRPr lang="ar-DZ" sz="2400" b="1" dirty="0" smtClean="0">
                        <a:solidFill>
                          <a:schemeClr val="tx1"/>
                        </a:solidFill>
                      </a:endParaRPr>
                    </a:p>
                  </a:txBody>
                  <a:tcPr marL="96520" marR="96520"/>
                </a:tc>
                <a:tc>
                  <a:txBody>
                    <a:bodyPr/>
                    <a:lstStyle/>
                    <a:p>
                      <a:pPr algn="just" rtl="0"/>
                      <a:r>
                        <a:rPr lang="fr-FR" sz="2400" dirty="0" smtClean="0"/>
                        <a:t>Electrician</a:t>
                      </a:r>
                      <a:endParaRPr lang="ar-DZ" sz="2400" b="1" dirty="0">
                        <a:solidFill>
                          <a:schemeClr val="tx1"/>
                        </a:solidFill>
                      </a:endParaRPr>
                    </a:p>
                  </a:txBody>
                  <a:tcPr marL="96520" marR="96520"/>
                </a:tc>
                <a:tc>
                  <a:txBody>
                    <a:bodyPr/>
                    <a:lstStyle/>
                    <a:p>
                      <a:pPr algn="just" rtl="0"/>
                      <a:r>
                        <a:rPr lang="fr-FR" sz="2400" dirty="0" smtClean="0"/>
                        <a:t>2</a:t>
                      </a:r>
                      <a:endParaRPr lang="ar-DZ" sz="2400" b="1" dirty="0">
                        <a:solidFill>
                          <a:schemeClr val="tx1"/>
                        </a:solidFill>
                      </a:endParaRPr>
                    </a:p>
                  </a:txBody>
                  <a:tcPr marL="96520" marR="96520"/>
                </a:tc>
                <a:extLst>
                  <a:ext uri="{0D108BD9-81ED-4DB2-BD59-A6C34878D82A}">
                    <a16:rowId xmlns:a16="http://schemas.microsoft.com/office/drawing/2014/main" val="10003"/>
                  </a:ext>
                </a:extLst>
              </a:tr>
              <a:tr h="863806">
                <a:tc>
                  <a:txBody>
                    <a:bodyPr/>
                    <a:lstStyle/>
                    <a:p>
                      <a:pPr algn="just" rtl="0"/>
                      <a:endParaRPr lang="ar-DZ" sz="2400" b="1" dirty="0">
                        <a:solidFill>
                          <a:schemeClr val="tx1"/>
                        </a:solidFill>
                      </a:endParaRPr>
                    </a:p>
                  </a:txBody>
                  <a:tcPr marL="96520" marR="96520"/>
                </a:tc>
                <a:tc>
                  <a:txBody>
                    <a:bodyPr/>
                    <a:lstStyle/>
                    <a:p>
                      <a:pPr algn="just" rtl="0"/>
                      <a:r>
                        <a:rPr lang="fr-FR" sz="2400" dirty="0" smtClean="0"/>
                        <a:t>Punch </a:t>
                      </a:r>
                      <a:r>
                        <a:rPr lang="fr-FR" sz="2400" dirty="0" err="1" smtClean="0"/>
                        <a:t>press</a:t>
                      </a:r>
                      <a:r>
                        <a:rPr lang="fr-FR" sz="2400" dirty="0" smtClean="0"/>
                        <a:t> </a:t>
                      </a:r>
                      <a:r>
                        <a:rPr lang="fr-FR" sz="2400" dirty="0" err="1" smtClean="0"/>
                        <a:t>operator</a:t>
                      </a:r>
                      <a:endParaRPr lang="ar-DZ" sz="2400" b="1" dirty="0">
                        <a:solidFill>
                          <a:schemeClr val="tx1"/>
                        </a:solidFill>
                      </a:endParaRPr>
                    </a:p>
                  </a:txBody>
                  <a:tcPr marL="96520" marR="96520"/>
                </a:tc>
                <a:tc>
                  <a:txBody>
                    <a:bodyPr/>
                    <a:lstStyle/>
                    <a:p>
                      <a:pPr algn="just" rtl="0"/>
                      <a:r>
                        <a:rPr lang="fr-FR" sz="2400" dirty="0" smtClean="0"/>
                        <a:t>3</a:t>
                      </a:r>
                      <a:endParaRPr lang="ar-DZ" sz="2400" b="1" dirty="0">
                        <a:solidFill>
                          <a:schemeClr val="tx1"/>
                        </a:solidFill>
                      </a:endParaRPr>
                    </a:p>
                  </a:txBody>
                  <a:tcPr marL="96520" marR="96520"/>
                </a:tc>
                <a:extLst>
                  <a:ext uri="{0D108BD9-81ED-4DB2-BD59-A6C34878D82A}">
                    <a16:rowId xmlns:a16="http://schemas.microsoft.com/office/drawing/2014/main" val="10004"/>
                  </a:ext>
                </a:extLst>
              </a:tr>
              <a:tr h="473700">
                <a:tc>
                  <a:txBody>
                    <a:bodyPr/>
                    <a:lstStyle/>
                    <a:p>
                      <a:pPr algn="just" rtl="0"/>
                      <a:endParaRPr lang="ar-DZ" sz="2400" b="1">
                        <a:solidFill>
                          <a:schemeClr val="tx1"/>
                        </a:solidFill>
                      </a:endParaRPr>
                    </a:p>
                  </a:txBody>
                  <a:tcPr marL="96520" marR="96520"/>
                </a:tc>
                <a:tc>
                  <a:txBody>
                    <a:bodyPr/>
                    <a:lstStyle/>
                    <a:p>
                      <a:pPr algn="just" rtl="0"/>
                      <a:r>
                        <a:rPr lang="fr-FR" sz="2400" dirty="0" smtClean="0"/>
                        <a:t>Master </a:t>
                      </a:r>
                      <a:r>
                        <a:rPr lang="fr-FR" sz="2400" dirty="0" err="1" smtClean="0"/>
                        <a:t>welder</a:t>
                      </a:r>
                      <a:endParaRPr lang="ar-DZ" sz="2400" b="1" dirty="0">
                        <a:solidFill>
                          <a:schemeClr val="tx1"/>
                        </a:solidFill>
                      </a:endParaRPr>
                    </a:p>
                  </a:txBody>
                  <a:tcPr marL="96520" marR="96520"/>
                </a:tc>
                <a:tc>
                  <a:txBody>
                    <a:bodyPr/>
                    <a:lstStyle/>
                    <a:p>
                      <a:pPr algn="just" rtl="0"/>
                      <a:r>
                        <a:rPr lang="fr-FR" sz="2400" dirty="0" smtClean="0"/>
                        <a:t>4</a:t>
                      </a:r>
                      <a:endParaRPr lang="ar-DZ" sz="2400" b="1" dirty="0">
                        <a:solidFill>
                          <a:schemeClr val="tx1"/>
                        </a:solidFill>
                      </a:endParaRPr>
                    </a:p>
                  </a:txBody>
                  <a:tcPr marL="96520" marR="96520"/>
                </a:tc>
                <a:extLst>
                  <a:ext uri="{0D108BD9-81ED-4DB2-BD59-A6C34878D82A}">
                    <a16:rowId xmlns:a16="http://schemas.microsoft.com/office/drawing/2014/main" val="10005"/>
                  </a:ext>
                </a:extLst>
              </a:tr>
              <a:tr h="473700">
                <a:tc>
                  <a:txBody>
                    <a:bodyPr/>
                    <a:lstStyle/>
                    <a:p>
                      <a:pPr algn="just" rtl="0"/>
                      <a:endParaRPr lang="ar-DZ" sz="2400" b="1">
                        <a:solidFill>
                          <a:schemeClr val="tx1"/>
                        </a:solidFill>
                      </a:endParaRPr>
                    </a:p>
                  </a:txBody>
                  <a:tcPr marL="96520" marR="96520"/>
                </a:tc>
                <a:tc>
                  <a:txBody>
                    <a:bodyPr/>
                    <a:lstStyle/>
                    <a:p>
                      <a:pPr algn="just" rtl="0"/>
                      <a:r>
                        <a:rPr lang="fr-FR" sz="2400" dirty="0" smtClean="0"/>
                        <a:t>Grinder</a:t>
                      </a:r>
                      <a:endParaRPr lang="ar-DZ" sz="2400" b="1" dirty="0">
                        <a:solidFill>
                          <a:schemeClr val="tx1"/>
                        </a:solidFill>
                      </a:endParaRPr>
                    </a:p>
                  </a:txBody>
                  <a:tcPr marL="96520" marR="96520"/>
                </a:tc>
                <a:tc>
                  <a:txBody>
                    <a:bodyPr/>
                    <a:lstStyle/>
                    <a:p>
                      <a:pPr algn="just" rtl="0"/>
                      <a:r>
                        <a:rPr lang="fr-FR" sz="2400" dirty="0" smtClean="0"/>
                        <a:t>5</a:t>
                      </a:r>
                      <a:endParaRPr lang="ar-DZ" sz="2400" b="1" dirty="0">
                        <a:solidFill>
                          <a:schemeClr val="tx1"/>
                        </a:solidFill>
                      </a:endParaRPr>
                    </a:p>
                  </a:txBody>
                  <a:tcPr marL="96520" marR="96520"/>
                </a:tc>
                <a:extLst>
                  <a:ext uri="{0D108BD9-81ED-4DB2-BD59-A6C34878D82A}">
                    <a16:rowId xmlns:a16="http://schemas.microsoft.com/office/drawing/2014/main" val="10006"/>
                  </a:ext>
                </a:extLst>
              </a:tr>
              <a:tr h="863806">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2400" dirty="0" smtClean="0"/>
                        <a:t>Receiving </a:t>
                      </a:r>
                      <a:r>
                        <a:rPr lang="fr-FR" sz="2400" dirty="0" err="1" smtClean="0"/>
                        <a:t>clerk</a:t>
                      </a:r>
                      <a:endParaRPr lang="ar-DZ" sz="2400" dirty="0" smtClean="0"/>
                    </a:p>
                    <a:p>
                      <a:pPr algn="just" rtl="0"/>
                      <a:endParaRPr lang="ar-DZ" sz="2400" b="1" dirty="0">
                        <a:solidFill>
                          <a:schemeClr val="tx1"/>
                        </a:solidFill>
                      </a:endParaRPr>
                    </a:p>
                  </a:txBody>
                  <a:tcPr marL="96520" marR="96520"/>
                </a:tc>
                <a:tc>
                  <a:txBody>
                    <a:bodyPr/>
                    <a:lstStyle/>
                    <a:p>
                      <a:pPr algn="just" rtl="0"/>
                      <a:r>
                        <a:rPr lang="fr-FR" sz="2400" dirty="0" smtClean="0"/>
                        <a:t>Receiving </a:t>
                      </a:r>
                      <a:r>
                        <a:rPr lang="fr-FR" sz="2400" dirty="0" err="1" smtClean="0"/>
                        <a:t>clerk</a:t>
                      </a:r>
                      <a:endParaRPr lang="ar-DZ" sz="2400" b="1" dirty="0">
                        <a:solidFill>
                          <a:schemeClr val="tx1"/>
                        </a:solidFill>
                      </a:endParaRPr>
                    </a:p>
                  </a:txBody>
                  <a:tcPr marL="96520" marR="96520"/>
                </a:tc>
                <a:tc>
                  <a:txBody>
                    <a:bodyPr/>
                    <a:lstStyle/>
                    <a:p>
                      <a:pPr algn="just" rtl="0"/>
                      <a:r>
                        <a:rPr lang="fr-FR" sz="2400" dirty="0" smtClean="0"/>
                        <a:t>6</a:t>
                      </a:r>
                      <a:endParaRPr lang="ar-DZ" sz="2400" b="1" dirty="0">
                        <a:solidFill>
                          <a:schemeClr val="tx1"/>
                        </a:solidFill>
                      </a:endParaRPr>
                    </a:p>
                  </a:txBody>
                  <a:tcPr marL="96520" marR="96520"/>
                </a:tc>
                <a:extLst>
                  <a:ext uri="{0D108BD9-81ED-4DB2-BD59-A6C34878D82A}">
                    <a16:rowId xmlns:a16="http://schemas.microsoft.com/office/drawing/2014/main" val="10007"/>
                  </a:ext>
                </a:extLst>
              </a:tr>
              <a:tr h="473700">
                <a:tc>
                  <a:txBody>
                    <a:bodyPr/>
                    <a:lstStyle/>
                    <a:p>
                      <a:pPr algn="just" rtl="0"/>
                      <a:r>
                        <a:rPr lang="fr-FR" sz="2400" dirty="0" smtClean="0"/>
                        <a:t>Least </a:t>
                      </a:r>
                      <a:r>
                        <a:rPr lang="fr-FR" sz="2400" dirty="0" err="1" smtClean="0"/>
                        <a:t>valued</a:t>
                      </a:r>
                      <a:endParaRPr lang="ar-DZ" sz="2400" b="1" dirty="0">
                        <a:solidFill>
                          <a:schemeClr val="tx1"/>
                        </a:solidFill>
                      </a:endParaRPr>
                    </a:p>
                  </a:txBody>
                  <a:tcPr marL="96520" marR="96520"/>
                </a:tc>
                <a:tc>
                  <a:txBody>
                    <a:bodyPr/>
                    <a:lstStyle/>
                    <a:p>
                      <a:pPr algn="just" rtl="0"/>
                      <a:endParaRPr lang="ar-DZ" sz="2400" b="1">
                        <a:solidFill>
                          <a:schemeClr val="tx1"/>
                        </a:solidFill>
                      </a:endParaRPr>
                    </a:p>
                  </a:txBody>
                  <a:tcPr marL="96520" marR="96520"/>
                </a:tc>
                <a:tc>
                  <a:txBody>
                    <a:bodyPr/>
                    <a:lstStyle/>
                    <a:p>
                      <a:pPr algn="just" rtl="0"/>
                      <a:endParaRPr lang="ar-DZ" sz="2400" b="1" dirty="0">
                        <a:solidFill>
                          <a:schemeClr val="tx1"/>
                        </a:solidFill>
                      </a:endParaRPr>
                    </a:p>
                  </a:txBody>
                  <a:tcPr marL="96520" marR="96520"/>
                </a:tc>
                <a:extLst>
                  <a:ext uri="{0D108BD9-81ED-4DB2-BD59-A6C34878D82A}">
                    <a16:rowId xmlns:a16="http://schemas.microsoft.com/office/drawing/2014/main" val="10008"/>
                  </a:ext>
                </a:extLst>
              </a:tr>
            </a:tbl>
          </a:graphicData>
        </a:graphic>
      </p:graphicFrame>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paired comparison RANKING</a:t>
            </a:r>
            <a:endParaRPr lang="ar-DZ" dirty="0"/>
          </a:p>
        </p:txBody>
      </p:sp>
      <p:sp>
        <p:nvSpPr>
          <p:cNvPr id="3" name="Espace réservé du contenu 2"/>
          <p:cNvSpPr>
            <a:spLocks noGrp="1"/>
          </p:cNvSpPr>
          <p:nvPr>
            <p:ph idx="1"/>
          </p:nvPr>
        </p:nvSpPr>
        <p:spPr/>
        <p:txBody>
          <a:bodyPr/>
          <a:lstStyle/>
          <a:p>
            <a:pPr algn="just" rtl="0"/>
            <a:r>
              <a:rPr lang="en-US" b="1" dirty="0" smtClean="0"/>
              <a:t>It involves comparing all possible pairs of jobs under study. A simple way to do paired comparison is to set up a matrix.</a:t>
            </a:r>
          </a:p>
          <a:p>
            <a:pPr algn="just" rtl="0"/>
            <a:r>
              <a:rPr lang="en-US" b="1" dirty="0" smtClean="0">
                <a:solidFill>
                  <a:schemeClr val="accent5">
                    <a:lumMod val="50000"/>
                  </a:schemeClr>
                </a:solidFill>
              </a:rPr>
              <a:t>Some evidence suggests that the alternation ranking and paired comparison methods are more reliable (produce similar results more consistently) than simple ranking.</a:t>
            </a:r>
          </a:p>
          <a:p>
            <a:pPr algn="l" rtl="0"/>
            <a:endParaRPr lang="ar-DZ"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EXAMPLE</a:t>
            </a:r>
            <a:r>
              <a:rPr lang="ar-DZ" dirty="0" smtClean="0"/>
              <a:t> </a:t>
            </a:r>
            <a:r>
              <a:rPr lang="fr-FR" dirty="0" smtClean="0"/>
              <a:t> </a:t>
            </a:r>
            <a:r>
              <a:rPr lang="en-US" dirty="0" smtClean="0"/>
              <a:t>paired comparison RANKING</a:t>
            </a:r>
            <a:endParaRPr lang="ar-DZ" dirty="0"/>
          </a:p>
        </p:txBody>
      </p:sp>
      <p:pic>
        <p:nvPicPr>
          <p:cNvPr id="4" name="Image 3"/>
          <p:cNvPicPr/>
          <p:nvPr/>
        </p:nvPicPr>
        <p:blipFill>
          <a:blip r:embed="rId2"/>
          <a:srcRect/>
          <a:stretch>
            <a:fillRect/>
          </a:stretch>
        </p:blipFill>
        <p:spPr bwMode="auto">
          <a:xfrm>
            <a:off x="0" y="1214422"/>
            <a:ext cx="9143999" cy="5643578"/>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Classification Method</a:t>
            </a:r>
            <a:endParaRPr lang="ar-DZ" dirty="0"/>
          </a:p>
        </p:txBody>
      </p:sp>
      <p:sp>
        <p:nvSpPr>
          <p:cNvPr id="3" name="Espace réservé du contenu 2"/>
          <p:cNvSpPr>
            <a:spLocks noGrp="1"/>
          </p:cNvSpPr>
          <p:nvPr>
            <p:ph idx="1"/>
          </p:nvPr>
        </p:nvSpPr>
        <p:spPr>
          <a:xfrm>
            <a:off x="304800" y="1554162"/>
            <a:ext cx="8686800" cy="4875234"/>
          </a:xfrm>
        </p:spPr>
        <p:txBody>
          <a:bodyPr>
            <a:normAutofit lnSpcReduction="10000"/>
          </a:bodyPr>
          <a:lstStyle/>
          <a:p>
            <a:pPr algn="just" rtl="0"/>
            <a:r>
              <a:rPr lang="en-US" b="1" dirty="0" smtClean="0">
                <a:solidFill>
                  <a:schemeClr val="accent5">
                    <a:lumMod val="50000"/>
                  </a:schemeClr>
                </a:solidFill>
              </a:rPr>
              <a:t>Create a set of job categories and sort jobs into them. </a:t>
            </a:r>
          </a:p>
          <a:p>
            <a:pPr algn="just" rtl="0"/>
            <a:r>
              <a:rPr lang="en-US" b="1" dirty="0" smtClean="0"/>
              <a:t>Each category is defined by a </a:t>
            </a:r>
            <a:r>
              <a:rPr lang="en-US" b="1" i="1" dirty="0" smtClean="0"/>
              <a:t>class description</a:t>
            </a:r>
            <a:r>
              <a:rPr lang="en-US" b="1" dirty="0" smtClean="0"/>
              <a:t>.</a:t>
            </a:r>
          </a:p>
          <a:p>
            <a:pPr algn="just" rtl="0"/>
            <a:r>
              <a:rPr lang="en-US" b="1" dirty="0" smtClean="0">
                <a:solidFill>
                  <a:schemeClr val="accent5">
                    <a:lumMod val="50000"/>
                  </a:schemeClr>
                </a:solidFill>
              </a:rPr>
              <a:t> The categories should be conceived such that jobs that fall into the same category are more similar to each other than to any jobs in other categories. </a:t>
            </a:r>
          </a:p>
          <a:p>
            <a:pPr algn="just" rtl="0"/>
            <a:r>
              <a:rPr lang="en-US" b="1" dirty="0" smtClean="0"/>
              <a:t>Then, for pay purposes, jobs are treated equally within each category and are treated differently across categories.</a:t>
            </a:r>
          </a:p>
          <a:p>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Classification Method</a:t>
            </a:r>
            <a:endParaRPr lang="ar-DZ" dirty="0"/>
          </a:p>
        </p:txBody>
      </p:sp>
      <p:sp>
        <p:nvSpPr>
          <p:cNvPr id="3" name="Espace réservé du contenu 2"/>
          <p:cNvSpPr>
            <a:spLocks noGrp="1"/>
          </p:cNvSpPr>
          <p:nvPr>
            <p:ph idx="1"/>
          </p:nvPr>
        </p:nvSpPr>
        <p:spPr/>
        <p:txBody>
          <a:bodyPr>
            <a:normAutofit fontScale="92500" lnSpcReduction="10000"/>
          </a:bodyPr>
          <a:lstStyle/>
          <a:p>
            <a:pPr algn="just" rtl="0"/>
            <a:r>
              <a:rPr lang="en-US" b="1" dirty="0" smtClean="0"/>
              <a:t>The class descriptions should be detailed enough to differentiate jobs but general enough to make it fairly easy to slot jobs. </a:t>
            </a:r>
          </a:p>
          <a:p>
            <a:pPr algn="just" rtl="0"/>
            <a:r>
              <a:rPr lang="en-US" b="1" dirty="0" smtClean="0">
                <a:solidFill>
                  <a:schemeClr val="accent5">
                    <a:lumMod val="50000"/>
                  </a:schemeClr>
                </a:solidFill>
              </a:rPr>
              <a:t>Job classes can be made more concrete by anchoring them with benchmark jobs. </a:t>
            </a:r>
            <a:endParaRPr lang="ar-DZ" b="1" dirty="0" smtClean="0">
              <a:solidFill>
                <a:schemeClr val="accent5">
                  <a:lumMod val="50000"/>
                </a:schemeClr>
              </a:solidFill>
            </a:endParaRPr>
          </a:p>
          <a:p>
            <a:pPr algn="just" rtl="0"/>
            <a:r>
              <a:rPr lang="en-US" b="1" dirty="0" smtClean="0"/>
              <a:t>For a job to be used as a benchmark, it must be commonly known, relatively stable in content, and perceived to be paid fairly.</a:t>
            </a:r>
            <a:endParaRPr lang="ar-DZ" b="1" dirty="0" smtClean="0"/>
          </a:p>
          <a:p>
            <a:pPr algn="just" rtl="0"/>
            <a:r>
              <a:rPr lang="en-US" b="1" dirty="0" smtClean="0">
                <a:solidFill>
                  <a:schemeClr val="accent5">
                    <a:lumMod val="50000"/>
                  </a:schemeClr>
                </a:solidFill>
              </a:rPr>
              <a:t>The appropriate number of job classes depends on the diversity of jobs and on promotion paths.</a:t>
            </a:r>
          </a:p>
          <a:p>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Factor Comparison Method</a:t>
            </a:r>
            <a:endParaRPr lang="ar-DZ" dirty="0"/>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en-US" b="1" i="1" dirty="0" smtClean="0"/>
              <a:t>Conduct Job Analysis</a:t>
            </a:r>
            <a:r>
              <a:rPr lang="ar-DZ" dirty="0" smtClean="0"/>
              <a:t/>
            </a:r>
            <a:br>
              <a:rPr lang="ar-DZ" dirty="0" smtClean="0"/>
            </a:b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b="1" dirty="0" smtClean="0"/>
              <a:t>It requires that jobs be analyzed and described in terms of the compensable factors used in the plan. </a:t>
            </a:r>
          </a:p>
          <a:p>
            <a:pPr algn="just" rtl="0"/>
            <a:r>
              <a:rPr lang="en-US" b="1" dirty="0" smtClean="0">
                <a:solidFill>
                  <a:schemeClr val="accent5">
                    <a:lumMod val="50000"/>
                  </a:schemeClr>
                </a:solidFill>
              </a:rPr>
              <a:t>The originators of the method, </a:t>
            </a:r>
            <a:r>
              <a:rPr lang="en-US" b="1" dirty="0" err="1" smtClean="0">
                <a:solidFill>
                  <a:schemeClr val="accent5">
                    <a:lumMod val="50000"/>
                  </a:schemeClr>
                </a:solidFill>
              </a:rPr>
              <a:t>Benge</a:t>
            </a:r>
            <a:r>
              <a:rPr lang="en-US" b="1" dirty="0" smtClean="0">
                <a:solidFill>
                  <a:schemeClr val="accent5">
                    <a:lumMod val="50000"/>
                  </a:schemeClr>
                </a:solidFill>
              </a:rPr>
              <a:t> et al. (1941), prescribed five factors: mental requirements, skill requirements, physical factors, responsibility, and working conditions. </a:t>
            </a:r>
          </a:p>
          <a:p>
            <a:pPr algn="just" rtl="0"/>
            <a:r>
              <a:rPr lang="en-US" b="1" dirty="0" smtClean="0"/>
              <a:t>They considered these factors to be universal (applicable to all jobs in all organizations) but allowed some latitude in the specific definition of each factor among organizations.</a:t>
            </a:r>
          </a:p>
          <a:p>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en-US" b="1" i="1" dirty="0" smtClean="0"/>
              <a:t>Select Benchmark Jobs</a:t>
            </a:r>
            <a:r>
              <a:rPr lang="ar-DZ" dirty="0" smtClean="0"/>
              <a:t/>
            </a:r>
            <a:br>
              <a:rPr lang="ar-DZ" dirty="0" smtClean="0"/>
            </a:br>
            <a:endParaRPr lang="ar-DZ" dirty="0"/>
          </a:p>
        </p:txBody>
      </p:sp>
      <p:sp>
        <p:nvSpPr>
          <p:cNvPr id="3" name="Espace réservé du contenu 2"/>
          <p:cNvSpPr>
            <a:spLocks noGrp="1"/>
          </p:cNvSpPr>
          <p:nvPr>
            <p:ph idx="1"/>
          </p:nvPr>
        </p:nvSpPr>
        <p:spPr/>
        <p:txBody>
          <a:bodyPr/>
          <a:lstStyle/>
          <a:p>
            <a:pPr algn="l" rtl="0"/>
            <a:r>
              <a:rPr lang="en-US" b="1" dirty="0" smtClean="0"/>
              <a:t>Benchmark jobs (also called key jobs) serve as reference points. </a:t>
            </a:r>
            <a:endParaRPr lang="ar-DZ"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Learning Objectives</a:t>
            </a:r>
            <a:endParaRPr lang="ar-DZ" dirty="0"/>
          </a:p>
        </p:txBody>
      </p:sp>
      <p:sp>
        <p:nvSpPr>
          <p:cNvPr id="3" name="Espace réservé du contenu 2"/>
          <p:cNvSpPr>
            <a:spLocks noGrp="1"/>
          </p:cNvSpPr>
          <p:nvPr>
            <p:ph idx="1"/>
          </p:nvPr>
        </p:nvSpPr>
        <p:spPr/>
        <p:txBody>
          <a:bodyPr/>
          <a:lstStyle/>
          <a:p>
            <a:pPr algn="just" rtl="0"/>
            <a:r>
              <a:rPr lang="en-US" dirty="0" smtClean="0"/>
              <a:t>To </a:t>
            </a:r>
            <a:r>
              <a:rPr lang="en-US" dirty="0"/>
              <a:t>understand the Wage Determination Process</a:t>
            </a:r>
          </a:p>
          <a:p>
            <a:pPr algn="just" rtl="0"/>
            <a:r>
              <a:rPr lang="en-US" dirty="0" smtClean="0"/>
              <a:t>To </a:t>
            </a:r>
            <a:r>
              <a:rPr lang="en-US" dirty="0"/>
              <a:t>understand the job evaluation methods</a:t>
            </a:r>
          </a:p>
          <a:p>
            <a:pPr algn="just" rtl="0"/>
            <a:r>
              <a:rPr lang="en-US" dirty="0" smtClean="0"/>
              <a:t>To </a:t>
            </a:r>
            <a:r>
              <a:rPr lang="en-US" dirty="0"/>
              <a:t>know the Concept of Wage Surveys</a:t>
            </a:r>
          </a:p>
          <a:p>
            <a:pPr algn="just" rtl="0"/>
            <a:r>
              <a:rPr lang="en-US" dirty="0" smtClean="0"/>
              <a:t>To </a:t>
            </a:r>
            <a:r>
              <a:rPr lang="en-US" dirty="0"/>
              <a:t>understand the Preparation of a Wage Structure</a:t>
            </a:r>
          </a:p>
          <a:p>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b="1" i="1" dirty="0" smtClean="0"/>
              <a:t>Rank </a:t>
            </a:r>
            <a:r>
              <a:rPr lang="en-US" b="1" i="1" dirty="0" smtClean="0"/>
              <a:t>Benchmark Jobs on Each Factor</a:t>
            </a:r>
            <a:r>
              <a:rPr lang="ar-DZ" dirty="0" smtClean="0"/>
              <a:t/>
            </a:r>
            <a:br>
              <a:rPr lang="ar-DZ" dirty="0" smtClean="0"/>
            </a:br>
            <a:endParaRPr lang="ar-DZ" dirty="0"/>
          </a:p>
        </p:txBody>
      </p:sp>
      <p:sp>
        <p:nvSpPr>
          <p:cNvPr id="5" name="Rectangle 4"/>
          <p:cNvSpPr/>
          <p:nvPr/>
        </p:nvSpPr>
        <p:spPr>
          <a:xfrm>
            <a:off x="214282" y="5857892"/>
            <a:ext cx="8643998" cy="78579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en-US" sz="2000" b="1" dirty="0"/>
              <a:t>This approach differs from the straight ranking plan in that each job is ranked on each factor rather than as a whole job</a:t>
            </a:r>
            <a:r>
              <a:rPr lang="en-US" sz="2000" b="1" dirty="0" smtClean="0"/>
              <a:t>.</a:t>
            </a:r>
            <a:endParaRPr lang="en-US" sz="2000" b="1" dirty="0"/>
          </a:p>
        </p:txBody>
      </p:sp>
      <p:graphicFrame>
        <p:nvGraphicFramePr>
          <p:cNvPr id="6" name="Tableau 5"/>
          <p:cNvGraphicFramePr>
            <a:graphicFrameLocks noGrp="1"/>
          </p:cNvGraphicFramePr>
          <p:nvPr/>
        </p:nvGraphicFramePr>
        <p:xfrm>
          <a:off x="0" y="1428739"/>
          <a:ext cx="9144001" cy="4286280"/>
        </p:xfrm>
        <a:graphic>
          <a:graphicData uri="http://schemas.openxmlformats.org/drawingml/2006/table">
            <a:tbl>
              <a:tblPr>
                <a:tableStyleId>{638B1855-1B75-4FBE-930C-398BA8C253C6}</a:tableStyleId>
              </a:tblPr>
              <a:tblGrid>
                <a:gridCol w="3190942">
                  <a:extLst>
                    <a:ext uri="{9D8B030D-6E8A-4147-A177-3AD203B41FA5}">
                      <a16:colId xmlns:a16="http://schemas.microsoft.com/office/drawing/2014/main" val="20000"/>
                    </a:ext>
                  </a:extLst>
                </a:gridCol>
                <a:gridCol w="1472760">
                  <a:extLst>
                    <a:ext uri="{9D8B030D-6E8A-4147-A177-3AD203B41FA5}">
                      <a16:colId xmlns:a16="http://schemas.microsoft.com/office/drawing/2014/main" val="20001"/>
                    </a:ext>
                  </a:extLst>
                </a:gridCol>
                <a:gridCol w="1390940">
                  <a:extLst>
                    <a:ext uri="{9D8B030D-6E8A-4147-A177-3AD203B41FA5}">
                      <a16:colId xmlns:a16="http://schemas.microsoft.com/office/drawing/2014/main" val="20002"/>
                    </a:ext>
                  </a:extLst>
                </a:gridCol>
                <a:gridCol w="1063660">
                  <a:extLst>
                    <a:ext uri="{9D8B030D-6E8A-4147-A177-3AD203B41FA5}">
                      <a16:colId xmlns:a16="http://schemas.microsoft.com/office/drawing/2014/main" val="20003"/>
                    </a:ext>
                  </a:extLst>
                </a:gridCol>
                <a:gridCol w="818200">
                  <a:extLst>
                    <a:ext uri="{9D8B030D-6E8A-4147-A177-3AD203B41FA5}">
                      <a16:colId xmlns:a16="http://schemas.microsoft.com/office/drawing/2014/main" val="20004"/>
                    </a:ext>
                  </a:extLst>
                </a:gridCol>
                <a:gridCol w="1207499">
                  <a:extLst>
                    <a:ext uri="{9D8B030D-6E8A-4147-A177-3AD203B41FA5}">
                      <a16:colId xmlns:a16="http://schemas.microsoft.com/office/drawing/2014/main" val="20005"/>
                    </a:ext>
                  </a:extLst>
                </a:gridCol>
              </a:tblGrid>
              <a:tr h="1428762">
                <a:tc>
                  <a:txBody>
                    <a:bodyPr/>
                    <a:lstStyle/>
                    <a:p>
                      <a:pPr algn="just" rtl="0">
                        <a:lnSpc>
                          <a:spcPct val="115000"/>
                        </a:lnSpc>
                        <a:spcAft>
                          <a:spcPts val="0"/>
                        </a:spcAft>
                      </a:pP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fr-FR" sz="1800" b="1" dirty="0">
                          <a:solidFill>
                            <a:schemeClr val="tx1"/>
                          </a:solidFill>
                        </a:rPr>
                        <a:t>Mental </a:t>
                      </a:r>
                      <a:r>
                        <a:rPr lang="fr-FR" sz="1800" b="1" dirty="0" err="1" smtClean="0">
                          <a:solidFill>
                            <a:schemeClr val="tx1"/>
                          </a:solidFill>
                        </a:rPr>
                        <a:t>Requiremes</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Experience/Skills </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Physical Factors </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Supervision </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Other Responsibilities </a:t>
                      </a:r>
                      <a:endParaRPr lang="en-US" sz="1800" b="1" dirty="0">
                        <a:solidFill>
                          <a:schemeClr val="tx1"/>
                        </a:solidFill>
                        <a:latin typeface="Calibri"/>
                        <a:ea typeface="Calibri"/>
                        <a:cs typeface="Arial"/>
                      </a:endParaRPr>
                    </a:p>
                  </a:txBody>
                  <a:tcPr marL="59529" marR="59529" marT="0" marB="0">
                    <a:solidFill>
                      <a:srgbClr val="FF66FF"/>
                    </a:solidFill>
                  </a:tcPr>
                </a:tc>
                <a:extLst>
                  <a:ext uri="{0D108BD9-81ED-4DB2-BD59-A6C34878D82A}">
                    <a16:rowId xmlns:a16="http://schemas.microsoft.com/office/drawing/2014/main" val="10000"/>
                  </a:ext>
                </a:extLst>
              </a:tr>
              <a:tr h="476253">
                <a:tc>
                  <a:txBody>
                    <a:bodyPr/>
                    <a:lstStyle/>
                    <a:p>
                      <a:pPr algn="just" rtl="0">
                        <a:lnSpc>
                          <a:spcPct val="115000"/>
                        </a:lnSpc>
                        <a:spcAft>
                          <a:spcPts val="0"/>
                        </a:spcAft>
                      </a:pPr>
                      <a:r>
                        <a:rPr lang="en-US" sz="1800" b="1" dirty="0">
                          <a:solidFill>
                            <a:schemeClr val="tx1"/>
                          </a:solidFill>
                        </a:rPr>
                        <a:t>A. Punch press operator</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6</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6</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2</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4</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4</a:t>
                      </a:r>
                      <a:endParaRPr lang="en-US" sz="1800" b="1" dirty="0">
                        <a:solidFill>
                          <a:schemeClr val="tx1"/>
                        </a:solidFill>
                        <a:latin typeface="Calibri"/>
                        <a:ea typeface="Calibri"/>
                        <a:cs typeface="Arial"/>
                      </a:endParaRPr>
                    </a:p>
                  </a:txBody>
                  <a:tcPr marL="59529" marR="59529" marT="0" marB="0">
                    <a:solidFill>
                      <a:srgbClr val="FF66FF"/>
                    </a:solidFill>
                  </a:tcPr>
                </a:tc>
                <a:extLst>
                  <a:ext uri="{0D108BD9-81ED-4DB2-BD59-A6C34878D82A}">
                    <a16:rowId xmlns:a16="http://schemas.microsoft.com/office/drawing/2014/main" val="10001"/>
                  </a:ext>
                </a:extLst>
              </a:tr>
              <a:tr h="476253">
                <a:tc>
                  <a:txBody>
                    <a:bodyPr/>
                    <a:lstStyle/>
                    <a:p>
                      <a:pPr algn="just" rtl="0">
                        <a:lnSpc>
                          <a:spcPct val="115000"/>
                        </a:lnSpc>
                        <a:spcAft>
                          <a:spcPts val="0"/>
                        </a:spcAft>
                      </a:pPr>
                      <a:r>
                        <a:rPr lang="en-US" sz="1800" b="1" dirty="0">
                          <a:solidFill>
                            <a:schemeClr val="tx1"/>
                          </a:solidFill>
                        </a:rPr>
                        <a:t>B. Parts attendant</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5</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4</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3</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6</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1</a:t>
                      </a:r>
                      <a:endParaRPr lang="en-US" sz="1800" b="1" dirty="0">
                        <a:solidFill>
                          <a:schemeClr val="tx1"/>
                        </a:solidFill>
                        <a:latin typeface="Calibri"/>
                        <a:ea typeface="Calibri"/>
                        <a:cs typeface="Arial"/>
                      </a:endParaRPr>
                    </a:p>
                  </a:txBody>
                  <a:tcPr marL="59529" marR="59529" marT="0" marB="0">
                    <a:solidFill>
                      <a:srgbClr val="FF66FF"/>
                    </a:solidFill>
                  </a:tcPr>
                </a:tc>
                <a:extLst>
                  <a:ext uri="{0D108BD9-81ED-4DB2-BD59-A6C34878D82A}">
                    <a16:rowId xmlns:a16="http://schemas.microsoft.com/office/drawing/2014/main" val="10002"/>
                  </a:ext>
                </a:extLst>
              </a:tr>
              <a:tr h="476253">
                <a:tc>
                  <a:txBody>
                    <a:bodyPr/>
                    <a:lstStyle/>
                    <a:p>
                      <a:pPr algn="just" rtl="0">
                        <a:lnSpc>
                          <a:spcPct val="115000"/>
                        </a:lnSpc>
                        <a:spcAft>
                          <a:spcPts val="0"/>
                        </a:spcAft>
                      </a:pPr>
                      <a:r>
                        <a:rPr lang="en-US" sz="1800" b="1" dirty="0">
                          <a:solidFill>
                            <a:schemeClr val="tx1"/>
                          </a:solidFill>
                        </a:rPr>
                        <a:t>C. Riveter</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4</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2</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1</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smtClean="0">
                          <a:solidFill>
                            <a:schemeClr val="tx1"/>
                          </a:solidFill>
                        </a:rPr>
                        <a:t>1</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3</a:t>
                      </a:r>
                      <a:endParaRPr lang="en-US" sz="1800" b="1" dirty="0">
                        <a:solidFill>
                          <a:schemeClr val="tx1"/>
                        </a:solidFill>
                        <a:latin typeface="Calibri"/>
                        <a:ea typeface="Calibri"/>
                        <a:cs typeface="Arial"/>
                      </a:endParaRPr>
                    </a:p>
                  </a:txBody>
                  <a:tcPr marL="59529" marR="59529" marT="0" marB="0">
                    <a:solidFill>
                      <a:srgbClr val="FF66FF"/>
                    </a:solidFill>
                  </a:tcPr>
                </a:tc>
                <a:extLst>
                  <a:ext uri="{0D108BD9-81ED-4DB2-BD59-A6C34878D82A}">
                    <a16:rowId xmlns:a16="http://schemas.microsoft.com/office/drawing/2014/main" val="10003"/>
                  </a:ext>
                </a:extLst>
              </a:tr>
              <a:tr h="476253">
                <a:tc>
                  <a:txBody>
                    <a:bodyPr/>
                    <a:lstStyle/>
                    <a:p>
                      <a:pPr algn="just" rtl="0">
                        <a:lnSpc>
                          <a:spcPct val="115000"/>
                        </a:lnSpc>
                        <a:spcAft>
                          <a:spcPts val="0"/>
                        </a:spcAft>
                      </a:pPr>
                      <a:r>
                        <a:rPr lang="en-US" sz="1800" b="1" dirty="0">
                          <a:solidFill>
                            <a:schemeClr val="tx1"/>
                          </a:solidFill>
                        </a:rPr>
                        <a:t>D. Truck operator</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3</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1</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6</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smtClean="0">
                          <a:solidFill>
                            <a:schemeClr val="tx1"/>
                          </a:solidFill>
                        </a:rPr>
                        <a:t>5</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6</a:t>
                      </a:r>
                      <a:endParaRPr lang="en-US" sz="1800" b="1" dirty="0">
                        <a:solidFill>
                          <a:schemeClr val="tx1"/>
                        </a:solidFill>
                        <a:latin typeface="Calibri"/>
                        <a:ea typeface="Calibri"/>
                        <a:cs typeface="Arial"/>
                      </a:endParaRPr>
                    </a:p>
                  </a:txBody>
                  <a:tcPr marL="59529" marR="59529" marT="0" marB="0">
                    <a:solidFill>
                      <a:srgbClr val="FF66FF"/>
                    </a:solidFill>
                  </a:tcPr>
                </a:tc>
                <a:extLst>
                  <a:ext uri="{0D108BD9-81ED-4DB2-BD59-A6C34878D82A}">
                    <a16:rowId xmlns:a16="http://schemas.microsoft.com/office/drawing/2014/main" val="10004"/>
                  </a:ext>
                </a:extLst>
              </a:tr>
              <a:tr h="476253">
                <a:tc>
                  <a:txBody>
                    <a:bodyPr/>
                    <a:lstStyle/>
                    <a:p>
                      <a:pPr algn="just" rtl="0">
                        <a:lnSpc>
                          <a:spcPct val="115000"/>
                        </a:lnSpc>
                        <a:spcAft>
                          <a:spcPts val="0"/>
                        </a:spcAft>
                      </a:pPr>
                      <a:r>
                        <a:rPr lang="en-US" sz="1800" b="1" dirty="0">
                          <a:solidFill>
                            <a:schemeClr val="tx1"/>
                          </a:solidFill>
                        </a:rPr>
                        <a:t>E. Machine operator</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2</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3</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4</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2</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5</a:t>
                      </a:r>
                      <a:endParaRPr lang="en-US" sz="1800" b="1" dirty="0">
                        <a:solidFill>
                          <a:schemeClr val="tx1"/>
                        </a:solidFill>
                        <a:latin typeface="Calibri"/>
                        <a:ea typeface="Calibri"/>
                        <a:cs typeface="Arial"/>
                      </a:endParaRPr>
                    </a:p>
                  </a:txBody>
                  <a:tcPr marL="59529" marR="59529" marT="0" marB="0">
                    <a:solidFill>
                      <a:srgbClr val="FF66FF"/>
                    </a:solidFill>
                  </a:tcPr>
                </a:tc>
                <a:extLst>
                  <a:ext uri="{0D108BD9-81ED-4DB2-BD59-A6C34878D82A}">
                    <a16:rowId xmlns:a16="http://schemas.microsoft.com/office/drawing/2014/main" val="10005"/>
                  </a:ext>
                </a:extLst>
              </a:tr>
              <a:tr h="476253">
                <a:tc>
                  <a:txBody>
                    <a:bodyPr/>
                    <a:lstStyle/>
                    <a:p>
                      <a:pPr algn="just" rtl="0">
                        <a:lnSpc>
                          <a:spcPct val="115000"/>
                        </a:lnSpc>
                        <a:spcAft>
                          <a:spcPts val="0"/>
                        </a:spcAft>
                      </a:pPr>
                      <a:r>
                        <a:rPr lang="en-US" sz="1800" b="1" dirty="0">
                          <a:solidFill>
                            <a:schemeClr val="tx1"/>
                          </a:solidFill>
                        </a:rPr>
                        <a:t>F. Parts inspector</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1</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fr-FR" sz="1800" b="1" dirty="0">
                          <a:solidFill>
                            <a:schemeClr val="tx1"/>
                          </a:solidFill>
                        </a:rPr>
                        <a:t>5</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5</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3</a:t>
                      </a:r>
                      <a:endParaRPr lang="en-US" sz="1800" b="1" dirty="0">
                        <a:solidFill>
                          <a:schemeClr val="tx1"/>
                        </a:solidFill>
                        <a:latin typeface="Calibri"/>
                        <a:ea typeface="Calibri"/>
                        <a:cs typeface="Arial"/>
                      </a:endParaRPr>
                    </a:p>
                  </a:txBody>
                  <a:tcPr marL="59529" marR="59529" marT="0" marB="0">
                    <a:solidFill>
                      <a:srgbClr val="FF66FF"/>
                    </a:solidFill>
                  </a:tcPr>
                </a:tc>
                <a:tc>
                  <a:txBody>
                    <a:bodyPr/>
                    <a:lstStyle/>
                    <a:p>
                      <a:pPr algn="just" rtl="0">
                        <a:lnSpc>
                          <a:spcPct val="115000"/>
                        </a:lnSpc>
                        <a:spcAft>
                          <a:spcPts val="0"/>
                        </a:spcAft>
                      </a:pPr>
                      <a:r>
                        <a:rPr lang="en-US" sz="1800" b="1" dirty="0">
                          <a:solidFill>
                            <a:schemeClr val="tx1"/>
                          </a:solidFill>
                        </a:rPr>
                        <a:t>2</a:t>
                      </a:r>
                      <a:endParaRPr lang="en-US" sz="1800" b="1" dirty="0">
                        <a:solidFill>
                          <a:schemeClr val="tx1"/>
                        </a:solidFill>
                        <a:latin typeface="Calibri"/>
                        <a:ea typeface="Calibri"/>
                        <a:cs typeface="Arial"/>
                      </a:endParaRPr>
                    </a:p>
                  </a:txBody>
                  <a:tcPr marL="59529" marR="59529" marT="0" marB="0">
                    <a:solidFill>
                      <a:srgbClr val="FF66FF"/>
                    </a:solidFill>
                  </a:tcPr>
                </a:tc>
                <a:extLst>
                  <a:ext uri="{0D108BD9-81ED-4DB2-BD59-A6C34878D82A}">
                    <a16:rowId xmlns:a16="http://schemas.microsoft.com/office/drawing/2014/main" val="10006"/>
                  </a:ext>
                </a:extLst>
              </a:tr>
            </a:tbl>
          </a:graphicData>
        </a:graphic>
      </p:graphicFrame>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heel(4)">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r>
              <a:rPr lang="en-US" sz="2800" b="1" i="1" dirty="0" smtClean="0"/>
              <a:t>Allocate </a:t>
            </a:r>
            <a:r>
              <a:rPr lang="en-US" sz="2800" b="1" i="1" dirty="0" smtClean="0"/>
              <a:t>Benchmark Jobs </a:t>
            </a:r>
            <a:r>
              <a:rPr lang="en-US" sz="2800" b="1" i="1" dirty="0" smtClean="0"/>
              <a:t>Wages across Factors</a:t>
            </a:r>
            <a:r>
              <a:rPr lang="ar-DZ" sz="2800" dirty="0" smtClean="0"/>
              <a:t/>
            </a:r>
            <a:br>
              <a:rPr lang="ar-DZ" sz="2800" dirty="0" smtClean="0"/>
            </a:br>
            <a:endParaRPr lang="ar-DZ" sz="2800" dirty="0"/>
          </a:p>
        </p:txBody>
      </p:sp>
      <p:graphicFrame>
        <p:nvGraphicFramePr>
          <p:cNvPr id="4" name="Espace réservé du contenu 3"/>
          <p:cNvGraphicFramePr>
            <a:graphicFrameLocks noGrp="1"/>
          </p:cNvGraphicFramePr>
          <p:nvPr>
            <p:ph idx="1"/>
          </p:nvPr>
        </p:nvGraphicFramePr>
        <p:xfrm>
          <a:off x="214282" y="1214422"/>
          <a:ext cx="8702540" cy="5300685"/>
        </p:xfrm>
        <a:graphic>
          <a:graphicData uri="http://schemas.openxmlformats.org/drawingml/2006/table">
            <a:tbl>
              <a:tblPr>
                <a:tableStyleId>{08FB837D-C827-4EFA-A057-4D05807E0F7C}</a:tableStyleId>
              </a:tblPr>
              <a:tblGrid>
                <a:gridCol w="2214578">
                  <a:extLst>
                    <a:ext uri="{9D8B030D-6E8A-4147-A177-3AD203B41FA5}">
                      <a16:colId xmlns:a16="http://schemas.microsoft.com/office/drawing/2014/main" val="20000"/>
                    </a:ext>
                  </a:extLst>
                </a:gridCol>
                <a:gridCol w="1214446">
                  <a:extLst>
                    <a:ext uri="{9D8B030D-6E8A-4147-A177-3AD203B41FA5}">
                      <a16:colId xmlns:a16="http://schemas.microsoft.com/office/drawing/2014/main" val="20001"/>
                    </a:ext>
                  </a:extLst>
                </a:gridCol>
                <a:gridCol w="1115387">
                  <a:extLst>
                    <a:ext uri="{9D8B030D-6E8A-4147-A177-3AD203B41FA5}">
                      <a16:colId xmlns:a16="http://schemas.microsoft.com/office/drawing/2014/main" val="20002"/>
                    </a:ext>
                  </a:extLst>
                </a:gridCol>
                <a:gridCol w="1325095">
                  <a:extLst>
                    <a:ext uri="{9D8B030D-6E8A-4147-A177-3AD203B41FA5}">
                      <a16:colId xmlns:a16="http://schemas.microsoft.com/office/drawing/2014/main" val="20003"/>
                    </a:ext>
                  </a:extLst>
                </a:gridCol>
                <a:gridCol w="775514">
                  <a:extLst>
                    <a:ext uri="{9D8B030D-6E8A-4147-A177-3AD203B41FA5}">
                      <a16:colId xmlns:a16="http://schemas.microsoft.com/office/drawing/2014/main" val="20004"/>
                    </a:ext>
                  </a:extLst>
                </a:gridCol>
                <a:gridCol w="891215">
                  <a:extLst>
                    <a:ext uri="{9D8B030D-6E8A-4147-A177-3AD203B41FA5}">
                      <a16:colId xmlns:a16="http://schemas.microsoft.com/office/drawing/2014/main" val="20005"/>
                    </a:ext>
                  </a:extLst>
                </a:gridCol>
                <a:gridCol w="1166305">
                  <a:extLst>
                    <a:ext uri="{9D8B030D-6E8A-4147-A177-3AD203B41FA5}">
                      <a16:colId xmlns:a16="http://schemas.microsoft.com/office/drawing/2014/main" val="20006"/>
                    </a:ext>
                  </a:extLst>
                </a:gridCol>
              </a:tblGrid>
              <a:tr h="1313765">
                <a:tc>
                  <a:txBody>
                    <a:bodyPr/>
                    <a:lstStyle/>
                    <a:p>
                      <a:pPr algn="just" rtl="0">
                        <a:lnSpc>
                          <a:spcPct val="115000"/>
                        </a:lnSpc>
                        <a:spcAft>
                          <a:spcPts val="0"/>
                        </a:spcAft>
                      </a:pPr>
                      <a:r>
                        <a:rPr lang="en-US" sz="2000" b="1" dirty="0"/>
                        <a:t>Benchmark jobs</a:t>
                      </a:r>
                      <a:endParaRPr lang="en-US" sz="1800" b="1" dirty="0">
                        <a:latin typeface="Calibri"/>
                        <a:ea typeface="Calibri"/>
                        <a:cs typeface="Arial"/>
                      </a:endParaRPr>
                    </a:p>
                  </a:txBody>
                  <a:tcPr marL="68580" marR="68580" marT="0" marB="0"/>
                </a:tc>
                <a:tc>
                  <a:txBody>
                    <a:bodyPr/>
                    <a:lstStyle/>
                    <a:p>
                      <a:pPr algn="just" rtl="0">
                        <a:lnSpc>
                          <a:spcPct val="115000"/>
                        </a:lnSpc>
                        <a:spcAft>
                          <a:spcPts val="0"/>
                        </a:spcAft>
                      </a:pPr>
                      <a:r>
                        <a:rPr lang="en-US" sz="2000" b="1" dirty="0"/>
                        <a:t>Current wage rate ($ / hr) </a:t>
                      </a:r>
                      <a:endParaRPr lang="en-US" sz="1800" b="1" dirty="0">
                        <a:latin typeface="Calibri"/>
                        <a:ea typeface="Calibri"/>
                        <a:cs typeface="Arial"/>
                      </a:endParaRPr>
                    </a:p>
                  </a:txBody>
                  <a:tcPr marL="68580" marR="68580" marT="0" marB="0" vert="vert"/>
                </a:tc>
                <a:tc>
                  <a:txBody>
                    <a:bodyPr/>
                    <a:lstStyle/>
                    <a:p>
                      <a:pPr algn="just" rtl="0">
                        <a:lnSpc>
                          <a:spcPct val="115000"/>
                        </a:lnSpc>
                        <a:spcAft>
                          <a:spcPts val="0"/>
                        </a:spcAft>
                      </a:pPr>
                      <a:r>
                        <a:rPr lang="fr-FR" sz="2000" b="1" dirty="0"/>
                        <a:t>Mental </a:t>
                      </a:r>
                      <a:r>
                        <a:rPr lang="fr-FR" sz="2000" b="1" dirty="0" err="1"/>
                        <a:t>Requirements</a:t>
                      </a:r>
                      <a:r>
                        <a:rPr lang="fr-FR" sz="2000" b="1" dirty="0"/>
                        <a:t> </a:t>
                      </a:r>
                      <a:r>
                        <a:rPr lang="en-US" sz="2000" b="1" dirty="0"/>
                        <a:t>$</a:t>
                      </a:r>
                      <a:endParaRPr lang="en-US" sz="1800" b="1" dirty="0">
                        <a:latin typeface="Calibri"/>
                        <a:ea typeface="Calibri"/>
                        <a:cs typeface="Arial"/>
                      </a:endParaRPr>
                    </a:p>
                  </a:txBody>
                  <a:tcPr marL="68580" marR="68580" marT="0" marB="0" vert="vert"/>
                </a:tc>
                <a:tc>
                  <a:txBody>
                    <a:bodyPr/>
                    <a:lstStyle/>
                    <a:p>
                      <a:pPr algn="just" rtl="0">
                        <a:lnSpc>
                          <a:spcPct val="115000"/>
                        </a:lnSpc>
                        <a:spcAft>
                          <a:spcPts val="0"/>
                        </a:spcAft>
                      </a:pPr>
                      <a:r>
                        <a:rPr lang="en-US" sz="2000" b="1" dirty="0"/>
                        <a:t>Experience/Skills $</a:t>
                      </a:r>
                      <a:endParaRPr lang="en-US" sz="1800" b="1" dirty="0">
                        <a:latin typeface="Calibri"/>
                        <a:ea typeface="Calibri"/>
                        <a:cs typeface="Arial"/>
                      </a:endParaRPr>
                    </a:p>
                  </a:txBody>
                  <a:tcPr marL="68580" marR="68580" marT="0" marB="0" vert="vert"/>
                </a:tc>
                <a:tc>
                  <a:txBody>
                    <a:bodyPr/>
                    <a:lstStyle/>
                    <a:p>
                      <a:pPr algn="just" rtl="0">
                        <a:lnSpc>
                          <a:spcPct val="115000"/>
                        </a:lnSpc>
                        <a:spcAft>
                          <a:spcPts val="0"/>
                        </a:spcAft>
                      </a:pPr>
                      <a:r>
                        <a:rPr lang="en-US" sz="2000" b="1" dirty="0"/>
                        <a:t>Physical Factors $</a:t>
                      </a:r>
                      <a:endParaRPr lang="en-US" sz="1800" b="1" dirty="0">
                        <a:latin typeface="Calibri"/>
                        <a:ea typeface="Calibri"/>
                        <a:cs typeface="Arial"/>
                      </a:endParaRPr>
                    </a:p>
                  </a:txBody>
                  <a:tcPr marL="68580" marR="68580" marT="0" marB="0" vert="vert"/>
                </a:tc>
                <a:tc>
                  <a:txBody>
                    <a:bodyPr/>
                    <a:lstStyle/>
                    <a:p>
                      <a:pPr algn="just" rtl="0">
                        <a:lnSpc>
                          <a:spcPct val="115000"/>
                        </a:lnSpc>
                        <a:spcAft>
                          <a:spcPts val="0"/>
                        </a:spcAft>
                      </a:pPr>
                      <a:r>
                        <a:rPr lang="en-US" sz="2000" b="1" dirty="0"/>
                        <a:t>Supervision $</a:t>
                      </a:r>
                      <a:endParaRPr lang="en-US" sz="1800" b="1" dirty="0">
                        <a:latin typeface="Calibri"/>
                        <a:ea typeface="Calibri"/>
                        <a:cs typeface="Arial"/>
                      </a:endParaRPr>
                    </a:p>
                  </a:txBody>
                  <a:tcPr marL="68580" marR="68580" marT="0" marB="0" vert="vert"/>
                </a:tc>
                <a:tc>
                  <a:txBody>
                    <a:bodyPr/>
                    <a:lstStyle/>
                    <a:p>
                      <a:pPr algn="just" rtl="0">
                        <a:lnSpc>
                          <a:spcPct val="115000"/>
                        </a:lnSpc>
                        <a:spcAft>
                          <a:spcPts val="0"/>
                        </a:spcAft>
                      </a:pPr>
                      <a:r>
                        <a:rPr lang="en-US" sz="2000" b="1" dirty="0"/>
                        <a:t>Other Responsibilities $</a:t>
                      </a:r>
                      <a:endParaRPr lang="en-US" sz="1800" b="1" dirty="0">
                        <a:latin typeface="Calibri"/>
                        <a:ea typeface="Calibri"/>
                        <a:cs typeface="Arial"/>
                      </a:endParaRPr>
                    </a:p>
                  </a:txBody>
                  <a:tcPr marL="68580" marR="68580" marT="0" marB="0" vert="vert"/>
                </a:tc>
                <a:extLst>
                  <a:ext uri="{0D108BD9-81ED-4DB2-BD59-A6C34878D82A}">
                    <a16:rowId xmlns:a16="http://schemas.microsoft.com/office/drawing/2014/main" val="10000"/>
                  </a:ext>
                </a:extLst>
              </a:tr>
              <a:tr h="646210">
                <a:tc>
                  <a:txBody>
                    <a:bodyPr/>
                    <a:lstStyle/>
                    <a:p>
                      <a:pPr algn="just" rtl="0">
                        <a:lnSpc>
                          <a:spcPct val="115000"/>
                        </a:lnSpc>
                        <a:spcAft>
                          <a:spcPts val="0"/>
                        </a:spcAft>
                      </a:pPr>
                      <a:r>
                        <a:rPr lang="en-US" sz="2000"/>
                        <a:t>A. Punch press operator</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dirty="0"/>
                        <a:t>5.80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0.80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dirty="0"/>
                        <a:t>0.80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1600" dirty="0"/>
                        <a:t>2.40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1600"/>
                        <a:t>1.10   +</a:t>
                      </a:r>
                      <a:endParaRPr lang="en-US" sz="1400">
                        <a:latin typeface="Calibri"/>
                        <a:ea typeface="Calibri"/>
                        <a:cs typeface="Arial"/>
                      </a:endParaRPr>
                    </a:p>
                  </a:txBody>
                  <a:tcPr marL="68580" marR="68580" marT="0" marB="0"/>
                </a:tc>
                <a:tc>
                  <a:txBody>
                    <a:bodyPr/>
                    <a:lstStyle/>
                    <a:p>
                      <a:pPr algn="just" rtl="0">
                        <a:lnSpc>
                          <a:spcPct val="115000"/>
                        </a:lnSpc>
                        <a:spcAft>
                          <a:spcPts val="0"/>
                        </a:spcAft>
                      </a:pPr>
                      <a:r>
                        <a:rPr lang="en-US" sz="2000"/>
                        <a:t>0.70   </a:t>
                      </a:r>
                      <a:endParaRPr lang="en-US" sz="1800">
                        <a:latin typeface="Calibri"/>
                        <a:ea typeface="Calibri"/>
                        <a:cs typeface="Arial"/>
                      </a:endParaRPr>
                    </a:p>
                  </a:txBody>
                  <a:tcPr marL="68580" marR="68580" marT="0" marB="0"/>
                </a:tc>
                <a:extLst>
                  <a:ext uri="{0D108BD9-81ED-4DB2-BD59-A6C34878D82A}">
                    <a16:rowId xmlns:a16="http://schemas.microsoft.com/office/drawing/2014/main" val="10001"/>
                  </a:ext>
                </a:extLst>
              </a:tr>
              <a:tr h="646210">
                <a:tc>
                  <a:txBody>
                    <a:bodyPr/>
                    <a:lstStyle/>
                    <a:p>
                      <a:pPr algn="just" rtl="0">
                        <a:lnSpc>
                          <a:spcPct val="115000"/>
                        </a:lnSpc>
                        <a:spcAft>
                          <a:spcPts val="0"/>
                        </a:spcAft>
                      </a:pPr>
                      <a:r>
                        <a:rPr lang="en-US" sz="2000" dirty="0"/>
                        <a:t>B. Parts attendant</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9.60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2.15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2.35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1600" dirty="0"/>
                        <a:t>1.90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1600"/>
                        <a:t>0.60   +</a:t>
                      </a:r>
                      <a:endParaRPr lang="en-US" sz="1400">
                        <a:latin typeface="Calibri"/>
                        <a:ea typeface="Calibri"/>
                        <a:cs typeface="Arial"/>
                      </a:endParaRPr>
                    </a:p>
                  </a:txBody>
                  <a:tcPr marL="68580" marR="68580" marT="0" marB="0"/>
                </a:tc>
                <a:tc>
                  <a:txBody>
                    <a:bodyPr/>
                    <a:lstStyle/>
                    <a:p>
                      <a:pPr algn="just" rtl="0">
                        <a:lnSpc>
                          <a:spcPct val="115000"/>
                        </a:lnSpc>
                        <a:spcAft>
                          <a:spcPts val="0"/>
                        </a:spcAft>
                      </a:pPr>
                      <a:r>
                        <a:rPr lang="en-US" sz="2000"/>
                        <a:t>2.60</a:t>
                      </a:r>
                      <a:endParaRPr lang="en-US" sz="1800">
                        <a:latin typeface="Calibri"/>
                        <a:ea typeface="Calibri"/>
                        <a:cs typeface="Arial"/>
                      </a:endParaRPr>
                    </a:p>
                  </a:txBody>
                  <a:tcPr marL="68580" marR="68580" marT="0" marB="0"/>
                </a:tc>
                <a:extLst>
                  <a:ext uri="{0D108BD9-81ED-4DB2-BD59-A6C34878D82A}">
                    <a16:rowId xmlns:a16="http://schemas.microsoft.com/office/drawing/2014/main" val="10002"/>
                  </a:ext>
                </a:extLst>
              </a:tr>
              <a:tr h="646210">
                <a:tc>
                  <a:txBody>
                    <a:bodyPr/>
                    <a:lstStyle/>
                    <a:p>
                      <a:pPr algn="just" rtl="0">
                        <a:lnSpc>
                          <a:spcPct val="115000"/>
                        </a:lnSpc>
                        <a:spcAft>
                          <a:spcPts val="0"/>
                        </a:spcAft>
                      </a:pPr>
                      <a:r>
                        <a:rPr lang="en-US" sz="2000" dirty="0"/>
                        <a:t>C. Riveter</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13.30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dirty="0"/>
                        <a:t>2.50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dirty="0"/>
                        <a:t>3.10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1600" dirty="0"/>
                        <a:t>2.45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1600" dirty="0"/>
                        <a:t>4.50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0.75</a:t>
                      </a:r>
                      <a:endParaRPr lang="en-US" sz="1800">
                        <a:latin typeface="Calibri"/>
                        <a:ea typeface="Calibri"/>
                        <a:cs typeface="Arial"/>
                      </a:endParaRPr>
                    </a:p>
                  </a:txBody>
                  <a:tcPr marL="68580" marR="68580" marT="0" marB="0"/>
                </a:tc>
                <a:extLst>
                  <a:ext uri="{0D108BD9-81ED-4DB2-BD59-A6C34878D82A}">
                    <a16:rowId xmlns:a16="http://schemas.microsoft.com/office/drawing/2014/main" val="10003"/>
                  </a:ext>
                </a:extLst>
              </a:tr>
              <a:tr h="646210">
                <a:tc>
                  <a:txBody>
                    <a:bodyPr/>
                    <a:lstStyle/>
                    <a:p>
                      <a:pPr algn="just" rtl="0">
                        <a:lnSpc>
                          <a:spcPct val="115000"/>
                        </a:lnSpc>
                        <a:spcAft>
                          <a:spcPts val="0"/>
                        </a:spcAft>
                      </a:pPr>
                      <a:r>
                        <a:rPr lang="en-US" sz="2000" dirty="0"/>
                        <a:t>D. Truck operator</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8.50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3.40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3.20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1600"/>
                        <a:t>0.60  +</a:t>
                      </a:r>
                      <a:endParaRPr lang="en-US" sz="1400">
                        <a:latin typeface="Calibri"/>
                        <a:ea typeface="Calibri"/>
                        <a:cs typeface="Arial"/>
                      </a:endParaRPr>
                    </a:p>
                  </a:txBody>
                  <a:tcPr marL="68580" marR="68580" marT="0" marB="0"/>
                </a:tc>
                <a:tc>
                  <a:txBody>
                    <a:bodyPr/>
                    <a:lstStyle/>
                    <a:p>
                      <a:pPr algn="just" rtl="0">
                        <a:lnSpc>
                          <a:spcPct val="115000"/>
                        </a:lnSpc>
                        <a:spcAft>
                          <a:spcPts val="0"/>
                        </a:spcAft>
                      </a:pPr>
                      <a:r>
                        <a:rPr lang="en-US" sz="1600" dirty="0"/>
                        <a:t>0.80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0.50</a:t>
                      </a:r>
                      <a:endParaRPr lang="en-US" sz="1800">
                        <a:latin typeface="Calibri"/>
                        <a:ea typeface="Calibri"/>
                        <a:cs typeface="Arial"/>
                      </a:endParaRPr>
                    </a:p>
                  </a:txBody>
                  <a:tcPr marL="68580" marR="68580" marT="0" marB="0"/>
                </a:tc>
                <a:extLst>
                  <a:ext uri="{0D108BD9-81ED-4DB2-BD59-A6C34878D82A}">
                    <a16:rowId xmlns:a16="http://schemas.microsoft.com/office/drawing/2014/main" val="10004"/>
                  </a:ext>
                </a:extLst>
              </a:tr>
              <a:tr h="646210">
                <a:tc>
                  <a:txBody>
                    <a:bodyPr/>
                    <a:lstStyle/>
                    <a:p>
                      <a:pPr algn="just" rtl="0">
                        <a:lnSpc>
                          <a:spcPct val="115000"/>
                        </a:lnSpc>
                        <a:spcAft>
                          <a:spcPts val="0"/>
                        </a:spcAft>
                      </a:pPr>
                      <a:r>
                        <a:rPr lang="en-US" sz="2000" dirty="0" err="1" smtClean="0"/>
                        <a:t>E.Machine</a:t>
                      </a:r>
                      <a:r>
                        <a:rPr lang="en-US" sz="2000" dirty="0" smtClean="0"/>
                        <a:t> </a:t>
                      </a:r>
                      <a:r>
                        <a:rPr lang="en-US" sz="2000" dirty="0"/>
                        <a:t>operator</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11.80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3.60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a:t>2.90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1600"/>
                        <a:t>1.75  +</a:t>
                      </a:r>
                      <a:endParaRPr lang="en-US" sz="1400">
                        <a:latin typeface="Calibri"/>
                        <a:ea typeface="Calibri"/>
                        <a:cs typeface="Arial"/>
                      </a:endParaRPr>
                    </a:p>
                  </a:txBody>
                  <a:tcPr marL="68580" marR="68580" marT="0" marB="0"/>
                </a:tc>
                <a:tc>
                  <a:txBody>
                    <a:bodyPr/>
                    <a:lstStyle/>
                    <a:p>
                      <a:pPr algn="just" rtl="0">
                        <a:lnSpc>
                          <a:spcPct val="115000"/>
                        </a:lnSpc>
                        <a:spcAft>
                          <a:spcPts val="0"/>
                        </a:spcAft>
                      </a:pPr>
                      <a:r>
                        <a:rPr lang="en-US" sz="1600" dirty="0"/>
                        <a:t>2.90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2000" dirty="0"/>
                        <a:t>0.65</a:t>
                      </a:r>
                      <a:endParaRPr lang="en-US" sz="1800" dirty="0">
                        <a:latin typeface="Calibri"/>
                        <a:ea typeface="Calibri"/>
                        <a:cs typeface="Arial"/>
                      </a:endParaRPr>
                    </a:p>
                  </a:txBody>
                  <a:tcPr marL="68580" marR="68580" marT="0" marB="0"/>
                </a:tc>
                <a:extLst>
                  <a:ext uri="{0D108BD9-81ED-4DB2-BD59-A6C34878D82A}">
                    <a16:rowId xmlns:a16="http://schemas.microsoft.com/office/drawing/2014/main" val="10005"/>
                  </a:ext>
                </a:extLst>
              </a:tr>
              <a:tr h="646210">
                <a:tc>
                  <a:txBody>
                    <a:bodyPr/>
                    <a:lstStyle/>
                    <a:p>
                      <a:pPr algn="just" rtl="0">
                        <a:lnSpc>
                          <a:spcPct val="115000"/>
                        </a:lnSpc>
                        <a:spcAft>
                          <a:spcPts val="0"/>
                        </a:spcAft>
                      </a:pPr>
                      <a:r>
                        <a:rPr lang="en-US" sz="2000" dirty="0"/>
                        <a:t>F. Parts inspector</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2000"/>
                        <a:t>11.40 =</a:t>
                      </a:r>
                      <a:endParaRPr lang="en-US" sz="1800">
                        <a:latin typeface="Calibri"/>
                        <a:ea typeface="Calibri"/>
                        <a:cs typeface="Arial"/>
                      </a:endParaRPr>
                    </a:p>
                  </a:txBody>
                  <a:tcPr marL="68580" marR="68580" marT="0" marB="0"/>
                </a:tc>
                <a:tc>
                  <a:txBody>
                    <a:bodyPr/>
                    <a:lstStyle/>
                    <a:p>
                      <a:pPr algn="just" rtl="0">
                        <a:lnSpc>
                          <a:spcPct val="115000"/>
                        </a:lnSpc>
                        <a:spcAft>
                          <a:spcPts val="0"/>
                        </a:spcAft>
                      </a:pPr>
                      <a:r>
                        <a:rPr lang="en-US" sz="2000" dirty="0"/>
                        <a:t>4.50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fr-FR" sz="2000" dirty="0"/>
                        <a:t>2.20    +</a:t>
                      </a:r>
                      <a:endParaRPr lang="en-US" sz="1800" dirty="0">
                        <a:latin typeface="Calibri"/>
                        <a:ea typeface="Calibri"/>
                        <a:cs typeface="Arial"/>
                      </a:endParaRPr>
                    </a:p>
                  </a:txBody>
                  <a:tcPr marL="68580" marR="68580" marT="0" marB="0"/>
                </a:tc>
                <a:tc>
                  <a:txBody>
                    <a:bodyPr/>
                    <a:lstStyle/>
                    <a:p>
                      <a:pPr algn="just" rtl="0">
                        <a:lnSpc>
                          <a:spcPct val="115000"/>
                        </a:lnSpc>
                        <a:spcAft>
                          <a:spcPts val="0"/>
                        </a:spcAft>
                      </a:pPr>
                      <a:r>
                        <a:rPr lang="en-US" sz="1600"/>
                        <a:t>1.20  +</a:t>
                      </a:r>
                      <a:endParaRPr lang="en-US" sz="1400">
                        <a:latin typeface="Calibri"/>
                        <a:ea typeface="Calibri"/>
                        <a:cs typeface="Arial"/>
                      </a:endParaRPr>
                    </a:p>
                  </a:txBody>
                  <a:tcPr marL="68580" marR="68580" marT="0" marB="0"/>
                </a:tc>
                <a:tc>
                  <a:txBody>
                    <a:bodyPr/>
                    <a:lstStyle/>
                    <a:p>
                      <a:pPr algn="just" rtl="0">
                        <a:lnSpc>
                          <a:spcPct val="115000"/>
                        </a:lnSpc>
                        <a:spcAft>
                          <a:spcPts val="0"/>
                        </a:spcAft>
                      </a:pPr>
                      <a:r>
                        <a:rPr lang="en-US" sz="1600" dirty="0"/>
                        <a:t>2.50   +</a:t>
                      </a:r>
                      <a:endParaRPr lang="en-US" sz="1400" dirty="0">
                        <a:latin typeface="Calibri"/>
                        <a:ea typeface="Calibri"/>
                        <a:cs typeface="Arial"/>
                      </a:endParaRPr>
                    </a:p>
                  </a:txBody>
                  <a:tcPr marL="68580" marR="68580" marT="0" marB="0"/>
                </a:tc>
                <a:tc>
                  <a:txBody>
                    <a:bodyPr/>
                    <a:lstStyle/>
                    <a:p>
                      <a:pPr algn="just" rtl="0">
                        <a:lnSpc>
                          <a:spcPct val="115000"/>
                        </a:lnSpc>
                        <a:spcAft>
                          <a:spcPts val="0"/>
                        </a:spcAft>
                      </a:pPr>
                      <a:r>
                        <a:rPr lang="en-US" sz="2000" dirty="0"/>
                        <a:t>1.10</a:t>
                      </a:r>
                      <a:endParaRPr lang="en-US" sz="1800" dirty="0">
                        <a:latin typeface="Calibri"/>
                        <a:ea typeface="Calibri"/>
                        <a:cs typeface="Arial"/>
                      </a:endParaRPr>
                    </a:p>
                  </a:txBody>
                  <a:tcPr marL="68580" marR="68580" marT="0" marB="0"/>
                </a:tc>
                <a:extLst>
                  <a:ext uri="{0D108BD9-81ED-4DB2-BD59-A6C34878D82A}">
                    <a16:rowId xmlns:a16="http://schemas.microsoft.com/office/drawing/2014/main" val="10006"/>
                  </a:ext>
                </a:extLst>
              </a:tr>
            </a:tbl>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amond(in)">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lgn="ctr"/>
            <a:r>
              <a:rPr lang="en-US" sz="2800" b="1" dirty="0" smtClean="0"/>
              <a:t>Rankings the wage allocated to each compensable factor.</a:t>
            </a:r>
            <a:endParaRPr lang="ar-DZ" sz="2800" dirty="0"/>
          </a:p>
        </p:txBody>
      </p:sp>
      <p:graphicFrame>
        <p:nvGraphicFramePr>
          <p:cNvPr id="6" name="Tableau 5"/>
          <p:cNvGraphicFramePr>
            <a:graphicFrameLocks noGrp="1"/>
          </p:cNvGraphicFramePr>
          <p:nvPr/>
        </p:nvGraphicFramePr>
        <p:xfrm>
          <a:off x="1524000" y="3337684"/>
          <a:ext cx="6096000" cy="182632"/>
        </p:xfrm>
        <a:graphic>
          <a:graphicData uri="http://schemas.openxmlformats.org/drawingml/2006/table">
            <a:tbl>
              <a:tblPr/>
              <a:tblGrid>
                <a:gridCol w="2501361">
                  <a:extLst>
                    <a:ext uri="{9D8B030D-6E8A-4147-A177-3AD203B41FA5}">
                      <a16:colId xmlns:a16="http://schemas.microsoft.com/office/drawing/2014/main" val="20000"/>
                    </a:ext>
                  </a:extLst>
                </a:gridCol>
                <a:gridCol w="3594639">
                  <a:extLst>
                    <a:ext uri="{9D8B030D-6E8A-4147-A177-3AD203B41FA5}">
                      <a16:colId xmlns:a16="http://schemas.microsoft.com/office/drawing/2014/main" val="20001"/>
                    </a:ext>
                  </a:extLst>
                </a:gridCol>
              </a:tblGrid>
              <a:tr h="182632">
                <a:tc>
                  <a:txBody>
                    <a:bodyPr/>
                    <a:lstStyle/>
                    <a:p>
                      <a:pPr algn="just" rtl="0">
                        <a:lnSpc>
                          <a:spcPct val="115000"/>
                        </a:lnSpc>
                        <a:spcAft>
                          <a:spcPts val="0"/>
                        </a:spcAft>
                      </a:pPr>
                      <a:endParaRPr lang="en-US" sz="1000">
                        <a:latin typeface="Calibri"/>
                        <a:ea typeface="Calibri"/>
                        <a:cs typeface="Arial"/>
                      </a:endParaRPr>
                    </a:p>
                  </a:txBody>
                  <a:tcPr marL="59554" marR="5955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gn="just" rtl="0">
                        <a:lnSpc>
                          <a:spcPct val="115000"/>
                        </a:lnSpc>
                        <a:spcAft>
                          <a:spcPts val="0"/>
                        </a:spcAft>
                      </a:pPr>
                      <a:r>
                        <a:rPr lang="en-US" sz="1000" b="1">
                          <a:latin typeface="Times New Roman"/>
                          <a:ea typeface="Calibri"/>
                          <a:cs typeface="Arial"/>
                        </a:rPr>
                        <a:t>Factors</a:t>
                      </a:r>
                      <a:endParaRPr lang="en-US" sz="1000">
                        <a:latin typeface="Calibri"/>
                        <a:ea typeface="Calibri"/>
                        <a:cs typeface="Arial"/>
                      </a:endParaRPr>
                    </a:p>
                  </a:txBody>
                  <a:tcPr marL="59554" marR="5955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7" name="Tableau 6"/>
          <p:cNvGraphicFramePr>
            <a:graphicFrameLocks noGrp="1"/>
          </p:cNvGraphicFramePr>
          <p:nvPr/>
        </p:nvGraphicFramePr>
        <p:xfrm>
          <a:off x="3" y="1428738"/>
          <a:ext cx="9143994" cy="4857781"/>
        </p:xfrm>
        <a:graphic>
          <a:graphicData uri="http://schemas.openxmlformats.org/drawingml/2006/table">
            <a:tbl>
              <a:tblPr>
                <a:tableStyleId>{69C7853C-536D-4A76-A0AE-DD22124D55A5}</a:tableStyleId>
              </a:tblPr>
              <a:tblGrid>
                <a:gridCol w="2669496">
                  <a:extLst>
                    <a:ext uri="{9D8B030D-6E8A-4147-A177-3AD203B41FA5}">
                      <a16:colId xmlns:a16="http://schemas.microsoft.com/office/drawing/2014/main" val="20000"/>
                    </a:ext>
                  </a:extLst>
                </a:gridCol>
                <a:gridCol w="522275">
                  <a:extLst>
                    <a:ext uri="{9D8B030D-6E8A-4147-A177-3AD203B41FA5}">
                      <a16:colId xmlns:a16="http://schemas.microsoft.com/office/drawing/2014/main" val="20001"/>
                    </a:ext>
                  </a:extLst>
                </a:gridCol>
                <a:gridCol w="127113">
                  <a:extLst>
                    <a:ext uri="{9D8B030D-6E8A-4147-A177-3AD203B41FA5}">
                      <a16:colId xmlns:a16="http://schemas.microsoft.com/office/drawing/2014/main" val="20002"/>
                    </a:ext>
                  </a:extLst>
                </a:gridCol>
                <a:gridCol w="127113">
                  <a:extLst>
                    <a:ext uri="{9D8B030D-6E8A-4147-A177-3AD203B41FA5}">
                      <a16:colId xmlns:a16="http://schemas.microsoft.com/office/drawing/2014/main" val="20003"/>
                    </a:ext>
                  </a:extLst>
                </a:gridCol>
                <a:gridCol w="676993">
                  <a:extLst>
                    <a:ext uri="{9D8B030D-6E8A-4147-A177-3AD203B41FA5}">
                      <a16:colId xmlns:a16="http://schemas.microsoft.com/office/drawing/2014/main" val="20004"/>
                    </a:ext>
                  </a:extLst>
                </a:gridCol>
                <a:gridCol w="580396">
                  <a:extLst>
                    <a:ext uri="{9D8B030D-6E8A-4147-A177-3AD203B41FA5}">
                      <a16:colId xmlns:a16="http://schemas.microsoft.com/office/drawing/2014/main" val="20005"/>
                    </a:ext>
                  </a:extLst>
                </a:gridCol>
                <a:gridCol w="580396">
                  <a:extLst>
                    <a:ext uri="{9D8B030D-6E8A-4147-A177-3AD203B41FA5}">
                      <a16:colId xmlns:a16="http://schemas.microsoft.com/office/drawing/2014/main" val="20006"/>
                    </a:ext>
                  </a:extLst>
                </a:gridCol>
                <a:gridCol w="579577">
                  <a:extLst>
                    <a:ext uri="{9D8B030D-6E8A-4147-A177-3AD203B41FA5}">
                      <a16:colId xmlns:a16="http://schemas.microsoft.com/office/drawing/2014/main" val="20007"/>
                    </a:ext>
                  </a:extLst>
                </a:gridCol>
                <a:gridCol w="466609">
                  <a:extLst>
                    <a:ext uri="{9D8B030D-6E8A-4147-A177-3AD203B41FA5}">
                      <a16:colId xmlns:a16="http://schemas.microsoft.com/office/drawing/2014/main" val="20008"/>
                    </a:ext>
                  </a:extLst>
                </a:gridCol>
                <a:gridCol w="127113">
                  <a:extLst>
                    <a:ext uri="{9D8B030D-6E8A-4147-A177-3AD203B41FA5}">
                      <a16:colId xmlns:a16="http://schemas.microsoft.com/office/drawing/2014/main" val="20009"/>
                    </a:ext>
                  </a:extLst>
                </a:gridCol>
                <a:gridCol w="466609">
                  <a:extLst>
                    <a:ext uri="{9D8B030D-6E8A-4147-A177-3AD203B41FA5}">
                      <a16:colId xmlns:a16="http://schemas.microsoft.com/office/drawing/2014/main" val="20010"/>
                    </a:ext>
                  </a:extLst>
                </a:gridCol>
                <a:gridCol w="466609">
                  <a:extLst>
                    <a:ext uri="{9D8B030D-6E8A-4147-A177-3AD203B41FA5}">
                      <a16:colId xmlns:a16="http://schemas.microsoft.com/office/drawing/2014/main" val="20011"/>
                    </a:ext>
                  </a:extLst>
                </a:gridCol>
                <a:gridCol w="127113">
                  <a:extLst>
                    <a:ext uri="{9D8B030D-6E8A-4147-A177-3AD203B41FA5}">
                      <a16:colId xmlns:a16="http://schemas.microsoft.com/office/drawing/2014/main" val="20012"/>
                    </a:ext>
                  </a:extLst>
                </a:gridCol>
                <a:gridCol w="466609">
                  <a:extLst>
                    <a:ext uri="{9D8B030D-6E8A-4147-A177-3AD203B41FA5}">
                      <a16:colId xmlns:a16="http://schemas.microsoft.com/office/drawing/2014/main" val="20013"/>
                    </a:ext>
                  </a:extLst>
                </a:gridCol>
                <a:gridCol w="579577">
                  <a:extLst>
                    <a:ext uri="{9D8B030D-6E8A-4147-A177-3AD203B41FA5}">
                      <a16:colId xmlns:a16="http://schemas.microsoft.com/office/drawing/2014/main" val="20014"/>
                    </a:ext>
                  </a:extLst>
                </a:gridCol>
                <a:gridCol w="580396">
                  <a:extLst>
                    <a:ext uri="{9D8B030D-6E8A-4147-A177-3AD203B41FA5}">
                      <a16:colId xmlns:a16="http://schemas.microsoft.com/office/drawing/2014/main" val="20015"/>
                    </a:ext>
                  </a:extLst>
                </a:gridCol>
              </a:tblGrid>
              <a:tr h="1324851">
                <a:tc>
                  <a:txBody>
                    <a:bodyPr/>
                    <a:lstStyle/>
                    <a:p>
                      <a:pPr algn="just" rtl="0">
                        <a:lnSpc>
                          <a:spcPct val="115000"/>
                        </a:lnSpc>
                        <a:spcAft>
                          <a:spcPts val="0"/>
                        </a:spcAft>
                      </a:pP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gridSpan="3">
                  <a:txBody>
                    <a:bodyPr/>
                    <a:lstStyle/>
                    <a:p>
                      <a:pPr algn="just" rtl="0">
                        <a:lnSpc>
                          <a:spcPct val="115000"/>
                        </a:lnSpc>
                        <a:spcAft>
                          <a:spcPts val="0"/>
                        </a:spcAft>
                      </a:pPr>
                      <a:r>
                        <a:rPr lang="fr-FR" sz="1800" b="0" dirty="0"/>
                        <a:t>Mental </a:t>
                      </a:r>
                      <a:r>
                        <a:rPr lang="fr-FR" sz="1800" b="0" dirty="0" err="1"/>
                        <a:t>Requirements</a:t>
                      </a:r>
                      <a:r>
                        <a:rPr lang="fr-FR" sz="1800" b="0" dirty="0"/>
                        <a:t> </a:t>
                      </a:r>
                      <a:r>
                        <a:rPr lang="en-US" sz="1800" b="0" dirty="0"/>
                        <a:t>$</a:t>
                      </a:r>
                      <a:endParaRPr lang="en-US" sz="1800" b="0" dirty="0">
                        <a:latin typeface="Calibri"/>
                        <a:ea typeface="Calibri"/>
                        <a:cs typeface="Arial"/>
                      </a:endParaRPr>
                    </a:p>
                  </a:txBody>
                  <a:tcPr marL="59529" marR="59529" marT="0" marB="0" vert="vert">
                    <a:solidFill>
                      <a:srgbClr val="FFFF00"/>
                    </a:solidFill>
                  </a:tcPr>
                </a:tc>
                <a:tc hMerge="1">
                  <a:txBody>
                    <a:bodyPr/>
                    <a:lstStyle/>
                    <a:p>
                      <a:pPr rtl="1"/>
                      <a:endParaRPr lang="ar-DZ"/>
                    </a:p>
                  </a:txBody>
                  <a:tcPr/>
                </a:tc>
                <a:tc hMerge="1">
                  <a:txBody>
                    <a:bodyPr/>
                    <a:lstStyle/>
                    <a:p>
                      <a:pPr rtl="1"/>
                      <a:endParaRPr lang="ar-DZ"/>
                    </a:p>
                  </a:txBody>
                  <a:tcPr/>
                </a:tc>
                <a:tc gridSpan="2">
                  <a:txBody>
                    <a:bodyPr/>
                    <a:lstStyle/>
                    <a:p>
                      <a:pPr algn="just" rtl="0">
                        <a:lnSpc>
                          <a:spcPct val="115000"/>
                        </a:lnSpc>
                        <a:spcAft>
                          <a:spcPts val="0"/>
                        </a:spcAft>
                      </a:pPr>
                      <a:r>
                        <a:rPr lang="en-US" sz="1800" b="0" dirty="0"/>
                        <a:t>Experience/Skills $</a:t>
                      </a:r>
                      <a:endParaRPr lang="en-US" sz="1800" b="0" dirty="0">
                        <a:latin typeface="Calibri"/>
                        <a:ea typeface="Calibri"/>
                        <a:cs typeface="Arial"/>
                      </a:endParaRPr>
                    </a:p>
                  </a:txBody>
                  <a:tcPr marL="59529" marR="59529" marT="0" marB="0" vert="vert">
                    <a:solidFill>
                      <a:srgbClr val="FFFF00"/>
                    </a:solidFill>
                  </a:tcPr>
                </a:tc>
                <a:tc hMerge="1">
                  <a:txBody>
                    <a:bodyPr/>
                    <a:lstStyle/>
                    <a:p>
                      <a:pPr rtl="1"/>
                      <a:endParaRPr lang="ar-DZ"/>
                    </a:p>
                  </a:txBody>
                  <a:tcPr/>
                </a:tc>
                <a:tc gridSpan="3">
                  <a:txBody>
                    <a:bodyPr/>
                    <a:lstStyle/>
                    <a:p>
                      <a:pPr algn="just" rtl="0">
                        <a:lnSpc>
                          <a:spcPct val="115000"/>
                        </a:lnSpc>
                        <a:spcAft>
                          <a:spcPts val="0"/>
                        </a:spcAft>
                      </a:pPr>
                      <a:r>
                        <a:rPr lang="en-US" sz="1800" b="0" dirty="0"/>
                        <a:t>Physical Factors $</a:t>
                      </a:r>
                      <a:endParaRPr lang="en-US" sz="1800" b="0" dirty="0">
                        <a:latin typeface="Calibri"/>
                        <a:ea typeface="Calibri"/>
                        <a:cs typeface="Arial"/>
                      </a:endParaRPr>
                    </a:p>
                  </a:txBody>
                  <a:tcPr marL="59529" marR="59529" marT="0" marB="0" vert="vert">
                    <a:solidFill>
                      <a:srgbClr val="FFFF00"/>
                    </a:solidFill>
                  </a:tcPr>
                </a:tc>
                <a:tc hMerge="1">
                  <a:txBody>
                    <a:bodyPr/>
                    <a:lstStyle/>
                    <a:p>
                      <a:pPr rtl="1"/>
                      <a:endParaRPr lang="ar-DZ"/>
                    </a:p>
                  </a:txBody>
                  <a:tcPr/>
                </a:tc>
                <a:tc hMerge="1">
                  <a:txBody>
                    <a:bodyPr/>
                    <a:lstStyle/>
                    <a:p>
                      <a:pPr rtl="1"/>
                      <a:endParaRPr lang="ar-DZ"/>
                    </a:p>
                  </a:txBody>
                  <a:tcPr/>
                </a:tc>
                <a:tc gridSpan="3">
                  <a:txBody>
                    <a:bodyPr/>
                    <a:lstStyle/>
                    <a:p>
                      <a:pPr algn="just" rtl="0">
                        <a:lnSpc>
                          <a:spcPct val="115000"/>
                        </a:lnSpc>
                        <a:spcAft>
                          <a:spcPts val="0"/>
                        </a:spcAft>
                      </a:pPr>
                      <a:r>
                        <a:rPr lang="en-US" sz="1800" b="0" dirty="0"/>
                        <a:t>Supervision $</a:t>
                      </a:r>
                      <a:endParaRPr lang="en-US" sz="1800" b="0" dirty="0">
                        <a:latin typeface="Calibri"/>
                        <a:ea typeface="Calibri"/>
                        <a:cs typeface="Arial"/>
                      </a:endParaRPr>
                    </a:p>
                  </a:txBody>
                  <a:tcPr marL="59529" marR="59529" marT="0" marB="0" vert="vert">
                    <a:solidFill>
                      <a:srgbClr val="FFFF00"/>
                    </a:solidFill>
                  </a:tcPr>
                </a:tc>
                <a:tc hMerge="1">
                  <a:txBody>
                    <a:bodyPr/>
                    <a:lstStyle/>
                    <a:p>
                      <a:pPr rtl="1"/>
                      <a:endParaRPr lang="ar-DZ"/>
                    </a:p>
                  </a:txBody>
                  <a:tcPr/>
                </a:tc>
                <a:tc hMerge="1">
                  <a:txBody>
                    <a:bodyPr/>
                    <a:lstStyle/>
                    <a:p>
                      <a:pPr rtl="1"/>
                      <a:endParaRPr lang="ar-DZ"/>
                    </a:p>
                  </a:txBody>
                  <a:tcPr/>
                </a:tc>
                <a:tc gridSpan="2">
                  <a:txBody>
                    <a:bodyPr/>
                    <a:lstStyle/>
                    <a:p>
                      <a:pPr algn="just" rtl="0">
                        <a:lnSpc>
                          <a:spcPct val="115000"/>
                        </a:lnSpc>
                        <a:spcAft>
                          <a:spcPts val="0"/>
                        </a:spcAft>
                      </a:pPr>
                      <a:r>
                        <a:rPr lang="en-US" sz="1800" b="0" dirty="0"/>
                        <a:t>Other Responsibilities $</a:t>
                      </a:r>
                      <a:endParaRPr lang="en-US" sz="1800" b="0" dirty="0">
                        <a:latin typeface="Calibri"/>
                        <a:ea typeface="Calibri"/>
                        <a:cs typeface="Arial"/>
                      </a:endParaRPr>
                    </a:p>
                  </a:txBody>
                  <a:tcPr marL="59529" marR="59529" marT="0" marB="0" vert="vert">
                    <a:solidFill>
                      <a:srgbClr val="FFFF00"/>
                    </a:solidFill>
                  </a:tcPr>
                </a:tc>
                <a:tc hMerge="1">
                  <a:txBody>
                    <a:bodyPr/>
                    <a:lstStyle/>
                    <a:p>
                      <a:pPr rtl="1"/>
                      <a:endParaRPr lang="ar-DZ"/>
                    </a:p>
                  </a:txBody>
                  <a:tcPr/>
                </a:tc>
                <a:extLst>
                  <a:ext uri="{0D108BD9-81ED-4DB2-BD59-A6C34878D82A}">
                    <a16:rowId xmlns:a16="http://schemas.microsoft.com/office/drawing/2014/main" val="10000"/>
                  </a:ext>
                </a:extLst>
              </a:tr>
              <a:tr h="883234">
                <a:tc>
                  <a:txBody>
                    <a:bodyPr/>
                    <a:lstStyle/>
                    <a:p>
                      <a:pPr algn="just" rtl="0">
                        <a:lnSpc>
                          <a:spcPct val="115000"/>
                        </a:lnSpc>
                        <a:spcAft>
                          <a:spcPts val="0"/>
                        </a:spcAft>
                      </a:pPr>
                      <a:r>
                        <a:rPr lang="en-US" sz="1800" b="0" dirty="0"/>
                        <a:t>Benchmark jobs</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gridSpan="2">
                  <a:txBody>
                    <a:bodyPr/>
                    <a:lstStyle/>
                    <a:p>
                      <a:pPr algn="just" rtl="0">
                        <a:lnSpc>
                          <a:spcPct val="115000"/>
                        </a:lnSpc>
                        <a:spcAft>
                          <a:spcPts val="0"/>
                        </a:spcAft>
                      </a:pPr>
                      <a:r>
                        <a:rPr lang="en-US" sz="1800" b="0" dirty="0"/>
                        <a:t>$</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fr-FR" sz="1600" b="0" dirty="0"/>
                        <a:t>Rank</a:t>
                      </a:r>
                      <a:endParaRPr lang="en-US" sz="16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fr-FR" sz="1600" b="0" dirty="0"/>
                        <a:t>Rank</a:t>
                      </a:r>
                      <a:endParaRPr lang="en-US" sz="16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fr-FR" sz="1600" b="0" dirty="0"/>
                        <a:t>Rank</a:t>
                      </a:r>
                      <a:endParaRPr lang="en-US" sz="16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fr-FR" sz="1600" b="0" dirty="0"/>
                        <a:t>Rank</a:t>
                      </a:r>
                      <a:endParaRPr lang="en-US" sz="16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fr-FR" sz="1600" b="0" dirty="0"/>
                        <a:t>Rank</a:t>
                      </a:r>
                      <a:endParaRPr lang="en-US" sz="1600" b="0" dirty="0">
                        <a:latin typeface="Calibri"/>
                        <a:ea typeface="Calibri"/>
                        <a:cs typeface="Arial"/>
                      </a:endParaRPr>
                    </a:p>
                  </a:txBody>
                  <a:tcPr marL="59529" marR="59529" marT="0" marB="0">
                    <a:solidFill>
                      <a:srgbClr val="FFFF00"/>
                    </a:solidFill>
                  </a:tcPr>
                </a:tc>
                <a:extLst>
                  <a:ext uri="{0D108BD9-81ED-4DB2-BD59-A6C34878D82A}">
                    <a16:rowId xmlns:a16="http://schemas.microsoft.com/office/drawing/2014/main" val="10001"/>
                  </a:ext>
                </a:extLst>
              </a:tr>
              <a:tr h="441616">
                <a:tc>
                  <a:txBody>
                    <a:bodyPr/>
                    <a:lstStyle/>
                    <a:p>
                      <a:pPr algn="just" rtl="0">
                        <a:lnSpc>
                          <a:spcPct val="115000"/>
                        </a:lnSpc>
                        <a:spcAft>
                          <a:spcPts val="0"/>
                        </a:spcAft>
                      </a:pPr>
                      <a:r>
                        <a:rPr lang="en-US" sz="1800" b="0"/>
                        <a:t>A. Punch press operator</a:t>
                      </a:r>
                      <a:endParaRPr lang="en-US" sz="1800" b="0">
                        <a:latin typeface="Calibri"/>
                        <a:ea typeface="Calibri"/>
                        <a:cs typeface="Arial"/>
                      </a:endParaRPr>
                    </a:p>
                  </a:txBody>
                  <a:tcPr marL="59529" marR="59529" marT="0" marB="0">
                    <a:solidFill>
                      <a:srgbClr val="FFFF00"/>
                    </a:solidFill>
                  </a:tcPr>
                </a:tc>
                <a:tc rowSpan="6">
                  <a:txBody>
                    <a:bodyPr/>
                    <a:lstStyle/>
                    <a:p>
                      <a:pPr algn="just" rtl="0">
                        <a:lnSpc>
                          <a:spcPct val="115000"/>
                        </a:lnSpc>
                        <a:spcAft>
                          <a:spcPts val="0"/>
                        </a:spcAft>
                      </a:pPr>
                      <a:endParaRPr lang="en-US" sz="1800" b="0">
                        <a:latin typeface="Calibri"/>
                        <a:ea typeface="Calibri"/>
                        <a:cs typeface="Arial"/>
                      </a:endParaRPr>
                    </a:p>
                  </a:txBody>
                  <a:tcPr marL="59529" marR="59529" marT="0" marB="0">
                    <a:solidFill>
                      <a:srgbClr val="FFFF00"/>
                    </a:solidFill>
                  </a:tcPr>
                </a:tc>
                <a:tc rowSpan="6" gridSpan="2">
                  <a:txBody>
                    <a:bodyPr/>
                    <a:lstStyle/>
                    <a:p>
                      <a:pPr algn="just" rtl="0">
                        <a:lnSpc>
                          <a:spcPct val="115000"/>
                        </a:lnSpc>
                        <a:spcAft>
                          <a:spcPts val="0"/>
                        </a:spcAft>
                      </a:pPr>
                      <a:endParaRPr lang="en-US" sz="1800" b="0">
                        <a:latin typeface="Calibri"/>
                        <a:ea typeface="Calibri"/>
                        <a:cs typeface="Arial"/>
                      </a:endParaRPr>
                    </a:p>
                  </a:txBody>
                  <a:tcPr marL="59529" marR="59529" marT="0" marB="0">
                    <a:solidFill>
                      <a:srgbClr val="FFFF00"/>
                    </a:solidFill>
                  </a:tcPr>
                </a:tc>
                <a:tc rowSpan="6" hMerge="1">
                  <a:txBody>
                    <a:bodyPr/>
                    <a:lstStyle/>
                    <a:p>
                      <a:pPr rtl="1"/>
                      <a:endParaRPr lang="ar-DZ"/>
                    </a:p>
                  </a:txBody>
                  <a:tcPr/>
                </a:tc>
                <a:tc>
                  <a:txBody>
                    <a:bodyPr/>
                    <a:lstStyle/>
                    <a:p>
                      <a:pPr algn="just" rtl="0">
                        <a:lnSpc>
                          <a:spcPct val="115000"/>
                        </a:lnSpc>
                        <a:spcAft>
                          <a:spcPts val="0"/>
                        </a:spcAft>
                      </a:pPr>
                      <a:r>
                        <a:rPr lang="fr-FR" sz="1800" b="0"/>
                        <a:t>0.80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6</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fr-FR" sz="1800" b="0" dirty="0"/>
                        <a:t>0.80</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6</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a:t>2.40</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2</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fr-FR" sz="1800" b="0"/>
                        <a:t>1.10</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4</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0.70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4</a:t>
                      </a:r>
                      <a:endParaRPr lang="en-US" sz="1800" b="0" dirty="0">
                        <a:latin typeface="Calibri"/>
                        <a:ea typeface="Calibri"/>
                        <a:cs typeface="Arial"/>
                      </a:endParaRPr>
                    </a:p>
                  </a:txBody>
                  <a:tcPr marL="59529" marR="59529" marT="0" marB="0">
                    <a:solidFill>
                      <a:srgbClr val="FFFF00"/>
                    </a:solidFill>
                  </a:tcPr>
                </a:tc>
                <a:extLst>
                  <a:ext uri="{0D108BD9-81ED-4DB2-BD59-A6C34878D82A}">
                    <a16:rowId xmlns:a16="http://schemas.microsoft.com/office/drawing/2014/main" val="10002"/>
                  </a:ext>
                </a:extLst>
              </a:tr>
              <a:tr h="441616">
                <a:tc>
                  <a:txBody>
                    <a:bodyPr/>
                    <a:lstStyle/>
                    <a:p>
                      <a:pPr algn="just" rtl="0">
                        <a:lnSpc>
                          <a:spcPct val="115000"/>
                        </a:lnSpc>
                        <a:spcAft>
                          <a:spcPts val="0"/>
                        </a:spcAft>
                      </a:pPr>
                      <a:r>
                        <a:rPr lang="en-US" sz="1800" b="0"/>
                        <a:t>B. Parts attendant</a:t>
                      </a:r>
                      <a:endParaRPr lang="en-US" sz="1800" b="0">
                        <a:latin typeface="Calibri"/>
                        <a:ea typeface="Calibri"/>
                        <a:cs typeface="Arial"/>
                      </a:endParaRPr>
                    </a:p>
                  </a:txBody>
                  <a:tcPr marL="59529" marR="59529" marT="0" marB="0">
                    <a:solidFill>
                      <a:srgbClr val="FFFF00"/>
                    </a:solidFill>
                  </a:tcPr>
                </a:tc>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a:txBody>
                    <a:bodyPr/>
                    <a:lstStyle/>
                    <a:p>
                      <a:pPr algn="just" rtl="0">
                        <a:lnSpc>
                          <a:spcPct val="115000"/>
                        </a:lnSpc>
                        <a:spcAft>
                          <a:spcPts val="0"/>
                        </a:spcAft>
                      </a:pPr>
                      <a:r>
                        <a:rPr lang="en-US" sz="1800" b="0"/>
                        <a:t>2.15</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5</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2.35</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4</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a:t>1.90</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3</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dirty="0"/>
                        <a:t>0.60</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6</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2.60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1</a:t>
                      </a:r>
                      <a:endParaRPr lang="en-US" sz="1800" b="0">
                        <a:latin typeface="Calibri"/>
                        <a:ea typeface="Calibri"/>
                        <a:cs typeface="Arial"/>
                      </a:endParaRPr>
                    </a:p>
                  </a:txBody>
                  <a:tcPr marL="59529" marR="59529" marT="0" marB="0">
                    <a:solidFill>
                      <a:srgbClr val="FFFF00"/>
                    </a:solidFill>
                  </a:tcPr>
                </a:tc>
                <a:extLst>
                  <a:ext uri="{0D108BD9-81ED-4DB2-BD59-A6C34878D82A}">
                    <a16:rowId xmlns:a16="http://schemas.microsoft.com/office/drawing/2014/main" val="10003"/>
                  </a:ext>
                </a:extLst>
              </a:tr>
              <a:tr h="441616">
                <a:tc>
                  <a:txBody>
                    <a:bodyPr/>
                    <a:lstStyle/>
                    <a:p>
                      <a:pPr algn="just" rtl="0">
                        <a:lnSpc>
                          <a:spcPct val="115000"/>
                        </a:lnSpc>
                        <a:spcAft>
                          <a:spcPts val="0"/>
                        </a:spcAft>
                      </a:pPr>
                      <a:r>
                        <a:rPr lang="en-US" sz="1800" b="0"/>
                        <a:t>C. Riveter</a:t>
                      </a:r>
                      <a:endParaRPr lang="en-US" sz="1800" b="0">
                        <a:latin typeface="Calibri"/>
                        <a:ea typeface="Calibri"/>
                        <a:cs typeface="Arial"/>
                      </a:endParaRPr>
                    </a:p>
                  </a:txBody>
                  <a:tcPr marL="59529" marR="59529" marT="0" marB="0">
                    <a:solidFill>
                      <a:srgbClr val="FFFF00"/>
                    </a:solidFill>
                  </a:tcPr>
                </a:tc>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a:txBody>
                    <a:bodyPr/>
                    <a:lstStyle/>
                    <a:p>
                      <a:pPr algn="just" rtl="0">
                        <a:lnSpc>
                          <a:spcPct val="115000"/>
                        </a:lnSpc>
                        <a:spcAft>
                          <a:spcPts val="0"/>
                        </a:spcAft>
                      </a:pPr>
                      <a:r>
                        <a:rPr lang="en-US" sz="1800" b="0"/>
                        <a:t>2.50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4</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3.10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2</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dirty="0"/>
                        <a:t>2.45</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1</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dirty="0" smtClean="0"/>
                        <a:t>4.50</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smtClean="0"/>
                        <a:t>1</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0.75</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3</a:t>
                      </a:r>
                      <a:endParaRPr lang="en-US" sz="1800" b="0" dirty="0">
                        <a:latin typeface="Calibri"/>
                        <a:ea typeface="Calibri"/>
                        <a:cs typeface="Arial"/>
                      </a:endParaRPr>
                    </a:p>
                  </a:txBody>
                  <a:tcPr marL="59529" marR="59529" marT="0" marB="0">
                    <a:solidFill>
                      <a:srgbClr val="FFFF00"/>
                    </a:solidFill>
                  </a:tcPr>
                </a:tc>
                <a:extLst>
                  <a:ext uri="{0D108BD9-81ED-4DB2-BD59-A6C34878D82A}">
                    <a16:rowId xmlns:a16="http://schemas.microsoft.com/office/drawing/2014/main" val="10004"/>
                  </a:ext>
                </a:extLst>
              </a:tr>
              <a:tr h="441616">
                <a:tc>
                  <a:txBody>
                    <a:bodyPr/>
                    <a:lstStyle/>
                    <a:p>
                      <a:pPr algn="just" rtl="0">
                        <a:lnSpc>
                          <a:spcPct val="115000"/>
                        </a:lnSpc>
                        <a:spcAft>
                          <a:spcPts val="0"/>
                        </a:spcAft>
                      </a:pPr>
                      <a:r>
                        <a:rPr lang="en-US" sz="1800" b="0"/>
                        <a:t>D. Truck operator</a:t>
                      </a:r>
                      <a:endParaRPr lang="en-US" sz="1800" b="0">
                        <a:latin typeface="Calibri"/>
                        <a:ea typeface="Calibri"/>
                        <a:cs typeface="Arial"/>
                      </a:endParaRPr>
                    </a:p>
                  </a:txBody>
                  <a:tcPr marL="59529" marR="59529" marT="0" marB="0">
                    <a:solidFill>
                      <a:srgbClr val="FFFF00"/>
                    </a:solidFill>
                  </a:tcPr>
                </a:tc>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a:txBody>
                    <a:bodyPr/>
                    <a:lstStyle/>
                    <a:p>
                      <a:pPr algn="just" rtl="0">
                        <a:lnSpc>
                          <a:spcPct val="115000"/>
                        </a:lnSpc>
                        <a:spcAft>
                          <a:spcPts val="0"/>
                        </a:spcAft>
                      </a:pPr>
                      <a:r>
                        <a:rPr lang="en-US" sz="1800" b="0"/>
                        <a:t>3.40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3</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3.20</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1</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dirty="0"/>
                        <a:t>0.60</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6</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dirty="0" smtClean="0"/>
                        <a:t>0.80</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smtClean="0"/>
                        <a:t>5</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0.50</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6</a:t>
                      </a:r>
                      <a:endParaRPr lang="en-US" sz="1800" b="0" dirty="0">
                        <a:latin typeface="Calibri"/>
                        <a:ea typeface="Calibri"/>
                        <a:cs typeface="Arial"/>
                      </a:endParaRPr>
                    </a:p>
                  </a:txBody>
                  <a:tcPr marL="59529" marR="59529" marT="0" marB="0">
                    <a:solidFill>
                      <a:srgbClr val="FFFF00"/>
                    </a:solidFill>
                  </a:tcPr>
                </a:tc>
                <a:extLst>
                  <a:ext uri="{0D108BD9-81ED-4DB2-BD59-A6C34878D82A}">
                    <a16:rowId xmlns:a16="http://schemas.microsoft.com/office/drawing/2014/main" val="10005"/>
                  </a:ext>
                </a:extLst>
              </a:tr>
              <a:tr h="441616">
                <a:tc>
                  <a:txBody>
                    <a:bodyPr/>
                    <a:lstStyle/>
                    <a:p>
                      <a:pPr algn="just" rtl="0">
                        <a:lnSpc>
                          <a:spcPct val="115000"/>
                        </a:lnSpc>
                        <a:spcAft>
                          <a:spcPts val="0"/>
                        </a:spcAft>
                      </a:pPr>
                      <a:r>
                        <a:rPr lang="en-US" sz="1800" b="0"/>
                        <a:t>E. Machine operator</a:t>
                      </a:r>
                      <a:endParaRPr lang="en-US" sz="1800" b="0">
                        <a:latin typeface="Calibri"/>
                        <a:ea typeface="Calibri"/>
                        <a:cs typeface="Arial"/>
                      </a:endParaRPr>
                    </a:p>
                  </a:txBody>
                  <a:tcPr marL="59529" marR="59529" marT="0" marB="0">
                    <a:solidFill>
                      <a:srgbClr val="FFFF00"/>
                    </a:solidFill>
                  </a:tcPr>
                </a:tc>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a:txBody>
                    <a:bodyPr/>
                    <a:lstStyle/>
                    <a:p>
                      <a:pPr algn="just" rtl="0">
                        <a:lnSpc>
                          <a:spcPct val="115000"/>
                        </a:lnSpc>
                        <a:spcAft>
                          <a:spcPts val="0"/>
                        </a:spcAft>
                      </a:pPr>
                      <a:r>
                        <a:rPr lang="en-US" sz="1800" b="0"/>
                        <a:t>3.60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2</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a:t>2.90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3</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a:t>1.75</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4</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fr-FR" sz="1800" b="0" dirty="0"/>
                        <a:t>2.90</a:t>
                      </a:r>
                      <a:endParaRPr lang="en-US" sz="1800" b="0" dirty="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2</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0.65</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5</a:t>
                      </a:r>
                      <a:endParaRPr lang="en-US" sz="1800" b="0" dirty="0">
                        <a:latin typeface="Calibri"/>
                        <a:ea typeface="Calibri"/>
                        <a:cs typeface="Arial"/>
                      </a:endParaRPr>
                    </a:p>
                  </a:txBody>
                  <a:tcPr marL="59529" marR="59529" marT="0" marB="0">
                    <a:solidFill>
                      <a:srgbClr val="FFFF00"/>
                    </a:solidFill>
                  </a:tcPr>
                </a:tc>
                <a:extLst>
                  <a:ext uri="{0D108BD9-81ED-4DB2-BD59-A6C34878D82A}">
                    <a16:rowId xmlns:a16="http://schemas.microsoft.com/office/drawing/2014/main" val="10006"/>
                  </a:ext>
                </a:extLst>
              </a:tr>
              <a:tr h="441616">
                <a:tc>
                  <a:txBody>
                    <a:bodyPr/>
                    <a:lstStyle/>
                    <a:p>
                      <a:pPr algn="just" rtl="0">
                        <a:lnSpc>
                          <a:spcPct val="115000"/>
                        </a:lnSpc>
                        <a:spcAft>
                          <a:spcPts val="0"/>
                        </a:spcAft>
                      </a:pPr>
                      <a:r>
                        <a:rPr lang="en-US" sz="1800" b="0"/>
                        <a:t>F. Parts inspector</a:t>
                      </a:r>
                      <a:endParaRPr lang="en-US" sz="1800" b="0">
                        <a:latin typeface="Calibri"/>
                        <a:ea typeface="Calibri"/>
                        <a:cs typeface="Arial"/>
                      </a:endParaRPr>
                    </a:p>
                  </a:txBody>
                  <a:tcPr marL="59529" marR="59529" marT="0" marB="0">
                    <a:solidFill>
                      <a:srgbClr val="FFFF00"/>
                    </a:solidFill>
                  </a:tcPr>
                </a:tc>
                <a:tc vMerge="1">
                  <a:txBody>
                    <a:bodyPr/>
                    <a:lstStyle/>
                    <a:p>
                      <a:pPr rtl="1"/>
                      <a:endParaRPr lang="ar-DZ"/>
                    </a:p>
                  </a:txBody>
                  <a:tcPr/>
                </a:tc>
                <a:tc gridSpan="2" vMerge="1">
                  <a:txBody>
                    <a:bodyPr/>
                    <a:lstStyle/>
                    <a:p>
                      <a:pPr rtl="1"/>
                      <a:endParaRPr lang="ar-DZ"/>
                    </a:p>
                  </a:txBody>
                  <a:tcPr/>
                </a:tc>
                <a:tc hMerge="1" vMerge="1">
                  <a:txBody>
                    <a:bodyPr/>
                    <a:lstStyle/>
                    <a:p>
                      <a:pPr rtl="1"/>
                      <a:endParaRPr lang="ar-DZ"/>
                    </a:p>
                  </a:txBody>
                  <a:tcPr/>
                </a:tc>
                <a:tc>
                  <a:txBody>
                    <a:bodyPr/>
                    <a:lstStyle/>
                    <a:p>
                      <a:pPr algn="just" rtl="0">
                        <a:lnSpc>
                          <a:spcPct val="115000"/>
                        </a:lnSpc>
                        <a:spcAft>
                          <a:spcPts val="0"/>
                        </a:spcAft>
                      </a:pPr>
                      <a:r>
                        <a:rPr lang="en-US" sz="1800" b="0" dirty="0"/>
                        <a:t>4.50</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1</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fr-FR" sz="1800" b="0"/>
                        <a:t>2.20</a:t>
                      </a:r>
                      <a:endParaRPr lang="en-US" sz="1800" b="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fr-FR" sz="1800" b="0" dirty="0"/>
                        <a:t>5</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a:t>1.20</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5</a:t>
                      </a:r>
                      <a:endParaRPr lang="en-US" sz="1800" b="0" dirty="0">
                        <a:latin typeface="Calibri"/>
                        <a:ea typeface="Calibri"/>
                        <a:cs typeface="Arial"/>
                      </a:endParaRPr>
                    </a:p>
                  </a:txBody>
                  <a:tcPr marL="59529" marR="59529" marT="0" marB="0">
                    <a:solidFill>
                      <a:srgbClr val="FFFF00"/>
                    </a:solidFill>
                  </a:tcPr>
                </a:tc>
                <a:tc gridSpan="2">
                  <a:txBody>
                    <a:bodyPr/>
                    <a:lstStyle/>
                    <a:p>
                      <a:pPr algn="just" rtl="0">
                        <a:lnSpc>
                          <a:spcPct val="115000"/>
                        </a:lnSpc>
                        <a:spcAft>
                          <a:spcPts val="0"/>
                        </a:spcAft>
                      </a:pPr>
                      <a:r>
                        <a:rPr lang="en-US" sz="1800" b="0"/>
                        <a:t>2.50</a:t>
                      </a:r>
                      <a:endParaRPr lang="en-US" sz="1800" b="0">
                        <a:latin typeface="Calibri"/>
                        <a:ea typeface="Calibri"/>
                        <a:cs typeface="Arial"/>
                      </a:endParaRPr>
                    </a:p>
                  </a:txBody>
                  <a:tcPr marL="59529" marR="59529" marT="0" marB="0">
                    <a:solidFill>
                      <a:srgbClr val="FFFF00"/>
                    </a:solidFill>
                  </a:tcPr>
                </a:tc>
                <a:tc hMerge="1">
                  <a:txBody>
                    <a:bodyPr/>
                    <a:lstStyle/>
                    <a:p>
                      <a:pPr rtl="1"/>
                      <a:endParaRPr lang="ar-DZ"/>
                    </a:p>
                  </a:txBody>
                  <a:tcPr/>
                </a:tc>
                <a:tc>
                  <a:txBody>
                    <a:bodyPr/>
                    <a:lstStyle/>
                    <a:p>
                      <a:pPr algn="just" rtl="0">
                        <a:lnSpc>
                          <a:spcPct val="115000"/>
                        </a:lnSpc>
                        <a:spcAft>
                          <a:spcPts val="0"/>
                        </a:spcAft>
                      </a:pPr>
                      <a:r>
                        <a:rPr lang="en-US" sz="1800" b="0" dirty="0"/>
                        <a:t>3</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1.50</a:t>
                      </a:r>
                      <a:endParaRPr lang="en-US" sz="1800" b="0" dirty="0">
                        <a:latin typeface="Calibri"/>
                        <a:ea typeface="Calibri"/>
                        <a:cs typeface="Arial"/>
                      </a:endParaRPr>
                    </a:p>
                  </a:txBody>
                  <a:tcPr marL="59529" marR="59529" marT="0" marB="0">
                    <a:solidFill>
                      <a:srgbClr val="FFFF00"/>
                    </a:solidFill>
                  </a:tcPr>
                </a:tc>
                <a:tc>
                  <a:txBody>
                    <a:bodyPr/>
                    <a:lstStyle/>
                    <a:p>
                      <a:pPr algn="just" rtl="0">
                        <a:lnSpc>
                          <a:spcPct val="115000"/>
                        </a:lnSpc>
                        <a:spcAft>
                          <a:spcPts val="0"/>
                        </a:spcAft>
                      </a:pPr>
                      <a:r>
                        <a:rPr lang="en-US" sz="1800" b="0" dirty="0"/>
                        <a:t>2</a:t>
                      </a:r>
                      <a:endParaRPr lang="en-US" sz="1800" b="0" dirty="0">
                        <a:latin typeface="Calibri"/>
                        <a:ea typeface="Calibri"/>
                        <a:cs typeface="Arial"/>
                      </a:endParaRPr>
                    </a:p>
                  </a:txBody>
                  <a:tcPr marL="59529" marR="59529" marT="0" marB="0">
                    <a:solidFill>
                      <a:srgbClr val="FFFF00"/>
                    </a:solidFill>
                  </a:tcPr>
                </a:tc>
                <a:extLst>
                  <a:ext uri="{0D108BD9-81ED-4DB2-BD59-A6C34878D82A}">
                    <a16:rowId xmlns:a16="http://schemas.microsoft.com/office/drawing/2014/main" val="10007"/>
                  </a:ext>
                </a:extLst>
              </a:tr>
            </a:tbl>
          </a:graphicData>
        </a:graphic>
      </p:graphicFrame>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Horizont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0"/>
            <a:r>
              <a:rPr lang="en-US" sz="2800" b="1" i="1" dirty="0" smtClean="0"/>
              <a:t>Compare Factor and Wage-Allocation Ranks</a:t>
            </a:r>
            <a:r>
              <a:rPr lang="ar-DZ" sz="2800" dirty="0" smtClean="0"/>
              <a:t/>
            </a:r>
            <a:br>
              <a:rPr lang="ar-DZ" sz="2800" dirty="0" smtClean="0"/>
            </a:br>
            <a:endParaRPr lang="ar-DZ" sz="2800" dirty="0"/>
          </a:p>
        </p:txBody>
      </p:sp>
      <p:sp>
        <p:nvSpPr>
          <p:cNvPr id="3" name="Espace réservé du contenu 2"/>
          <p:cNvSpPr>
            <a:spLocks noGrp="1"/>
          </p:cNvSpPr>
          <p:nvPr>
            <p:ph idx="1"/>
          </p:nvPr>
        </p:nvSpPr>
        <p:spPr/>
        <p:txBody>
          <a:bodyPr>
            <a:normAutofit fontScale="85000" lnSpcReduction="10000"/>
          </a:bodyPr>
          <a:lstStyle/>
          <a:p>
            <a:pPr algn="just" rtl="0"/>
            <a:r>
              <a:rPr lang="en-US" b="1" dirty="0" smtClean="0"/>
              <a:t>The two rankings are judgments based on comparisons of compensable factors and wage distributions.</a:t>
            </a:r>
          </a:p>
          <a:p>
            <a:pPr algn="just" rtl="0"/>
            <a:r>
              <a:rPr lang="en-US" b="1" dirty="0" smtClean="0">
                <a:solidFill>
                  <a:schemeClr val="accent5">
                    <a:lumMod val="50000"/>
                  </a:schemeClr>
                </a:solidFill>
              </a:rPr>
              <a:t> They agree when each benchmark is assigned the same location in both ranks. </a:t>
            </a:r>
          </a:p>
          <a:p>
            <a:pPr algn="just" rtl="0"/>
            <a:r>
              <a:rPr lang="en-US" b="1" dirty="0" smtClean="0"/>
              <a:t>If there is disagreement, the rationale for the wage allocations and factor rankings is reexamined.</a:t>
            </a:r>
          </a:p>
          <a:p>
            <a:pPr algn="just" rtl="0"/>
            <a:r>
              <a:rPr lang="en-US" b="1" dirty="0" smtClean="0">
                <a:solidFill>
                  <a:schemeClr val="accent5">
                    <a:lumMod val="50000"/>
                  </a:schemeClr>
                </a:solidFill>
              </a:rPr>
              <a:t>The comparison of the two rankings is simply a cross-checking of judgments.</a:t>
            </a:r>
          </a:p>
          <a:p>
            <a:pPr algn="just" rtl="0"/>
            <a:r>
              <a:rPr lang="en-US" b="1" dirty="0" smtClean="0"/>
              <a:t> If agreement cannot be achieved, then the job is no longer considered a benchmark and is removed.</a:t>
            </a:r>
          </a:p>
          <a:p>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en-US" b="1" i="1" dirty="0" smtClean="0"/>
              <a:t>Construct Job Comparison Scale</a:t>
            </a:r>
            <a:r>
              <a:rPr lang="ar-DZ" dirty="0" smtClean="0"/>
              <a:t/>
            </a:r>
            <a:br>
              <a:rPr lang="ar-DZ" dirty="0" smtClean="0"/>
            </a:br>
            <a:endParaRPr lang="ar-DZ" dirty="0"/>
          </a:p>
        </p:txBody>
      </p:sp>
      <p:pic>
        <p:nvPicPr>
          <p:cNvPr id="4" name="Image 3"/>
          <p:cNvPicPr/>
          <p:nvPr/>
        </p:nvPicPr>
        <p:blipFill>
          <a:blip r:embed="rId2"/>
          <a:srcRect/>
          <a:stretch>
            <a:fillRect/>
          </a:stretch>
        </p:blipFill>
        <p:spPr bwMode="auto">
          <a:xfrm>
            <a:off x="0" y="1071546"/>
            <a:ext cx="9144001" cy="5786454"/>
          </a:xfrm>
          <a:prstGeom prst="rect">
            <a:avLst/>
          </a:prstGeom>
          <a:noFill/>
          <a:ln w="9525">
            <a:noFill/>
            <a:miter lim="800000"/>
            <a:headEnd/>
            <a:tailEnd/>
          </a:ln>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4)">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lvl="0"/>
            <a:r>
              <a:rPr lang="en-US" b="1" i="1" dirty="0" smtClean="0"/>
              <a:t>Apply the Scale</a:t>
            </a: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b="1" dirty="0" smtClean="0"/>
              <a:t>The job-comparison scale is the mechanism used to evaluate the remaining jobs. </a:t>
            </a:r>
          </a:p>
          <a:p>
            <a:pPr algn="just" rtl="0"/>
            <a:r>
              <a:rPr lang="en-US" b="1" dirty="0" smtClean="0">
                <a:solidFill>
                  <a:schemeClr val="accent5">
                    <a:lumMod val="50000"/>
                  </a:schemeClr>
                </a:solidFill>
              </a:rPr>
              <a:t>All the </a:t>
            </a:r>
            <a:r>
              <a:rPr lang="en-US" b="1" dirty="0" err="1" smtClean="0">
                <a:solidFill>
                  <a:schemeClr val="accent5">
                    <a:lumMod val="50000"/>
                  </a:schemeClr>
                </a:solidFill>
              </a:rPr>
              <a:t>nonbenchmark</a:t>
            </a:r>
            <a:r>
              <a:rPr lang="en-US" b="1" dirty="0" smtClean="0">
                <a:solidFill>
                  <a:schemeClr val="accent5">
                    <a:lumMod val="50000"/>
                  </a:schemeClr>
                </a:solidFill>
              </a:rPr>
              <a:t> jobs are now slotted into the scales under each factor at the dollar value thought to be appropriate. </a:t>
            </a:r>
          </a:p>
          <a:p>
            <a:pPr algn="just" rtl="0"/>
            <a:r>
              <a:rPr lang="en-US" b="1" dirty="0" smtClean="0"/>
              <a:t>This is done by comparing the factors in the job descriptions of </a:t>
            </a:r>
            <a:r>
              <a:rPr lang="en-US" b="1" dirty="0" err="1" smtClean="0"/>
              <a:t>nonbenchmark</a:t>
            </a:r>
            <a:r>
              <a:rPr lang="en-US" b="1" dirty="0" smtClean="0"/>
              <a:t> jobs with the factors in the reference points. </a:t>
            </a:r>
          </a:p>
          <a:p>
            <a:pPr algn="just" rtl="0"/>
            <a:r>
              <a:rPr lang="en-US" b="1" dirty="0" smtClean="0">
                <a:solidFill>
                  <a:schemeClr val="accent5">
                    <a:lumMod val="50000"/>
                  </a:schemeClr>
                </a:solidFill>
              </a:rPr>
              <a:t>The final worth of each job is derived from a summation of the dollars allocated to the job across all compensable factors.</a:t>
            </a:r>
            <a:endParaRPr lang="ar-DZ" b="1" dirty="0">
              <a:solidFill>
                <a:schemeClr val="accent5">
                  <a:lumMod val="50000"/>
                </a:schemeClr>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Horizont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arn(in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6"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arn(inHorizontal)">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barn(inHorizontal)">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Point Method</a:t>
            </a:r>
            <a:endParaRPr lang="ar-DZ" dirty="0"/>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Compensable factors characteristics</a:t>
            </a:r>
            <a:endParaRPr lang="ar-DZ" dirty="0"/>
          </a:p>
        </p:txBody>
      </p:sp>
      <p:sp>
        <p:nvSpPr>
          <p:cNvPr id="4" name="Espace réservé du texte 3"/>
          <p:cNvSpPr>
            <a:spLocks noGrp="1"/>
          </p:cNvSpPr>
          <p:nvPr>
            <p:ph type="body" sz="half" idx="3"/>
          </p:nvPr>
        </p:nvSpPr>
        <p:spPr/>
        <p:txBody>
          <a:bodyPr>
            <a:normAutofit/>
          </a:bodyPr>
          <a:lstStyle/>
          <a:p>
            <a:pPr algn="ctr" rtl="0"/>
            <a:r>
              <a:rPr lang="en-US" sz="3200" b="1" i="1" dirty="0" smtClean="0"/>
              <a:t>Business Related </a:t>
            </a:r>
            <a:endParaRPr lang="ar-DZ" sz="3200" b="1" dirty="0"/>
          </a:p>
        </p:txBody>
      </p:sp>
      <p:sp>
        <p:nvSpPr>
          <p:cNvPr id="5" name="Espace réservé du contenu 4"/>
          <p:cNvSpPr>
            <a:spLocks noGrp="1"/>
          </p:cNvSpPr>
          <p:nvPr>
            <p:ph sz="quarter" idx="2"/>
          </p:nvPr>
        </p:nvSpPr>
        <p:spPr>
          <a:xfrm>
            <a:off x="281444" y="1316037"/>
            <a:ext cx="4290556" cy="4184665"/>
          </a:xfrm>
        </p:spPr>
        <p:txBody>
          <a:bodyPr>
            <a:normAutofit/>
          </a:bodyPr>
          <a:lstStyle/>
          <a:p>
            <a:pPr algn="l" rtl="0"/>
            <a:r>
              <a:rPr lang="en-US" sz="4000" b="1" i="1" dirty="0" smtClean="0"/>
              <a:t>Work Related </a:t>
            </a:r>
            <a:endParaRPr lang="ar-DZ" sz="4000" b="1" dirty="0" smtClean="0"/>
          </a:p>
          <a:p>
            <a:endParaRPr lang="ar-DZ" dirty="0"/>
          </a:p>
        </p:txBody>
      </p:sp>
      <p:sp>
        <p:nvSpPr>
          <p:cNvPr id="6" name="Espace réservé du contenu 5"/>
          <p:cNvSpPr>
            <a:spLocks noGrp="1"/>
          </p:cNvSpPr>
          <p:nvPr>
            <p:ph sz="quarter" idx="4"/>
          </p:nvPr>
        </p:nvSpPr>
        <p:spPr/>
        <p:txBody>
          <a:bodyPr>
            <a:noAutofit/>
          </a:bodyPr>
          <a:lstStyle/>
          <a:p>
            <a:pPr algn="just" rtl="0"/>
            <a:r>
              <a:rPr lang="en-US" sz="3200" b="1" dirty="0" smtClean="0"/>
              <a:t>Consistent with the organization’s culture and values, its business directions, and the nature of the work.</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 calcmode="lin" valueType="num">
                                      <p:cBhvr additive="base">
                                        <p:cTn id="18"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xEl>
                                              <p:pRg st="0" end="0"/>
                                            </p:txEl>
                                          </p:spTgt>
                                        </p:tgtEl>
                                        <p:attrNameLst>
                                          <p:attrName>style.visibility</p:attrName>
                                        </p:attrNameLst>
                                      </p:cBhvr>
                                      <p:to>
                                        <p:strVal val="visible"/>
                                      </p:to>
                                    </p:set>
                                    <p:anim calcmode="lin" valueType="num">
                                      <p:cBhvr additive="base">
                                        <p:cTn id="24"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P spid="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Compensable factors characteristics</a:t>
            </a:r>
            <a:endParaRPr lang="ar-DZ" dirty="0"/>
          </a:p>
        </p:txBody>
      </p:sp>
      <p:sp>
        <p:nvSpPr>
          <p:cNvPr id="4" name="Espace réservé du texte 3"/>
          <p:cNvSpPr>
            <a:spLocks noGrp="1"/>
          </p:cNvSpPr>
          <p:nvPr>
            <p:ph type="body" sz="half" idx="3"/>
          </p:nvPr>
        </p:nvSpPr>
        <p:spPr/>
        <p:txBody>
          <a:bodyPr>
            <a:normAutofit/>
          </a:bodyPr>
          <a:lstStyle/>
          <a:p>
            <a:pPr algn="ctr" rtl="0"/>
            <a:r>
              <a:rPr lang="en-US" sz="2800" b="1" i="1" dirty="0" smtClean="0"/>
              <a:t>Discriminable</a:t>
            </a:r>
            <a:endParaRPr lang="ar-DZ" sz="2800" b="1" dirty="0"/>
          </a:p>
        </p:txBody>
      </p:sp>
      <p:sp>
        <p:nvSpPr>
          <p:cNvPr id="5" name="Espace réservé du contenu 4"/>
          <p:cNvSpPr>
            <a:spLocks noGrp="1"/>
          </p:cNvSpPr>
          <p:nvPr>
            <p:ph sz="quarter" idx="2"/>
          </p:nvPr>
        </p:nvSpPr>
        <p:spPr/>
        <p:txBody>
          <a:bodyPr/>
          <a:lstStyle/>
          <a:p>
            <a:pPr algn="just" rtl="0"/>
            <a:r>
              <a:rPr lang="en-US" sz="3600" b="1" i="1" dirty="0" smtClean="0"/>
              <a:t>Acceptable to the Parties </a:t>
            </a:r>
            <a:endParaRPr lang="ar-DZ" sz="3600" b="1" dirty="0" smtClean="0"/>
          </a:p>
          <a:p>
            <a:pPr algn="just" rtl="0"/>
            <a:endParaRPr lang="ar-DZ" b="1" dirty="0"/>
          </a:p>
        </p:txBody>
      </p:sp>
      <p:sp>
        <p:nvSpPr>
          <p:cNvPr id="6" name="Espace réservé du contenu 5"/>
          <p:cNvSpPr>
            <a:spLocks noGrp="1"/>
          </p:cNvSpPr>
          <p:nvPr>
            <p:ph sz="quarter" idx="4"/>
          </p:nvPr>
        </p:nvSpPr>
        <p:spPr/>
        <p:txBody>
          <a:bodyPr>
            <a:noAutofit/>
          </a:bodyPr>
          <a:lstStyle/>
          <a:p>
            <a:pPr algn="just" rtl="0"/>
            <a:r>
              <a:rPr lang="en-US" sz="2800" b="1" dirty="0" smtClean="0"/>
              <a:t>The ability to differentiate among jobs.</a:t>
            </a:r>
          </a:p>
          <a:p>
            <a:pPr algn="just" rtl="0"/>
            <a:r>
              <a:rPr lang="en-US" sz="2800" b="1" dirty="0" smtClean="0"/>
              <a:t>Each factor must be unique from other factors.</a:t>
            </a:r>
          </a:p>
          <a:p>
            <a:pPr algn="just" rtl="0"/>
            <a:r>
              <a:rPr lang="en-US" sz="2800" b="1" dirty="0" smtClean="0"/>
              <a:t>Factor definitions must also possess clarity of terminology.</a:t>
            </a:r>
            <a:endParaRPr lang="ar-DZ" sz="2800" b="1"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fade">
                                      <p:cBhvr>
                                        <p:cTn id="13" dur="2000"/>
                                        <p:tgtEl>
                                          <p:spTgt spid="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fade">
                                      <p:cBhvr>
                                        <p:cTn id="18" dur="2000"/>
                                        <p:tgtEl>
                                          <p:spTgt spid="6">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animEffect transition="in" filter="fade">
                                      <p:cBhvr>
                                        <p:cTn id="23" dur="2000"/>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xEl>
                                              <p:pRg st="2" end="2"/>
                                            </p:txEl>
                                          </p:spTgt>
                                        </p:tgtEl>
                                        <p:attrNameLst>
                                          <p:attrName>style.visibility</p:attrName>
                                        </p:attrNameLst>
                                      </p:cBhvr>
                                      <p:to>
                                        <p:strVal val="visible"/>
                                      </p:to>
                                    </p:set>
                                    <p:animEffect transition="in" filter="fade">
                                      <p:cBhvr>
                                        <p:cTn id="28" dur="2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P spid="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 Choose Compensable Factors</a:t>
            </a:r>
            <a:endParaRPr lang="ar-DZ" dirty="0"/>
          </a:p>
        </p:txBody>
      </p:sp>
      <p:sp>
        <p:nvSpPr>
          <p:cNvPr id="3" name="Espace réservé du contenu 2"/>
          <p:cNvSpPr>
            <a:spLocks noGrp="1"/>
          </p:cNvSpPr>
          <p:nvPr>
            <p:ph idx="1"/>
          </p:nvPr>
        </p:nvSpPr>
        <p:spPr/>
        <p:txBody>
          <a:bodyPr>
            <a:normAutofit fontScale="47500" lnSpcReduction="20000"/>
          </a:bodyPr>
          <a:lstStyle/>
          <a:p>
            <a:pPr algn="just" rtl="0"/>
            <a:r>
              <a:rPr lang="en-US" sz="5300" b="1" dirty="0" smtClean="0"/>
              <a:t>There are two basic ways to select and define factors: Adapt factors from an existing standard plan or custom design a plan.</a:t>
            </a:r>
          </a:p>
          <a:p>
            <a:pPr algn="just" rtl="0"/>
            <a:r>
              <a:rPr lang="en-US" sz="5300" b="1" dirty="0" smtClean="0">
                <a:solidFill>
                  <a:schemeClr val="accent5">
                    <a:lumMod val="50000"/>
                  </a:schemeClr>
                </a:solidFill>
              </a:rPr>
              <a:t>Although a wide variety of factors are used in conventional, standard plans, they tend to fall into four generic groups: skills required, effort required, responsibility, and working conditions. These four were used originally in the National Electrical Manufacturers Association (NEMA) plan in the 1930s and are also included in the Equal Pay Act (1963) to define </a:t>
            </a:r>
            <a:r>
              <a:rPr lang="fr-FR" sz="5300" b="1" dirty="0" err="1" smtClean="0">
                <a:solidFill>
                  <a:schemeClr val="accent5">
                    <a:lumMod val="50000"/>
                  </a:schemeClr>
                </a:solidFill>
              </a:rPr>
              <a:t>equal</a:t>
            </a:r>
            <a:r>
              <a:rPr lang="fr-FR" sz="5300" b="1" dirty="0" smtClean="0">
                <a:solidFill>
                  <a:schemeClr val="accent5">
                    <a:lumMod val="50000"/>
                  </a:schemeClr>
                </a:solidFill>
              </a:rPr>
              <a:t> </a:t>
            </a:r>
            <a:r>
              <a:rPr lang="fr-FR" sz="5300" b="1" dirty="0" err="1" smtClean="0">
                <a:solidFill>
                  <a:schemeClr val="accent5">
                    <a:lumMod val="50000"/>
                  </a:schemeClr>
                </a:solidFill>
              </a:rPr>
              <a:t>work</a:t>
            </a:r>
            <a:r>
              <a:rPr lang="fr-FR" sz="5300" b="1" dirty="0" smtClean="0">
                <a:solidFill>
                  <a:schemeClr val="accent5">
                    <a:lumMod val="50000"/>
                  </a:schemeClr>
                </a:solidFill>
              </a:rPr>
              <a:t>.</a:t>
            </a:r>
          </a:p>
          <a:p>
            <a:pPr algn="just" rtl="0"/>
            <a:r>
              <a:rPr lang="en-US" sz="5300" b="1" dirty="0" smtClean="0"/>
              <a:t>The Hay System is perhaps the most widely used (</a:t>
            </a:r>
            <a:r>
              <a:rPr lang="en-US" sz="5300" b="1" dirty="0" err="1" smtClean="0"/>
              <a:t>Milkovich</a:t>
            </a:r>
            <a:r>
              <a:rPr lang="en-US" sz="5300" b="1" dirty="0" smtClean="0"/>
              <a:t> and Newman, 1993). The three Hay factors are know-how, problem solving, and accountability.</a:t>
            </a:r>
          </a:p>
          <a:p>
            <a:pPr algn="just" rtl="0"/>
            <a:endParaRPr lang="ar-DZ" dirty="0" smtClean="0"/>
          </a:p>
          <a:p>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Wage Determination </a:t>
            </a:r>
            <a:r>
              <a:rPr lang="en-US" b="1" dirty="0" smtClean="0"/>
              <a:t>Process</a:t>
            </a:r>
            <a:endParaRPr lang="ar-DZ" dirty="0"/>
          </a:p>
        </p:txBody>
      </p:sp>
      <p:sp>
        <p:nvSpPr>
          <p:cNvPr id="17" name="Rectangle à coins arrondis 16"/>
          <p:cNvSpPr/>
          <p:nvPr/>
        </p:nvSpPr>
        <p:spPr>
          <a:xfrm>
            <a:off x="500034" y="1714488"/>
            <a:ext cx="1857388" cy="714380"/>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smtClean="0"/>
              <a:t>Job </a:t>
            </a:r>
            <a:r>
              <a:rPr lang="fr-FR" sz="2000" b="1" dirty="0" err="1" smtClean="0"/>
              <a:t>Analysis</a:t>
            </a:r>
            <a:endParaRPr lang="ar-DZ" sz="2000" b="1" dirty="0"/>
          </a:p>
        </p:txBody>
      </p:sp>
      <p:sp>
        <p:nvSpPr>
          <p:cNvPr id="18" name="Rectangle à coins arrondis 17"/>
          <p:cNvSpPr/>
          <p:nvPr/>
        </p:nvSpPr>
        <p:spPr>
          <a:xfrm>
            <a:off x="500034" y="2643182"/>
            <a:ext cx="1857388" cy="92869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b="1" dirty="0" smtClean="0"/>
              <a:t>Job Description &amp; </a:t>
            </a:r>
            <a:r>
              <a:rPr lang="fr-FR" b="1" dirty="0" err="1" smtClean="0"/>
              <a:t>specification</a:t>
            </a:r>
            <a:endParaRPr lang="ar-DZ" b="1" dirty="0"/>
          </a:p>
        </p:txBody>
      </p:sp>
      <p:sp>
        <p:nvSpPr>
          <p:cNvPr id="19" name="Rectangle à coins arrondis 18"/>
          <p:cNvSpPr/>
          <p:nvPr/>
        </p:nvSpPr>
        <p:spPr>
          <a:xfrm>
            <a:off x="500034" y="4786322"/>
            <a:ext cx="1857388" cy="92869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smtClean="0"/>
              <a:t>Performance Standards</a:t>
            </a:r>
            <a:endParaRPr lang="ar-DZ" sz="2000" b="1" dirty="0"/>
          </a:p>
        </p:txBody>
      </p:sp>
      <p:sp>
        <p:nvSpPr>
          <p:cNvPr id="20" name="Rectangle à coins arrondis 19"/>
          <p:cNvSpPr/>
          <p:nvPr/>
        </p:nvSpPr>
        <p:spPr>
          <a:xfrm>
            <a:off x="2643174" y="2643182"/>
            <a:ext cx="1857388" cy="92869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smtClean="0"/>
              <a:t>Job Evaluation</a:t>
            </a:r>
            <a:endParaRPr lang="ar-DZ" sz="2000" b="1" dirty="0"/>
          </a:p>
        </p:txBody>
      </p:sp>
      <p:sp>
        <p:nvSpPr>
          <p:cNvPr id="21" name="Rectangle à coins arrondis 20"/>
          <p:cNvSpPr/>
          <p:nvPr/>
        </p:nvSpPr>
        <p:spPr>
          <a:xfrm>
            <a:off x="4857752" y="2285992"/>
            <a:ext cx="1928826" cy="164307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Wage</a:t>
            </a:r>
            <a:r>
              <a:rPr lang="fr-FR" sz="2000" b="1" dirty="0" smtClean="0"/>
              <a:t> Survey &amp; </a:t>
            </a:r>
            <a:r>
              <a:rPr lang="fr-FR" sz="2000" b="1" dirty="0" err="1" smtClean="0"/>
              <a:t>Analysis</a:t>
            </a:r>
            <a:r>
              <a:rPr lang="fr-FR" sz="2000" b="1" dirty="0" smtClean="0"/>
              <a:t> of  Relevant </a:t>
            </a:r>
            <a:r>
              <a:rPr lang="fr-FR" sz="2000" b="1" dirty="0" err="1" smtClean="0"/>
              <a:t>Organizational</a:t>
            </a:r>
            <a:r>
              <a:rPr lang="fr-FR" sz="2000" b="1" dirty="0" smtClean="0"/>
              <a:t> </a:t>
            </a:r>
            <a:r>
              <a:rPr lang="fr-FR" sz="2000" b="1" dirty="0" err="1" smtClean="0"/>
              <a:t>Problems</a:t>
            </a:r>
            <a:r>
              <a:rPr lang="fr-FR" sz="2000" b="1" dirty="0" smtClean="0"/>
              <a:t> </a:t>
            </a:r>
            <a:endParaRPr lang="ar-DZ" sz="2000" b="1" dirty="0"/>
          </a:p>
        </p:txBody>
      </p:sp>
      <p:sp>
        <p:nvSpPr>
          <p:cNvPr id="22" name="Rectangle à coins arrondis 21"/>
          <p:cNvSpPr/>
          <p:nvPr/>
        </p:nvSpPr>
        <p:spPr>
          <a:xfrm>
            <a:off x="7072330" y="6000768"/>
            <a:ext cx="1857388" cy="714380"/>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Wage</a:t>
            </a:r>
            <a:r>
              <a:rPr lang="fr-FR" sz="2000" b="1" dirty="0" smtClean="0"/>
              <a:t> </a:t>
            </a:r>
            <a:r>
              <a:rPr lang="fr-FR" sz="2000" b="1" dirty="0" err="1" smtClean="0"/>
              <a:t>Payments</a:t>
            </a:r>
            <a:endParaRPr lang="ar-DZ" sz="2000" b="1" dirty="0"/>
          </a:p>
        </p:txBody>
      </p:sp>
      <p:sp>
        <p:nvSpPr>
          <p:cNvPr id="23" name="Rectangle à coins arrondis 22"/>
          <p:cNvSpPr/>
          <p:nvPr/>
        </p:nvSpPr>
        <p:spPr>
          <a:xfrm>
            <a:off x="7072330" y="4786322"/>
            <a:ext cx="1857388" cy="928694"/>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Differential</a:t>
            </a:r>
            <a:r>
              <a:rPr lang="fr-FR" sz="2000" b="1" dirty="0" smtClean="0"/>
              <a:t> </a:t>
            </a:r>
            <a:r>
              <a:rPr lang="fr-FR" sz="2000" b="1" dirty="0" err="1" smtClean="0"/>
              <a:t>Emplyee</a:t>
            </a:r>
            <a:r>
              <a:rPr lang="fr-FR" sz="2000" b="1" dirty="0" smtClean="0"/>
              <a:t> </a:t>
            </a:r>
            <a:r>
              <a:rPr lang="fr-FR" sz="2000" b="1" dirty="0" err="1" smtClean="0"/>
              <a:t>Appraisal</a:t>
            </a:r>
            <a:endParaRPr lang="ar-DZ" sz="2000" b="1" dirty="0"/>
          </a:p>
        </p:txBody>
      </p:sp>
      <p:sp>
        <p:nvSpPr>
          <p:cNvPr id="24" name="Rectangle à coins arrondis 23"/>
          <p:cNvSpPr/>
          <p:nvPr/>
        </p:nvSpPr>
        <p:spPr>
          <a:xfrm>
            <a:off x="7072330" y="3786190"/>
            <a:ext cx="1857388" cy="785818"/>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Rules</a:t>
            </a:r>
            <a:r>
              <a:rPr lang="fr-FR" sz="2000" b="1" dirty="0" smtClean="0"/>
              <a:t> of Administration</a:t>
            </a:r>
            <a:endParaRPr lang="ar-DZ" sz="2000" b="1" dirty="0"/>
          </a:p>
        </p:txBody>
      </p:sp>
      <p:sp>
        <p:nvSpPr>
          <p:cNvPr id="25" name="Rectangle à coins arrondis 24"/>
          <p:cNvSpPr/>
          <p:nvPr/>
        </p:nvSpPr>
        <p:spPr>
          <a:xfrm>
            <a:off x="7072330" y="2714620"/>
            <a:ext cx="1857388" cy="785818"/>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Wage</a:t>
            </a:r>
            <a:r>
              <a:rPr lang="fr-FR" sz="2000" b="1" dirty="0" smtClean="0"/>
              <a:t> Structure</a:t>
            </a:r>
            <a:endParaRPr lang="ar-DZ" sz="2000" b="1" dirty="0"/>
          </a:p>
        </p:txBody>
      </p:sp>
      <p:sp>
        <p:nvSpPr>
          <p:cNvPr id="26" name="Rectangle à coins arrondis 25"/>
          <p:cNvSpPr/>
          <p:nvPr/>
        </p:nvSpPr>
        <p:spPr>
          <a:xfrm>
            <a:off x="7072330" y="1571612"/>
            <a:ext cx="1857388" cy="714380"/>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fr-FR" sz="2000" b="1" dirty="0" err="1" smtClean="0"/>
              <a:t>Wage</a:t>
            </a:r>
            <a:r>
              <a:rPr lang="fr-FR" sz="2000" b="1" dirty="0" smtClean="0"/>
              <a:t> </a:t>
            </a:r>
            <a:r>
              <a:rPr lang="fr-FR" sz="2000" b="1" dirty="0" err="1" smtClean="0"/>
              <a:t>Legislation</a:t>
            </a:r>
            <a:endParaRPr lang="ar-DZ" sz="2000" b="1" dirty="0"/>
          </a:p>
        </p:txBody>
      </p:sp>
      <p:cxnSp>
        <p:nvCxnSpPr>
          <p:cNvPr id="28" name="Connecteur droit avec flèche 27"/>
          <p:cNvCxnSpPr>
            <a:stCxn id="17" idx="2"/>
            <a:endCxn id="18" idx="0"/>
          </p:cNvCxnSpPr>
          <p:nvPr/>
        </p:nvCxnSpPr>
        <p:spPr>
          <a:xfrm rot="5400000">
            <a:off x="1321571" y="2536025"/>
            <a:ext cx="214314"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35" name="Connecteur droit avec flèche 34"/>
          <p:cNvCxnSpPr>
            <a:stCxn id="18" idx="2"/>
            <a:endCxn id="19" idx="0"/>
          </p:cNvCxnSpPr>
          <p:nvPr/>
        </p:nvCxnSpPr>
        <p:spPr>
          <a:xfrm rot="5400000">
            <a:off x="821505" y="4179099"/>
            <a:ext cx="1214446"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39" name="Connecteur droit avec flèche 38"/>
          <p:cNvCxnSpPr>
            <a:stCxn id="20" idx="3"/>
            <a:endCxn id="21" idx="1"/>
          </p:cNvCxnSpPr>
          <p:nvPr/>
        </p:nvCxnSpPr>
        <p:spPr>
          <a:xfrm>
            <a:off x="4500562" y="3107529"/>
            <a:ext cx="357190"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47" name="Connecteur droit avec flèche 46"/>
          <p:cNvCxnSpPr>
            <a:stCxn id="21" idx="3"/>
            <a:endCxn id="25" idx="1"/>
          </p:cNvCxnSpPr>
          <p:nvPr/>
        </p:nvCxnSpPr>
        <p:spPr>
          <a:xfrm>
            <a:off x="6786578" y="3107529"/>
            <a:ext cx="285752"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56" name="Connecteur droit avec flèche 55"/>
          <p:cNvCxnSpPr>
            <a:stCxn id="18" idx="3"/>
            <a:endCxn id="20" idx="1"/>
          </p:cNvCxnSpPr>
          <p:nvPr/>
        </p:nvCxnSpPr>
        <p:spPr>
          <a:xfrm>
            <a:off x="2357422" y="3107529"/>
            <a:ext cx="285752"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63" name="Connecteur droit avec flèche 62"/>
          <p:cNvCxnSpPr>
            <a:stCxn id="26" idx="2"/>
            <a:endCxn id="25" idx="0"/>
          </p:cNvCxnSpPr>
          <p:nvPr/>
        </p:nvCxnSpPr>
        <p:spPr>
          <a:xfrm rot="5400000">
            <a:off x="7786710" y="2500306"/>
            <a:ext cx="428628"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65" name="Connecteur droit avec flèche 64"/>
          <p:cNvCxnSpPr>
            <a:endCxn id="24" idx="0"/>
          </p:cNvCxnSpPr>
          <p:nvPr/>
        </p:nvCxnSpPr>
        <p:spPr>
          <a:xfrm rot="5400000">
            <a:off x="7893867" y="3679033"/>
            <a:ext cx="214314"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67" name="Connecteur droit avec flèche 66"/>
          <p:cNvCxnSpPr>
            <a:stCxn id="24" idx="2"/>
            <a:endCxn id="23" idx="0"/>
          </p:cNvCxnSpPr>
          <p:nvPr/>
        </p:nvCxnSpPr>
        <p:spPr>
          <a:xfrm rot="5400000">
            <a:off x="7893867" y="4679165"/>
            <a:ext cx="214314"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70" name="Connecteur droit avec flèche 69"/>
          <p:cNvCxnSpPr>
            <a:stCxn id="23" idx="2"/>
            <a:endCxn id="22" idx="0"/>
          </p:cNvCxnSpPr>
          <p:nvPr/>
        </p:nvCxnSpPr>
        <p:spPr>
          <a:xfrm rot="5400000">
            <a:off x="7858148" y="5857892"/>
            <a:ext cx="285752"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cxnSp>
        <p:nvCxnSpPr>
          <p:cNvPr id="74" name="Connecteur droit avec flèche 73"/>
          <p:cNvCxnSpPr>
            <a:stCxn id="19" idx="3"/>
            <a:endCxn id="23" idx="1"/>
          </p:cNvCxnSpPr>
          <p:nvPr/>
        </p:nvCxnSpPr>
        <p:spPr>
          <a:xfrm>
            <a:off x="2357422" y="5250669"/>
            <a:ext cx="4714908" cy="1588"/>
          </a:xfrm>
          <a:prstGeom prst="straightConnector1">
            <a:avLst/>
          </a:prstGeom>
          <a:ln>
            <a:tailEnd type="arrow"/>
          </a:ln>
        </p:spPr>
        <p:style>
          <a:lnRef idx="3">
            <a:schemeClr val="accent5"/>
          </a:lnRef>
          <a:fillRef idx="0">
            <a:schemeClr val="accent5"/>
          </a:fillRef>
          <a:effectRef idx="2">
            <a:schemeClr val="accent5"/>
          </a:effectRef>
          <a:fontRef idx="minor">
            <a:schemeClr val="tx1"/>
          </a:fontRef>
        </p:style>
      </p:cxn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 calcmode="lin" valueType="num">
                                      <p:cBhvr additive="base">
                                        <p:cTn id="12" dur="500" fill="hold"/>
                                        <p:tgtEl>
                                          <p:spTgt spid="20"/>
                                        </p:tgtEl>
                                        <p:attrNameLst>
                                          <p:attrName>ppt_x</p:attrName>
                                        </p:attrNameLst>
                                      </p:cBhvr>
                                      <p:tavLst>
                                        <p:tav tm="0">
                                          <p:val>
                                            <p:strVal val="#ppt_x"/>
                                          </p:val>
                                        </p:tav>
                                        <p:tav tm="100000">
                                          <p:val>
                                            <p:strVal val="#ppt_x"/>
                                          </p:val>
                                        </p:tav>
                                      </p:tavLst>
                                    </p:anim>
                                    <p:anim calcmode="lin" valueType="num">
                                      <p:cBhvr additive="base">
                                        <p:cTn id="13"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56"/>
                                        </p:tgtEl>
                                        <p:attrNameLst>
                                          <p:attrName>style.visibility</p:attrName>
                                        </p:attrNameLst>
                                      </p:cBhvr>
                                      <p:to>
                                        <p:strVal val="visible"/>
                                      </p:to>
                                    </p:set>
                                    <p:animEffect transition="in" filter="checkerboard(across)">
                                      <p:cBhvr>
                                        <p:cTn id="18" dur="500"/>
                                        <p:tgtEl>
                                          <p:spTgt spid="56"/>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box(in)">
                                      <p:cBhvr>
                                        <p:cTn id="23" dur="5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box(in)">
                                      <p:cBhvr>
                                        <p:cTn id="28" dur="500"/>
                                        <p:tgtEl>
                                          <p:spTgt spid="28"/>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fade">
                                      <p:cBhvr>
                                        <p:cTn id="33" dur="2000"/>
                                        <p:tgtEl>
                                          <p:spTgt spid="18"/>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35"/>
                                        </p:tgtEl>
                                        <p:attrNameLst>
                                          <p:attrName>style.visibility</p:attrName>
                                        </p:attrNameLst>
                                      </p:cBhvr>
                                      <p:to>
                                        <p:strVal val="visible"/>
                                      </p:to>
                                    </p:set>
                                    <p:anim calcmode="lin" valueType="num">
                                      <p:cBhvr additive="base">
                                        <p:cTn id="38" dur="500" fill="hold"/>
                                        <p:tgtEl>
                                          <p:spTgt spid="35"/>
                                        </p:tgtEl>
                                        <p:attrNameLst>
                                          <p:attrName>ppt_x</p:attrName>
                                        </p:attrNameLst>
                                      </p:cBhvr>
                                      <p:tavLst>
                                        <p:tav tm="0">
                                          <p:val>
                                            <p:strVal val="#ppt_x"/>
                                          </p:val>
                                        </p:tav>
                                        <p:tav tm="100000">
                                          <p:val>
                                            <p:strVal val="#ppt_x"/>
                                          </p:val>
                                        </p:tav>
                                      </p:tavLst>
                                    </p:anim>
                                    <p:anim calcmode="lin" valueType="num">
                                      <p:cBhvr additive="base">
                                        <p:cTn id="39"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9"/>
                                        </p:tgtEl>
                                        <p:attrNameLst>
                                          <p:attrName>style.visibility</p:attrName>
                                        </p:attrNameLst>
                                      </p:cBhvr>
                                      <p:to>
                                        <p:strVal val="visible"/>
                                      </p:to>
                                    </p:set>
                                    <p:anim calcmode="lin" valueType="num">
                                      <p:cBhvr additive="base">
                                        <p:cTn id="44" dur="500" fill="hold"/>
                                        <p:tgtEl>
                                          <p:spTgt spid="19"/>
                                        </p:tgtEl>
                                        <p:attrNameLst>
                                          <p:attrName>ppt_x</p:attrName>
                                        </p:attrNameLst>
                                      </p:cBhvr>
                                      <p:tavLst>
                                        <p:tav tm="0">
                                          <p:val>
                                            <p:strVal val="#ppt_x"/>
                                          </p:val>
                                        </p:tav>
                                        <p:tav tm="100000">
                                          <p:val>
                                            <p:strVal val="#ppt_x"/>
                                          </p:val>
                                        </p:tav>
                                      </p:tavLst>
                                    </p:anim>
                                    <p:anim calcmode="lin" valueType="num">
                                      <p:cBhvr additive="base">
                                        <p:cTn id="45"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nodeType="clickEffect">
                                  <p:stCondLst>
                                    <p:cond delay="0"/>
                                  </p:stCondLst>
                                  <p:childTnLst>
                                    <p:set>
                                      <p:cBhvr>
                                        <p:cTn id="49" dur="1" fill="hold">
                                          <p:stCondLst>
                                            <p:cond delay="0"/>
                                          </p:stCondLst>
                                        </p:cTn>
                                        <p:tgtEl>
                                          <p:spTgt spid="39"/>
                                        </p:tgtEl>
                                        <p:attrNameLst>
                                          <p:attrName>style.visibility</p:attrName>
                                        </p:attrNameLst>
                                      </p:cBhvr>
                                      <p:to>
                                        <p:strVal val="visible"/>
                                      </p:to>
                                    </p:set>
                                    <p:animEffect transition="in" filter="box(in)">
                                      <p:cBhvr>
                                        <p:cTn id="50" dur="500"/>
                                        <p:tgtEl>
                                          <p:spTgt spid="39"/>
                                        </p:tgtEl>
                                      </p:cBhvr>
                                    </p:animEffect>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box(in)">
                                      <p:cBhvr>
                                        <p:cTn id="55" dur="500"/>
                                        <p:tgtEl>
                                          <p:spTgt spid="21"/>
                                        </p:tgtEl>
                                      </p:cBhvr>
                                    </p:animEffect>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nodeType="clickEffect">
                                  <p:stCondLst>
                                    <p:cond delay="0"/>
                                  </p:stCondLst>
                                  <p:childTnLst>
                                    <p:set>
                                      <p:cBhvr>
                                        <p:cTn id="59" dur="1" fill="hold">
                                          <p:stCondLst>
                                            <p:cond delay="0"/>
                                          </p:stCondLst>
                                        </p:cTn>
                                        <p:tgtEl>
                                          <p:spTgt spid="47"/>
                                        </p:tgtEl>
                                        <p:attrNameLst>
                                          <p:attrName>style.visibility</p:attrName>
                                        </p:attrNameLst>
                                      </p:cBhvr>
                                      <p:to>
                                        <p:strVal val="visible"/>
                                      </p:to>
                                    </p:set>
                                    <p:anim calcmode="lin" valueType="num">
                                      <p:cBhvr additive="base">
                                        <p:cTn id="60" dur="500" fill="hold"/>
                                        <p:tgtEl>
                                          <p:spTgt spid="47"/>
                                        </p:tgtEl>
                                        <p:attrNameLst>
                                          <p:attrName>ppt_x</p:attrName>
                                        </p:attrNameLst>
                                      </p:cBhvr>
                                      <p:tavLst>
                                        <p:tav tm="0">
                                          <p:val>
                                            <p:strVal val="#ppt_x"/>
                                          </p:val>
                                        </p:tav>
                                        <p:tav tm="100000">
                                          <p:val>
                                            <p:strVal val="#ppt_x"/>
                                          </p:val>
                                        </p:tav>
                                      </p:tavLst>
                                    </p:anim>
                                    <p:anim calcmode="lin" valueType="num">
                                      <p:cBhvr additive="base">
                                        <p:cTn id="61"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6" presetClass="entr" presetSubtype="26" fill="hold" grpId="0" nodeType="clickEffect">
                                  <p:stCondLst>
                                    <p:cond delay="0"/>
                                  </p:stCondLst>
                                  <p:childTnLst>
                                    <p:set>
                                      <p:cBhvr>
                                        <p:cTn id="65" dur="1" fill="hold">
                                          <p:stCondLst>
                                            <p:cond delay="0"/>
                                          </p:stCondLst>
                                        </p:cTn>
                                        <p:tgtEl>
                                          <p:spTgt spid="25"/>
                                        </p:tgtEl>
                                        <p:attrNameLst>
                                          <p:attrName>style.visibility</p:attrName>
                                        </p:attrNameLst>
                                      </p:cBhvr>
                                      <p:to>
                                        <p:strVal val="visible"/>
                                      </p:to>
                                    </p:set>
                                    <p:animEffect transition="in" filter="barn(inHorizontal)">
                                      <p:cBhvr>
                                        <p:cTn id="66" dur="500"/>
                                        <p:tgtEl>
                                          <p:spTgt spid="25"/>
                                        </p:tgtEl>
                                      </p:cBhvr>
                                    </p:animEffect>
                                  </p:childTnLst>
                                </p:cTn>
                              </p:par>
                            </p:childTnLst>
                          </p:cTn>
                        </p:par>
                      </p:childTnLst>
                    </p:cTn>
                  </p:par>
                  <p:par>
                    <p:cTn id="67" fill="hold">
                      <p:stCondLst>
                        <p:cond delay="indefinite"/>
                      </p:stCondLst>
                      <p:childTnLst>
                        <p:par>
                          <p:cTn id="68" fill="hold">
                            <p:stCondLst>
                              <p:cond delay="0"/>
                            </p:stCondLst>
                            <p:childTnLst>
                              <p:par>
                                <p:cTn id="69" presetID="5" presetClass="entr" presetSubtype="10" fill="hold" nodeType="clickEffect">
                                  <p:stCondLst>
                                    <p:cond delay="0"/>
                                  </p:stCondLst>
                                  <p:childTnLst>
                                    <p:set>
                                      <p:cBhvr>
                                        <p:cTn id="70" dur="1" fill="hold">
                                          <p:stCondLst>
                                            <p:cond delay="0"/>
                                          </p:stCondLst>
                                        </p:cTn>
                                        <p:tgtEl>
                                          <p:spTgt spid="63"/>
                                        </p:tgtEl>
                                        <p:attrNameLst>
                                          <p:attrName>style.visibility</p:attrName>
                                        </p:attrNameLst>
                                      </p:cBhvr>
                                      <p:to>
                                        <p:strVal val="visible"/>
                                      </p:to>
                                    </p:set>
                                    <p:animEffect transition="in" filter="checkerboard(across)">
                                      <p:cBhvr>
                                        <p:cTn id="71" dur="500"/>
                                        <p:tgtEl>
                                          <p:spTgt spid="63"/>
                                        </p:tgtEl>
                                      </p:cBhvr>
                                    </p:animEffect>
                                  </p:childTnLst>
                                </p:cTn>
                              </p:par>
                            </p:childTnLst>
                          </p:cTn>
                        </p:par>
                      </p:childTnLst>
                    </p:cTn>
                  </p:par>
                  <p:par>
                    <p:cTn id="72" fill="hold">
                      <p:stCondLst>
                        <p:cond delay="indefinite"/>
                      </p:stCondLst>
                      <p:childTnLst>
                        <p:par>
                          <p:cTn id="73" fill="hold">
                            <p:stCondLst>
                              <p:cond delay="0"/>
                            </p:stCondLst>
                            <p:childTnLst>
                              <p:par>
                                <p:cTn id="74" presetID="5" presetClass="entr" presetSubtype="10" fill="hold" grpId="0" nodeType="clickEffect">
                                  <p:stCondLst>
                                    <p:cond delay="0"/>
                                  </p:stCondLst>
                                  <p:childTnLst>
                                    <p:set>
                                      <p:cBhvr>
                                        <p:cTn id="75" dur="1" fill="hold">
                                          <p:stCondLst>
                                            <p:cond delay="0"/>
                                          </p:stCondLst>
                                        </p:cTn>
                                        <p:tgtEl>
                                          <p:spTgt spid="26"/>
                                        </p:tgtEl>
                                        <p:attrNameLst>
                                          <p:attrName>style.visibility</p:attrName>
                                        </p:attrNameLst>
                                      </p:cBhvr>
                                      <p:to>
                                        <p:strVal val="visible"/>
                                      </p:to>
                                    </p:set>
                                    <p:animEffect transition="in" filter="checkerboard(across)">
                                      <p:cBhvr>
                                        <p:cTn id="76" dur="500"/>
                                        <p:tgtEl>
                                          <p:spTgt spid="26"/>
                                        </p:tgtEl>
                                      </p:cBhvr>
                                    </p:animEffect>
                                  </p:childTnLst>
                                </p:cTn>
                              </p:par>
                            </p:childTnLst>
                          </p:cTn>
                        </p:par>
                      </p:childTnLst>
                    </p:cTn>
                  </p:par>
                  <p:par>
                    <p:cTn id="77" fill="hold">
                      <p:stCondLst>
                        <p:cond delay="indefinite"/>
                      </p:stCondLst>
                      <p:childTnLst>
                        <p:par>
                          <p:cTn id="78" fill="hold">
                            <p:stCondLst>
                              <p:cond delay="0"/>
                            </p:stCondLst>
                            <p:childTnLst>
                              <p:par>
                                <p:cTn id="79" presetID="5" presetClass="entr" presetSubtype="10" fill="hold" nodeType="clickEffect">
                                  <p:stCondLst>
                                    <p:cond delay="0"/>
                                  </p:stCondLst>
                                  <p:childTnLst>
                                    <p:set>
                                      <p:cBhvr>
                                        <p:cTn id="80" dur="1" fill="hold">
                                          <p:stCondLst>
                                            <p:cond delay="0"/>
                                          </p:stCondLst>
                                        </p:cTn>
                                        <p:tgtEl>
                                          <p:spTgt spid="65"/>
                                        </p:tgtEl>
                                        <p:attrNameLst>
                                          <p:attrName>style.visibility</p:attrName>
                                        </p:attrNameLst>
                                      </p:cBhvr>
                                      <p:to>
                                        <p:strVal val="visible"/>
                                      </p:to>
                                    </p:set>
                                    <p:animEffect transition="in" filter="checkerboard(across)">
                                      <p:cBhvr>
                                        <p:cTn id="81" dur="500"/>
                                        <p:tgtEl>
                                          <p:spTgt spid="65"/>
                                        </p:tgtEl>
                                      </p:cBhvr>
                                    </p:animEffect>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grpId="0" nodeType="clickEffect">
                                  <p:stCondLst>
                                    <p:cond delay="0"/>
                                  </p:stCondLst>
                                  <p:childTnLst>
                                    <p:set>
                                      <p:cBhvr>
                                        <p:cTn id="85" dur="1" fill="hold">
                                          <p:stCondLst>
                                            <p:cond delay="0"/>
                                          </p:stCondLst>
                                        </p:cTn>
                                        <p:tgtEl>
                                          <p:spTgt spid="24"/>
                                        </p:tgtEl>
                                        <p:attrNameLst>
                                          <p:attrName>style.visibility</p:attrName>
                                        </p:attrNameLst>
                                      </p:cBhvr>
                                      <p:to>
                                        <p:strVal val="visible"/>
                                      </p:to>
                                    </p:set>
                                    <p:anim calcmode="lin" valueType="num">
                                      <p:cBhvr additive="base">
                                        <p:cTn id="86" dur="500" fill="hold"/>
                                        <p:tgtEl>
                                          <p:spTgt spid="24"/>
                                        </p:tgtEl>
                                        <p:attrNameLst>
                                          <p:attrName>ppt_x</p:attrName>
                                        </p:attrNameLst>
                                      </p:cBhvr>
                                      <p:tavLst>
                                        <p:tav tm="0">
                                          <p:val>
                                            <p:strVal val="#ppt_x"/>
                                          </p:val>
                                        </p:tav>
                                        <p:tav tm="100000">
                                          <p:val>
                                            <p:strVal val="#ppt_x"/>
                                          </p:val>
                                        </p:tav>
                                      </p:tavLst>
                                    </p:anim>
                                    <p:anim calcmode="lin" valueType="num">
                                      <p:cBhvr additive="base">
                                        <p:cTn id="87"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nodeType="clickEffect">
                                  <p:stCondLst>
                                    <p:cond delay="0"/>
                                  </p:stCondLst>
                                  <p:childTnLst>
                                    <p:set>
                                      <p:cBhvr>
                                        <p:cTn id="91" dur="1" fill="hold">
                                          <p:stCondLst>
                                            <p:cond delay="0"/>
                                          </p:stCondLst>
                                        </p:cTn>
                                        <p:tgtEl>
                                          <p:spTgt spid="67"/>
                                        </p:tgtEl>
                                        <p:attrNameLst>
                                          <p:attrName>style.visibility</p:attrName>
                                        </p:attrNameLst>
                                      </p:cBhvr>
                                      <p:to>
                                        <p:strVal val="visible"/>
                                      </p:to>
                                    </p:set>
                                    <p:anim calcmode="lin" valueType="num">
                                      <p:cBhvr additive="base">
                                        <p:cTn id="92" dur="500" fill="hold"/>
                                        <p:tgtEl>
                                          <p:spTgt spid="67"/>
                                        </p:tgtEl>
                                        <p:attrNameLst>
                                          <p:attrName>ppt_x</p:attrName>
                                        </p:attrNameLst>
                                      </p:cBhvr>
                                      <p:tavLst>
                                        <p:tav tm="0">
                                          <p:val>
                                            <p:strVal val="#ppt_x"/>
                                          </p:val>
                                        </p:tav>
                                        <p:tav tm="100000">
                                          <p:val>
                                            <p:strVal val="#ppt_x"/>
                                          </p:val>
                                        </p:tav>
                                      </p:tavLst>
                                    </p:anim>
                                    <p:anim calcmode="lin" valueType="num">
                                      <p:cBhvr additive="base">
                                        <p:cTn id="93" dur="500" fill="hold"/>
                                        <p:tgtEl>
                                          <p:spTgt spid="67"/>
                                        </p:tgtEl>
                                        <p:attrNameLst>
                                          <p:attrName>ppt_y</p:attrName>
                                        </p:attrNameLst>
                                      </p:cBhvr>
                                      <p:tavLst>
                                        <p:tav tm="0">
                                          <p:val>
                                            <p:strVal val="1+#ppt_h/2"/>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 presetClass="entr" presetSubtype="16" fill="hold" grpId="0" nodeType="clickEffect">
                                  <p:stCondLst>
                                    <p:cond delay="0"/>
                                  </p:stCondLst>
                                  <p:childTnLst>
                                    <p:set>
                                      <p:cBhvr>
                                        <p:cTn id="97" dur="1" fill="hold">
                                          <p:stCondLst>
                                            <p:cond delay="0"/>
                                          </p:stCondLst>
                                        </p:cTn>
                                        <p:tgtEl>
                                          <p:spTgt spid="23"/>
                                        </p:tgtEl>
                                        <p:attrNameLst>
                                          <p:attrName>style.visibility</p:attrName>
                                        </p:attrNameLst>
                                      </p:cBhvr>
                                      <p:to>
                                        <p:strVal val="visible"/>
                                      </p:to>
                                    </p:set>
                                    <p:animEffect transition="in" filter="box(in)">
                                      <p:cBhvr>
                                        <p:cTn id="98" dur="500"/>
                                        <p:tgtEl>
                                          <p:spTgt spid="23"/>
                                        </p:tgtEl>
                                      </p:cBhvr>
                                    </p:animEffect>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74"/>
                                        </p:tgtEl>
                                        <p:attrNameLst>
                                          <p:attrName>style.visibility</p:attrName>
                                        </p:attrNameLst>
                                      </p:cBhvr>
                                      <p:to>
                                        <p:strVal val="visible"/>
                                      </p:to>
                                    </p:set>
                                    <p:anim calcmode="lin" valueType="num">
                                      <p:cBhvr additive="base">
                                        <p:cTn id="103" dur="500" fill="hold"/>
                                        <p:tgtEl>
                                          <p:spTgt spid="74"/>
                                        </p:tgtEl>
                                        <p:attrNameLst>
                                          <p:attrName>ppt_x</p:attrName>
                                        </p:attrNameLst>
                                      </p:cBhvr>
                                      <p:tavLst>
                                        <p:tav tm="0">
                                          <p:val>
                                            <p:strVal val="#ppt_x"/>
                                          </p:val>
                                        </p:tav>
                                        <p:tav tm="100000">
                                          <p:val>
                                            <p:strVal val="#ppt_x"/>
                                          </p:val>
                                        </p:tav>
                                      </p:tavLst>
                                    </p:anim>
                                    <p:anim calcmode="lin" valueType="num">
                                      <p:cBhvr additive="base">
                                        <p:cTn id="104" dur="500" fill="hold"/>
                                        <p:tgtEl>
                                          <p:spTgt spid="74"/>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nodeType="clickEffect">
                                  <p:stCondLst>
                                    <p:cond delay="0"/>
                                  </p:stCondLst>
                                  <p:childTnLst>
                                    <p:set>
                                      <p:cBhvr>
                                        <p:cTn id="108" dur="1" fill="hold">
                                          <p:stCondLst>
                                            <p:cond delay="0"/>
                                          </p:stCondLst>
                                        </p:cTn>
                                        <p:tgtEl>
                                          <p:spTgt spid="70"/>
                                        </p:tgtEl>
                                        <p:attrNameLst>
                                          <p:attrName>style.visibility</p:attrName>
                                        </p:attrNameLst>
                                      </p:cBhvr>
                                      <p:to>
                                        <p:strVal val="visible"/>
                                      </p:to>
                                    </p:set>
                                    <p:animEffect transition="in" filter="fade">
                                      <p:cBhvr>
                                        <p:cTn id="109" dur="2000"/>
                                        <p:tgtEl>
                                          <p:spTgt spid="70"/>
                                        </p:tgtEl>
                                      </p:cBhvr>
                                    </p:animEffect>
                                  </p:childTnLst>
                                </p:cTn>
                              </p:par>
                            </p:childTnLst>
                          </p:cTn>
                        </p:par>
                      </p:childTnLst>
                    </p:cTn>
                  </p:par>
                  <p:par>
                    <p:cTn id="110" fill="hold">
                      <p:stCondLst>
                        <p:cond delay="indefinite"/>
                      </p:stCondLst>
                      <p:childTnLst>
                        <p:par>
                          <p:cTn id="111" fill="hold">
                            <p:stCondLst>
                              <p:cond delay="0"/>
                            </p:stCondLst>
                            <p:childTnLst>
                              <p:par>
                                <p:cTn id="112" presetID="53" presetClass="entr" presetSubtype="0" fill="hold" grpId="0" nodeType="clickEffect">
                                  <p:stCondLst>
                                    <p:cond delay="0"/>
                                  </p:stCondLst>
                                  <p:childTnLst>
                                    <p:set>
                                      <p:cBhvr>
                                        <p:cTn id="113" dur="1" fill="hold">
                                          <p:stCondLst>
                                            <p:cond delay="0"/>
                                          </p:stCondLst>
                                        </p:cTn>
                                        <p:tgtEl>
                                          <p:spTgt spid="22"/>
                                        </p:tgtEl>
                                        <p:attrNameLst>
                                          <p:attrName>style.visibility</p:attrName>
                                        </p:attrNameLst>
                                      </p:cBhvr>
                                      <p:to>
                                        <p:strVal val="visible"/>
                                      </p:to>
                                    </p:set>
                                    <p:anim calcmode="lin" valueType="num">
                                      <p:cBhvr>
                                        <p:cTn id="114" dur="500" fill="hold"/>
                                        <p:tgtEl>
                                          <p:spTgt spid="22"/>
                                        </p:tgtEl>
                                        <p:attrNameLst>
                                          <p:attrName>ppt_w</p:attrName>
                                        </p:attrNameLst>
                                      </p:cBhvr>
                                      <p:tavLst>
                                        <p:tav tm="0">
                                          <p:val>
                                            <p:fltVal val="0"/>
                                          </p:val>
                                        </p:tav>
                                        <p:tav tm="100000">
                                          <p:val>
                                            <p:strVal val="#ppt_w"/>
                                          </p:val>
                                        </p:tav>
                                      </p:tavLst>
                                    </p:anim>
                                    <p:anim calcmode="lin" valueType="num">
                                      <p:cBhvr>
                                        <p:cTn id="115" dur="500" fill="hold"/>
                                        <p:tgtEl>
                                          <p:spTgt spid="22"/>
                                        </p:tgtEl>
                                        <p:attrNameLst>
                                          <p:attrName>ppt_h</p:attrName>
                                        </p:attrNameLst>
                                      </p:cBhvr>
                                      <p:tavLst>
                                        <p:tav tm="0">
                                          <p:val>
                                            <p:fltVal val="0"/>
                                          </p:val>
                                        </p:tav>
                                        <p:tav tm="100000">
                                          <p:val>
                                            <p:strVal val="#ppt_h"/>
                                          </p:val>
                                        </p:tav>
                                      </p:tavLst>
                                    </p:anim>
                                    <p:animEffect transition="in" filter="fade">
                                      <p:cBhvr>
                                        <p:cTn id="11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 Choose Compensable Factors</a:t>
            </a:r>
            <a:endParaRPr lang="ar-DZ" dirty="0"/>
          </a:p>
        </p:txBody>
      </p:sp>
      <p:sp>
        <p:nvSpPr>
          <p:cNvPr id="3" name="Espace réservé du contenu 2"/>
          <p:cNvSpPr>
            <a:spLocks noGrp="1"/>
          </p:cNvSpPr>
          <p:nvPr>
            <p:ph idx="1"/>
          </p:nvPr>
        </p:nvSpPr>
        <p:spPr/>
        <p:txBody>
          <a:bodyPr/>
          <a:lstStyle/>
          <a:p>
            <a:pPr algn="just" rtl="0"/>
            <a:r>
              <a:rPr lang="en-US" b="1" dirty="0" smtClean="0"/>
              <a:t>In terms of the optimal number of factors, it is generally recommended to stay below 10 in order to avoid dilution of effect, information overload, and factor redundancy. Five to 7 factors are usually a manageable number. With regard to the number of total points to be allocated across the factors, most firms choose either 500 or 1000 points.</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Establish Factor Scales</a:t>
            </a:r>
            <a:endParaRPr lang="ar-DZ" dirty="0"/>
          </a:p>
        </p:txBody>
      </p:sp>
      <p:sp>
        <p:nvSpPr>
          <p:cNvPr id="3" name="Espace réservé du contenu 2"/>
          <p:cNvSpPr>
            <a:spLocks noGrp="1"/>
          </p:cNvSpPr>
          <p:nvPr>
            <p:ph idx="1"/>
          </p:nvPr>
        </p:nvSpPr>
        <p:spPr/>
        <p:txBody>
          <a:bodyPr>
            <a:normAutofit lnSpcReduction="10000"/>
          </a:bodyPr>
          <a:lstStyle/>
          <a:p>
            <a:pPr algn="just" rtl="0"/>
            <a:r>
              <a:rPr lang="en-US" dirty="0" smtClean="0"/>
              <a:t>Belcher (1974) suggests the following criteria for determining degrees:</a:t>
            </a:r>
          </a:p>
          <a:p>
            <a:pPr algn="just" rtl="0"/>
            <a:r>
              <a:rPr lang="en-US" b="1" dirty="0" smtClean="0"/>
              <a:t>1. </a:t>
            </a:r>
            <a:r>
              <a:rPr lang="en-US" dirty="0" smtClean="0"/>
              <a:t>Limit to the number necessary to distinguish among jobs.</a:t>
            </a:r>
          </a:p>
          <a:p>
            <a:pPr algn="just" rtl="0"/>
            <a:r>
              <a:rPr lang="en-US" b="1" dirty="0" smtClean="0"/>
              <a:t>2. </a:t>
            </a:r>
            <a:r>
              <a:rPr lang="en-US" dirty="0" smtClean="0"/>
              <a:t>Use understandable terminology.</a:t>
            </a:r>
          </a:p>
          <a:p>
            <a:pPr algn="just" rtl="0"/>
            <a:r>
              <a:rPr lang="en-US" b="1" dirty="0" smtClean="0"/>
              <a:t>3. </a:t>
            </a:r>
            <a:r>
              <a:rPr lang="en-US" dirty="0" smtClean="0"/>
              <a:t>Anchor degree definition with benchmark job titles.</a:t>
            </a:r>
          </a:p>
          <a:p>
            <a:pPr algn="just" rtl="0"/>
            <a:r>
              <a:rPr lang="en-US" b="1" dirty="0" smtClean="0"/>
              <a:t>4. </a:t>
            </a:r>
            <a:r>
              <a:rPr lang="en-US" dirty="0" smtClean="0"/>
              <a:t>Make it apparent how the degree applies to the job.</a:t>
            </a:r>
          </a:p>
          <a:p>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0" y="2"/>
          <a:ext cx="9144000" cy="6929844"/>
        </p:xfrm>
        <a:graphic>
          <a:graphicData uri="http://schemas.openxmlformats.org/drawingml/2006/table">
            <a:tbl>
              <a:tblPr/>
              <a:tblGrid>
                <a:gridCol w="9144000">
                  <a:extLst>
                    <a:ext uri="{9D8B030D-6E8A-4147-A177-3AD203B41FA5}">
                      <a16:colId xmlns:a16="http://schemas.microsoft.com/office/drawing/2014/main" val="20000"/>
                    </a:ext>
                  </a:extLst>
                </a:gridCol>
              </a:tblGrid>
              <a:tr h="734787">
                <a:tc>
                  <a:txBody>
                    <a:bodyPr/>
                    <a:lstStyle/>
                    <a:p>
                      <a:pPr algn="ctr" rtl="0">
                        <a:lnSpc>
                          <a:spcPct val="115000"/>
                        </a:lnSpc>
                        <a:spcAft>
                          <a:spcPts val="0"/>
                        </a:spcAft>
                      </a:pPr>
                      <a:r>
                        <a:rPr lang="en-US" sz="1500" b="1" dirty="0">
                          <a:solidFill>
                            <a:schemeClr val="bg1"/>
                          </a:solidFill>
                          <a:latin typeface="Times New Roman"/>
                          <a:ea typeface="Calibri"/>
                          <a:cs typeface="Arial"/>
                        </a:rPr>
                        <a:t>I. Knowledge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This factor measures the knowledge or equivalent training required to perform the position duties.</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0"/>
                  </a:ext>
                </a:extLst>
              </a:tr>
              <a:tr h="979713">
                <a:tc>
                  <a:txBody>
                    <a:bodyPr/>
                    <a:lstStyle/>
                    <a:p>
                      <a:pPr algn="ctr" rtl="0">
                        <a:lnSpc>
                          <a:spcPct val="115000"/>
                        </a:lnSpc>
                        <a:spcAft>
                          <a:spcPts val="0"/>
                        </a:spcAft>
                      </a:pPr>
                      <a:r>
                        <a:rPr lang="en-US" sz="1500" b="1" i="1" dirty="0">
                          <a:solidFill>
                            <a:schemeClr val="bg1"/>
                          </a:solidFill>
                          <a:latin typeface="Times New Roman"/>
                          <a:ea typeface="Calibri"/>
                          <a:cs typeface="Arial"/>
                        </a:rPr>
                        <a:t>First Degree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Use of reading and writing, adding and subtracting of whole numbers; following of instructions; use of fixed gauges, direct reading instruments and similar devices; where interpretation is not required.</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1"/>
                  </a:ext>
                </a:extLst>
              </a:tr>
              <a:tr h="1469571">
                <a:tc>
                  <a:txBody>
                    <a:bodyPr/>
                    <a:lstStyle/>
                    <a:p>
                      <a:pPr algn="ctr" rtl="0">
                        <a:lnSpc>
                          <a:spcPct val="115000"/>
                        </a:lnSpc>
                        <a:spcAft>
                          <a:spcPts val="0"/>
                        </a:spcAft>
                      </a:pPr>
                      <a:r>
                        <a:rPr lang="en-US" sz="1500" b="1" i="1" dirty="0">
                          <a:solidFill>
                            <a:schemeClr val="bg1"/>
                          </a:solidFill>
                          <a:latin typeface="Times New Roman"/>
                          <a:ea typeface="Calibri"/>
                          <a:cs typeface="Arial"/>
                        </a:rPr>
                        <a:t>Second Degree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Use of addition, subtraction, multiplication, and division of numbers including decimals and fractions; simple use of formulas, charts, tables, drawings, specifications, schedules, wiring diagrams; use of adjustable measuring instruments; checking of reports, forms, records and comparable data; where interpretation is required.</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2"/>
                  </a:ext>
                </a:extLst>
              </a:tr>
              <a:tr h="979713">
                <a:tc>
                  <a:txBody>
                    <a:bodyPr/>
                    <a:lstStyle/>
                    <a:p>
                      <a:pPr algn="ctr" rtl="0">
                        <a:lnSpc>
                          <a:spcPct val="115000"/>
                        </a:lnSpc>
                        <a:spcAft>
                          <a:spcPts val="0"/>
                        </a:spcAft>
                      </a:pPr>
                      <a:r>
                        <a:rPr lang="en-US" sz="1500" b="1" i="1" dirty="0">
                          <a:solidFill>
                            <a:schemeClr val="bg1"/>
                          </a:solidFill>
                          <a:latin typeface="Times New Roman"/>
                          <a:ea typeface="Calibri"/>
                          <a:cs typeface="Arial"/>
                        </a:rPr>
                        <a:t>Third Degree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Use of mathematics together with the use of complicated drawings, specifications, charts, tables; various types of precision measuring instruments. Equivalent to 1 to 3 years applied trades training in a particular or specialized occupation.</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3"/>
                  </a:ext>
                </a:extLst>
              </a:tr>
              <a:tr h="1224642">
                <a:tc>
                  <a:txBody>
                    <a:bodyPr/>
                    <a:lstStyle/>
                    <a:p>
                      <a:pPr algn="ctr" rtl="0">
                        <a:lnSpc>
                          <a:spcPct val="115000"/>
                        </a:lnSpc>
                        <a:spcAft>
                          <a:spcPts val="0"/>
                        </a:spcAft>
                      </a:pPr>
                      <a:r>
                        <a:rPr lang="en-US" sz="1500" b="1" i="1" dirty="0">
                          <a:solidFill>
                            <a:schemeClr val="bg1"/>
                          </a:solidFill>
                          <a:latin typeface="Times New Roman"/>
                          <a:ea typeface="Calibri"/>
                          <a:cs typeface="Arial"/>
                        </a:rPr>
                        <a:t>Fourth Degree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Use of advanced trades mathematics, together with the use of complicated drawings, specifications, charts, tables, handbook formulas; all varieties of precision measuring instruments. Equivalent to complete accredited apprenticeship in a recognized trade, craft, or occupation; or equivalent to a 2- year technical college education.</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4"/>
                  </a:ext>
                </a:extLst>
              </a:tr>
              <a:tr h="1469571">
                <a:tc>
                  <a:txBody>
                    <a:bodyPr/>
                    <a:lstStyle/>
                    <a:p>
                      <a:pPr algn="ctr" rtl="0">
                        <a:lnSpc>
                          <a:spcPct val="115000"/>
                        </a:lnSpc>
                        <a:spcAft>
                          <a:spcPts val="0"/>
                        </a:spcAft>
                      </a:pPr>
                      <a:r>
                        <a:rPr lang="en-US" sz="1500" b="1" i="1" dirty="0">
                          <a:solidFill>
                            <a:schemeClr val="bg1"/>
                          </a:solidFill>
                          <a:latin typeface="Times New Roman"/>
                          <a:ea typeface="Calibri"/>
                          <a:cs typeface="Arial"/>
                        </a:rPr>
                        <a:t>Fifth Degree</a:t>
                      </a:r>
                      <a:endParaRPr lang="en-US" sz="1500" b="1" dirty="0">
                        <a:solidFill>
                          <a:schemeClr val="bg1"/>
                        </a:solidFill>
                        <a:latin typeface="Calibri"/>
                        <a:ea typeface="Calibri"/>
                        <a:cs typeface="Arial"/>
                      </a:endParaRPr>
                    </a:p>
                    <a:p>
                      <a:pPr algn="just" rtl="0">
                        <a:lnSpc>
                          <a:spcPct val="115000"/>
                        </a:lnSpc>
                        <a:spcAft>
                          <a:spcPts val="0"/>
                        </a:spcAft>
                      </a:pPr>
                      <a:r>
                        <a:rPr lang="en-US" sz="1500" b="1" dirty="0">
                          <a:solidFill>
                            <a:schemeClr val="bg1"/>
                          </a:solidFill>
                          <a:latin typeface="Times New Roman"/>
                          <a:ea typeface="Calibri"/>
                          <a:cs typeface="Arial"/>
                        </a:rPr>
                        <a:t>Use of higher mathematics involved in the application of engineering principles and the performance of related practical operations, together with a comprehensive knowledge of the theories and practices of mechanical, electrical, chemical, civil or like engineering field. Equivalent to complete 4 years of technical college or university education</a:t>
                      </a:r>
                      <a:endParaRPr lang="en-US" sz="1500" b="1" dirty="0">
                        <a:solidFill>
                          <a:schemeClr val="bg1"/>
                        </a:solidFill>
                        <a:latin typeface="Calibri"/>
                        <a:ea typeface="Calibri"/>
                        <a:cs typeface="Arial"/>
                      </a:endParaRPr>
                    </a:p>
                  </a:txBody>
                  <a:tcPr marL="47329" marR="473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0005"/>
                  </a:ext>
                </a:extLst>
              </a:tr>
            </a:tbl>
          </a:graphicData>
        </a:graphic>
      </p:graphicFrame>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2976" y="1428736"/>
            <a:ext cx="7500990" cy="407196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a:t>Some plans employ 2D grids to define degrees. For example, in the Hay plan, degrees of the factor know-how are described by four levels of managerial know-how (limited, related, diverse, and comprehensive) and eight levels of technical know-how (ranging from professional mastery through elementary vocational). An evaluator may select among at least 32 (4 * 8) different combinations of managerial and technical know-how to evaluate a job.</a:t>
            </a:r>
          </a:p>
          <a:p>
            <a:pPr algn="ctr"/>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Establish Factor Weights</a:t>
            </a:r>
            <a:endParaRPr lang="ar-DZ" dirty="0"/>
          </a:p>
        </p:txBody>
      </p:sp>
      <p:sp>
        <p:nvSpPr>
          <p:cNvPr id="3" name="Espace réservé du contenu 2"/>
          <p:cNvSpPr>
            <a:spLocks noGrp="1"/>
          </p:cNvSpPr>
          <p:nvPr>
            <p:ph idx="1"/>
          </p:nvPr>
        </p:nvSpPr>
        <p:spPr/>
        <p:txBody>
          <a:bodyPr/>
          <a:lstStyle/>
          <a:p>
            <a:pPr algn="just" rtl="0"/>
            <a:r>
              <a:rPr lang="en-US" b="1" dirty="0" smtClean="0"/>
              <a:t>different weights reflect differences in importance attached to each factor by the employer. </a:t>
            </a:r>
            <a:endParaRPr lang="ar-DZ" b="1" dirty="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i="1" dirty="0" smtClean="0"/>
              <a:t>Methods of Establish Factor Weights</a:t>
            </a:r>
            <a:endParaRPr lang="ar-DZ" dirty="0"/>
          </a:p>
        </p:txBody>
      </p:sp>
      <p:sp>
        <p:nvSpPr>
          <p:cNvPr id="3" name="Espace réservé du texte 2"/>
          <p:cNvSpPr>
            <a:spLocks noGrp="1"/>
          </p:cNvSpPr>
          <p:nvPr>
            <p:ph type="body" idx="1"/>
          </p:nvPr>
        </p:nvSpPr>
        <p:spPr/>
        <p:txBody>
          <a:bodyPr>
            <a:normAutofit/>
          </a:bodyPr>
          <a:lstStyle/>
          <a:p>
            <a:pPr algn="ctr" rtl="0"/>
            <a:r>
              <a:rPr lang="en-US" sz="2800" b="1" dirty="0" smtClean="0"/>
              <a:t>committee judgment</a:t>
            </a:r>
            <a:endParaRPr lang="ar-DZ" sz="2800" b="1" dirty="0"/>
          </a:p>
        </p:txBody>
      </p:sp>
      <p:sp>
        <p:nvSpPr>
          <p:cNvPr id="4" name="Espace réservé du texte 3"/>
          <p:cNvSpPr>
            <a:spLocks noGrp="1"/>
          </p:cNvSpPr>
          <p:nvPr>
            <p:ph type="body" sz="half" idx="3"/>
          </p:nvPr>
        </p:nvSpPr>
        <p:spPr/>
        <p:txBody>
          <a:bodyPr>
            <a:normAutofit/>
          </a:bodyPr>
          <a:lstStyle/>
          <a:p>
            <a:pPr algn="ctr" rtl="0"/>
            <a:r>
              <a:rPr lang="en-US" sz="3200" b="1" dirty="0" smtClean="0"/>
              <a:t>statistical analysis.</a:t>
            </a:r>
            <a:endParaRPr lang="ar-DZ" sz="3200" b="1" dirty="0"/>
          </a:p>
        </p:txBody>
      </p:sp>
      <p:sp>
        <p:nvSpPr>
          <p:cNvPr id="5" name="Espace réservé du contenu 4"/>
          <p:cNvSpPr>
            <a:spLocks noGrp="1"/>
          </p:cNvSpPr>
          <p:nvPr>
            <p:ph sz="quarter" idx="2"/>
          </p:nvPr>
        </p:nvSpPr>
        <p:spPr/>
        <p:txBody>
          <a:bodyPr/>
          <a:lstStyle/>
          <a:p>
            <a:pPr algn="just" rtl="0"/>
            <a:r>
              <a:rPr lang="en-US" b="1" dirty="0" smtClean="0"/>
              <a:t>a standing compensation committee or a team of employees is asked to allocate 100% of value among the factors. Some structured decision process such as Delphi or other nominal group technique may be used to facilitate consensus. </a:t>
            </a:r>
            <a:endParaRPr lang="ar-DZ" b="1" dirty="0"/>
          </a:p>
        </p:txBody>
      </p:sp>
      <p:sp>
        <p:nvSpPr>
          <p:cNvPr id="6" name="Espace réservé du contenu 5"/>
          <p:cNvSpPr>
            <a:spLocks noGrp="1"/>
          </p:cNvSpPr>
          <p:nvPr>
            <p:ph sz="quarter" idx="4"/>
          </p:nvPr>
        </p:nvSpPr>
        <p:spPr/>
        <p:txBody>
          <a:bodyPr>
            <a:normAutofit/>
          </a:bodyPr>
          <a:lstStyle/>
          <a:p>
            <a:pPr algn="just" rtl="0"/>
            <a:r>
              <a:rPr lang="en-US" b="1" dirty="0" smtClean="0"/>
              <a:t>It typically utilizes multiple regression analysis. The criterion is usually the pay rate for benchmark jobs, and the predictors are the jobs’ degree levels on each of the factors.</a:t>
            </a:r>
          </a:p>
          <a:p>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fade">
                                      <p:cBhvr>
                                        <p:cTn id="18" dur="2000"/>
                                        <p:tgtEl>
                                          <p:spTgt spid="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Effect transition="in" filter="box(in)">
                                      <p:cBhvr>
                                        <p:cTn id="23" dur="500"/>
                                        <p:tgtEl>
                                          <p:spTgt spid="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 calcmode="lin" valueType="num">
                                      <p:cBhvr additive="base">
                                        <p:cTn id="2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P spid="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Evaluate Jobs</a:t>
            </a: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b="1" dirty="0" smtClean="0"/>
              <a:t>To translate weights and factor scales into actual job points, the maximum number of points to be used in the system is first divided among the factors according to their weights. </a:t>
            </a:r>
          </a:p>
          <a:p>
            <a:pPr algn="just" rtl="0"/>
            <a:r>
              <a:rPr lang="en-US" b="1" dirty="0" smtClean="0"/>
              <a:t>The points for each factor are then attached to that factor’s scale. </a:t>
            </a:r>
          </a:p>
          <a:p>
            <a:pPr algn="just" rtl="0"/>
            <a:r>
              <a:rPr lang="en-US" b="1" dirty="0" smtClean="0"/>
              <a:t>Each job’s relative value, and hence its location in the pay structure, is determined by the total points assigned to it. A job’s total point value is the sum of the numerical values for each degree of compensable factor that the job possesses. </a:t>
            </a:r>
          </a:p>
          <a:p>
            <a:pPr algn="just" rtl="0"/>
            <a:endParaRPr lang="en-US" dirty="0" smtClean="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1785926"/>
            <a:ext cx="7215238" cy="300039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t>For example, if a factor is weighted 20% in a 500- point system, then a total of 100 points is assigned to this factor; and if there are five degrees on the factor, then each degree is worth 20 points.</a:t>
            </a:r>
            <a:endParaRPr lang="ar-DZ" sz="2800" b="1" dirty="0" smtClean="0"/>
          </a:p>
          <a:p>
            <a:pPr algn="ctr"/>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i="1" dirty="0" smtClean="0"/>
              <a:t>Evaluate Jobs EXAMPLE</a:t>
            </a:r>
            <a:endParaRPr lang="ar-DZ" dirty="0"/>
          </a:p>
        </p:txBody>
      </p:sp>
      <p:pic>
        <p:nvPicPr>
          <p:cNvPr id="6" name="Image 5"/>
          <p:cNvPicPr/>
          <p:nvPr/>
        </p:nvPicPr>
        <p:blipFill>
          <a:blip r:embed="rId2"/>
          <a:srcRect/>
          <a:stretch>
            <a:fillRect/>
          </a:stretch>
        </p:blipFill>
        <p:spPr bwMode="auto">
          <a:xfrm>
            <a:off x="0" y="1214422"/>
            <a:ext cx="9143999" cy="3214710"/>
          </a:xfrm>
          <a:prstGeom prst="rect">
            <a:avLst/>
          </a:prstGeom>
          <a:noFill/>
          <a:ln w="9525">
            <a:noFill/>
            <a:miter lim="800000"/>
            <a:headEnd/>
            <a:tailEnd/>
          </a:ln>
        </p:spPr>
      </p:pic>
      <p:sp>
        <p:nvSpPr>
          <p:cNvPr id="7" name="Rectangle 6"/>
          <p:cNvSpPr/>
          <p:nvPr/>
        </p:nvSpPr>
        <p:spPr>
          <a:xfrm>
            <a:off x="0" y="4572008"/>
            <a:ext cx="9144000" cy="228599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0"/>
            <a:r>
              <a:rPr lang="en-US" sz="2400" b="1" dirty="0"/>
              <a:t>the above example, skills required carries a greater weight (40% of the total points) for this employer than does working conditions (10% of the total points). Thus, a job’s 240 total points may result from two degrees of skills required (2 * 40 = 80), three each of effort required (3 * 30 = 90) and responsibility (3 * 20 = 60), and one of working conditions (1 *10 = 10); (80 + 90 + 60 + 10 = 240).</a:t>
            </a:r>
            <a:endParaRPr lang="ar-DZ" sz="2400" b="1"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heckerboard(across)">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heel(4)">
                                      <p:cBhvr>
                                        <p:cTn id="18"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a:r>
              <a:rPr lang="fr-FR" dirty="0" err="1" smtClean="0"/>
              <a:t>Thank</a:t>
            </a:r>
            <a:r>
              <a:rPr lang="fr-FR" dirty="0" smtClean="0"/>
              <a:t> </a:t>
            </a:r>
            <a:r>
              <a:rPr lang="fr-FR" dirty="0" err="1" smtClean="0"/>
              <a:t>you</a:t>
            </a:r>
            <a:r>
              <a:rPr lang="fr-FR" dirty="0" smtClean="0"/>
              <a:t> for </a:t>
            </a:r>
            <a:r>
              <a:rPr lang="fr-FR" dirty="0" err="1" smtClean="0"/>
              <a:t>your</a:t>
            </a:r>
            <a:r>
              <a:rPr lang="fr-FR" dirty="0" smtClean="0"/>
              <a:t> attention</a:t>
            </a:r>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1" nodeType="clickEffect">
                                  <p:stCondLst>
                                    <p:cond delay="0"/>
                                  </p:stCondLst>
                                  <p:childTnLst>
                                    <p:animRot by="21600000">
                                      <p:cBhvr>
                                        <p:cTn id="11" dur="2000" fill="hold"/>
                                        <p:tgtEl>
                                          <p:spTgt spid="3"/>
                                        </p:tgtEl>
                                        <p:attrNameLst>
                                          <p:attrName>r</p:attrName>
                                        </p:attrNameLst>
                                      </p:cBhvr>
                                    </p:animRot>
                                  </p:childTnLst>
                                </p:cTn>
                              </p:par>
                            </p:childTnLst>
                          </p:cTn>
                        </p:par>
                      </p:childTnLst>
                    </p:cTn>
                  </p:par>
                  <p:par>
                    <p:cTn id="12" fill="hold">
                      <p:stCondLst>
                        <p:cond delay="indefinite"/>
                      </p:stCondLst>
                      <p:childTnLst>
                        <p:par>
                          <p:cTn id="13" fill="hold">
                            <p:stCondLst>
                              <p:cond delay="0"/>
                            </p:stCondLst>
                            <p:childTnLst>
                              <p:par>
                                <p:cTn id="14" presetID="4" presetClass="exit" presetSubtype="16" fill="hold" grpId="2" nodeType="clickEffect">
                                  <p:stCondLst>
                                    <p:cond delay="0"/>
                                  </p:stCondLst>
                                  <p:childTnLst>
                                    <p:animEffect transition="out" filter="box(in)">
                                      <p:cBhvr>
                                        <p:cTn id="15" dur="500"/>
                                        <p:tgtEl>
                                          <p:spTgt spid="3"/>
                                        </p:tgtEl>
                                      </p:cBhvr>
                                    </p:animEffect>
                                    <p:set>
                                      <p:cBhvr>
                                        <p:cTn id="16"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3" grpId="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a:t>Job </a:t>
            </a:r>
            <a:r>
              <a:rPr lang="en-US" b="1" dirty="0" smtClean="0"/>
              <a:t>evaluation</a:t>
            </a:r>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grpId="1" nodeType="clickEffect">
                                  <p:stCondLst>
                                    <p:cond delay="0"/>
                                  </p:stCondLst>
                                  <p:childTnLst>
                                    <p:animScale>
                                      <p:cBhvr>
                                        <p:cTn id="12"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Job evaluation definition</a:t>
            </a:r>
            <a:endParaRPr lang="ar-DZ" dirty="0"/>
          </a:p>
        </p:txBody>
      </p:sp>
      <p:sp>
        <p:nvSpPr>
          <p:cNvPr id="3" name="Espace réservé du contenu 2"/>
          <p:cNvSpPr>
            <a:spLocks noGrp="1"/>
          </p:cNvSpPr>
          <p:nvPr>
            <p:ph idx="1"/>
          </p:nvPr>
        </p:nvSpPr>
        <p:spPr/>
        <p:txBody>
          <a:bodyPr/>
          <a:lstStyle/>
          <a:p>
            <a:pPr algn="just" rtl="0"/>
            <a:r>
              <a:rPr lang="en-US" dirty="0"/>
              <a:t>Job evaluation is a systematic process for defining the relative worth or size of jobs within an organization in order to establish internal relativities.</a:t>
            </a:r>
          </a:p>
          <a:p>
            <a:endParaRPr lang="ar-DZ"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Job Evaluation Process</a:t>
            </a:r>
            <a:endParaRPr lang="ar-DZ" dirty="0"/>
          </a:p>
        </p:txBody>
      </p:sp>
      <p:graphicFrame>
        <p:nvGraphicFramePr>
          <p:cNvPr id="4" name="Espace réservé du contenu 3"/>
          <p:cNvGraphicFramePr>
            <a:graphicFrameLocks noGrp="1"/>
          </p:cNvGraphicFramePr>
          <p:nvPr>
            <p:ph idx="1"/>
          </p:nvPr>
        </p:nvGraphicFramePr>
        <p:xfrm>
          <a:off x="457200" y="1357298"/>
          <a:ext cx="8229600" cy="50006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Job Description &amp; </a:t>
            </a:r>
            <a:r>
              <a:rPr lang="fr-FR" dirty="0" err="1" smtClean="0"/>
              <a:t>Specification</a:t>
            </a:r>
            <a:endParaRPr lang="ar-DZ" dirty="0"/>
          </a:p>
        </p:txBody>
      </p:sp>
      <p:graphicFrame>
        <p:nvGraphicFramePr>
          <p:cNvPr id="5" name="Espace réservé du contenu 4"/>
          <p:cNvGraphicFramePr>
            <a:graphicFrameLocks noGrp="1"/>
          </p:cNvGraphicFramePr>
          <p:nvPr>
            <p:ph idx="1"/>
          </p:nvPr>
        </p:nvGraphicFramePr>
        <p:xfrm>
          <a:off x="457200" y="1600200"/>
          <a:ext cx="8229600" cy="50435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1" algn="ctr" rtl="1">
              <a:spcBef>
                <a:spcPct val="0"/>
              </a:spcBef>
            </a:pPr>
            <a:r>
              <a:rPr lang="fr-FR" sz="2800" b="1" dirty="0" smtClean="0"/>
              <a:t> </a:t>
            </a:r>
            <a:r>
              <a:rPr lang="en-US" sz="2800" b="1" dirty="0" smtClean="0"/>
              <a:t>TRADITIONAL JOB EVALUATION METHODS</a:t>
            </a:r>
            <a:endParaRPr lang="ar-DZ" sz="2800" dirty="0"/>
          </a:p>
        </p:txBody>
      </p:sp>
      <p:graphicFrame>
        <p:nvGraphicFramePr>
          <p:cNvPr id="4" name="Espace réservé du contenu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a:t>Ranking Method</a:t>
            </a:r>
            <a:endParaRPr lang="ar-DZ" dirty="0"/>
          </a:p>
        </p:txBody>
      </p:sp>
      <p:graphicFrame>
        <p:nvGraphicFramePr>
          <p:cNvPr id="4" name="Espace réservé du contenu 3"/>
          <p:cNvGraphicFramePr>
            <a:graphicFrameLocks noGrp="1"/>
          </p:cNvGraphicFramePr>
          <p:nvPr>
            <p:ph idx="1"/>
          </p:nvPr>
        </p:nvGraphicFramePr>
        <p:xfrm>
          <a:off x="304800" y="1617682"/>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romenade">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romenade">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1082</TotalTime>
  <Words>2244</Words>
  <Application>Microsoft Office PowerPoint</Application>
  <PresentationFormat>Affichage à l'écran (4:3)</PresentationFormat>
  <Paragraphs>356</Paragraphs>
  <Slides>39</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39</vt:i4>
      </vt:variant>
    </vt:vector>
  </HeadingPairs>
  <TitlesOfParts>
    <vt:vector size="47" baseType="lpstr">
      <vt:lpstr>Arial</vt:lpstr>
      <vt:lpstr>Calibri</vt:lpstr>
      <vt:lpstr>Franklin Gothic Book</vt:lpstr>
      <vt:lpstr>Franklin Gothic Medium</vt:lpstr>
      <vt:lpstr>Tahoma</vt:lpstr>
      <vt:lpstr>Times New Roman</vt:lpstr>
      <vt:lpstr>Wingdings 2</vt:lpstr>
      <vt:lpstr>Promenade</vt:lpstr>
      <vt:lpstr>Lecture 4: Job Evaluation and Wages Structure (part 1)</vt:lpstr>
      <vt:lpstr>Learning Objectives</vt:lpstr>
      <vt:lpstr>Wage Determination Process</vt:lpstr>
      <vt:lpstr>Job evaluation</vt:lpstr>
      <vt:lpstr>Job evaluation definition</vt:lpstr>
      <vt:lpstr>Job Evaluation Process</vt:lpstr>
      <vt:lpstr>Job Description &amp; Specification</vt:lpstr>
      <vt:lpstr> TRADITIONAL JOB EVALUATION METHODS</vt:lpstr>
      <vt:lpstr>Ranking Method</vt:lpstr>
      <vt:lpstr> Simple ranking </vt:lpstr>
      <vt:lpstr>Alternation ranking </vt:lpstr>
      <vt:lpstr>Alternation rankinG EXAMPLE </vt:lpstr>
      <vt:lpstr>paired comparison RANKING</vt:lpstr>
      <vt:lpstr>EXAMPLE  paired comparison RANKING</vt:lpstr>
      <vt:lpstr>Classification Method</vt:lpstr>
      <vt:lpstr>Classification Method</vt:lpstr>
      <vt:lpstr>Factor Comparison Method</vt:lpstr>
      <vt:lpstr>Conduct Job Analysis </vt:lpstr>
      <vt:lpstr>Select Benchmark Jobs </vt:lpstr>
      <vt:lpstr>Rank Benchmark Jobs on Each Factor </vt:lpstr>
      <vt:lpstr>Allocate Benchmark Jobs Wages across Factors </vt:lpstr>
      <vt:lpstr>Rankings the wage allocated to each compensable factor.</vt:lpstr>
      <vt:lpstr>Compare Factor and Wage-Allocation Ranks </vt:lpstr>
      <vt:lpstr>Construct Job Comparison Scale </vt:lpstr>
      <vt:lpstr>Apply the Scale</vt:lpstr>
      <vt:lpstr>Point Method</vt:lpstr>
      <vt:lpstr>Compensable factors characteristics</vt:lpstr>
      <vt:lpstr>Compensable factors characteristics</vt:lpstr>
      <vt:lpstr> Choose Compensable Factors</vt:lpstr>
      <vt:lpstr> Choose Compensable Factors</vt:lpstr>
      <vt:lpstr>Establish Factor Scales</vt:lpstr>
      <vt:lpstr>Présentation PowerPoint</vt:lpstr>
      <vt:lpstr>Présentation PowerPoint</vt:lpstr>
      <vt:lpstr>Establish Factor Weights</vt:lpstr>
      <vt:lpstr>Methods of Establish Factor Weights</vt:lpstr>
      <vt:lpstr>Evaluate Jobs</vt:lpstr>
      <vt:lpstr>Présentation PowerPoint</vt:lpstr>
      <vt:lpstr>Evaluate Jobs EXAMPLE</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tst</dc:creator>
  <cp:lastModifiedBy>hp</cp:lastModifiedBy>
  <cp:revision>38</cp:revision>
  <dcterms:created xsi:type="dcterms:W3CDTF">2023-03-26T11:39:37Z</dcterms:created>
  <dcterms:modified xsi:type="dcterms:W3CDTF">2025-11-18T20:50:08Z</dcterms:modified>
</cp:coreProperties>
</file>