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90" r:id="rId2"/>
    <p:sldId id="289" r:id="rId3"/>
    <p:sldId id="256" r:id="rId4"/>
    <p:sldId id="300" r:id="rId5"/>
    <p:sldId id="268" r:id="rId6"/>
    <p:sldId id="292" r:id="rId7"/>
    <p:sldId id="293" r:id="rId8"/>
    <p:sldId id="294" r:id="rId9"/>
    <p:sldId id="295" r:id="rId10"/>
    <p:sldId id="297" r:id="rId11"/>
    <p:sldId id="298" r:id="rId12"/>
    <p:sldId id="299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88FE"/>
    <a:srgbClr val="D290F6"/>
    <a:srgbClr val="66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0" autoAdjust="0"/>
    <p:restoredTop sz="94708" autoAdjust="0"/>
  </p:normalViewPr>
  <p:slideViewPr>
    <p:cSldViewPr>
      <p:cViewPr varScale="1"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47664" y="404664"/>
            <a:ext cx="68590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4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جامعة محمد خيضر بسكرة</a:t>
            </a:r>
            <a:endParaRPr lang="fr-FR" sz="4400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979712" y="1772816"/>
            <a:ext cx="617220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DZ" sz="32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كلية العلوم الانسانية والاجتماعية</a:t>
            </a:r>
            <a:endParaRPr lang="fr-FR" sz="32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2987824" y="2924944"/>
            <a:ext cx="432048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200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قسم العلوم الاجتماعية</a:t>
            </a:r>
            <a:endParaRPr lang="fr-FR" sz="3200" dirty="0">
              <a:solidFill>
                <a:srgbClr val="00B05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3105545" y="4077072"/>
            <a:ext cx="432048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2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شعبة علم الاجتماع</a:t>
            </a:r>
            <a:endParaRPr lang="fr-FR" sz="32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3105545" y="5229200"/>
            <a:ext cx="432048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2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السنة </a:t>
            </a:r>
            <a:r>
              <a:rPr lang="ar-DZ" sz="32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الجامعية:2025/2026</a:t>
            </a:r>
            <a:endParaRPr lang="fr-FR" sz="32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362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408712" cy="648072"/>
          </a:xfrm>
        </p:spPr>
        <p:txBody>
          <a:bodyPr>
            <a:noAutofit/>
          </a:bodyPr>
          <a:lstStyle/>
          <a:p>
            <a:pPr algn="ctr" rtl="1"/>
            <a:r>
              <a:rPr lang="ar-DZ" sz="32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محتويات المقياس</a:t>
            </a:r>
            <a:endParaRPr lang="fr-FR" sz="3200" b="1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716016" y="2460305"/>
            <a:ext cx="4010694" cy="6974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ثانيا- خطوات اجراء الاضراب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899592" y="980728"/>
            <a:ext cx="6912768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المحور السادس: الاضراب</a:t>
            </a:r>
            <a:endParaRPr lang="fr-FR" sz="32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5652120" y="3157802"/>
            <a:ext cx="309634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ثالثا- اشكال الاضراب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3779912" y="3861048"/>
            <a:ext cx="496855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رابعا- القطاعات الممنوعة من الاضراب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5652120" y="1735882"/>
            <a:ext cx="3074590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أولا- تعريف الاضراب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3331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10" grpId="0" animBg="1"/>
      <p:bldP spid="11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408712" cy="648072"/>
          </a:xfrm>
        </p:spPr>
        <p:txBody>
          <a:bodyPr>
            <a:noAutofit/>
          </a:bodyPr>
          <a:lstStyle/>
          <a:p>
            <a:pPr algn="ctr" rtl="1"/>
            <a:r>
              <a:rPr lang="ar-DZ" sz="32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محتويات المقياس</a:t>
            </a:r>
            <a:endParaRPr lang="fr-FR" sz="3200" b="1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796136" y="2460306"/>
            <a:ext cx="2930574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ثانيا- أنواع البطالة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899592" y="980728"/>
            <a:ext cx="6912768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المحور السابع: البطالة</a:t>
            </a:r>
            <a:endParaRPr lang="fr-FR" sz="32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3851920" y="3157803"/>
            <a:ext cx="489654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ثالثا- احصاءات البطالة في الجزائر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4211960" y="3861048"/>
            <a:ext cx="4536504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رابعا- أسباب البطالة في الجزائر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5652120" y="1735882"/>
            <a:ext cx="3074590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أولا- تعريف البطالة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338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10" grpId="0" animBg="1"/>
      <p:bldP spid="11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408712" cy="648072"/>
          </a:xfrm>
        </p:spPr>
        <p:txBody>
          <a:bodyPr>
            <a:noAutofit/>
          </a:bodyPr>
          <a:lstStyle/>
          <a:p>
            <a:pPr algn="ctr" rtl="1"/>
            <a:r>
              <a:rPr lang="ar-DZ" sz="32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محتويات المقياس</a:t>
            </a:r>
            <a:endParaRPr lang="fr-FR" sz="3200" b="1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499992" y="2460306"/>
            <a:ext cx="422671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ثانيا- أنماط الحراك الاجتماعي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899592" y="980728"/>
            <a:ext cx="6912768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المحور الثامن: الحراك المهني</a:t>
            </a:r>
            <a:endParaRPr lang="fr-FR" sz="32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716016" y="3157803"/>
            <a:ext cx="4032448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ثالثا- أشكال الحراك المهني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5652120" y="1735882"/>
            <a:ext cx="3074590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أولا- مدخل مفاهيمي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260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10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47664" y="404664"/>
            <a:ext cx="68590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4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مقياس: سوق العمل في الجزائر</a:t>
            </a:r>
            <a:endParaRPr lang="fr-FR" sz="4400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979712" y="1700808"/>
            <a:ext cx="617220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2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مستوى: الثانية ماستر علم اجتماع التنظيم</a:t>
            </a:r>
            <a:endParaRPr lang="fr-FR" sz="32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2987824" y="4653136"/>
            <a:ext cx="432048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200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إعداد: </a:t>
            </a:r>
            <a:r>
              <a:rPr lang="ar-DZ" sz="3200" dirty="0" err="1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DZ" sz="3200" i="1" dirty="0" err="1" smtClean="0">
                <a:solidFill>
                  <a:srgbClr val="00B050"/>
                </a:solidFill>
              </a:rPr>
              <a:t>.</a:t>
            </a:r>
            <a:r>
              <a:rPr lang="ar-DZ" sz="3200" dirty="0" err="1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د</a:t>
            </a:r>
            <a:r>
              <a:rPr lang="ar-DZ" sz="3200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/ كلثوم مسعودي</a:t>
            </a:r>
            <a:endParaRPr lang="fr-FR" sz="3200" dirty="0">
              <a:solidFill>
                <a:srgbClr val="00B05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2132112" y="2996952"/>
            <a:ext cx="617220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DZ" sz="3200" b="1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التخصص: علم اجتماع التنظيم والعمل</a:t>
            </a:r>
            <a:endParaRPr lang="fr-FR" sz="3200" b="1" dirty="0">
              <a:solidFill>
                <a:srgbClr val="00B05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6624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2"/>
          <p:cNvSpPr txBox="1">
            <a:spLocks/>
          </p:cNvSpPr>
          <p:nvPr/>
        </p:nvSpPr>
        <p:spPr>
          <a:xfrm>
            <a:off x="4211960" y="2492896"/>
            <a:ext cx="432048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4000" dirty="0" smtClean="0">
                <a:solidFill>
                  <a:schemeClr val="accent1">
                    <a:lumMod val="75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تقديم المقياس</a:t>
            </a:r>
            <a:endParaRPr lang="fr-FR" sz="4000" dirty="0">
              <a:solidFill>
                <a:schemeClr val="accent1">
                  <a:lumMod val="75000"/>
                </a:schemeClr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7" name="Image 6" descr="Ingrid Vanderveldt عرض تقديمي لرجال الأعمال أنثى ، امرأة قوية, أشخاص,  كمبيوتر 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628800"/>
            <a:ext cx="1872208" cy="38164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562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47664" y="404664"/>
            <a:ext cx="6859096" cy="86409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4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الوحدة: وحدة التعليم الاساسية</a:t>
            </a:r>
            <a:endParaRPr lang="fr-FR" sz="4400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4977212" y="1700808"/>
            <a:ext cx="317470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DZ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السداسي: الثالث</a:t>
            </a:r>
            <a:endParaRPr lang="fr-FR" sz="32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1403648" y="4653136"/>
            <a:ext cx="5904656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200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طريقة التقييم: مراقبة مستمرة + </a:t>
            </a:r>
            <a:r>
              <a:rPr lang="ar-DZ" sz="3200" dirty="0" err="1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إمتحان</a:t>
            </a:r>
            <a:endParaRPr lang="fr-FR" sz="3200" dirty="0">
              <a:solidFill>
                <a:srgbClr val="FFC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5940152" y="2564904"/>
            <a:ext cx="236416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DZ" sz="3200" b="1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الرصيد: 05</a:t>
            </a:r>
            <a:endParaRPr lang="fr-FR" sz="3200" b="1" dirty="0">
              <a:solidFill>
                <a:srgbClr val="00B05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5940152" y="3501008"/>
            <a:ext cx="251656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DZ" sz="3200" b="1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المعامل: 02</a:t>
            </a:r>
            <a:endParaRPr lang="fr-FR" sz="3200" b="1" dirty="0">
              <a:solidFill>
                <a:srgbClr val="7030A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9189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408712" cy="648072"/>
          </a:xfrm>
        </p:spPr>
        <p:txBody>
          <a:bodyPr>
            <a:noAutofit/>
          </a:bodyPr>
          <a:lstStyle/>
          <a:p>
            <a:pPr algn="ctr" rtl="1"/>
            <a:r>
              <a:rPr lang="ar-DZ" sz="32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محتويات المقياس</a:t>
            </a:r>
            <a:endParaRPr lang="fr-FR" sz="3200" b="1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139952" y="2708920"/>
            <a:ext cx="458675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ثانيا- المفاهيم المرتبطة بسوق العمل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899592" y="980728"/>
            <a:ext cx="6912768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المحور الأول: مدخل مفاهيمي حول سوق العمل</a:t>
            </a:r>
            <a:endParaRPr lang="fr-FR" sz="32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1857450" y="3501008"/>
            <a:ext cx="689101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ثالثا- الاختلاف بين سوق العمل وسوق السلع والخدمات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3995936" y="4293096"/>
            <a:ext cx="4752528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رابعا- العوامل المؤثرة في سوق العمل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5364088" y="1916832"/>
            <a:ext cx="336262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أولا- تعريف سوق العمل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3563888" y="5085184"/>
            <a:ext cx="5184576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خامسا- </a:t>
            </a: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العرض والطلب في سوق العمل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161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10" grpId="0" animBg="1"/>
      <p:bldP spid="11" grpId="0" animBg="1"/>
      <p:bldP spid="13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408712" cy="648072"/>
          </a:xfrm>
        </p:spPr>
        <p:txBody>
          <a:bodyPr>
            <a:noAutofit/>
          </a:bodyPr>
          <a:lstStyle/>
          <a:p>
            <a:pPr algn="ctr" rtl="1"/>
            <a:r>
              <a:rPr lang="ar-DZ" sz="32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محتويات المقياس</a:t>
            </a:r>
            <a:endParaRPr lang="fr-FR" sz="3200" b="1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899592" y="980728"/>
            <a:ext cx="6912768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المحور الثاني: سياسات التكوين المهني في الجزائر</a:t>
            </a:r>
            <a:endParaRPr lang="fr-FR" sz="32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5652120" y="2276872"/>
            <a:ext cx="3074590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أولا- مدخل مفاهيمي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3275856" y="3212976"/>
            <a:ext cx="5472608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ثانيا- </a:t>
            </a: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سياسات التكوين المهني في الجزائر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7715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408712" cy="648072"/>
          </a:xfrm>
        </p:spPr>
        <p:txBody>
          <a:bodyPr>
            <a:noAutofit/>
          </a:bodyPr>
          <a:lstStyle/>
          <a:p>
            <a:pPr algn="ctr" rtl="1"/>
            <a:r>
              <a:rPr lang="ar-DZ" sz="32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محتويات المقياس</a:t>
            </a:r>
            <a:endParaRPr lang="fr-FR" sz="3200" b="1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355976" y="2460306"/>
            <a:ext cx="4370734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ثانيا- سياسة التشغيل في الجزائر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899592" y="980728"/>
            <a:ext cx="6912768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المحور الثالث: أجهزة التشغيل في الجزائر</a:t>
            </a:r>
            <a:endParaRPr lang="fr-FR" sz="32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355976" y="3157803"/>
            <a:ext cx="4392488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ثالثا- أجهزة التشغيل في الجزائر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5004048" y="1735882"/>
            <a:ext cx="372266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أولا- تعريف سياسة التشغيل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3298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10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408712" cy="648072"/>
          </a:xfrm>
        </p:spPr>
        <p:txBody>
          <a:bodyPr>
            <a:noAutofit/>
          </a:bodyPr>
          <a:lstStyle/>
          <a:p>
            <a:pPr algn="ctr" rtl="1"/>
            <a:r>
              <a:rPr lang="ar-DZ" sz="32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محتويات المقياس</a:t>
            </a:r>
            <a:endParaRPr lang="fr-FR" sz="3200" b="1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220072" y="2460306"/>
            <a:ext cx="350663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ثانيا- تنظيم مفتشية العمل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2051720" y="980728"/>
            <a:ext cx="5137695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المحور الرابع: مفتشية العمل</a:t>
            </a:r>
            <a:endParaRPr lang="fr-FR" sz="32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3635896" y="3157803"/>
            <a:ext cx="5112568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ثالثا- مهام مفتشية العمل واختصاصها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4620567" y="3861048"/>
            <a:ext cx="4127897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رابعا- صلاحيات مفتش العمل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4860032" y="1735882"/>
            <a:ext cx="3866678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أولا- التعريف بمفتشية العمل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237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10" grpId="0" animBg="1"/>
      <p:bldP spid="11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408712" cy="648072"/>
          </a:xfrm>
        </p:spPr>
        <p:txBody>
          <a:bodyPr>
            <a:noAutofit/>
          </a:bodyPr>
          <a:lstStyle/>
          <a:p>
            <a:pPr algn="ctr" rtl="1"/>
            <a:r>
              <a:rPr lang="ar-DZ" sz="32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محتويات المقياس</a:t>
            </a:r>
            <a:endParaRPr lang="fr-FR" sz="3200" b="1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563888" y="2460306"/>
            <a:ext cx="5162822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ثانيا- المفاهيم المرتبطة بالإدماج المهني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539552" y="980728"/>
            <a:ext cx="7920880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المحور الخامس: برامج الادماج المهني لحاملي الشهادات</a:t>
            </a:r>
            <a:endParaRPr lang="fr-FR" sz="32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60032" y="3157803"/>
            <a:ext cx="3888432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ثالثا- برامج الادماج المهني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5004048" y="1735882"/>
            <a:ext cx="3722662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أولا- تعريف الادماج المهني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8105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10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2537</TotalTime>
  <Words>253</Words>
  <Application>Microsoft Office PowerPoint</Application>
  <PresentationFormat>Affichage à l'écran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Oriel</vt:lpstr>
      <vt:lpstr>Présentation PowerPoint</vt:lpstr>
      <vt:lpstr>Présentation PowerPoint</vt:lpstr>
      <vt:lpstr>Présentation PowerPoint</vt:lpstr>
      <vt:lpstr>Présentation PowerPoint</vt:lpstr>
      <vt:lpstr>محتويات المقياس</vt:lpstr>
      <vt:lpstr>محتويات المقياس</vt:lpstr>
      <vt:lpstr>محتويات المقياس</vt:lpstr>
      <vt:lpstr>محتويات المقياس</vt:lpstr>
      <vt:lpstr>محتويات المقياس</vt:lpstr>
      <vt:lpstr>محتويات المقياس</vt:lpstr>
      <vt:lpstr>محتويات المقياس</vt:lpstr>
      <vt:lpstr>محتويات المقياس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مقياس: سوق العمل في الجزائر</dc:title>
  <dc:creator>VAIO</dc:creator>
  <cp:lastModifiedBy>VAIO</cp:lastModifiedBy>
  <cp:revision>39</cp:revision>
  <dcterms:created xsi:type="dcterms:W3CDTF">2024-01-03T10:13:51Z</dcterms:created>
  <dcterms:modified xsi:type="dcterms:W3CDTF">2025-10-25T20:01:32Z</dcterms:modified>
</cp:coreProperties>
</file>