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4">
  <p:sldMasterIdLst>
    <p:sldMasterId id="2147483648" r:id="rId1"/>
  </p:sldMasterIdLst>
  <p:sldIdLst>
    <p:sldId id="256" r:id="rId2"/>
    <p:sldId id="257" r:id="rId3"/>
    <p:sldId id="265" r:id="rId4"/>
    <p:sldId id="266" r:id="rId5"/>
    <p:sldId id="258" r:id="rId6"/>
    <p:sldId id="269" r:id="rId7"/>
    <p:sldId id="284" r:id="rId8"/>
    <p:sldId id="285" r:id="rId9"/>
    <p:sldId id="271" r:id="rId10"/>
    <p:sldId id="287" r:id="rId11"/>
    <p:sldId id="286" r:id="rId12"/>
    <p:sldId id="278" r:id="rId13"/>
    <p:sldId id="283" r:id="rId14"/>
    <p:sldId id="28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5B16"/>
    <a:srgbClr val="993300"/>
    <a:srgbClr val="79390D"/>
    <a:srgbClr val="652F0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0" d="100"/>
          <a:sy n="70"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A82B3C-3449-4202-B541-713524A953A2}" type="doc">
      <dgm:prSet loTypeId="urn:microsoft.com/office/officeart/2009/layout/CircleArrowProcess" loCatId="cycle" qsTypeId="urn:microsoft.com/office/officeart/2005/8/quickstyle/simple1" qsCatId="simple" csTypeId="urn:microsoft.com/office/officeart/2005/8/colors/accent5_2" csCatId="accent5" phldr="1"/>
      <dgm:spPr/>
      <dgm:t>
        <a:bodyPr/>
        <a:lstStyle/>
        <a:p>
          <a:endParaRPr lang="fr-FR"/>
        </a:p>
      </dgm:t>
    </dgm:pt>
    <dgm:pt modelId="{843B5CBE-3F3E-4DE8-B873-B8127A95F299}">
      <dgm:prSet phldrT="[Texte]" custT="1"/>
      <dgm:spPr/>
      <dgm:t>
        <a:bodyPr/>
        <a:lstStyle/>
        <a:p>
          <a:r>
            <a:rPr lang="ar-DZ" sz="2800" b="1" dirty="0">
              <a:solidFill>
                <a:schemeClr val="bg1"/>
              </a:solidFill>
              <a:latin typeface="Sakkal Majalla" panose="02000000000000000000" pitchFamily="2" charset="-78"/>
              <a:cs typeface="Sakkal Majalla" panose="02000000000000000000" pitchFamily="2" charset="-78"/>
            </a:rPr>
            <a:t>مفهوم </a:t>
          </a:r>
          <a:r>
            <a:rPr lang="ar-DZ" sz="2800" b="1" dirty="0" smtClean="0">
              <a:solidFill>
                <a:schemeClr val="bg1"/>
              </a:solidFill>
              <a:latin typeface="Sakkal Majalla" panose="02000000000000000000" pitchFamily="2" charset="-78"/>
              <a:cs typeface="Sakkal Majalla" panose="02000000000000000000" pitchFamily="2" charset="-78"/>
            </a:rPr>
            <a:t> الحجز التحفظي</a:t>
          </a:r>
          <a:endParaRPr lang="fr-FR" sz="2800" b="1" dirty="0">
            <a:solidFill>
              <a:schemeClr val="bg1"/>
            </a:solidFill>
            <a:latin typeface="Sakkal Majalla" panose="02000000000000000000" pitchFamily="2" charset="-78"/>
            <a:cs typeface="Sakkal Majalla" panose="02000000000000000000" pitchFamily="2" charset="-78"/>
          </a:endParaRPr>
        </a:p>
      </dgm:t>
    </dgm:pt>
    <dgm:pt modelId="{DC682E81-4B41-4016-916B-3AF8DD9B9DB7}" type="parTrans" cxnId="{71222C6C-24EF-4963-ABA9-BC06FC65B7C7}">
      <dgm:prSet/>
      <dgm:spPr/>
      <dgm:t>
        <a:bodyPr/>
        <a:lstStyle/>
        <a:p>
          <a:endParaRPr lang="fr-FR"/>
        </a:p>
      </dgm:t>
    </dgm:pt>
    <dgm:pt modelId="{2A0DFE07-615A-42FB-87BF-B1629997A143}" type="sibTrans" cxnId="{71222C6C-24EF-4963-ABA9-BC06FC65B7C7}">
      <dgm:prSet/>
      <dgm:spPr/>
      <dgm:t>
        <a:bodyPr/>
        <a:lstStyle/>
        <a:p>
          <a:endParaRPr lang="fr-FR"/>
        </a:p>
      </dgm:t>
    </dgm:pt>
    <dgm:pt modelId="{818BDF39-3403-4F0D-87C1-8318B4EED835}">
      <dgm:prSet phldrT="[Texte]" custT="1"/>
      <dgm:spPr/>
      <dgm:t>
        <a:bodyPr/>
        <a:lstStyle/>
        <a:p>
          <a:r>
            <a:rPr lang="ar-DZ" sz="2400" b="1" dirty="0" smtClean="0">
              <a:solidFill>
                <a:schemeClr val="bg1"/>
              </a:solidFill>
              <a:latin typeface="Sakkal Majalla" panose="02000000000000000000" pitchFamily="2" charset="-78"/>
              <a:cs typeface="Sakkal Majalla" panose="02000000000000000000" pitchFamily="2" charset="-78"/>
            </a:rPr>
            <a:t>الاطار القانوني للحجز التحفظي</a:t>
          </a:r>
          <a:endParaRPr lang="fr-FR" sz="2400" b="1" dirty="0">
            <a:solidFill>
              <a:schemeClr val="bg1"/>
            </a:solidFill>
            <a:latin typeface="Sakkal Majalla" panose="02000000000000000000" pitchFamily="2" charset="-78"/>
            <a:cs typeface="Sakkal Majalla" panose="02000000000000000000" pitchFamily="2" charset="-78"/>
          </a:endParaRPr>
        </a:p>
      </dgm:t>
    </dgm:pt>
    <dgm:pt modelId="{D3BC99DF-62AF-4905-B12E-900C7CED0BFC}" type="parTrans" cxnId="{070B8EB6-13B1-4FF5-A15B-E4B13DD3EA13}">
      <dgm:prSet/>
      <dgm:spPr/>
      <dgm:t>
        <a:bodyPr/>
        <a:lstStyle/>
        <a:p>
          <a:endParaRPr lang="fr-FR"/>
        </a:p>
      </dgm:t>
    </dgm:pt>
    <dgm:pt modelId="{BBB77A5B-8691-4E93-B905-0D9EBA902DFE}" type="sibTrans" cxnId="{070B8EB6-13B1-4FF5-A15B-E4B13DD3EA13}">
      <dgm:prSet/>
      <dgm:spPr/>
      <dgm:t>
        <a:bodyPr/>
        <a:lstStyle/>
        <a:p>
          <a:endParaRPr lang="fr-FR"/>
        </a:p>
      </dgm:t>
    </dgm:pt>
    <dgm:pt modelId="{5A7B5F86-1E6F-430C-BB3F-21EABF17366B}">
      <dgm:prSet phldrT="[Texte]" custT="1"/>
      <dgm:spPr/>
      <dgm:t>
        <a:bodyPr/>
        <a:lstStyle/>
        <a:p>
          <a:r>
            <a:rPr lang="ar-DZ" sz="2800" b="1" dirty="0" smtClean="0">
              <a:solidFill>
                <a:schemeClr val="bg1"/>
              </a:solidFill>
              <a:latin typeface="Sakkal Majalla" panose="02000000000000000000" pitchFamily="2" charset="-78"/>
              <a:cs typeface="Sakkal Majalla" panose="02000000000000000000" pitchFamily="2" charset="-78"/>
            </a:rPr>
            <a:t>خصائص الحجز التحفظي </a:t>
          </a:r>
          <a:endParaRPr lang="fr-FR" sz="2800" b="1" dirty="0">
            <a:solidFill>
              <a:schemeClr val="bg1"/>
            </a:solidFill>
            <a:latin typeface="Sakkal Majalla" panose="02000000000000000000" pitchFamily="2" charset="-78"/>
            <a:cs typeface="Sakkal Majalla" panose="02000000000000000000" pitchFamily="2" charset="-78"/>
          </a:endParaRPr>
        </a:p>
      </dgm:t>
    </dgm:pt>
    <dgm:pt modelId="{8BB9C8BC-D118-4910-A0AE-A067DDDC2DBF}" type="parTrans" cxnId="{6C1DF940-CD38-46E8-A88E-7696B346EF1A}">
      <dgm:prSet/>
      <dgm:spPr/>
      <dgm:t>
        <a:bodyPr/>
        <a:lstStyle/>
        <a:p>
          <a:endParaRPr lang="fr-FR"/>
        </a:p>
      </dgm:t>
    </dgm:pt>
    <dgm:pt modelId="{468D436A-CDB2-4046-AED4-CEDA64108E60}" type="sibTrans" cxnId="{6C1DF940-CD38-46E8-A88E-7696B346EF1A}">
      <dgm:prSet/>
      <dgm:spPr/>
      <dgm:t>
        <a:bodyPr/>
        <a:lstStyle/>
        <a:p>
          <a:endParaRPr lang="fr-FR"/>
        </a:p>
      </dgm:t>
    </dgm:pt>
    <dgm:pt modelId="{929754E4-4EAB-45EC-9B23-30E5DACF577D}" type="pres">
      <dgm:prSet presAssocID="{FBA82B3C-3449-4202-B541-713524A953A2}" presName="Name0" presStyleCnt="0">
        <dgm:presLayoutVars>
          <dgm:chMax val="7"/>
          <dgm:chPref val="7"/>
          <dgm:dir/>
          <dgm:animLvl val="lvl"/>
        </dgm:presLayoutVars>
      </dgm:prSet>
      <dgm:spPr/>
      <dgm:t>
        <a:bodyPr/>
        <a:lstStyle/>
        <a:p>
          <a:endParaRPr lang="fr-FR"/>
        </a:p>
      </dgm:t>
    </dgm:pt>
    <dgm:pt modelId="{311A0679-3A96-451D-BFDA-B44293F95DAC}" type="pres">
      <dgm:prSet presAssocID="{843B5CBE-3F3E-4DE8-B873-B8127A95F299}" presName="Accent1" presStyleCnt="0"/>
      <dgm:spPr/>
    </dgm:pt>
    <dgm:pt modelId="{CD263B3F-0615-4C60-93CB-35B33AF14305}" type="pres">
      <dgm:prSet presAssocID="{843B5CBE-3F3E-4DE8-B873-B8127A95F299}" presName="Accent" presStyleLbl="node1" presStyleIdx="0" presStyleCnt="3"/>
      <dgm:spPr/>
    </dgm:pt>
    <dgm:pt modelId="{CD656844-119F-456F-90E7-169E76224B86}" type="pres">
      <dgm:prSet presAssocID="{843B5CBE-3F3E-4DE8-B873-B8127A95F299}" presName="Parent1" presStyleLbl="revTx" presStyleIdx="0" presStyleCnt="3" custScaleX="116836" custScaleY="99999" custLinFactNeighborX="-5010" custLinFactNeighborY="-8861">
        <dgm:presLayoutVars>
          <dgm:chMax val="1"/>
          <dgm:chPref val="1"/>
          <dgm:bulletEnabled val="1"/>
        </dgm:presLayoutVars>
      </dgm:prSet>
      <dgm:spPr/>
      <dgm:t>
        <a:bodyPr/>
        <a:lstStyle/>
        <a:p>
          <a:endParaRPr lang="fr-FR"/>
        </a:p>
      </dgm:t>
    </dgm:pt>
    <dgm:pt modelId="{610C8A3B-392F-49C7-A6CC-FD8CA7D058C1}" type="pres">
      <dgm:prSet presAssocID="{818BDF39-3403-4F0D-87C1-8318B4EED835}" presName="Accent2" presStyleCnt="0"/>
      <dgm:spPr/>
    </dgm:pt>
    <dgm:pt modelId="{001BDE6E-7864-48E0-90BF-7159C94F1080}" type="pres">
      <dgm:prSet presAssocID="{818BDF39-3403-4F0D-87C1-8318B4EED835}" presName="Accent" presStyleLbl="node1" presStyleIdx="1" presStyleCnt="3"/>
      <dgm:spPr/>
    </dgm:pt>
    <dgm:pt modelId="{5EB5CB28-03FA-40BA-99DF-BB54971BA5DA}" type="pres">
      <dgm:prSet presAssocID="{818BDF39-3403-4F0D-87C1-8318B4EED835}" presName="Parent2" presStyleLbl="revTx" presStyleIdx="1" presStyleCnt="3" custLinFactNeighborX="2167" custLinFactNeighborY="-8672">
        <dgm:presLayoutVars>
          <dgm:chMax val="1"/>
          <dgm:chPref val="1"/>
          <dgm:bulletEnabled val="1"/>
        </dgm:presLayoutVars>
      </dgm:prSet>
      <dgm:spPr/>
      <dgm:t>
        <a:bodyPr/>
        <a:lstStyle/>
        <a:p>
          <a:endParaRPr lang="fr-FR"/>
        </a:p>
      </dgm:t>
    </dgm:pt>
    <dgm:pt modelId="{F68C09E5-78C1-4F53-80E9-2CAAAE4EBE8D}" type="pres">
      <dgm:prSet presAssocID="{5A7B5F86-1E6F-430C-BB3F-21EABF17366B}" presName="Accent3" presStyleCnt="0"/>
      <dgm:spPr/>
    </dgm:pt>
    <dgm:pt modelId="{BF6C5D9B-3598-4BC9-9D35-3A189085BA68}" type="pres">
      <dgm:prSet presAssocID="{5A7B5F86-1E6F-430C-BB3F-21EABF17366B}" presName="Accent" presStyleLbl="node1" presStyleIdx="2" presStyleCnt="3"/>
      <dgm:spPr/>
    </dgm:pt>
    <dgm:pt modelId="{69776157-43D6-436A-A721-6A7122C41FBE}" type="pres">
      <dgm:prSet presAssocID="{5A7B5F86-1E6F-430C-BB3F-21EABF17366B}" presName="Parent3" presStyleLbl="revTx" presStyleIdx="2" presStyleCnt="3">
        <dgm:presLayoutVars>
          <dgm:chMax val="1"/>
          <dgm:chPref val="1"/>
          <dgm:bulletEnabled val="1"/>
        </dgm:presLayoutVars>
      </dgm:prSet>
      <dgm:spPr/>
      <dgm:t>
        <a:bodyPr/>
        <a:lstStyle/>
        <a:p>
          <a:endParaRPr lang="fr-FR"/>
        </a:p>
      </dgm:t>
    </dgm:pt>
  </dgm:ptLst>
  <dgm:cxnLst>
    <dgm:cxn modelId="{7A47810A-8A2F-40C8-BA76-460FB0BCA74A}" type="presOf" srcId="{5A7B5F86-1E6F-430C-BB3F-21EABF17366B}" destId="{69776157-43D6-436A-A721-6A7122C41FBE}" srcOrd="0" destOrd="0" presId="urn:microsoft.com/office/officeart/2009/layout/CircleArrowProcess"/>
    <dgm:cxn modelId="{070B8EB6-13B1-4FF5-A15B-E4B13DD3EA13}" srcId="{FBA82B3C-3449-4202-B541-713524A953A2}" destId="{818BDF39-3403-4F0D-87C1-8318B4EED835}" srcOrd="1" destOrd="0" parTransId="{D3BC99DF-62AF-4905-B12E-900C7CED0BFC}" sibTransId="{BBB77A5B-8691-4E93-B905-0D9EBA902DFE}"/>
    <dgm:cxn modelId="{A329E9CC-69B9-4653-8230-B0111FF1B0B0}" type="presOf" srcId="{818BDF39-3403-4F0D-87C1-8318B4EED835}" destId="{5EB5CB28-03FA-40BA-99DF-BB54971BA5DA}" srcOrd="0" destOrd="0" presId="urn:microsoft.com/office/officeart/2009/layout/CircleArrowProcess"/>
    <dgm:cxn modelId="{6C1DF940-CD38-46E8-A88E-7696B346EF1A}" srcId="{FBA82B3C-3449-4202-B541-713524A953A2}" destId="{5A7B5F86-1E6F-430C-BB3F-21EABF17366B}" srcOrd="2" destOrd="0" parTransId="{8BB9C8BC-D118-4910-A0AE-A067DDDC2DBF}" sibTransId="{468D436A-CDB2-4046-AED4-CEDA64108E60}"/>
    <dgm:cxn modelId="{71222C6C-24EF-4963-ABA9-BC06FC65B7C7}" srcId="{FBA82B3C-3449-4202-B541-713524A953A2}" destId="{843B5CBE-3F3E-4DE8-B873-B8127A95F299}" srcOrd="0" destOrd="0" parTransId="{DC682E81-4B41-4016-916B-3AF8DD9B9DB7}" sibTransId="{2A0DFE07-615A-42FB-87BF-B1629997A143}"/>
    <dgm:cxn modelId="{8889BF38-264B-4AD7-BF5E-CEFBDD95F17B}" type="presOf" srcId="{843B5CBE-3F3E-4DE8-B873-B8127A95F299}" destId="{CD656844-119F-456F-90E7-169E76224B86}" srcOrd="0" destOrd="0" presId="urn:microsoft.com/office/officeart/2009/layout/CircleArrowProcess"/>
    <dgm:cxn modelId="{5963443E-A48C-433A-8A5A-76394369FEA9}" type="presOf" srcId="{FBA82B3C-3449-4202-B541-713524A953A2}" destId="{929754E4-4EAB-45EC-9B23-30E5DACF577D}" srcOrd="0" destOrd="0" presId="urn:microsoft.com/office/officeart/2009/layout/CircleArrowProcess"/>
    <dgm:cxn modelId="{C90DC513-59B2-408A-860A-2EE3C928A05D}" type="presParOf" srcId="{929754E4-4EAB-45EC-9B23-30E5DACF577D}" destId="{311A0679-3A96-451D-BFDA-B44293F95DAC}" srcOrd="0" destOrd="0" presId="urn:microsoft.com/office/officeart/2009/layout/CircleArrowProcess"/>
    <dgm:cxn modelId="{C4CB5AE0-8737-4CC6-8C92-AE8CEB7DB69A}" type="presParOf" srcId="{311A0679-3A96-451D-BFDA-B44293F95DAC}" destId="{CD263B3F-0615-4C60-93CB-35B33AF14305}" srcOrd="0" destOrd="0" presId="urn:microsoft.com/office/officeart/2009/layout/CircleArrowProcess"/>
    <dgm:cxn modelId="{F4AF648D-067B-4889-A430-C455EFDB8A8B}" type="presParOf" srcId="{929754E4-4EAB-45EC-9B23-30E5DACF577D}" destId="{CD656844-119F-456F-90E7-169E76224B86}" srcOrd="1" destOrd="0" presId="urn:microsoft.com/office/officeart/2009/layout/CircleArrowProcess"/>
    <dgm:cxn modelId="{F4EC68A1-A8B3-4812-AAA3-F924230FD0DB}" type="presParOf" srcId="{929754E4-4EAB-45EC-9B23-30E5DACF577D}" destId="{610C8A3B-392F-49C7-A6CC-FD8CA7D058C1}" srcOrd="2" destOrd="0" presId="urn:microsoft.com/office/officeart/2009/layout/CircleArrowProcess"/>
    <dgm:cxn modelId="{2E8A65D7-5468-42AE-A59D-E3F1677AF153}" type="presParOf" srcId="{610C8A3B-392F-49C7-A6CC-FD8CA7D058C1}" destId="{001BDE6E-7864-48E0-90BF-7159C94F1080}" srcOrd="0" destOrd="0" presId="urn:microsoft.com/office/officeart/2009/layout/CircleArrowProcess"/>
    <dgm:cxn modelId="{23F1445E-FD56-4705-92F0-0CC6858B4036}" type="presParOf" srcId="{929754E4-4EAB-45EC-9B23-30E5DACF577D}" destId="{5EB5CB28-03FA-40BA-99DF-BB54971BA5DA}" srcOrd="3" destOrd="0" presId="urn:microsoft.com/office/officeart/2009/layout/CircleArrowProcess"/>
    <dgm:cxn modelId="{46839F1D-EFED-47A5-BD38-8A05B95B9118}" type="presParOf" srcId="{929754E4-4EAB-45EC-9B23-30E5DACF577D}" destId="{F68C09E5-78C1-4F53-80E9-2CAAAE4EBE8D}" srcOrd="4" destOrd="0" presId="urn:microsoft.com/office/officeart/2009/layout/CircleArrowProcess"/>
    <dgm:cxn modelId="{88CD00B3-541B-4C23-8E58-BEFCB0613190}" type="presParOf" srcId="{F68C09E5-78C1-4F53-80E9-2CAAAE4EBE8D}" destId="{BF6C5D9B-3598-4BC9-9D35-3A189085BA68}" srcOrd="0" destOrd="0" presId="urn:microsoft.com/office/officeart/2009/layout/CircleArrowProcess"/>
    <dgm:cxn modelId="{E7E553AC-0647-4109-9FF8-5738E6E1F504}" type="presParOf" srcId="{929754E4-4EAB-45EC-9B23-30E5DACF577D}" destId="{69776157-43D6-436A-A721-6A7122C41FBE}"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2962E51-653F-40BC-A4E8-B7695DA200A5}" type="doc">
      <dgm:prSet loTypeId="urn:microsoft.com/office/officeart/2005/8/layout/list1" loCatId="list" qsTypeId="urn:microsoft.com/office/officeart/2005/8/quickstyle/simple1" qsCatId="simple" csTypeId="urn:microsoft.com/office/officeart/2005/8/colors/accent5_5" csCatId="accent5" phldr="1"/>
      <dgm:spPr/>
      <dgm:t>
        <a:bodyPr/>
        <a:lstStyle/>
        <a:p>
          <a:endParaRPr lang="fr-FR"/>
        </a:p>
      </dgm:t>
    </dgm:pt>
    <dgm:pt modelId="{5A0A27A7-4D36-485F-A83B-1EDA42194B7A}">
      <dgm:prSet phldrT="[Texte]" custT="1"/>
      <dgm:spPr/>
      <dgm:t>
        <a:bodyPr/>
        <a:lstStyle/>
        <a:p>
          <a:pPr algn="ctr" rtl="1"/>
          <a:r>
            <a:rPr lang="ar-DZ" sz="2000" dirty="0" smtClean="0">
              <a:solidFill>
                <a:schemeClr val="bg1"/>
              </a:solidFill>
              <a:latin typeface="Sakkal Majalla" panose="02000000000000000000" pitchFamily="2" charset="-78"/>
              <a:cs typeface="Sakkal Majalla" panose="02000000000000000000" pitchFamily="2" charset="-78"/>
            </a:rPr>
            <a:t>2- مرتبط بالخشية من فقدان الضمان  </a:t>
          </a:r>
          <a:endParaRPr lang="fr-FR" sz="2000" dirty="0">
            <a:solidFill>
              <a:schemeClr val="bg1"/>
            </a:solidFill>
            <a:latin typeface="Sakkal Majalla" panose="02000000000000000000" pitchFamily="2" charset="-78"/>
            <a:cs typeface="Sakkal Majalla" panose="02000000000000000000" pitchFamily="2" charset="-78"/>
          </a:endParaRPr>
        </a:p>
      </dgm:t>
    </dgm:pt>
    <dgm:pt modelId="{1CD8F89D-D781-47AB-945B-7C432D937A40}" type="parTrans" cxnId="{FEDDED68-4B65-4821-9042-D3F443EFA5A6}">
      <dgm:prSet/>
      <dgm:spPr/>
      <dgm:t>
        <a:bodyPr/>
        <a:lstStyle/>
        <a:p>
          <a:endParaRPr lang="fr-FR"/>
        </a:p>
      </dgm:t>
    </dgm:pt>
    <dgm:pt modelId="{041191A8-9FB2-4A1D-92E4-012AFCD62B38}" type="sibTrans" cxnId="{FEDDED68-4B65-4821-9042-D3F443EFA5A6}">
      <dgm:prSet/>
      <dgm:spPr/>
      <dgm:t>
        <a:bodyPr/>
        <a:lstStyle/>
        <a:p>
          <a:endParaRPr lang="fr-FR"/>
        </a:p>
      </dgm:t>
    </dgm:pt>
    <dgm:pt modelId="{1DDC392A-76A4-4847-8543-AA9151E9540B}">
      <dgm:prSet phldrT="[Texte]" custT="1"/>
      <dgm:spPr/>
      <dgm:t>
        <a:bodyPr/>
        <a:lstStyle/>
        <a:p>
          <a:pPr algn="r" rtl="1"/>
          <a:r>
            <a:rPr lang="ar-DZ" sz="1600" dirty="0" smtClean="0">
              <a:solidFill>
                <a:schemeClr val="bg1"/>
              </a:solidFill>
              <a:latin typeface="Sakkal Majalla" panose="02000000000000000000" pitchFamily="2" charset="-78"/>
              <a:cs typeface="Sakkal Majalla" panose="02000000000000000000" pitchFamily="2" charset="-78"/>
            </a:rPr>
            <a:t>3- لصحة أمر الحجز التحفظي </a:t>
          </a:r>
          <a:r>
            <a:rPr lang="ar-DZ" sz="1600" smtClean="0">
              <a:solidFill>
                <a:schemeClr val="bg1"/>
              </a:solidFill>
              <a:latin typeface="Sakkal Majalla" panose="02000000000000000000" pitchFamily="2" charset="-78"/>
              <a:cs typeface="Sakkal Majalla" panose="02000000000000000000" pitchFamily="2" charset="-78"/>
            </a:rPr>
            <a:t>يجب </a:t>
          </a:r>
          <a:r>
            <a:rPr lang="ar-DZ" sz="1600" smtClean="0">
              <a:solidFill>
                <a:schemeClr val="bg1"/>
              </a:solidFill>
              <a:latin typeface="Sakkal Majalla" panose="02000000000000000000" pitchFamily="2" charset="-78"/>
              <a:cs typeface="Sakkal Majalla" panose="02000000000000000000" pitchFamily="2" charset="-78"/>
            </a:rPr>
            <a:t>أن يتبع </a:t>
          </a:r>
          <a:r>
            <a:rPr lang="ar-DZ" sz="1600" dirty="0" err="1" smtClean="0">
              <a:solidFill>
                <a:schemeClr val="bg1"/>
              </a:solidFill>
              <a:latin typeface="Sakkal Majalla" panose="02000000000000000000" pitchFamily="2" charset="-78"/>
              <a:cs typeface="Sakkal Majalla" panose="02000000000000000000" pitchFamily="2" charset="-78"/>
            </a:rPr>
            <a:t>باجراءات</a:t>
          </a:r>
          <a:r>
            <a:rPr lang="ar-DZ" sz="1600" dirty="0" smtClean="0">
              <a:solidFill>
                <a:schemeClr val="bg1"/>
              </a:solidFill>
              <a:latin typeface="Sakkal Majalla" panose="02000000000000000000" pitchFamily="2" charset="-78"/>
              <a:cs typeface="Sakkal Majalla" panose="02000000000000000000" pitchFamily="2" charset="-78"/>
            </a:rPr>
            <a:t> مهمة مرتبطة بأجل 15 يوم وهي</a:t>
          </a:r>
        </a:p>
        <a:p>
          <a:pPr algn="r" rtl="1"/>
          <a:r>
            <a:rPr lang="ar-DZ" sz="1600" dirty="0" smtClean="0">
              <a:solidFill>
                <a:schemeClr val="bg1"/>
              </a:solidFill>
              <a:latin typeface="Sakkal Majalla" panose="02000000000000000000" pitchFamily="2" charset="-78"/>
              <a:cs typeface="Sakkal Majalla" panose="02000000000000000000" pitchFamily="2" charset="-78"/>
            </a:rPr>
            <a:t>- التبليغ الرسمي للمحجوز عليه وتحرير محضر الجرد  وفقا للمادة 688 </a:t>
          </a:r>
        </a:p>
        <a:p>
          <a:pPr algn="r" rtl="1"/>
          <a:r>
            <a:rPr lang="ar-DZ" sz="1600" dirty="0" smtClean="0">
              <a:solidFill>
                <a:schemeClr val="bg1"/>
              </a:solidFill>
              <a:latin typeface="Sakkal Majalla" panose="02000000000000000000" pitchFamily="2" charset="-78"/>
              <a:cs typeface="Sakkal Majalla" panose="02000000000000000000" pitchFamily="2" charset="-78"/>
            </a:rPr>
            <a:t>- قيد الامر في المحافظة العقارية  </a:t>
          </a:r>
        </a:p>
        <a:p>
          <a:pPr algn="r" rtl="1"/>
          <a:r>
            <a:rPr lang="ar-DZ" sz="1600" dirty="0" smtClean="0">
              <a:solidFill>
                <a:schemeClr val="bg1"/>
              </a:solidFill>
              <a:latin typeface="Sakkal Majalla" panose="02000000000000000000" pitchFamily="2" charset="-78"/>
              <a:cs typeface="Sakkal Majalla" panose="02000000000000000000" pitchFamily="2" charset="-78"/>
            </a:rPr>
            <a:t>- رفع </a:t>
          </a:r>
          <a:r>
            <a:rPr lang="ar-DZ" sz="1600" dirty="0" err="1" smtClean="0">
              <a:solidFill>
                <a:schemeClr val="bg1"/>
              </a:solidFill>
              <a:latin typeface="Sakkal Majalla" panose="02000000000000000000" pitchFamily="2" charset="-78"/>
              <a:cs typeface="Sakkal Majalla" panose="02000000000000000000" pitchFamily="2" charset="-78"/>
            </a:rPr>
            <a:t>دعوىى</a:t>
          </a:r>
          <a:r>
            <a:rPr lang="ar-DZ" sz="1600" dirty="0" smtClean="0">
              <a:solidFill>
                <a:schemeClr val="bg1"/>
              </a:solidFill>
              <a:latin typeface="Sakkal Majalla" panose="02000000000000000000" pitchFamily="2" charset="-78"/>
              <a:cs typeface="Sakkal Majalla" panose="02000000000000000000" pitchFamily="2" charset="-78"/>
            </a:rPr>
            <a:t> </a:t>
          </a:r>
          <a:r>
            <a:rPr lang="ar-DZ" sz="1600" dirty="0" err="1" smtClean="0">
              <a:solidFill>
                <a:schemeClr val="bg1"/>
              </a:solidFill>
              <a:latin typeface="Sakkal Majalla" panose="02000000000000000000" pitchFamily="2" charset="-78"/>
              <a:cs typeface="Sakkal Majalla" panose="02000000000000000000" pitchFamily="2" charset="-78"/>
            </a:rPr>
            <a:t>التثبيبت</a:t>
          </a:r>
          <a:r>
            <a:rPr lang="ar-DZ" sz="1600" dirty="0" smtClean="0">
              <a:solidFill>
                <a:schemeClr val="bg1"/>
              </a:solidFill>
              <a:latin typeface="Sakkal Majalla" panose="02000000000000000000" pitchFamily="2" charset="-78"/>
              <a:cs typeface="Sakkal Majalla" panose="02000000000000000000" pitchFamily="2" charset="-78"/>
            </a:rPr>
            <a:t> </a:t>
          </a:r>
          <a:endParaRPr lang="fr-FR" sz="1600" dirty="0">
            <a:solidFill>
              <a:schemeClr val="bg1"/>
            </a:solidFill>
            <a:latin typeface="Sakkal Majalla" panose="02000000000000000000" pitchFamily="2" charset="-78"/>
            <a:cs typeface="Sakkal Majalla" panose="02000000000000000000" pitchFamily="2" charset="-78"/>
          </a:endParaRPr>
        </a:p>
      </dgm:t>
    </dgm:pt>
    <dgm:pt modelId="{6E594D2A-4457-40AD-B65E-D42925BC9F1D}" type="parTrans" cxnId="{AEBF9CCE-75CE-4565-98C3-5DECF13E36B7}">
      <dgm:prSet/>
      <dgm:spPr/>
      <dgm:t>
        <a:bodyPr/>
        <a:lstStyle/>
        <a:p>
          <a:endParaRPr lang="fr-FR"/>
        </a:p>
      </dgm:t>
    </dgm:pt>
    <dgm:pt modelId="{1286EFBC-74E0-46CC-8CFA-5099AEA17A9C}" type="sibTrans" cxnId="{AEBF9CCE-75CE-4565-98C3-5DECF13E36B7}">
      <dgm:prSet/>
      <dgm:spPr/>
      <dgm:t>
        <a:bodyPr/>
        <a:lstStyle/>
        <a:p>
          <a:endParaRPr lang="fr-FR"/>
        </a:p>
      </dgm:t>
    </dgm:pt>
    <dgm:pt modelId="{636AB160-29B7-47E6-9E1E-8C8E34A23821}">
      <dgm:prSet phldrT="[Texte]"/>
      <dgm:spPr/>
      <dgm:t>
        <a:bodyPr/>
        <a:lstStyle/>
        <a:p>
          <a:pPr algn="r" rtl="1"/>
          <a:r>
            <a:rPr lang="ar-DZ" dirty="0" smtClean="0">
              <a:solidFill>
                <a:schemeClr val="bg1"/>
              </a:solidFill>
              <a:latin typeface="Sakkal Majalla" panose="02000000000000000000" pitchFamily="2" charset="-78"/>
              <a:cs typeface="Sakkal Majalla" panose="02000000000000000000" pitchFamily="2" charset="-78"/>
            </a:rPr>
            <a:t>4- يمكن رفع الحجز التحفظي بطلب من المدين بموجب دعوى استعجالية </a:t>
          </a:r>
          <a:endParaRPr lang="fr-FR" dirty="0">
            <a:solidFill>
              <a:schemeClr val="bg1"/>
            </a:solidFill>
            <a:latin typeface="Sakkal Majalla" panose="02000000000000000000" pitchFamily="2" charset="-78"/>
            <a:cs typeface="Sakkal Majalla" panose="02000000000000000000" pitchFamily="2" charset="-78"/>
          </a:endParaRPr>
        </a:p>
      </dgm:t>
    </dgm:pt>
    <dgm:pt modelId="{995E65F2-6C52-4C17-9B84-DAD62D6C255A}" type="parTrans" cxnId="{9DAFF3DF-6F53-4340-803A-AA5A47E12674}">
      <dgm:prSet/>
      <dgm:spPr/>
      <dgm:t>
        <a:bodyPr/>
        <a:lstStyle/>
        <a:p>
          <a:endParaRPr lang="fr-FR"/>
        </a:p>
      </dgm:t>
    </dgm:pt>
    <dgm:pt modelId="{CD05D610-2F3A-4E55-85AD-1DE86598AFFB}" type="sibTrans" cxnId="{9DAFF3DF-6F53-4340-803A-AA5A47E12674}">
      <dgm:prSet/>
      <dgm:spPr/>
      <dgm:t>
        <a:bodyPr/>
        <a:lstStyle/>
        <a:p>
          <a:endParaRPr lang="fr-FR"/>
        </a:p>
      </dgm:t>
    </dgm:pt>
    <dgm:pt modelId="{EF1756A2-61DB-466A-AD03-973AFC9802AF}">
      <dgm:prSet custT="1"/>
      <dgm:spPr/>
      <dgm:t>
        <a:bodyPr/>
        <a:lstStyle/>
        <a:p>
          <a:pPr algn="r" rtl="1"/>
          <a:r>
            <a:rPr lang="ar-DZ" sz="2000" b="1" dirty="0" smtClean="0">
              <a:solidFill>
                <a:schemeClr val="bg1"/>
              </a:solidFill>
              <a:latin typeface="Sakkal Majalla" panose="02000000000000000000" pitchFamily="2" charset="-78"/>
              <a:cs typeface="Sakkal Majalla" panose="02000000000000000000" pitchFamily="2" charset="-78"/>
            </a:rPr>
            <a:t>1- الحجز التحفظي </a:t>
          </a:r>
          <a:r>
            <a:rPr lang="ar-DZ" sz="2000" b="1" dirty="0" err="1" smtClean="0">
              <a:solidFill>
                <a:schemeClr val="bg1"/>
              </a:solidFill>
              <a:latin typeface="Sakkal Majalla" panose="02000000000000000000" pitchFamily="2" charset="-78"/>
              <a:cs typeface="Sakkal Majalla" panose="02000000000000000000" pitchFamily="2" charset="-78"/>
            </a:rPr>
            <a:t>لايترتب</a:t>
          </a:r>
          <a:r>
            <a:rPr lang="ar-DZ" sz="2000" b="1" dirty="0" smtClean="0">
              <a:solidFill>
                <a:schemeClr val="bg1"/>
              </a:solidFill>
              <a:latin typeface="Sakkal Majalla" panose="02000000000000000000" pitchFamily="2" charset="-78"/>
              <a:cs typeface="Sakkal Majalla" panose="02000000000000000000" pitchFamily="2" charset="-78"/>
            </a:rPr>
            <a:t> عليه بيع الأموال المحجوزة </a:t>
          </a:r>
          <a:endParaRPr lang="fr-FR" sz="2000" b="1" dirty="0">
            <a:solidFill>
              <a:schemeClr val="bg1"/>
            </a:solidFill>
            <a:latin typeface="Sakkal Majalla" panose="02000000000000000000" pitchFamily="2" charset="-78"/>
            <a:cs typeface="Sakkal Majalla" panose="02000000000000000000" pitchFamily="2" charset="-78"/>
          </a:endParaRPr>
        </a:p>
      </dgm:t>
    </dgm:pt>
    <dgm:pt modelId="{18F5A92A-866A-4DB8-92FE-E37E2EDC1DDD}" type="parTrans" cxnId="{51694971-E461-457E-A73E-DEAFD33CB16E}">
      <dgm:prSet/>
      <dgm:spPr/>
      <dgm:t>
        <a:bodyPr/>
        <a:lstStyle/>
        <a:p>
          <a:endParaRPr lang="fr-FR"/>
        </a:p>
      </dgm:t>
    </dgm:pt>
    <dgm:pt modelId="{9507CB97-9B53-47CC-86EB-36F006546694}" type="sibTrans" cxnId="{51694971-E461-457E-A73E-DEAFD33CB16E}">
      <dgm:prSet/>
      <dgm:spPr/>
      <dgm:t>
        <a:bodyPr/>
        <a:lstStyle/>
        <a:p>
          <a:endParaRPr lang="fr-FR"/>
        </a:p>
      </dgm:t>
    </dgm:pt>
    <dgm:pt modelId="{A2D829AE-61D5-4489-B2A8-0DE98C428725}" type="pres">
      <dgm:prSet presAssocID="{D2962E51-653F-40BC-A4E8-B7695DA200A5}" presName="linear" presStyleCnt="0">
        <dgm:presLayoutVars>
          <dgm:dir/>
          <dgm:animLvl val="lvl"/>
          <dgm:resizeHandles val="exact"/>
        </dgm:presLayoutVars>
      </dgm:prSet>
      <dgm:spPr/>
      <dgm:t>
        <a:bodyPr/>
        <a:lstStyle/>
        <a:p>
          <a:endParaRPr lang="fr-FR"/>
        </a:p>
      </dgm:t>
    </dgm:pt>
    <dgm:pt modelId="{7C66B95F-6735-4950-B8F4-42CF671F47EC}" type="pres">
      <dgm:prSet presAssocID="{EF1756A2-61DB-466A-AD03-973AFC9802AF}" presName="parentLin" presStyleCnt="0"/>
      <dgm:spPr/>
    </dgm:pt>
    <dgm:pt modelId="{36B28FC1-7C8E-4304-8EEF-23AE6E78921E}" type="pres">
      <dgm:prSet presAssocID="{EF1756A2-61DB-466A-AD03-973AFC9802AF}" presName="parentLeftMargin" presStyleLbl="node1" presStyleIdx="0" presStyleCnt="4"/>
      <dgm:spPr/>
      <dgm:t>
        <a:bodyPr/>
        <a:lstStyle/>
        <a:p>
          <a:endParaRPr lang="fr-FR"/>
        </a:p>
      </dgm:t>
    </dgm:pt>
    <dgm:pt modelId="{24124929-E300-4DD9-986D-DBD9173F8962}" type="pres">
      <dgm:prSet presAssocID="{EF1756A2-61DB-466A-AD03-973AFC9802AF}" presName="parentText" presStyleLbl="node1" presStyleIdx="0" presStyleCnt="4">
        <dgm:presLayoutVars>
          <dgm:chMax val="0"/>
          <dgm:bulletEnabled val="1"/>
        </dgm:presLayoutVars>
      </dgm:prSet>
      <dgm:spPr/>
      <dgm:t>
        <a:bodyPr/>
        <a:lstStyle/>
        <a:p>
          <a:endParaRPr lang="fr-FR"/>
        </a:p>
      </dgm:t>
    </dgm:pt>
    <dgm:pt modelId="{9AC12143-7EC5-4644-A430-1248475A4E0A}" type="pres">
      <dgm:prSet presAssocID="{EF1756A2-61DB-466A-AD03-973AFC9802AF}" presName="negativeSpace" presStyleCnt="0"/>
      <dgm:spPr/>
    </dgm:pt>
    <dgm:pt modelId="{ACAC6E20-8544-46AD-9F6A-8922F2C8E64A}" type="pres">
      <dgm:prSet presAssocID="{EF1756A2-61DB-466A-AD03-973AFC9802AF}" presName="childText" presStyleLbl="conFgAcc1" presStyleIdx="0" presStyleCnt="4">
        <dgm:presLayoutVars>
          <dgm:bulletEnabled val="1"/>
        </dgm:presLayoutVars>
      </dgm:prSet>
      <dgm:spPr/>
    </dgm:pt>
    <dgm:pt modelId="{64B53202-D830-4602-87A3-2C9ABCCEC85B}" type="pres">
      <dgm:prSet presAssocID="{9507CB97-9B53-47CC-86EB-36F006546694}" presName="spaceBetweenRectangles" presStyleCnt="0"/>
      <dgm:spPr/>
    </dgm:pt>
    <dgm:pt modelId="{2666E1F2-2258-4F43-BC5A-6529342C47AD}" type="pres">
      <dgm:prSet presAssocID="{5A0A27A7-4D36-485F-A83B-1EDA42194B7A}" presName="parentLin" presStyleCnt="0"/>
      <dgm:spPr/>
    </dgm:pt>
    <dgm:pt modelId="{BED35500-D135-4F8A-A5CA-0CE516647860}" type="pres">
      <dgm:prSet presAssocID="{5A0A27A7-4D36-485F-A83B-1EDA42194B7A}" presName="parentLeftMargin" presStyleLbl="node1" presStyleIdx="0" presStyleCnt="4"/>
      <dgm:spPr/>
      <dgm:t>
        <a:bodyPr/>
        <a:lstStyle/>
        <a:p>
          <a:endParaRPr lang="fr-FR"/>
        </a:p>
      </dgm:t>
    </dgm:pt>
    <dgm:pt modelId="{BD7E106C-0B3C-43B0-AEFF-CF479F7D06A2}" type="pres">
      <dgm:prSet presAssocID="{5A0A27A7-4D36-485F-A83B-1EDA42194B7A}" presName="parentText" presStyleLbl="node1" presStyleIdx="1" presStyleCnt="4">
        <dgm:presLayoutVars>
          <dgm:chMax val="0"/>
          <dgm:bulletEnabled val="1"/>
        </dgm:presLayoutVars>
      </dgm:prSet>
      <dgm:spPr/>
      <dgm:t>
        <a:bodyPr/>
        <a:lstStyle/>
        <a:p>
          <a:endParaRPr lang="fr-FR"/>
        </a:p>
      </dgm:t>
    </dgm:pt>
    <dgm:pt modelId="{7F4CFF99-246B-4D12-B194-73B250D68423}" type="pres">
      <dgm:prSet presAssocID="{5A0A27A7-4D36-485F-A83B-1EDA42194B7A}" presName="negativeSpace" presStyleCnt="0"/>
      <dgm:spPr/>
    </dgm:pt>
    <dgm:pt modelId="{E1334FA6-DC6F-4CFD-98EE-8FAC1C27D572}" type="pres">
      <dgm:prSet presAssocID="{5A0A27A7-4D36-485F-A83B-1EDA42194B7A}" presName="childText" presStyleLbl="conFgAcc1" presStyleIdx="1" presStyleCnt="4">
        <dgm:presLayoutVars>
          <dgm:bulletEnabled val="1"/>
        </dgm:presLayoutVars>
      </dgm:prSet>
      <dgm:spPr/>
    </dgm:pt>
    <dgm:pt modelId="{422BC59B-18A8-412D-9D4B-10F4008107C0}" type="pres">
      <dgm:prSet presAssocID="{041191A8-9FB2-4A1D-92E4-012AFCD62B38}" presName="spaceBetweenRectangles" presStyleCnt="0"/>
      <dgm:spPr/>
    </dgm:pt>
    <dgm:pt modelId="{9A73B442-D8D8-4509-8921-31AA7F4C98E0}" type="pres">
      <dgm:prSet presAssocID="{1DDC392A-76A4-4847-8543-AA9151E9540B}" presName="parentLin" presStyleCnt="0"/>
      <dgm:spPr/>
    </dgm:pt>
    <dgm:pt modelId="{3DF2A836-B947-4FF7-8D45-30797DE24260}" type="pres">
      <dgm:prSet presAssocID="{1DDC392A-76A4-4847-8543-AA9151E9540B}" presName="parentLeftMargin" presStyleLbl="node1" presStyleIdx="1" presStyleCnt="4"/>
      <dgm:spPr/>
      <dgm:t>
        <a:bodyPr/>
        <a:lstStyle/>
        <a:p>
          <a:endParaRPr lang="fr-FR"/>
        </a:p>
      </dgm:t>
    </dgm:pt>
    <dgm:pt modelId="{E66A079C-68E0-4FCB-B9FE-73B530D7FC86}" type="pres">
      <dgm:prSet presAssocID="{1DDC392A-76A4-4847-8543-AA9151E9540B}" presName="parentText" presStyleLbl="node1" presStyleIdx="2" presStyleCnt="4" custScaleY="316306">
        <dgm:presLayoutVars>
          <dgm:chMax val="0"/>
          <dgm:bulletEnabled val="1"/>
        </dgm:presLayoutVars>
      </dgm:prSet>
      <dgm:spPr/>
      <dgm:t>
        <a:bodyPr/>
        <a:lstStyle/>
        <a:p>
          <a:endParaRPr lang="fr-FR"/>
        </a:p>
      </dgm:t>
    </dgm:pt>
    <dgm:pt modelId="{506D4726-FD88-43C4-90CE-17DCDBEDE1D2}" type="pres">
      <dgm:prSet presAssocID="{1DDC392A-76A4-4847-8543-AA9151E9540B}" presName="negativeSpace" presStyleCnt="0"/>
      <dgm:spPr/>
    </dgm:pt>
    <dgm:pt modelId="{33416073-A1FB-41D6-B638-856BB28BA0C6}" type="pres">
      <dgm:prSet presAssocID="{1DDC392A-76A4-4847-8543-AA9151E9540B}" presName="childText" presStyleLbl="conFgAcc1" presStyleIdx="2" presStyleCnt="4">
        <dgm:presLayoutVars>
          <dgm:bulletEnabled val="1"/>
        </dgm:presLayoutVars>
      </dgm:prSet>
      <dgm:spPr/>
    </dgm:pt>
    <dgm:pt modelId="{746A98E8-4CA8-4572-BA6F-5B8491ABE9F7}" type="pres">
      <dgm:prSet presAssocID="{1286EFBC-74E0-46CC-8CFA-5099AEA17A9C}" presName="spaceBetweenRectangles" presStyleCnt="0"/>
      <dgm:spPr/>
    </dgm:pt>
    <dgm:pt modelId="{ACED8A44-9936-42C7-B18C-13F594B50BAB}" type="pres">
      <dgm:prSet presAssocID="{636AB160-29B7-47E6-9E1E-8C8E34A23821}" presName="parentLin" presStyleCnt="0"/>
      <dgm:spPr/>
    </dgm:pt>
    <dgm:pt modelId="{33E6C57F-DE05-4050-A318-55A575785890}" type="pres">
      <dgm:prSet presAssocID="{636AB160-29B7-47E6-9E1E-8C8E34A23821}" presName="parentLeftMargin" presStyleLbl="node1" presStyleIdx="2" presStyleCnt="4"/>
      <dgm:spPr/>
      <dgm:t>
        <a:bodyPr/>
        <a:lstStyle/>
        <a:p>
          <a:endParaRPr lang="fr-FR"/>
        </a:p>
      </dgm:t>
    </dgm:pt>
    <dgm:pt modelId="{35ABEA94-9E58-4399-82FC-5CAE5D59D371}" type="pres">
      <dgm:prSet presAssocID="{636AB160-29B7-47E6-9E1E-8C8E34A23821}" presName="parentText" presStyleLbl="node1" presStyleIdx="3" presStyleCnt="4">
        <dgm:presLayoutVars>
          <dgm:chMax val="0"/>
          <dgm:bulletEnabled val="1"/>
        </dgm:presLayoutVars>
      </dgm:prSet>
      <dgm:spPr/>
      <dgm:t>
        <a:bodyPr/>
        <a:lstStyle/>
        <a:p>
          <a:endParaRPr lang="fr-FR"/>
        </a:p>
      </dgm:t>
    </dgm:pt>
    <dgm:pt modelId="{10F0A196-4E8C-442F-BF71-CEF612380832}" type="pres">
      <dgm:prSet presAssocID="{636AB160-29B7-47E6-9E1E-8C8E34A23821}" presName="negativeSpace" presStyleCnt="0"/>
      <dgm:spPr/>
    </dgm:pt>
    <dgm:pt modelId="{E6C5625A-331E-48C4-8946-3B11E9083D71}" type="pres">
      <dgm:prSet presAssocID="{636AB160-29B7-47E6-9E1E-8C8E34A23821}" presName="childText" presStyleLbl="conFgAcc1" presStyleIdx="3" presStyleCnt="4">
        <dgm:presLayoutVars>
          <dgm:bulletEnabled val="1"/>
        </dgm:presLayoutVars>
      </dgm:prSet>
      <dgm:spPr/>
    </dgm:pt>
  </dgm:ptLst>
  <dgm:cxnLst>
    <dgm:cxn modelId="{B8ABE88C-D67A-4ABC-B433-FA67B09C1A63}" type="presOf" srcId="{1DDC392A-76A4-4847-8543-AA9151E9540B}" destId="{3DF2A836-B947-4FF7-8D45-30797DE24260}" srcOrd="0" destOrd="0" presId="urn:microsoft.com/office/officeart/2005/8/layout/list1"/>
    <dgm:cxn modelId="{CF135524-1B25-42C0-A46F-9BD073A798A1}" type="presOf" srcId="{1DDC392A-76A4-4847-8543-AA9151E9540B}" destId="{E66A079C-68E0-4FCB-B9FE-73B530D7FC86}" srcOrd="1" destOrd="0" presId="urn:microsoft.com/office/officeart/2005/8/layout/list1"/>
    <dgm:cxn modelId="{EED937D1-EBC7-4669-89FC-E4EE63D6D7E5}" type="presOf" srcId="{5A0A27A7-4D36-485F-A83B-1EDA42194B7A}" destId="{BED35500-D135-4F8A-A5CA-0CE516647860}" srcOrd="0" destOrd="0" presId="urn:microsoft.com/office/officeart/2005/8/layout/list1"/>
    <dgm:cxn modelId="{628168E5-A94B-4D31-83DF-C125B998C1E8}" type="presOf" srcId="{636AB160-29B7-47E6-9E1E-8C8E34A23821}" destId="{35ABEA94-9E58-4399-82FC-5CAE5D59D371}" srcOrd="1" destOrd="0" presId="urn:microsoft.com/office/officeart/2005/8/layout/list1"/>
    <dgm:cxn modelId="{471C4D44-C43E-461A-AE79-2FDF18FEFB1B}" type="presOf" srcId="{EF1756A2-61DB-466A-AD03-973AFC9802AF}" destId="{36B28FC1-7C8E-4304-8EEF-23AE6E78921E}" srcOrd="0" destOrd="0" presId="urn:microsoft.com/office/officeart/2005/8/layout/list1"/>
    <dgm:cxn modelId="{F2D6A6E4-4B74-4E07-B3EE-3FA7E03D3D54}" type="presOf" srcId="{EF1756A2-61DB-466A-AD03-973AFC9802AF}" destId="{24124929-E300-4DD9-986D-DBD9173F8962}" srcOrd="1" destOrd="0" presId="urn:microsoft.com/office/officeart/2005/8/layout/list1"/>
    <dgm:cxn modelId="{B051F0D2-0D13-4489-9255-B06271C04155}" type="presOf" srcId="{5A0A27A7-4D36-485F-A83B-1EDA42194B7A}" destId="{BD7E106C-0B3C-43B0-AEFF-CF479F7D06A2}" srcOrd="1" destOrd="0" presId="urn:microsoft.com/office/officeart/2005/8/layout/list1"/>
    <dgm:cxn modelId="{FEDDED68-4B65-4821-9042-D3F443EFA5A6}" srcId="{D2962E51-653F-40BC-A4E8-B7695DA200A5}" destId="{5A0A27A7-4D36-485F-A83B-1EDA42194B7A}" srcOrd="1" destOrd="0" parTransId="{1CD8F89D-D781-47AB-945B-7C432D937A40}" sibTransId="{041191A8-9FB2-4A1D-92E4-012AFCD62B38}"/>
    <dgm:cxn modelId="{964F6601-EDD7-477C-90A8-DEDD40C72E0C}" type="presOf" srcId="{D2962E51-653F-40BC-A4E8-B7695DA200A5}" destId="{A2D829AE-61D5-4489-B2A8-0DE98C428725}" srcOrd="0" destOrd="0" presId="urn:microsoft.com/office/officeart/2005/8/layout/list1"/>
    <dgm:cxn modelId="{0A5AE4AB-75B3-4584-8B4F-CEA21C134CA4}" type="presOf" srcId="{636AB160-29B7-47E6-9E1E-8C8E34A23821}" destId="{33E6C57F-DE05-4050-A318-55A575785890}" srcOrd="0" destOrd="0" presId="urn:microsoft.com/office/officeart/2005/8/layout/list1"/>
    <dgm:cxn modelId="{51694971-E461-457E-A73E-DEAFD33CB16E}" srcId="{D2962E51-653F-40BC-A4E8-B7695DA200A5}" destId="{EF1756A2-61DB-466A-AD03-973AFC9802AF}" srcOrd="0" destOrd="0" parTransId="{18F5A92A-866A-4DB8-92FE-E37E2EDC1DDD}" sibTransId="{9507CB97-9B53-47CC-86EB-36F006546694}"/>
    <dgm:cxn modelId="{AEBF9CCE-75CE-4565-98C3-5DECF13E36B7}" srcId="{D2962E51-653F-40BC-A4E8-B7695DA200A5}" destId="{1DDC392A-76A4-4847-8543-AA9151E9540B}" srcOrd="2" destOrd="0" parTransId="{6E594D2A-4457-40AD-B65E-D42925BC9F1D}" sibTransId="{1286EFBC-74E0-46CC-8CFA-5099AEA17A9C}"/>
    <dgm:cxn modelId="{9DAFF3DF-6F53-4340-803A-AA5A47E12674}" srcId="{D2962E51-653F-40BC-A4E8-B7695DA200A5}" destId="{636AB160-29B7-47E6-9E1E-8C8E34A23821}" srcOrd="3" destOrd="0" parTransId="{995E65F2-6C52-4C17-9B84-DAD62D6C255A}" sibTransId="{CD05D610-2F3A-4E55-85AD-1DE86598AFFB}"/>
    <dgm:cxn modelId="{C7A354BE-9019-40FA-82CF-674FE1E0610A}" type="presParOf" srcId="{A2D829AE-61D5-4489-B2A8-0DE98C428725}" destId="{7C66B95F-6735-4950-B8F4-42CF671F47EC}" srcOrd="0" destOrd="0" presId="urn:microsoft.com/office/officeart/2005/8/layout/list1"/>
    <dgm:cxn modelId="{EA8DD23A-D6CE-4225-9A94-2BA0B9F3A1E3}" type="presParOf" srcId="{7C66B95F-6735-4950-B8F4-42CF671F47EC}" destId="{36B28FC1-7C8E-4304-8EEF-23AE6E78921E}" srcOrd="0" destOrd="0" presId="urn:microsoft.com/office/officeart/2005/8/layout/list1"/>
    <dgm:cxn modelId="{27C8BA4C-BA14-46ED-9E90-AFFB683B94DF}" type="presParOf" srcId="{7C66B95F-6735-4950-B8F4-42CF671F47EC}" destId="{24124929-E300-4DD9-986D-DBD9173F8962}" srcOrd="1" destOrd="0" presId="urn:microsoft.com/office/officeart/2005/8/layout/list1"/>
    <dgm:cxn modelId="{05298F12-13B9-4677-A766-228D6BA00182}" type="presParOf" srcId="{A2D829AE-61D5-4489-B2A8-0DE98C428725}" destId="{9AC12143-7EC5-4644-A430-1248475A4E0A}" srcOrd="1" destOrd="0" presId="urn:microsoft.com/office/officeart/2005/8/layout/list1"/>
    <dgm:cxn modelId="{44148029-276A-45E8-834C-A974BCB2E748}" type="presParOf" srcId="{A2D829AE-61D5-4489-B2A8-0DE98C428725}" destId="{ACAC6E20-8544-46AD-9F6A-8922F2C8E64A}" srcOrd="2" destOrd="0" presId="urn:microsoft.com/office/officeart/2005/8/layout/list1"/>
    <dgm:cxn modelId="{CC07E101-812A-4565-985E-370E5A251614}" type="presParOf" srcId="{A2D829AE-61D5-4489-B2A8-0DE98C428725}" destId="{64B53202-D830-4602-87A3-2C9ABCCEC85B}" srcOrd="3" destOrd="0" presId="urn:microsoft.com/office/officeart/2005/8/layout/list1"/>
    <dgm:cxn modelId="{A2977D30-1663-453E-850D-78599AD80B11}" type="presParOf" srcId="{A2D829AE-61D5-4489-B2A8-0DE98C428725}" destId="{2666E1F2-2258-4F43-BC5A-6529342C47AD}" srcOrd="4" destOrd="0" presId="urn:microsoft.com/office/officeart/2005/8/layout/list1"/>
    <dgm:cxn modelId="{3C389A5C-5E77-4AEB-BA2C-6CEED4440ED6}" type="presParOf" srcId="{2666E1F2-2258-4F43-BC5A-6529342C47AD}" destId="{BED35500-D135-4F8A-A5CA-0CE516647860}" srcOrd="0" destOrd="0" presId="urn:microsoft.com/office/officeart/2005/8/layout/list1"/>
    <dgm:cxn modelId="{DF86B4B2-F0CC-42F0-A573-F4AD57D8A0DD}" type="presParOf" srcId="{2666E1F2-2258-4F43-BC5A-6529342C47AD}" destId="{BD7E106C-0B3C-43B0-AEFF-CF479F7D06A2}" srcOrd="1" destOrd="0" presId="urn:microsoft.com/office/officeart/2005/8/layout/list1"/>
    <dgm:cxn modelId="{43093EE9-E7C5-42CF-BFA1-80638014F736}" type="presParOf" srcId="{A2D829AE-61D5-4489-B2A8-0DE98C428725}" destId="{7F4CFF99-246B-4D12-B194-73B250D68423}" srcOrd="5" destOrd="0" presId="urn:microsoft.com/office/officeart/2005/8/layout/list1"/>
    <dgm:cxn modelId="{15099B97-0370-46C4-BD57-D764DE9767E5}" type="presParOf" srcId="{A2D829AE-61D5-4489-B2A8-0DE98C428725}" destId="{E1334FA6-DC6F-4CFD-98EE-8FAC1C27D572}" srcOrd="6" destOrd="0" presId="urn:microsoft.com/office/officeart/2005/8/layout/list1"/>
    <dgm:cxn modelId="{7366E5FF-0C5D-41B9-809C-86D1D7FB6E69}" type="presParOf" srcId="{A2D829AE-61D5-4489-B2A8-0DE98C428725}" destId="{422BC59B-18A8-412D-9D4B-10F4008107C0}" srcOrd="7" destOrd="0" presId="urn:microsoft.com/office/officeart/2005/8/layout/list1"/>
    <dgm:cxn modelId="{93A1E063-9551-4292-A1A9-ED8C4D1CA0A0}" type="presParOf" srcId="{A2D829AE-61D5-4489-B2A8-0DE98C428725}" destId="{9A73B442-D8D8-4509-8921-31AA7F4C98E0}" srcOrd="8" destOrd="0" presId="urn:microsoft.com/office/officeart/2005/8/layout/list1"/>
    <dgm:cxn modelId="{3DF4CABC-5CBE-4550-8621-C17D9DC98212}" type="presParOf" srcId="{9A73B442-D8D8-4509-8921-31AA7F4C98E0}" destId="{3DF2A836-B947-4FF7-8D45-30797DE24260}" srcOrd="0" destOrd="0" presId="urn:microsoft.com/office/officeart/2005/8/layout/list1"/>
    <dgm:cxn modelId="{8A01DF2E-4F29-4749-B742-1FEC651CFED7}" type="presParOf" srcId="{9A73B442-D8D8-4509-8921-31AA7F4C98E0}" destId="{E66A079C-68E0-4FCB-B9FE-73B530D7FC86}" srcOrd="1" destOrd="0" presId="urn:microsoft.com/office/officeart/2005/8/layout/list1"/>
    <dgm:cxn modelId="{8D433C8A-9C26-4E14-B38A-3E2C83B33A33}" type="presParOf" srcId="{A2D829AE-61D5-4489-B2A8-0DE98C428725}" destId="{506D4726-FD88-43C4-90CE-17DCDBEDE1D2}" srcOrd="9" destOrd="0" presId="urn:microsoft.com/office/officeart/2005/8/layout/list1"/>
    <dgm:cxn modelId="{0127A11E-D3A4-496B-A1F5-5DA432B59090}" type="presParOf" srcId="{A2D829AE-61D5-4489-B2A8-0DE98C428725}" destId="{33416073-A1FB-41D6-B638-856BB28BA0C6}" srcOrd="10" destOrd="0" presId="urn:microsoft.com/office/officeart/2005/8/layout/list1"/>
    <dgm:cxn modelId="{AAD90B5E-BD57-483E-8ABC-A030EF77CABF}" type="presParOf" srcId="{A2D829AE-61D5-4489-B2A8-0DE98C428725}" destId="{746A98E8-4CA8-4572-BA6F-5B8491ABE9F7}" srcOrd="11" destOrd="0" presId="urn:microsoft.com/office/officeart/2005/8/layout/list1"/>
    <dgm:cxn modelId="{FE909A88-39C8-4CE4-8418-A322B79F6D7D}" type="presParOf" srcId="{A2D829AE-61D5-4489-B2A8-0DE98C428725}" destId="{ACED8A44-9936-42C7-B18C-13F594B50BAB}" srcOrd="12" destOrd="0" presId="urn:microsoft.com/office/officeart/2005/8/layout/list1"/>
    <dgm:cxn modelId="{9F5368D1-8D71-469A-B081-1BF32D05EAD3}" type="presParOf" srcId="{ACED8A44-9936-42C7-B18C-13F594B50BAB}" destId="{33E6C57F-DE05-4050-A318-55A575785890}" srcOrd="0" destOrd="0" presId="urn:microsoft.com/office/officeart/2005/8/layout/list1"/>
    <dgm:cxn modelId="{BDE1636E-7888-4DE0-AC62-A7672ED52113}" type="presParOf" srcId="{ACED8A44-9936-42C7-B18C-13F594B50BAB}" destId="{35ABEA94-9E58-4399-82FC-5CAE5D59D371}" srcOrd="1" destOrd="0" presId="urn:microsoft.com/office/officeart/2005/8/layout/list1"/>
    <dgm:cxn modelId="{354C1050-A5A8-4D2C-A6EE-604B8E9CD1BE}" type="presParOf" srcId="{A2D829AE-61D5-4489-B2A8-0DE98C428725}" destId="{10F0A196-4E8C-442F-BF71-CEF612380832}" srcOrd="13" destOrd="0" presId="urn:microsoft.com/office/officeart/2005/8/layout/list1"/>
    <dgm:cxn modelId="{1360D8A7-F70A-4258-B109-718423A73DDF}" type="presParOf" srcId="{A2D829AE-61D5-4489-B2A8-0DE98C428725}" destId="{E6C5625A-331E-48C4-8946-3B11E9083D71}"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FAAAC07-17A7-4991-98B7-6D1D9B7B4E5E}" type="doc">
      <dgm:prSet loTypeId="urn:microsoft.com/office/officeart/2009/layout/CircleArrowProcess" loCatId="cycle" qsTypeId="urn:microsoft.com/office/officeart/2005/8/quickstyle/simple1" qsCatId="simple" csTypeId="urn:microsoft.com/office/officeart/2005/8/colors/accent5_1" csCatId="accent5" phldr="1"/>
      <dgm:spPr/>
      <dgm:t>
        <a:bodyPr/>
        <a:lstStyle/>
        <a:p>
          <a:endParaRPr lang="fr-FR"/>
        </a:p>
      </dgm:t>
    </dgm:pt>
    <dgm:pt modelId="{F275065E-0EBC-415C-8291-274A3748D3C4}">
      <dgm:prSet phldrT="[Texte]" custT="1"/>
      <dgm:spPr/>
      <dgm:t>
        <a:bodyPr/>
        <a:lstStyle/>
        <a:p>
          <a:r>
            <a:rPr lang="ar-DZ" sz="2800" b="1" dirty="0" smtClean="0">
              <a:latin typeface="Sakkal Majalla" panose="02000000000000000000" pitchFamily="2" charset="-78"/>
              <a:cs typeface="Sakkal Majalla" panose="02000000000000000000" pitchFamily="2" charset="-78"/>
            </a:rPr>
            <a:t>إجراءات الحجز التحفظي </a:t>
          </a:r>
          <a:endParaRPr lang="fr-FR" sz="2800" b="1" dirty="0">
            <a:latin typeface="Sakkal Majalla" panose="02000000000000000000" pitchFamily="2" charset="-78"/>
            <a:cs typeface="Sakkal Majalla" panose="02000000000000000000" pitchFamily="2" charset="-78"/>
          </a:endParaRPr>
        </a:p>
      </dgm:t>
    </dgm:pt>
    <dgm:pt modelId="{4332DA06-1E5A-4001-8095-5AE35A178D27}" type="parTrans" cxnId="{848A3740-4AF5-432B-94E2-9DE92C16E75C}">
      <dgm:prSet/>
      <dgm:spPr/>
      <dgm:t>
        <a:bodyPr/>
        <a:lstStyle/>
        <a:p>
          <a:endParaRPr lang="fr-FR"/>
        </a:p>
      </dgm:t>
    </dgm:pt>
    <dgm:pt modelId="{EE15EF20-33A7-4BBB-8D39-501927E478C5}" type="sibTrans" cxnId="{848A3740-4AF5-432B-94E2-9DE92C16E75C}">
      <dgm:prSet/>
      <dgm:spPr/>
      <dgm:t>
        <a:bodyPr/>
        <a:lstStyle/>
        <a:p>
          <a:endParaRPr lang="fr-FR"/>
        </a:p>
      </dgm:t>
    </dgm:pt>
    <dgm:pt modelId="{4F9BBC7B-07AD-43A2-95B5-4A7A901D787B}">
      <dgm:prSet phldrT="[Texte]" custT="1"/>
      <dgm:spPr/>
      <dgm:t>
        <a:bodyPr/>
        <a:lstStyle/>
        <a:p>
          <a:r>
            <a:rPr lang="ar-DZ" sz="2800" b="1" dirty="0" smtClean="0">
              <a:latin typeface="Sakkal Majalla" panose="02000000000000000000" pitchFamily="2" charset="-78"/>
              <a:cs typeface="Sakkal Majalla" panose="02000000000000000000" pitchFamily="2" charset="-78"/>
            </a:rPr>
            <a:t>آثار الحجز التحفظي </a:t>
          </a:r>
          <a:endParaRPr lang="fr-FR" sz="2800" b="1" dirty="0">
            <a:latin typeface="Sakkal Majalla" panose="02000000000000000000" pitchFamily="2" charset="-78"/>
            <a:cs typeface="Sakkal Majalla" panose="02000000000000000000" pitchFamily="2" charset="-78"/>
          </a:endParaRPr>
        </a:p>
      </dgm:t>
    </dgm:pt>
    <dgm:pt modelId="{DB514692-7161-4B56-92E4-FC564D41057F}" type="parTrans" cxnId="{66045F57-5587-43D6-BBB9-EF39269DB7ED}">
      <dgm:prSet/>
      <dgm:spPr/>
      <dgm:t>
        <a:bodyPr/>
        <a:lstStyle/>
        <a:p>
          <a:endParaRPr lang="fr-FR"/>
        </a:p>
      </dgm:t>
    </dgm:pt>
    <dgm:pt modelId="{608D7357-184D-4775-BA00-5E506B83EFD3}" type="sibTrans" cxnId="{66045F57-5587-43D6-BBB9-EF39269DB7ED}">
      <dgm:prSet/>
      <dgm:spPr/>
      <dgm:t>
        <a:bodyPr/>
        <a:lstStyle/>
        <a:p>
          <a:endParaRPr lang="fr-FR"/>
        </a:p>
      </dgm:t>
    </dgm:pt>
    <dgm:pt modelId="{9C3426C4-61C0-4C04-A8D3-BEBC30063164}">
      <dgm:prSet phldrT="[Texte]" custT="1"/>
      <dgm:spPr/>
      <dgm:t>
        <a:bodyPr/>
        <a:lstStyle/>
        <a:p>
          <a:r>
            <a:rPr lang="ar-DZ" sz="2400" b="1" dirty="0" smtClean="0">
              <a:latin typeface="Sakkal Majalla" panose="02000000000000000000" pitchFamily="2" charset="-78"/>
              <a:cs typeface="Sakkal Majalla" panose="02000000000000000000" pitchFamily="2" charset="-78"/>
            </a:rPr>
            <a:t>تثبيت ورفع الحجز التحفظي </a:t>
          </a:r>
          <a:endParaRPr lang="fr-FR" sz="2400" b="1" dirty="0">
            <a:latin typeface="Sakkal Majalla" panose="02000000000000000000" pitchFamily="2" charset="-78"/>
            <a:cs typeface="Sakkal Majalla" panose="02000000000000000000" pitchFamily="2" charset="-78"/>
          </a:endParaRPr>
        </a:p>
      </dgm:t>
    </dgm:pt>
    <dgm:pt modelId="{4D9336C9-D3FE-42F8-A53E-EE00E243D8BA}" type="parTrans" cxnId="{AF0893C8-77F0-413B-B3CA-183BE5061818}">
      <dgm:prSet/>
      <dgm:spPr/>
      <dgm:t>
        <a:bodyPr/>
        <a:lstStyle/>
        <a:p>
          <a:endParaRPr lang="fr-FR"/>
        </a:p>
      </dgm:t>
    </dgm:pt>
    <dgm:pt modelId="{7DAA0D60-5A2B-4F14-B3DB-29FA8A148524}" type="sibTrans" cxnId="{AF0893C8-77F0-413B-B3CA-183BE5061818}">
      <dgm:prSet/>
      <dgm:spPr/>
      <dgm:t>
        <a:bodyPr/>
        <a:lstStyle/>
        <a:p>
          <a:endParaRPr lang="fr-FR"/>
        </a:p>
      </dgm:t>
    </dgm:pt>
    <dgm:pt modelId="{70E5042B-5E61-4F40-A287-EDB52B20F0BE}" type="pres">
      <dgm:prSet presAssocID="{1FAAAC07-17A7-4991-98B7-6D1D9B7B4E5E}" presName="Name0" presStyleCnt="0">
        <dgm:presLayoutVars>
          <dgm:chMax val="7"/>
          <dgm:chPref val="7"/>
          <dgm:dir/>
          <dgm:animLvl val="lvl"/>
        </dgm:presLayoutVars>
      </dgm:prSet>
      <dgm:spPr/>
      <dgm:t>
        <a:bodyPr/>
        <a:lstStyle/>
        <a:p>
          <a:endParaRPr lang="fr-FR"/>
        </a:p>
      </dgm:t>
    </dgm:pt>
    <dgm:pt modelId="{711964D2-A961-4F4D-B461-20079F270BC9}" type="pres">
      <dgm:prSet presAssocID="{F275065E-0EBC-415C-8291-274A3748D3C4}" presName="Accent1" presStyleCnt="0"/>
      <dgm:spPr/>
    </dgm:pt>
    <dgm:pt modelId="{66300090-F8F9-4F5C-9D7F-107FE38C024E}" type="pres">
      <dgm:prSet presAssocID="{F275065E-0EBC-415C-8291-274A3748D3C4}" presName="Accent" presStyleLbl="node1" presStyleIdx="0" presStyleCnt="3" custLinFactNeighborX="-3834" custLinFactNeighborY="-1704"/>
      <dgm:spPr/>
    </dgm:pt>
    <dgm:pt modelId="{AE0C7DF9-8F19-4D36-8075-97A1F7C18A46}" type="pres">
      <dgm:prSet presAssocID="{F275065E-0EBC-415C-8291-274A3748D3C4}" presName="Parent1" presStyleLbl="revTx" presStyleIdx="0" presStyleCnt="3" custLinFactNeighborY="-16863">
        <dgm:presLayoutVars>
          <dgm:chMax val="1"/>
          <dgm:chPref val="1"/>
          <dgm:bulletEnabled val="1"/>
        </dgm:presLayoutVars>
      </dgm:prSet>
      <dgm:spPr/>
      <dgm:t>
        <a:bodyPr/>
        <a:lstStyle/>
        <a:p>
          <a:endParaRPr lang="fr-FR"/>
        </a:p>
      </dgm:t>
    </dgm:pt>
    <dgm:pt modelId="{F259D447-3747-457C-A06B-5A3CD9D8B37A}" type="pres">
      <dgm:prSet presAssocID="{4F9BBC7B-07AD-43A2-95B5-4A7A901D787B}" presName="Accent2" presStyleCnt="0"/>
      <dgm:spPr/>
    </dgm:pt>
    <dgm:pt modelId="{AA431FDA-8D1E-44DA-B62B-4FFD312802DD}" type="pres">
      <dgm:prSet presAssocID="{4F9BBC7B-07AD-43A2-95B5-4A7A901D787B}" presName="Accent" presStyleLbl="node1" presStyleIdx="1" presStyleCnt="3" custScaleX="97088" custLinFactNeighborX="329" custLinFactNeighborY="-4184"/>
      <dgm:spPr/>
    </dgm:pt>
    <dgm:pt modelId="{FE195476-4711-4F84-AACB-4866D205CFAB}" type="pres">
      <dgm:prSet presAssocID="{4F9BBC7B-07AD-43A2-95B5-4A7A901D787B}" presName="Parent2" presStyleLbl="revTx" presStyleIdx="1" presStyleCnt="3" custLinFactNeighborY="-16863">
        <dgm:presLayoutVars>
          <dgm:chMax val="1"/>
          <dgm:chPref val="1"/>
          <dgm:bulletEnabled val="1"/>
        </dgm:presLayoutVars>
      </dgm:prSet>
      <dgm:spPr/>
      <dgm:t>
        <a:bodyPr/>
        <a:lstStyle/>
        <a:p>
          <a:endParaRPr lang="fr-FR"/>
        </a:p>
      </dgm:t>
    </dgm:pt>
    <dgm:pt modelId="{2E8A9C5C-BAFA-45DC-9B62-FFC240E8E27E}" type="pres">
      <dgm:prSet presAssocID="{9C3426C4-61C0-4C04-A8D3-BEBC30063164}" presName="Accent3" presStyleCnt="0"/>
      <dgm:spPr/>
    </dgm:pt>
    <dgm:pt modelId="{1DA5029D-9884-4220-BDBD-DFD9B06744DF}" type="pres">
      <dgm:prSet presAssocID="{9C3426C4-61C0-4C04-A8D3-BEBC30063164}" presName="Accent" presStyleLbl="node1" presStyleIdx="2" presStyleCnt="3" custScaleX="126082" custScaleY="117201"/>
      <dgm:spPr/>
    </dgm:pt>
    <dgm:pt modelId="{0ED89CD7-FF10-425D-9E96-6417AAA790E7}" type="pres">
      <dgm:prSet presAssocID="{9C3426C4-61C0-4C04-A8D3-BEBC30063164}" presName="Parent3" presStyleLbl="revTx" presStyleIdx="2" presStyleCnt="3" custScaleX="131479" custScaleY="127348" custLinFactNeighborX="-3064">
        <dgm:presLayoutVars>
          <dgm:chMax val="1"/>
          <dgm:chPref val="1"/>
          <dgm:bulletEnabled val="1"/>
        </dgm:presLayoutVars>
      </dgm:prSet>
      <dgm:spPr/>
      <dgm:t>
        <a:bodyPr/>
        <a:lstStyle/>
        <a:p>
          <a:endParaRPr lang="fr-FR"/>
        </a:p>
      </dgm:t>
    </dgm:pt>
  </dgm:ptLst>
  <dgm:cxnLst>
    <dgm:cxn modelId="{AF0893C8-77F0-413B-B3CA-183BE5061818}" srcId="{1FAAAC07-17A7-4991-98B7-6D1D9B7B4E5E}" destId="{9C3426C4-61C0-4C04-A8D3-BEBC30063164}" srcOrd="2" destOrd="0" parTransId="{4D9336C9-D3FE-42F8-A53E-EE00E243D8BA}" sibTransId="{7DAA0D60-5A2B-4F14-B3DB-29FA8A148524}"/>
    <dgm:cxn modelId="{66045F57-5587-43D6-BBB9-EF39269DB7ED}" srcId="{1FAAAC07-17A7-4991-98B7-6D1D9B7B4E5E}" destId="{4F9BBC7B-07AD-43A2-95B5-4A7A901D787B}" srcOrd="1" destOrd="0" parTransId="{DB514692-7161-4B56-92E4-FC564D41057F}" sibTransId="{608D7357-184D-4775-BA00-5E506B83EFD3}"/>
    <dgm:cxn modelId="{2C130531-3422-43E5-8B04-195A4151273D}" type="presOf" srcId="{9C3426C4-61C0-4C04-A8D3-BEBC30063164}" destId="{0ED89CD7-FF10-425D-9E96-6417AAA790E7}" srcOrd="0" destOrd="0" presId="urn:microsoft.com/office/officeart/2009/layout/CircleArrowProcess"/>
    <dgm:cxn modelId="{D2978BC0-0697-4CBB-8FE9-FDAB6C111EF7}" type="presOf" srcId="{F275065E-0EBC-415C-8291-274A3748D3C4}" destId="{AE0C7DF9-8F19-4D36-8075-97A1F7C18A46}" srcOrd="0" destOrd="0" presId="urn:microsoft.com/office/officeart/2009/layout/CircleArrowProcess"/>
    <dgm:cxn modelId="{848A3740-4AF5-432B-94E2-9DE92C16E75C}" srcId="{1FAAAC07-17A7-4991-98B7-6D1D9B7B4E5E}" destId="{F275065E-0EBC-415C-8291-274A3748D3C4}" srcOrd="0" destOrd="0" parTransId="{4332DA06-1E5A-4001-8095-5AE35A178D27}" sibTransId="{EE15EF20-33A7-4BBB-8D39-501927E478C5}"/>
    <dgm:cxn modelId="{02569248-6C63-41E9-B8A2-71FCCD48A7F0}" type="presOf" srcId="{4F9BBC7B-07AD-43A2-95B5-4A7A901D787B}" destId="{FE195476-4711-4F84-AACB-4866D205CFAB}" srcOrd="0" destOrd="0" presId="urn:microsoft.com/office/officeart/2009/layout/CircleArrowProcess"/>
    <dgm:cxn modelId="{3819F8DB-9AD3-4453-8428-2257B3ED988F}" type="presOf" srcId="{1FAAAC07-17A7-4991-98B7-6D1D9B7B4E5E}" destId="{70E5042B-5E61-4F40-A287-EDB52B20F0BE}" srcOrd="0" destOrd="0" presId="urn:microsoft.com/office/officeart/2009/layout/CircleArrowProcess"/>
    <dgm:cxn modelId="{5647575D-C627-4C0E-9E4B-74F7C25D2782}" type="presParOf" srcId="{70E5042B-5E61-4F40-A287-EDB52B20F0BE}" destId="{711964D2-A961-4F4D-B461-20079F270BC9}" srcOrd="0" destOrd="0" presId="urn:microsoft.com/office/officeart/2009/layout/CircleArrowProcess"/>
    <dgm:cxn modelId="{91009814-5111-4EC7-AF92-C7759E7056C8}" type="presParOf" srcId="{711964D2-A961-4F4D-B461-20079F270BC9}" destId="{66300090-F8F9-4F5C-9D7F-107FE38C024E}" srcOrd="0" destOrd="0" presId="urn:microsoft.com/office/officeart/2009/layout/CircleArrowProcess"/>
    <dgm:cxn modelId="{76169557-4412-4E78-B95E-38813908505B}" type="presParOf" srcId="{70E5042B-5E61-4F40-A287-EDB52B20F0BE}" destId="{AE0C7DF9-8F19-4D36-8075-97A1F7C18A46}" srcOrd="1" destOrd="0" presId="urn:microsoft.com/office/officeart/2009/layout/CircleArrowProcess"/>
    <dgm:cxn modelId="{D4357C7D-65CB-49C8-995D-8F7034BA714D}" type="presParOf" srcId="{70E5042B-5E61-4F40-A287-EDB52B20F0BE}" destId="{F259D447-3747-457C-A06B-5A3CD9D8B37A}" srcOrd="2" destOrd="0" presId="urn:microsoft.com/office/officeart/2009/layout/CircleArrowProcess"/>
    <dgm:cxn modelId="{36546CEB-C5E4-4580-8B49-AE203F6C28C7}" type="presParOf" srcId="{F259D447-3747-457C-A06B-5A3CD9D8B37A}" destId="{AA431FDA-8D1E-44DA-B62B-4FFD312802DD}" srcOrd="0" destOrd="0" presId="urn:microsoft.com/office/officeart/2009/layout/CircleArrowProcess"/>
    <dgm:cxn modelId="{ABCF34AE-08D6-4B0D-A1E5-059C326D6C3F}" type="presParOf" srcId="{70E5042B-5E61-4F40-A287-EDB52B20F0BE}" destId="{FE195476-4711-4F84-AACB-4866D205CFAB}" srcOrd="3" destOrd="0" presId="urn:microsoft.com/office/officeart/2009/layout/CircleArrowProcess"/>
    <dgm:cxn modelId="{F9D55CBE-CFAF-4013-9202-B995C40578A5}" type="presParOf" srcId="{70E5042B-5E61-4F40-A287-EDB52B20F0BE}" destId="{2E8A9C5C-BAFA-45DC-9B62-FFC240E8E27E}" srcOrd="4" destOrd="0" presId="urn:microsoft.com/office/officeart/2009/layout/CircleArrowProcess"/>
    <dgm:cxn modelId="{674226B9-C711-4CA7-ABB2-2B8B44AF4642}" type="presParOf" srcId="{2E8A9C5C-BAFA-45DC-9B62-FFC240E8E27E}" destId="{1DA5029D-9884-4220-BDBD-DFD9B06744DF}" srcOrd="0" destOrd="0" presId="urn:microsoft.com/office/officeart/2009/layout/CircleArrowProcess"/>
    <dgm:cxn modelId="{A2EE6522-B691-4711-9810-4587AE9EB213}" type="presParOf" srcId="{70E5042B-5E61-4F40-A287-EDB52B20F0BE}" destId="{0ED89CD7-FF10-425D-9E96-6417AAA790E7}" srcOrd="5" destOrd="0" presId="urn:microsoft.com/office/officeart/2009/layout/CircleArrowProces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DDB9237-F8A1-48B5-8DD0-02034D4C6742}" type="doc">
      <dgm:prSet loTypeId="urn:microsoft.com/office/officeart/2005/8/layout/arrow2" loCatId="process" qsTypeId="urn:microsoft.com/office/officeart/2005/8/quickstyle/simple1" qsCatId="simple" csTypeId="urn:microsoft.com/office/officeart/2005/8/colors/accent4_1" csCatId="accent4" phldr="1"/>
      <dgm:spPr/>
      <dgm:t>
        <a:bodyPr/>
        <a:lstStyle/>
        <a:p>
          <a:endParaRPr lang="fr-FR"/>
        </a:p>
      </dgm:t>
    </dgm:pt>
    <dgm:pt modelId="{C1254473-7DE7-4946-B144-72C31A4A5C9A}">
      <dgm:prSet phldrT="[Texte]"/>
      <dgm:spPr>
        <a:xfrm>
          <a:off x="943593" y="3598165"/>
          <a:ext cx="1570409" cy="1217404"/>
        </a:xfrm>
        <a:noFill/>
        <a:ln>
          <a:noFill/>
        </a:ln>
        <a:effectLst/>
      </dgm:spPr>
      <dgm:t>
        <a:bodyPr/>
        <a:lstStyle/>
        <a:p>
          <a:pPr algn="ctr" rtl="1">
            <a:buNone/>
          </a:pPr>
          <a:r>
            <a:rPr lang="ar-DZ" b="1" dirty="0" smtClean="0">
              <a:solidFill>
                <a:sysClr val="windowText" lastClr="000000"/>
              </a:solidFill>
              <a:latin typeface="Sakkal Majalla" panose="02000000000000000000" pitchFamily="2" charset="-78"/>
              <a:ea typeface="+mn-ea"/>
              <a:cs typeface="Sakkal Majalla" panose="02000000000000000000" pitchFamily="2" charset="-78"/>
            </a:rPr>
            <a:t>الحجز التحفظي </a:t>
          </a:r>
        </a:p>
        <a:p>
          <a:pPr algn="ctr" rtl="1">
            <a:buNone/>
          </a:pPr>
          <a:endParaRPr lang="fr-FR" b="1" dirty="0">
            <a:solidFill>
              <a:sysClr val="windowText" lastClr="000000"/>
            </a:solidFill>
            <a:latin typeface="Sakkal Majalla" panose="02000000000000000000" pitchFamily="2" charset="-78"/>
            <a:ea typeface="+mn-ea"/>
            <a:cs typeface="Sakkal Majalla" panose="02000000000000000000" pitchFamily="2" charset="-78"/>
          </a:endParaRPr>
        </a:p>
      </dgm:t>
    </dgm:pt>
    <dgm:pt modelId="{505593C5-BD42-41F3-BAD8-D81F472053AA}" type="parTrans" cxnId="{D8EE0BF6-E655-4A66-BA95-1C78E29426D1}">
      <dgm:prSet/>
      <dgm:spPr/>
      <dgm:t>
        <a:bodyPr/>
        <a:lstStyle/>
        <a:p>
          <a:endParaRPr lang="fr-FR"/>
        </a:p>
      </dgm:t>
    </dgm:pt>
    <dgm:pt modelId="{2C192566-4A82-4056-AC5F-3B3727859842}" type="sibTrans" cxnId="{D8EE0BF6-E655-4A66-BA95-1C78E29426D1}">
      <dgm:prSet/>
      <dgm:spPr/>
      <dgm:t>
        <a:bodyPr/>
        <a:lstStyle/>
        <a:p>
          <a:endParaRPr lang="fr-FR"/>
        </a:p>
      </dgm:t>
    </dgm:pt>
    <dgm:pt modelId="{D704EE33-A848-4995-89EF-CACD6053CF6E}">
      <dgm:prSet phldrT="[Texte]"/>
      <dgm:spPr>
        <a:xfrm>
          <a:off x="2561182" y="2523984"/>
          <a:ext cx="1617589" cy="2291584"/>
        </a:xfrm>
        <a:noFill/>
        <a:ln>
          <a:noFill/>
        </a:ln>
        <a:effectLst/>
      </dgm:spPr>
      <dgm:t>
        <a:bodyPr/>
        <a:lstStyle/>
        <a:p>
          <a:pPr>
            <a:buNone/>
          </a:pPr>
          <a:r>
            <a:rPr lang="ar-DZ" b="1" dirty="0" smtClean="0">
              <a:solidFill>
                <a:sysClr val="windowText" lastClr="000000"/>
              </a:solidFill>
              <a:latin typeface="Sakkal Majalla" panose="02000000000000000000" pitchFamily="2" charset="-78"/>
              <a:ea typeface="+mn-ea"/>
              <a:cs typeface="Sakkal Majalla" panose="02000000000000000000" pitchFamily="2" charset="-78"/>
            </a:rPr>
            <a:t>الحجز التحفظي على العقار </a:t>
          </a:r>
        </a:p>
        <a:p>
          <a:pPr>
            <a:buNone/>
          </a:pPr>
          <a:endParaRPr lang="fr-FR" b="1" dirty="0">
            <a:solidFill>
              <a:sysClr val="windowText" lastClr="000000"/>
            </a:solidFill>
            <a:latin typeface="Sakkal Majalla" panose="02000000000000000000" pitchFamily="2" charset="-78"/>
            <a:ea typeface="+mn-ea"/>
            <a:cs typeface="Sakkal Majalla" panose="02000000000000000000" pitchFamily="2" charset="-78"/>
          </a:endParaRPr>
        </a:p>
      </dgm:t>
    </dgm:pt>
    <dgm:pt modelId="{728032C3-BF70-4211-B0C2-86A63669FFE3}" type="parTrans" cxnId="{B060F949-7A0C-4E85-942D-438541100796}">
      <dgm:prSet/>
      <dgm:spPr/>
      <dgm:t>
        <a:bodyPr/>
        <a:lstStyle/>
        <a:p>
          <a:endParaRPr lang="fr-FR"/>
        </a:p>
      </dgm:t>
    </dgm:pt>
    <dgm:pt modelId="{95DC75D1-CB14-48DF-901A-C354926D5C6E}" type="sibTrans" cxnId="{B060F949-7A0C-4E85-942D-438541100796}">
      <dgm:prSet/>
      <dgm:spPr/>
      <dgm:t>
        <a:bodyPr/>
        <a:lstStyle/>
        <a:p>
          <a:endParaRPr lang="fr-FR"/>
        </a:p>
      </dgm:t>
    </dgm:pt>
    <dgm:pt modelId="{FFC07D71-9BAA-4290-9CC8-96A576B22276}">
      <dgm:prSet phldrT="[Texte]"/>
      <dgm:spPr>
        <a:xfrm>
          <a:off x="4482070" y="1887901"/>
          <a:ext cx="1617589" cy="2927667"/>
        </a:xfrm>
        <a:noFill/>
        <a:ln>
          <a:noFill/>
        </a:ln>
        <a:effectLst/>
      </dgm:spPr>
      <dgm:t>
        <a:bodyPr/>
        <a:lstStyle/>
        <a:p>
          <a:pPr algn="ctr" rtl="1">
            <a:buNone/>
          </a:pPr>
          <a:r>
            <a:rPr lang="ar-DZ" b="1" dirty="0" smtClean="0">
              <a:solidFill>
                <a:sysClr val="windowText" lastClr="000000"/>
              </a:solidFill>
              <a:latin typeface="Sakkal Majalla" panose="02000000000000000000" pitchFamily="2" charset="-78"/>
              <a:ea typeface="+mn-ea"/>
              <a:cs typeface="Sakkal Majalla" panose="02000000000000000000" pitchFamily="2" charset="-78"/>
            </a:rPr>
            <a:t>الحجز التنفيذي على العقاري </a:t>
          </a:r>
          <a:endParaRPr lang="fr-FR" b="1" dirty="0">
            <a:solidFill>
              <a:sysClr val="windowText" lastClr="000000"/>
            </a:solidFill>
            <a:latin typeface="Sakkal Majalla" panose="02000000000000000000" pitchFamily="2" charset="-78"/>
            <a:ea typeface="+mn-ea"/>
            <a:cs typeface="Sakkal Majalla" panose="02000000000000000000" pitchFamily="2" charset="-78"/>
          </a:endParaRPr>
        </a:p>
      </dgm:t>
    </dgm:pt>
    <dgm:pt modelId="{A2A9CE51-D7F7-41F4-B4DA-637B70E96C06}" type="parTrans" cxnId="{8B01741E-8809-439A-A18C-90B8C5A3C702}">
      <dgm:prSet/>
      <dgm:spPr/>
      <dgm:t>
        <a:bodyPr/>
        <a:lstStyle/>
        <a:p>
          <a:endParaRPr lang="fr-FR"/>
        </a:p>
      </dgm:t>
    </dgm:pt>
    <dgm:pt modelId="{FBA3E502-E4ED-46F7-9287-853BE98E671A}" type="sibTrans" cxnId="{8B01741E-8809-439A-A18C-90B8C5A3C702}">
      <dgm:prSet/>
      <dgm:spPr/>
      <dgm:t>
        <a:bodyPr/>
        <a:lstStyle/>
        <a:p>
          <a:endParaRPr lang="fr-FR"/>
        </a:p>
      </dgm:t>
    </dgm:pt>
    <dgm:pt modelId="{C76E1B49-6BB9-4D8D-86FA-E7E39374AEBA}" type="pres">
      <dgm:prSet presAssocID="{7DDB9237-F8A1-48B5-8DD0-02034D4C6742}" presName="arrowDiagram" presStyleCnt="0">
        <dgm:presLayoutVars>
          <dgm:chMax val="5"/>
          <dgm:dir/>
          <dgm:resizeHandles val="exact"/>
        </dgm:presLayoutVars>
      </dgm:prSet>
      <dgm:spPr/>
      <dgm:t>
        <a:bodyPr/>
        <a:lstStyle/>
        <a:p>
          <a:endParaRPr lang="fr-FR"/>
        </a:p>
      </dgm:t>
    </dgm:pt>
    <dgm:pt modelId="{1B506657-A232-47A9-A0A6-3D8F8BB25FED}" type="pres">
      <dgm:prSet presAssocID="{7DDB9237-F8A1-48B5-8DD0-02034D4C6742}" presName="arrow" presStyleLbl="bgShp" presStyleIdx="0" presStyleCnt="1" custScaleY="99254" custLinFactNeighborX="-163">
        <dgm:style>
          <a:lnRef idx="2">
            <a:schemeClr val="accent5"/>
          </a:lnRef>
          <a:fillRef idx="1">
            <a:schemeClr val="lt1"/>
          </a:fillRef>
          <a:effectRef idx="0">
            <a:schemeClr val="accent5"/>
          </a:effectRef>
          <a:fontRef idx="minor">
            <a:schemeClr val="dk1"/>
          </a:fontRef>
        </dgm:style>
      </dgm:prSet>
      <dgm:spPr>
        <a:xfrm>
          <a:off x="0" y="603097"/>
          <a:ext cx="6739955" cy="4212471"/>
        </a:xfrm>
        <a:prstGeom prst="swooshArrow">
          <a:avLst>
            <a:gd name="adj1" fmla="val 25000"/>
            <a:gd name="adj2" fmla="val 25000"/>
          </a:avLst>
        </a:prstGeom>
        <a:ln/>
      </dgm:spPr>
    </dgm:pt>
    <dgm:pt modelId="{A09ECB8B-0C29-494D-AB5C-A2788678CB3E}" type="pres">
      <dgm:prSet presAssocID="{7DDB9237-F8A1-48B5-8DD0-02034D4C6742}" presName="arrowDiagram3" presStyleCnt="0"/>
      <dgm:spPr/>
    </dgm:pt>
    <dgm:pt modelId="{884BC636-E383-420E-9D1A-DA40564EB5E3}" type="pres">
      <dgm:prSet presAssocID="{C1254473-7DE7-4946-B144-72C31A4A5C9A}" presName="bullet3a" presStyleLbl="node1" presStyleIdx="0" presStyleCnt="3"/>
      <dgm:spPr>
        <a:xfrm>
          <a:off x="855974" y="3510545"/>
          <a:ext cx="175238" cy="175238"/>
        </a:xfrm>
        <a:prstGeom prst="ellipse">
          <a:avLst/>
        </a:prstGeom>
        <a:solidFill>
          <a:sysClr val="window" lastClr="FFFFFF">
            <a:hueOff val="0"/>
            <a:satOff val="0"/>
            <a:lumOff val="0"/>
            <a:alphaOff val="0"/>
          </a:sysClr>
        </a:solidFill>
        <a:ln w="15875" cap="flat" cmpd="sng" algn="ctr">
          <a:solidFill>
            <a:srgbClr val="B258D3">
              <a:shade val="80000"/>
              <a:hueOff val="0"/>
              <a:satOff val="0"/>
              <a:lumOff val="0"/>
              <a:alphaOff val="0"/>
            </a:srgbClr>
          </a:solidFill>
          <a:prstDash val="solid"/>
        </a:ln>
        <a:effectLst/>
      </dgm:spPr>
    </dgm:pt>
    <dgm:pt modelId="{C499B841-2A35-4B6F-856A-5FE7583B2C88}" type="pres">
      <dgm:prSet presAssocID="{C1254473-7DE7-4946-B144-72C31A4A5C9A}" presName="textBox3a" presStyleLbl="revTx" presStyleIdx="0" presStyleCnt="3">
        <dgm:presLayoutVars>
          <dgm:bulletEnabled val="1"/>
        </dgm:presLayoutVars>
      </dgm:prSet>
      <dgm:spPr/>
      <dgm:t>
        <a:bodyPr/>
        <a:lstStyle/>
        <a:p>
          <a:endParaRPr lang="fr-FR"/>
        </a:p>
      </dgm:t>
    </dgm:pt>
    <dgm:pt modelId="{2461AD65-EA7A-4C23-B3B1-9E33799A5D63}" type="pres">
      <dgm:prSet presAssocID="{D704EE33-A848-4995-89EF-CACD6053CF6E}" presName="bullet3b" presStyleLbl="node1" presStyleIdx="1" presStyleCnt="3"/>
      <dgm:spPr>
        <a:xfrm>
          <a:off x="2402793" y="2365595"/>
          <a:ext cx="316777" cy="316777"/>
        </a:xfrm>
        <a:prstGeom prst="ellipse">
          <a:avLst/>
        </a:prstGeom>
        <a:solidFill>
          <a:sysClr val="window" lastClr="FFFFFF">
            <a:hueOff val="0"/>
            <a:satOff val="0"/>
            <a:lumOff val="0"/>
            <a:alphaOff val="0"/>
          </a:sysClr>
        </a:solidFill>
        <a:ln w="15875" cap="flat" cmpd="sng" algn="ctr">
          <a:solidFill>
            <a:srgbClr val="B258D3">
              <a:shade val="80000"/>
              <a:hueOff val="0"/>
              <a:satOff val="0"/>
              <a:lumOff val="0"/>
              <a:alphaOff val="0"/>
            </a:srgbClr>
          </a:solidFill>
          <a:prstDash val="solid"/>
        </a:ln>
        <a:effectLst/>
      </dgm:spPr>
    </dgm:pt>
    <dgm:pt modelId="{9C09F708-316D-49E4-9B73-E267C3156B58}" type="pres">
      <dgm:prSet presAssocID="{D704EE33-A848-4995-89EF-CACD6053CF6E}" presName="textBox3b" presStyleLbl="revTx" presStyleIdx="1" presStyleCnt="3">
        <dgm:presLayoutVars>
          <dgm:bulletEnabled val="1"/>
        </dgm:presLayoutVars>
      </dgm:prSet>
      <dgm:spPr/>
      <dgm:t>
        <a:bodyPr/>
        <a:lstStyle/>
        <a:p>
          <a:endParaRPr lang="fr-FR"/>
        </a:p>
      </dgm:t>
    </dgm:pt>
    <dgm:pt modelId="{5922CF2C-A445-4B5A-8B68-D6A04B32C4A1}" type="pres">
      <dgm:prSet presAssocID="{FFC07D71-9BAA-4290-9CC8-96A576B22276}" presName="bullet3c" presStyleLbl="node1" presStyleIdx="2" presStyleCnt="3"/>
      <dgm:spPr>
        <a:xfrm>
          <a:off x="4263021" y="1668852"/>
          <a:ext cx="438097" cy="438097"/>
        </a:xfrm>
        <a:prstGeom prst="ellipse">
          <a:avLst/>
        </a:prstGeom>
        <a:solidFill>
          <a:sysClr val="window" lastClr="FFFFFF">
            <a:hueOff val="0"/>
            <a:satOff val="0"/>
            <a:lumOff val="0"/>
            <a:alphaOff val="0"/>
          </a:sysClr>
        </a:solidFill>
        <a:ln w="15875" cap="flat" cmpd="sng" algn="ctr">
          <a:solidFill>
            <a:srgbClr val="B258D3">
              <a:shade val="80000"/>
              <a:hueOff val="0"/>
              <a:satOff val="0"/>
              <a:lumOff val="0"/>
              <a:alphaOff val="0"/>
            </a:srgbClr>
          </a:solidFill>
          <a:prstDash val="solid"/>
        </a:ln>
        <a:effectLst/>
      </dgm:spPr>
    </dgm:pt>
    <dgm:pt modelId="{906011A9-30F1-4965-BD11-476279EBD2EF}" type="pres">
      <dgm:prSet presAssocID="{FFC07D71-9BAA-4290-9CC8-96A576B22276}" presName="textBox3c" presStyleLbl="revTx" presStyleIdx="2" presStyleCnt="3">
        <dgm:presLayoutVars>
          <dgm:bulletEnabled val="1"/>
        </dgm:presLayoutVars>
      </dgm:prSet>
      <dgm:spPr/>
      <dgm:t>
        <a:bodyPr/>
        <a:lstStyle/>
        <a:p>
          <a:endParaRPr lang="fr-FR"/>
        </a:p>
      </dgm:t>
    </dgm:pt>
  </dgm:ptLst>
  <dgm:cxnLst>
    <dgm:cxn modelId="{E2BACAA6-6F31-47C1-8D88-B67D2005E425}" type="presOf" srcId="{C1254473-7DE7-4946-B144-72C31A4A5C9A}" destId="{C499B841-2A35-4B6F-856A-5FE7583B2C88}" srcOrd="0" destOrd="0" presId="urn:microsoft.com/office/officeart/2005/8/layout/arrow2"/>
    <dgm:cxn modelId="{D323DD2E-D121-4874-9C85-3C659B4F4FA6}" type="presOf" srcId="{FFC07D71-9BAA-4290-9CC8-96A576B22276}" destId="{906011A9-30F1-4965-BD11-476279EBD2EF}" srcOrd="0" destOrd="0" presId="urn:microsoft.com/office/officeart/2005/8/layout/arrow2"/>
    <dgm:cxn modelId="{6DB02CD1-3748-4BB8-A56B-5DE14AE4CBA3}" type="presOf" srcId="{7DDB9237-F8A1-48B5-8DD0-02034D4C6742}" destId="{C76E1B49-6BB9-4D8D-86FA-E7E39374AEBA}" srcOrd="0" destOrd="0" presId="urn:microsoft.com/office/officeart/2005/8/layout/arrow2"/>
    <dgm:cxn modelId="{D8EE0BF6-E655-4A66-BA95-1C78E29426D1}" srcId="{7DDB9237-F8A1-48B5-8DD0-02034D4C6742}" destId="{C1254473-7DE7-4946-B144-72C31A4A5C9A}" srcOrd="0" destOrd="0" parTransId="{505593C5-BD42-41F3-BAD8-D81F472053AA}" sibTransId="{2C192566-4A82-4056-AC5F-3B3727859842}"/>
    <dgm:cxn modelId="{B060F949-7A0C-4E85-942D-438541100796}" srcId="{7DDB9237-F8A1-48B5-8DD0-02034D4C6742}" destId="{D704EE33-A848-4995-89EF-CACD6053CF6E}" srcOrd="1" destOrd="0" parTransId="{728032C3-BF70-4211-B0C2-86A63669FFE3}" sibTransId="{95DC75D1-CB14-48DF-901A-C354926D5C6E}"/>
    <dgm:cxn modelId="{8B01741E-8809-439A-A18C-90B8C5A3C702}" srcId="{7DDB9237-F8A1-48B5-8DD0-02034D4C6742}" destId="{FFC07D71-9BAA-4290-9CC8-96A576B22276}" srcOrd="2" destOrd="0" parTransId="{A2A9CE51-D7F7-41F4-B4DA-637B70E96C06}" sibTransId="{FBA3E502-E4ED-46F7-9287-853BE98E671A}"/>
    <dgm:cxn modelId="{DFA70950-4EA1-4F5A-9666-18449AF5DE2C}" type="presOf" srcId="{D704EE33-A848-4995-89EF-CACD6053CF6E}" destId="{9C09F708-316D-49E4-9B73-E267C3156B58}" srcOrd="0" destOrd="0" presId="urn:microsoft.com/office/officeart/2005/8/layout/arrow2"/>
    <dgm:cxn modelId="{BCD96E7F-DACD-442A-9C86-E79DD059BADF}" type="presParOf" srcId="{C76E1B49-6BB9-4D8D-86FA-E7E39374AEBA}" destId="{1B506657-A232-47A9-A0A6-3D8F8BB25FED}" srcOrd="0" destOrd="0" presId="urn:microsoft.com/office/officeart/2005/8/layout/arrow2"/>
    <dgm:cxn modelId="{556761D7-DD30-45C5-A5AA-F55722CD9E73}" type="presParOf" srcId="{C76E1B49-6BB9-4D8D-86FA-E7E39374AEBA}" destId="{A09ECB8B-0C29-494D-AB5C-A2788678CB3E}" srcOrd="1" destOrd="0" presId="urn:microsoft.com/office/officeart/2005/8/layout/arrow2"/>
    <dgm:cxn modelId="{B41064A1-906C-42BA-B4B9-C024D7209578}" type="presParOf" srcId="{A09ECB8B-0C29-494D-AB5C-A2788678CB3E}" destId="{884BC636-E383-420E-9D1A-DA40564EB5E3}" srcOrd="0" destOrd="0" presId="urn:microsoft.com/office/officeart/2005/8/layout/arrow2"/>
    <dgm:cxn modelId="{D3B21E6F-E1FB-4482-92E5-8555B828F5AC}" type="presParOf" srcId="{A09ECB8B-0C29-494D-AB5C-A2788678CB3E}" destId="{C499B841-2A35-4B6F-856A-5FE7583B2C88}" srcOrd="1" destOrd="0" presId="urn:microsoft.com/office/officeart/2005/8/layout/arrow2"/>
    <dgm:cxn modelId="{9F69BC21-0836-4F49-9288-BBE18234F136}" type="presParOf" srcId="{A09ECB8B-0C29-494D-AB5C-A2788678CB3E}" destId="{2461AD65-EA7A-4C23-B3B1-9E33799A5D63}" srcOrd="2" destOrd="0" presId="urn:microsoft.com/office/officeart/2005/8/layout/arrow2"/>
    <dgm:cxn modelId="{B78A2161-3F72-4A87-971E-C2AA8C67D0A5}" type="presParOf" srcId="{A09ECB8B-0C29-494D-AB5C-A2788678CB3E}" destId="{9C09F708-316D-49E4-9B73-E267C3156B58}" srcOrd="3" destOrd="0" presId="urn:microsoft.com/office/officeart/2005/8/layout/arrow2"/>
    <dgm:cxn modelId="{0581B08F-3481-413F-882A-78E816994E33}" type="presParOf" srcId="{A09ECB8B-0C29-494D-AB5C-A2788678CB3E}" destId="{5922CF2C-A445-4B5A-8B68-D6A04B32C4A1}" srcOrd="4" destOrd="0" presId="urn:microsoft.com/office/officeart/2005/8/layout/arrow2"/>
    <dgm:cxn modelId="{AD2FF5E2-55F0-4201-86A1-91A4C758C49C}" type="presParOf" srcId="{A09ECB8B-0C29-494D-AB5C-A2788678CB3E}" destId="{906011A9-30F1-4965-BD11-476279EBD2EF}"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3704841-2390-43E7-B029-62C9C1E85E18}" type="doc">
      <dgm:prSet loTypeId="urn:microsoft.com/office/officeart/2005/8/layout/pyramid4" loCatId="relationship" qsTypeId="urn:microsoft.com/office/officeart/2005/8/quickstyle/simple3" qsCatId="simple" csTypeId="urn:microsoft.com/office/officeart/2005/8/colors/accent5_3" csCatId="accent5" phldr="1"/>
      <dgm:spPr/>
      <dgm:t>
        <a:bodyPr/>
        <a:lstStyle/>
        <a:p>
          <a:endParaRPr lang="fr-FR"/>
        </a:p>
      </dgm:t>
    </dgm:pt>
    <dgm:pt modelId="{B0A0A9B5-BA4C-4990-A908-9AE81E9EC75B}">
      <dgm:prSet phldrT="[Texte]"/>
      <dgm:spPr>
        <a:xfrm>
          <a:off x="3535017" y="0"/>
          <a:ext cx="2835965" cy="2835965"/>
        </a:xfrm>
        <a:prstGeom prst="triangle">
          <a:avLst/>
        </a:prstGeom>
      </dgm:spPr>
      <dgm:t>
        <a:bodyPr/>
        <a:lstStyle/>
        <a:p>
          <a:pPr rtl="1">
            <a:buNone/>
          </a:pPr>
          <a:r>
            <a:rPr lang="ar-DZ" b="1" dirty="0" smtClean="0">
              <a:latin typeface="Sakkal Majalla" panose="02000000000000000000" pitchFamily="2" charset="-78"/>
              <a:ea typeface="+mn-ea"/>
              <a:cs typeface="Sakkal Majalla" panose="02000000000000000000" pitchFamily="2" charset="-78"/>
            </a:rPr>
            <a:t>الحجز التنفيذي  على العقارات والحقوق العينية  العقارية المشهرة  </a:t>
          </a:r>
          <a:endParaRPr lang="fr-FR" b="1" dirty="0">
            <a:latin typeface="Sakkal Majalla" panose="02000000000000000000" pitchFamily="2" charset="-78"/>
            <a:ea typeface="+mn-ea"/>
            <a:cs typeface="Sakkal Majalla" panose="02000000000000000000" pitchFamily="2" charset="-78"/>
          </a:endParaRPr>
        </a:p>
      </dgm:t>
    </dgm:pt>
    <dgm:pt modelId="{98AAF59B-7DDC-4FF2-84B0-7190F38BAD05}" type="parTrans" cxnId="{7C36CB0B-3A2E-4A3F-BBA2-FAC577FDDC6D}">
      <dgm:prSet/>
      <dgm:spPr/>
      <dgm:t>
        <a:bodyPr/>
        <a:lstStyle/>
        <a:p>
          <a:endParaRPr lang="fr-FR"/>
        </a:p>
      </dgm:t>
    </dgm:pt>
    <dgm:pt modelId="{DBCF7891-FA20-49C6-AD43-04139FE45997}" type="sibTrans" cxnId="{7C36CB0B-3A2E-4A3F-BBA2-FAC577FDDC6D}">
      <dgm:prSet/>
      <dgm:spPr/>
      <dgm:t>
        <a:bodyPr/>
        <a:lstStyle/>
        <a:p>
          <a:endParaRPr lang="fr-FR"/>
        </a:p>
      </dgm:t>
    </dgm:pt>
    <dgm:pt modelId="{C88A83EA-C7F5-4D7B-9F8F-E1E3193D0DCA}">
      <dgm:prSet phldrT="[Texte]" custT="1"/>
      <dgm:spPr>
        <a:xfrm>
          <a:off x="2117035" y="2835965"/>
          <a:ext cx="2835965" cy="2835965"/>
        </a:xfrm>
        <a:prstGeom prst="triangle">
          <a:avLst/>
        </a:prstGeom>
      </dgm:spPr>
      <dgm:t>
        <a:bodyPr/>
        <a:lstStyle/>
        <a:p>
          <a:pPr algn="ctr" rtl="1">
            <a:buNone/>
          </a:pPr>
          <a:r>
            <a:rPr lang="ar-DZ" sz="2400" b="1" dirty="0" smtClean="0">
              <a:latin typeface="Sakkal Majalla" panose="02000000000000000000" pitchFamily="2" charset="-78"/>
              <a:ea typeface="+mn-ea"/>
              <a:cs typeface="Sakkal Majalla" panose="02000000000000000000" pitchFamily="2" charset="-78"/>
            </a:rPr>
            <a:t>القواعد العامة  للحجز التنفيذي </a:t>
          </a:r>
          <a:endParaRPr lang="fr-FR" sz="2400" b="1" dirty="0">
            <a:latin typeface="Sakkal Majalla" panose="02000000000000000000" pitchFamily="2" charset="-78"/>
            <a:ea typeface="+mn-ea"/>
            <a:cs typeface="Sakkal Majalla" panose="02000000000000000000" pitchFamily="2" charset="-78"/>
          </a:endParaRPr>
        </a:p>
      </dgm:t>
    </dgm:pt>
    <dgm:pt modelId="{EE8EE28D-3BC3-485B-A508-909374E68ECA}" type="parTrans" cxnId="{B69D4717-4BB5-427A-973A-D102CAA49D4D}">
      <dgm:prSet/>
      <dgm:spPr/>
      <dgm:t>
        <a:bodyPr/>
        <a:lstStyle/>
        <a:p>
          <a:endParaRPr lang="fr-FR"/>
        </a:p>
      </dgm:t>
    </dgm:pt>
    <dgm:pt modelId="{36AEC11C-1828-4A5C-B96F-3F8B58CEBA4E}" type="sibTrans" cxnId="{B69D4717-4BB5-427A-973A-D102CAA49D4D}">
      <dgm:prSet/>
      <dgm:spPr/>
      <dgm:t>
        <a:bodyPr/>
        <a:lstStyle/>
        <a:p>
          <a:endParaRPr lang="fr-FR"/>
        </a:p>
      </dgm:t>
    </dgm:pt>
    <dgm:pt modelId="{5ED55D19-0856-4C85-9513-B84F9DF1AC0C}">
      <dgm:prSet phldrT="[Texte]"/>
      <dgm:spPr>
        <a:xfrm rot="10800000">
          <a:off x="3535017" y="2835965"/>
          <a:ext cx="2835965" cy="2835965"/>
        </a:xfrm>
        <a:prstGeom prst="triangle">
          <a:avLst/>
        </a:prstGeom>
      </dgm:spPr>
      <dgm:t>
        <a:bodyPr/>
        <a:lstStyle/>
        <a:p>
          <a:pPr rtl="1">
            <a:buNone/>
          </a:pPr>
          <a:endParaRPr lang="ar-DZ" dirty="0">
            <a:latin typeface="Sakkal Majalla" panose="02000000000000000000" pitchFamily="2" charset="-78"/>
            <a:ea typeface="+mn-ea"/>
            <a:cs typeface="Sakkal Majalla" panose="02000000000000000000" pitchFamily="2" charset="-78"/>
          </a:endParaRPr>
        </a:p>
        <a:p>
          <a:pPr rtl="1">
            <a:buNone/>
          </a:pPr>
          <a:r>
            <a:rPr lang="ar-DZ" b="1" dirty="0" smtClean="0">
              <a:latin typeface="Sakkal Majalla" panose="02000000000000000000" pitchFamily="2" charset="-78"/>
              <a:ea typeface="+mn-ea"/>
              <a:cs typeface="Sakkal Majalla" panose="02000000000000000000" pitchFamily="2" charset="-78"/>
            </a:rPr>
            <a:t>مقياس الحجز العقاري              (م 721-774 ق إم إ) </a:t>
          </a:r>
          <a:endParaRPr lang="fr-FR" b="1" dirty="0">
            <a:latin typeface="Sakkal Majalla" panose="02000000000000000000" pitchFamily="2" charset="-78"/>
            <a:ea typeface="+mn-ea"/>
            <a:cs typeface="Sakkal Majalla" panose="02000000000000000000" pitchFamily="2" charset="-78"/>
          </a:endParaRPr>
        </a:p>
      </dgm:t>
    </dgm:pt>
    <dgm:pt modelId="{55AC7201-7753-49E8-A761-28E4B9053949}" type="parTrans" cxnId="{FA6416F6-FE74-40CA-B01C-AB33ED13300F}">
      <dgm:prSet/>
      <dgm:spPr/>
      <dgm:t>
        <a:bodyPr/>
        <a:lstStyle/>
        <a:p>
          <a:endParaRPr lang="fr-FR"/>
        </a:p>
      </dgm:t>
    </dgm:pt>
    <dgm:pt modelId="{651CA0E4-47FA-404A-BE74-E4790BDC36B7}" type="sibTrans" cxnId="{FA6416F6-FE74-40CA-B01C-AB33ED13300F}">
      <dgm:prSet/>
      <dgm:spPr/>
      <dgm:t>
        <a:bodyPr/>
        <a:lstStyle/>
        <a:p>
          <a:endParaRPr lang="fr-FR"/>
        </a:p>
      </dgm:t>
    </dgm:pt>
    <dgm:pt modelId="{09D0C0E9-AB9E-4067-B851-D91B93543637}">
      <dgm:prSet phldrT="[Texte]" custT="1"/>
      <dgm:spPr>
        <a:xfrm>
          <a:off x="4992958" y="2835965"/>
          <a:ext cx="2835965" cy="2835965"/>
        </a:xfrm>
        <a:prstGeom prst="triangle">
          <a:avLst/>
        </a:prstGeom>
      </dgm:spPr>
      <dgm:t>
        <a:bodyPr/>
        <a:lstStyle/>
        <a:p>
          <a:pPr algn="ctr" rtl="1">
            <a:buNone/>
          </a:pPr>
          <a:r>
            <a:rPr lang="ar-DZ" sz="2000" b="1" dirty="0" smtClean="0">
              <a:latin typeface="Sakkal Majalla" panose="02000000000000000000" pitchFamily="2" charset="-78"/>
              <a:ea typeface="+mn-ea"/>
              <a:cs typeface="Sakkal Majalla" panose="02000000000000000000" pitchFamily="2" charset="-78"/>
            </a:rPr>
            <a:t> القواعد العامة للحجز التحفظي (م646-666 ق إ م إ ) </a:t>
          </a:r>
          <a:r>
            <a:rPr lang="ar-DZ" sz="2000" dirty="0" smtClean="0">
              <a:latin typeface="Tw Cen MT" panose="020B0602020104020603"/>
              <a:ea typeface="+mn-ea"/>
              <a:cs typeface="Arial" panose="020B0604020202020204" pitchFamily="34" charset="0"/>
            </a:rPr>
            <a:t> </a:t>
          </a:r>
          <a:endParaRPr lang="fr-FR" sz="2000" dirty="0">
            <a:latin typeface="Tw Cen MT" panose="020B0602020104020603"/>
            <a:ea typeface="+mn-ea"/>
            <a:cs typeface="+mn-cs"/>
          </a:endParaRPr>
        </a:p>
      </dgm:t>
    </dgm:pt>
    <dgm:pt modelId="{A21CD318-F22C-4165-AE58-2ABEA0DC9FC4}" type="parTrans" cxnId="{E2343B5C-D748-4FFE-BD83-AF8C265489E7}">
      <dgm:prSet/>
      <dgm:spPr/>
      <dgm:t>
        <a:bodyPr/>
        <a:lstStyle/>
        <a:p>
          <a:endParaRPr lang="fr-FR"/>
        </a:p>
      </dgm:t>
    </dgm:pt>
    <dgm:pt modelId="{2381BC67-1937-4933-8E63-AAD9175BBDDF}" type="sibTrans" cxnId="{E2343B5C-D748-4FFE-BD83-AF8C265489E7}">
      <dgm:prSet/>
      <dgm:spPr/>
      <dgm:t>
        <a:bodyPr/>
        <a:lstStyle/>
        <a:p>
          <a:endParaRPr lang="fr-FR"/>
        </a:p>
      </dgm:t>
    </dgm:pt>
    <dgm:pt modelId="{EC9CEFBE-E134-49B0-A2CF-FB9AEF87B151}">
      <dgm:prSet/>
      <dgm:spPr/>
      <dgm:t>
        <a:bodyPr/>
        <a:lstStyle/>
        <a:p>
          <a:pPr algn="l"/>
          <a:endParaRPr lang="fr-FR" dirty="0"/>
        </a:p>
      </dgm:t>
    </dgm:pt>
    <dgm:pt modelId="{7C67CCA8-C66C-4DE4-8ED1-9C51CFD7424B}" type="parTrans" cxnId="{AE8F6F6C-1E86-476B-A462-1FC830137695}">
      <dgm:prSet/>
      <dgm:spPr/>
      <dgm:t>
        <a:bodyPr/>
        <a:lstStyle/>
        <a:p>
          <a:endParaRPr lang="fr-FR"/>
        </a:p>
      </dgm:t>
    </dgm:pt>
    <dgm:pt modelId="{C0CC784E-3B7D-407E-A85D-0846306968AB}" type="sibTrans" cxnId="{AE8F6F6C-1E86-476B-A462-1FC830137695}">
      <dgm:prSet/>
      <dgm:spPr/>
      <dgm:t>
        <a:bodyPr/>
        <a:lstStyle/>
        <a:p>
          <a:endParaRPr lang="fr-FR"/>
        </a:p>
      </dgm:t>
    </dgm:pt>
    <dgm:pt modelId="{BB2C4A45-0547-44B0-BB12-73DB3239B0A1}">
      <dgm:prSet/>
      <dgm:spPr/>
      <dgm:t>
        <a:bodyPr/>
        <a:lstStyle/>
        <a:p>
          <a:pPr algn="r" rtl="1"/>
          <a:endParaRPr lang="fr-FR" sz="1400" dirty="0"/>
        </a:p>
      </dgm:t>
    </dgm:pt>
    <dgm:pt modelId="{7734D4DE-359E-440E-9F21-C1AB8CAD5760}" type="parTrans" cxnId="{BA1A5D9D-6F35-47F0-BBED-BEF9462750F6}">
      <dgm:prSet/>
      <dgm:spPr/>
      <dgm:t>
        <a:bodyPr/>
        <a:lstStyle/>
        <a:p>
          <a:endParaRPr lang="fr-FR"/>
        </a:p>
      </dgm:t>
    </dgm:pt>
    <dgm:pt modelId="{77910074-713A-47A9-B713-959D0A5D9589}" type="sibTrans" cxnId="{BA1A5D9D-6F35-47F0-BBED-BEF9462750F6}">
      <dgm:prSet/>
      <dgm:spPr/>
      <dgm:t>
        <a:bodyPr/>
        <a:lstStyle/>
        <a:p>
          <a:endParaRPr lang="fr-FR"/>
        </a:p>
      </dgm:t>
    </dgm:pt>
    <dgm:pt modelId="{E8A527F4-81AD-49EC-9285-1A89E02C3B27}" type="pres">
      <dgm:prSet presAssocID="{A3704841-2390-43E7-B029-62C9C1E85E18}" presName="compositeShape" presStyleCnt="0">
        <dgm:presLayoutVars>
          <dgm:chMax val="9"/>
          <dgm:dir/>
          <dgm:resizeHandles val="exact"/>
        </dgm:presLayoutVars>
      </dgm:prSet>
      <dgm:spPr/>
      <dgm:t>
        <a:bodyPr/>
        <a:lstStyle/>
        <a:p>
          <a:endParaRPr lang="fr-FR"/>
        </a:p>
      </dgm:t>
    </dgm:pt>
    <dgm:pt modelId="{60FF5F53-7C2F-4B33-AED3-E5FA3BF790D5}" type="pres">
      <dgm:prSet presAssocID="{A3704841-2390-43E7-B029-62C9C1E85E18}" presName="triangle1" presStyleLbl="node1" presStyleIdx="0" presStyleCnt="4">
        <dgm:presLayoutVars>
          <dgm:bulletEnabled val="1"/>
        </dgm:presLayoutVars>
      </dgm:prSet>
      <dgm:spPr/>
      <dgm:t>
        <a:bodyPr/>
        <a:lstStyle/>
        <a:p>
          <a:endParaRPr lang="fr-FR"/>
        </a:p>
      </dgm:t>
    </dgm:pt>
    <dgm:pt modelId="{0D2E40C8-8696-4959-B08E-FB2DAF35F08E}" type="pres">
      <dgm:prSet presAssocID="{A3704841-2390-43E7-B029-62C9C1E85E18}" presName="triangle2" presStyleLbl="node1" presStyleIdx="1" presStyleCnt="4">
        <dgm:presLayoutVars>
          <dgm:bulletEnabled val="1"/>
        </dgm:presLayoutVars>
      </dgm:prSet>
      <dgm:spPr/>
      <dgm:t>
        <a:bodyPr/>
        <a:lstStyle/>
        <a:p>
          <a:endParaRPr lang="fr-FR"/>
        </a:p>
      </dgm:t>
    </dgm:pt>
    <dgm:pt modelId="{55629192-AF5C-477C-AB5A-AA57C08D2FD5}" type="pres">
      <dgm:prSet presAssocID="{A3704841-2390-43E7-B029-62C9C1E85E18}" presName="triangle3" presStyleLbl="node1" presStyleIdx="2" presStyleCnt="4">
        <dgm:presLayoutVars>
          <dgm:bulletEnabled val="1"/>
        </dgm:presLayoutVars>
      </dgm:prSet>
      <dgm:spPr/>
      <dgm:t>
        <a:bodyPr/>
        <a:lstStyle/>
        <a:p>
          <a:endParaRPr lang="fr-FR"/>
        </a:p>
      </dgm:t>
    </dgm:pt>
    <dgm:pt modelId="{82C4BBD7-8562-4F99-8227-FC465FD43DD8}" type="pres">
      <dgm:prSet presAssocID="{A3704841-2390-43E7-B029-62C9C1E85E18}" presName="triangle4" presStyleLbl="node1" presStyleIdx="3" presStyleCnt="4" custLinFactNeighborX="-34">
        <dgm:presLayoutVars>
          <dgm:bulletEnabled val="1"/>
        </dgm:presLayoutVars>
      </dgm:prSet>
      <dgm:spPr/>
      <dgm:t>
        <a:bodyPr/>
        <a:lstStyle/>
        <a:p>
          <a:endParaRPr lang="fr-FR"/>
        </a:p>
      </dgm:t>
    </dgm:pt>
  </dgm:ptLst>
  <dgm:cxnLst>
    <dgm:cxn modelId="{BA1A5D9D-6F35-47F0-BBED-BEF9462750F6}" srcId="{09D0C0E9-AB9E-4067-B851-D91B93543637}" destId="{BB2C4A45-0547-44B0-BB12-73DB3239B0A1}" srcOrd="0" destOrd="0" parTransId="{7734D4DE-359E-440E-9F21-C1AB8CAD5760}" sibTransId="{77910074-713A-47A9-B713-959D0A5D9589}"/>
    <dgm:cxn modelId="{E2343B5C-D748-4FFE-BD83-AF8C265489E7}" srcId="{A3704841-2390-43E7-B029-62C9C1E85E18}" destId="{09D0C0E9-AB9E-4067-B851-D91B93543637}" srcOrd="3" destOrd="0" parTransId="{A21CD318-F22C-4165-AE58-2ABEA0DC9FC4}" sibTransId="{2381BC67-1937-4933-8E63-AAD9175BBDDF}"/>
    <dgm:cxn modelId="{FF255485-C475-4D5C-A63B-B0EF91A1EB69}" type="presOf" srcId="{09D0C0E9-AB9E-4067-B851-D91B93543637}" destId="{82C4BBD7-8562-4F99-8227-FC465FD43DD8}" srcOrd="0" destOrd="0" presId="urn:microsoft.com/office/officeart/2005/8/layout/pyramid4"/>
    <dgm:cxn modelId="{2FA48883-54BB-443A-860A-985AFC2AB93E}" type="presOf" srcId="{5ED55D19-0856-4C85-9513-B84F9DF1AC0C}" destId="{55629192-AF5C-477C-AB5A-AA57C08D2FD5}" srcOrd="0" destOrd="0" presId="urn:microsoft.com/office/officeart/2005/8/layout/pyramid4"/>
    <dgm:cxn modelId="{B7EF7EA9-90DA-4F52-B89F-4E1A6F4112B7}" type="presOf" srcId="{BB2C4A45-0547-44B0-BB12-73DB3239B0A1}" destId="{82C4BBD7-8562-4F99-8227-FC465FD43DD8}" srcOrd="0" destOrd="1" presId="urn:microsoft.com/office/officeart/2005/8/layout/pyramid4"/>
    <dgm:cxn modelId="{AE8F6F6C-1E86-476B-A462-1FC830137695}" srcId="{C88A83EA-C7F5-4D7B-9F8F-E1E3193D0DCA}" destId="{EC9CEFBE-E134-49B0-A2CF-FB9AEF87B151}" srcOrd="0" destOrd="0" parTransId="{7C67CCA8-C66C-4DE4-8ED1-9C51CFD7424B}" sibTransId="{C0CC784E-3B7D-407E-A85D-0846306968AB}"/>
    <dgm:cxn modelId="{9C637851-628F-4283-8DCD-893FE92E75BF}" type="presOf" srcId="{EC9CEFBE-E134-49B0-A2CF-FB9AEF87B151}" destId="{0D2E40C8-8696-4959-B08E-FB2DAF35F08E}" srcOrd="0" destOrd="1" presId="urn:microsoft.com/office/officeart/2005/8/layout/pyramid4"/>
    <dgm:cxn modelId="{FA6416F6-FE74-40CA-B01C-AB33ED13300F}" srcId="{A3704841-2390-43E7-B029-62C9C1E85E18}" destId="{5ED55D19-0856-4C85-9513-B84F9DF1AC0C}" srcOrd="2" destOrd="0" parTransId="{55AC7201-7753-49E8-A761-28E4B9053949}" sibTransId="{651CA0E4-47FA-404A-BE74-E4790BDC36B7}"/>
    <dgm:cxn modelId="{539197F0-72EE-4238-9867-F0DD3CD23277}" type="presOf" srcId="{C88A83EA-C7F5-4D7B-9F8F-E1E3193D0DCA}" destId="{0D2E40C8-8696-4959-B08E-FB2DAF35F08E}" srcOrd="0" destOrd="0" presId="urn:microsoft.com/office/officeart/2005/8/layout/pyramid4"/>
    <dgm:cxn modelId="{132DB108-BA34-4CD6-AC72-D8E814C601FA}" type="presOf" srcId="{B0A0A9B5-BA4C-4990-A908-9AE81E9EC75B}" destId="{60FF5F53-7C2F-4B33-AED3-E5FA3BF790D5}" srcOrd="0" destOrd="0" presId="urn:microsoft.com/office/officeart/2005/8/layout/pyramid4"/>
    <dgm:cxn modelId="{60EE48CE-0968-4D73-9E1E-8D542743EB03}" type="presOf" srcId="{A3704841-2390-43E7-B029-62C9C1E85E18}" destId="{E8A527F4-81AD-49EC-9285-1A89E02C3B27}" srcOrd="0" destOrd="0" presId="urn:microsoft.com/office/officeart/2005/8/layout/pyramid4"/>
    <dgm:cxn modelId="{7C36CB0B-3A2E-4A3F-BBA2-FAC577FDDC6D}" srcId="{A3704841-2390-43E7-B029-62C9C1E85E18}" destId="{B0A0A9B5-BA4C-4990-A908-9AE81E9EC75B}" srcOrd="0" destOrd="0" parTransId="{98AAF59B-7DDC-4FF2-84B0-7190F38BAD05}" sibTransId="{DBCF7891-FA20-49C6-AD43-04139FE45997}"/>
    <dgm:cxn modelId="{B69D4717-4BB5-427A-973A-D102CAA49D4D}" srcId="{A3704841-2390-43E7-B029-62C9C1E85E18}" destId="{C88A83EA-C7F5-4D7B-9F8F-E1E3193D0DCA}" srcOrd="1" destOrd="0" parTransId="{EE8EE28D-3BC3-485B-A508-909374E68ECA}" sibTransId="{36AEC11C-1828-4A5C-B96F-3F8B58CEBA4E}"/>
    <dgm:cxn modelId="{4732B4A6-5071-4BA0-9ABD-7BCFC69122FA}" type="presParOf" srcId="{E8A527F4-81AD-49EC-9285-1A89E02C3B27}" destId="{60FF5F53-7C2F-4B33-AED3-E5FA3BF790D5}" srcOrd="0" destOrd="0" presId="urn:microsoft.com/office/officeart/2005/8/layout/pyramid4"/>
    <dgm:cxn modelId="{CA5BF891-D5EA-4970-A148-24C4AA366742}" type="presParOf" srcId="{E8A527F4-81AD-49EC-9285-1A89E02C3B27}" destId="{0D2E40C8-8696-4959-B08E-FB2DAF35F08E}" srcOrd="1" destOrd="0" presId="urn:microsoft.com/office/officeart/2005/8/layout/pyramid4"/>
    <dgm:cxn modelId="{2B832693-0DCB-45B2-93A7-B4938C6EF727}" type="presParOf" srcId="{E8A527F4-81AD-49EC-9285-1A89E02C3B27}" destId="{55629192-AF5C-477C-AB5A-AA57C08D2FD5}" srcOrd="2" destOrd="0" presId="urn:microsoft.com/office/officeart/2005/8/layout/pyramid4"/>
    <dgm:cxn modelId="{095236B6-E1A4-45C6-BAEA-9691AD3F8911}" type="presParOf" srcId="{E8A527F4-81AD-49EC-9285-1A89E02C3B27}" destId="{82C4BBD7-8562-4F99-8227-FC465FD43DD8}" srcOrd="3" destOrd="0" presId="urn:microsoft.com/office/officeart/2005/8/layout/pyramid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B356E2F-9A39-4B3D-8248-5F3E6FCD62E0}" type="doc">
      <dgm:prSet loTypeId="urn:microsoft.com/office/officeart/2005/8/layout/StepDownProcess" loCatId="process" qsTypeId="urn:microsoft.com/office/officeart/2005/8/quickstyle/simple3" qsCatId="simple" csTypeId="urn:microsoft.com/office/officeart/2005/8/colors/accent5_3" csCatId="accent5" phldr="1"/>
      <dgm:spPr/>
      <dgm:t>
        <a:bodyPr/>
        <a:lstStyle/>
        <a:p>
          <a:endParaRPr lang="fr-FR"/>
        </a:p>
      </dgm:t>
    </dgm:pt>
    <dgm:pt modelId="{00569FDE-9FE4-41B2-81D2-E087364E2EA1}">
      <dgm:prSet phldrT="[Texte]" custT="1"/>
      <dgm:spPr/>
      <dgm:t>
        <a:bodyPr/>
        <a:lstStyle/>
        <a:p>
          <a:pPr rtl="1"/>
          <a:r>
            <a:rPr lang="ar-DZ" sz="1800" dirty="0" smtClean="0">
              <a:latin typeface="Sakkal Majalla" panose="02000000000000000000" pitchFamily="2" charset="-78"/>
              <a:cs typeface="Sakkal Majalla" panose="02000000000000000000" pitchFamily="2" charset="-78"/>
            </a:rPr>
            <a:t>أولا: الحجز التحفظي إجراء وقائي:   الهدف منه منع المدين من التصرف في أمواله وليس تمكين الدائن من حقه في الدين </a:t>
          </a:r>
          <a:endParaRPr lang="fr-FR" sz="1800" dirty="0">
            <a:latin typeface="Sakkal Majalla" panose="02000000000000000000" pitchFamily="2" charset="-78"/>
            <a:cs typeface="Sakkal Majalla" panose="02000000000000000000" pitchFamily="2" charset="-78"/>
          </a:endParaRPr>
        </a:p>
      </dgm:t>
    </dgm:pt>
    <dgm:pt modelId="{E5A60417-1083-4A20-AFA0-8F53D1323A7D}" type="parTrans" cxnId="{CA39E9A2-CB31-4F34-8C23-5B997ADFC59F}">
      <dgm:prSet/>
      <dgm:spPr/>
      <dgm:t>
        <a:bodyPr/>
        <a:lstStyle/>
        <a:p>
          <a:endParaRPr lang="fr-FR"/>
        </a:p>
      </dgm:t>
    </dgm:pt>
    <dgm:pt modelId="{1AAC6FDC-C8F5-4D92-90A6-9A01094CE15C}" type="sibTrans" cxnId="{CA39E9A2-CB31-4F34-8C23-5B997ADFC59F}">
      <dgm:prSet/>
      <dgm:spPr/>
      <dgm:t>
        <a:bodyPr/>
        <a:lstStyle/>
        <a:p>
          <a:endParaRPr lang="fr-FR"/>
        </a:p>
      </dgm:t>
    </dgm:pt>
    <dgm:pt modelId="{CCB32F6A-D354-462C-A031-513E737285C2}">
      <dgm:prSet phldrT="[Texte]" custT="1"/>
      <dgm:spPr/>
      <dgm:t>
        <a:bodyPr/>
        <a:lstStyle/>
        <a:p>
          <a:pPr rtl="1"/>
          <a:r>
            <a:rPr lang="ar-DZ" sz="1800" b="0" dirty="0" smtClean="0">
              <a:latin typeface="Sakkal Majalla" panose="02000000000000000000" pitchFamily="2" charset="-78"/>
              <a:cs typeface="Sakkal Majalla" panose="02000000000000000000" pitchFamily="2" charset="-78"/>
            </a:rPr>
            <a:t>ثانيا: الحجز التحفظي إجراء مؤقت: يؤخذ صورة الحماية الوقتية للحق لمواجهة حالة مستعجلة بهدف تجنب تهريب المدين لأمواله حددت هذه المدة ب15 يوما</a:t>
          </a:r>
          <a:endParaRPr lang="fr-FR" sz="1800" b="0" dirty="0">
            <a:latin typeface="Sakkal Majalla" panose="02000000000000000000" pitchFamily="2" charset="-78"/>
            <a:cs typeface="Sakkal Majalla" panose="02000000000000000000" pitchFamily="2" charset="-78"/>
          </a:endParaRPr>
        </a:p>
      </dgm:t>
    </dgm:pt>
    <dgm:pt modelId="{90E7878C-C0BB-444D-88CA-6A400A1A9EDB}" type="parTrans" cxnId="{ACBB07B4-7508-4995-A0AA-7907606B639B}">
      <dgm:prSet/>
      <dgm:spPr/>
      <dgm:t>
        <a:bodyPr/>
        <a:lstStyle/>
        <a:p>
          <a:endParaRPr lang="fr-FR"/>
        </a:p>
      </dgm:t>
    </dgm:pt>
    <dgm:pt modelId="{6D8B5391-6FF9-4EE3-8DB9-502446710100}" type="sibTrans" cxnId="{ACBB07B4-7508-4995-A0AA-7907606B639B}">
      <dgm:prSet/>
      <dgm:spPr/>
      <dgm:t>
        <a:bodyPr/>
        <a:lstStyle/>
        <a:p>
          <a:endParaRPr lang="fr-FR"/>
        </a:p>
      </dgm:t>
    </dgm:pt>
    <dgm:pt modelId="{748797FD-DBF4-44F0-A7C1-74DDA9FC1131}">
      <dgm:prSet phldrT="[Texte]" custT="1"/>
      <dgm:spPr/>
      <dgm:t>
        <a:bodyPr/>
        <a:lstStyle/>
        <a:p>
          <a:pPr rtl="1"/>
          <a:r>
            <a:rPr lang="ar-DZ" sz="1800" dirty="0" smtClean="0">
              <a:latin typeface="Sakkal Majalla" panose="02000000000000000000" pitchFamily="2" charset="-78"/>
              <a:cs typeface="Sakkal Majalla" panose="02000000000000000000" pitchFamily="2" charset="-78"/>
            </a:rPr>
            <a:t>ثالثا: الحجز التحفظي إجراء تقديري: فهو ليس حقا مطلقا للدائن بل متروك للسلطة التقديرية للقاضي حسب </a:t>
          </a:r>
          <a:r>
            <a:rPr lang="ar-DZ" sz="1800" dirty="0" err="1" smtClean="0">
              <a:latin typeface="Sakkal Majalla" panose="02000000000000000000" pitchFamily="2" charset="-78"/>
              <a:cs typeface="Sakkal Majalla" panose="02000000000000000000" pitchFamily="2" charset="-78"/>
            </a:rPr>
            <a:t>ماتستدعيه</a:t>
          </a:r>
          <a:r>
            <a:rPr lang="ar-DZ" sz="1800" dirty="0" smtClean="0">
              <a:latin typeface="Sakkal Majalla" panose="02000000000000000000" pitchFamily="2" charset="-78"/>
              <a:cs typeface="Sakkal Majalla" panose="02000000000000000000" pitchFamily="2" charset="-78"/>
            </a:rPr>
            <a:t> الضرورة </a:t>
          </a:r>
          <a:endParaRPr lang="fr-FR" sz="1800" dirty="0">
            <a:latin typeface="Sakkal Majalla" panose="02000000000000000000" pitchFamily="2" charset="-78"/>
            <a:cs typeface="Sakkal Majalla" panose="02000000000000000000" pitchFamily="2" charset="-78"/>
          </a:endParaRPr>
        </a:p>
      </dgm:t>
    </dgm:pt>
    <dgm:pt modelId="{72BC982B-56E5-43A2-807E-3E634A2CB16B}" type="parTrans" cxnId="{CC10CCDD-579E-46F7-A3F6-D128D3277432}">
      <dgm:prSet/>
      <dgm:spPr/>
      <dgm:t>
        <a:bodyPr/>
        <a:lstStyle/>
        <a:p>
          <a:endParaRPr lang="fr-FR"/>
        </a:p>
      </dgm:t>
    </dgm:pt>
    <dgm:pt modelId="{170D8345-ACB3-4A8D-9400-ECB304C79F43}" type="sibTrans" cxnId="{CC10CCDD-579E-46F7-A3F6-D128D3277432}">
      <dgm:prSet/>
      <dgm:spPr/>
      <dgm:t>
        <a:bodyPr/>
        <a:lstStyle/>
        <a:p>
          <a:endParaRPr lang="fr-FR"/>
        </a:p>
      </dgm:t>
    </dgm:pt>
    <dgm:pt modelId="{BA5B1C5A-C7EC-4872-B49E-F690DEAFAFF2}">
      <dgm:prSet custT="1"/>
      <dgm:spPr/>
      <dgm:t>
        <a:bodyPr/>
        <a:lstStyle/>
        <a:p>
          <a:r>
            <a:rPr lang="ar-DZ" sz="1800" dirty="0" smtClean="0">
              <a:latin typeface="Sakkal Majalla" panose="02000000000000000000" pitchFamily="2" charset="-78"/>
              <a:cs typeface="Sakkal Majalla" panose="02000000000000000000" pitchFamily="2" charset="-78"/>
            </a:rPr>
            <a:t>رابعا: الحجز التحفظي هو اجراء شامل: بمعنى يخضع لقاعدة الضمان العام والمقصود </a:t>
          </a:r>
          <a:r>
            <a:rPr lang="ar-DZ" sz="1800" dirty="0" err="1" smtClean="0">
              <a:latin typeface="Sakkal Majalla" panose="02000000000000000000" pitchFamily="2" charset="-78"/>
              <a:cs typeface="Sakkal Majalla" panose="02000000000000000000" pitchFamily="2" charset="-78"/>
            </a:rPr>
            <a:t>بهاته</a:t>
          </a:r>
          <a:r>
            <a:rPr lang="ar-DZ" sz="1800" dirty="0" smtClean="0">
              <a:latin typeface="Sakkal Majalla" panose="02000000000000000000" pitchFamily="2" charset="-78"/>
              <a:cs typeface="Sakkal Majalla" panose="02000000000000000000" pitchFamily="2" charset="-78"/>
            </a:rPr>
            <a:t> القاعدة أن كل أموال المدين المنقولة والعقارية قابلة للحجز التحفظي  ضمانا للديون. (م 646) </a:t>
          </a:r>
          <a:endParaRPr lang="fr-FR" sz="1800" dirty="0">
            <a:latin typeface="Sakkal Majalla" panose="02000000000000000000" pitchFamily="2" charset="-78"/>
            <a:cs typeface="Sakkal Majalla" panose="02000000000000000000" pitchFamily="2" charset="-78"/>
          </a:endParaRPr>
        </a:p>
      </dgm:t>
    </dgm:pt>
    <dgm:pt modelId="{1185F82D-1C4E-49DA-973D-D10ED7FD6275}" type="parTrans" cxnId="{6068193C-0E08-4442-B17F-F29C98A31676}">
      <dgm:prSet/>
      <dgm:spPr/>
      <dgm:t>
        <a:bodyPr/>
        <a:lstStyle/>
        <a:p>
          <a:endParaRPr lang="fr-FR"/>
        </a:p>
      </dgm:t>
    </dgm:pt>
    <dgm:pt modelId="{27354150-8AD3-48C2-AE55-F84C80C2D5F6}" type="sibTrans" cxnId="{6068193C-0E08-4442-B17F-F29C98A31676}">
      <dgm:prSet/>
      <dgm:spPr/>
      <dgm:t>
        <a:bodyPr/>
        <a:lstStyle/>
        <a:p>
          <a:endParaRPr lang="fr-FR"/>
        </a:p>
      </dgm:t>
    </dgm:pt>
    <dgm:pt modelId="{DD98BC47-36E8-4D85-823C-F6E7E572D266}">
      <dgm:prSet custT="1"/>
      <dgm:spPr/>
      <dgm:t>
        <a:bodyPr/>
        <a:lstStyle/>
        <a:p>
          <a:r>
            <a:rPr lang="ar-DZ" sz="1800" b="0" dirty="0" smtClean="0">
              <a:latin typeface="Sakkal Majalla" panose="02000000000000000000" pitchFamily="2" charset="-78"/>
              <a:cs typeface="Sakkal Majalla" panose="02000000000000000000" pitchFamily="2" charset="-78"/>
            </a:rPr>
            <a:t>خامسا: الحجز التحفظي </a:t>
          </a:r>
          <a:r>
            <a:rPr lang="ar-DZ" sz="1800" b="0" dirty="0" err="1" smtClean="0">
              <a:latin typeface="Sakkal Majalla" panose="02000000000000000000" pitchFamily="2" charset="-78"/>
              <a:cs typeface="Sakkal Majalla" panose="02000000000000000000" pitchFamily="2" charset="-78"/>
            </a:rPr>
            <a:t>لايشترط</a:t>
          </a:r>
          <a:r>
            <a:rPr lang="ar-DZ" sz="1800" b="0" dirty="0" smtClean="0">
              <a:latin typeface="Sakkal Majalla" panose="02000000000000000000" pitchFamily="2" charset="-78"/>
              <a:cs typeface="Sakkal Majalla" panose="02000000000000000000" pitchFamily="2" charset="-78"/>
            </a:rPr>
            <a:t> سند رسمي: فحسب نص المادة 647 يكفي من الدائن تقديم طلب استصدار امر بالحجز التحفظي بموجب عريضة سواء كان لديه سند للدين او حتى وجود مسوغات ظاهرة ترجح وجود دين</a:t>
          </a:r>
          <a:endParaRPr lang="fr-FR" sz="1800" b="0" dirty="0">
            <a:latin typeface="Sakkal Majalla" panose="02000000000000000000" pitchFamily="2" charset="-78"/>
            <a:cs typeface="Sakkal Majalla" panose="02000000000000000000" pitchFamily="2" charset="-78"/>
          </a:endParaRPr>
        </a:p>
      </dgm:t>
    </dgm:pt>
    <dgm:pt modelId="{5F1EA61B-6EEE-44D2-AC20-13568B2D5CE8}" type="parTrans" cxnId="{0A3213FC-9F5C-4F5B-9905-301B7F8C48B6}">
      <dgm:prSet/>
      <dgm:spPr/>
      <dgm:t>
        <a:bodyPr/>
        <a:lstStyle/>
        <a:p>
          <a:endParaRPr lang="fr-FR"/>
        </a:p>
      </dgm:t>
    </dgm:pt>
    <dgm:pt modelId="{60DB5557-F1F9-4206-8923-D6B6A64FC1D7}" type="sibTrans" cxnId="{0A3213FC-9F5C-4F5B-9905-301B7F8C48B6}">
      <dgm:prSet/>
      <dgm:spPr/>
      <dgm:t>
        <a:bodyPr/>
        <a:lstStyle/>
        <a:p>
          <a:endParaRPr lang="fr-FR"/>
        </a:p>
      </dgm:t>
    </dgm:pt>
    <dgm:pt modelId="{B0B0A9D5-CEF5-4F15-92C2-84F3D9EA2C4D}" type="pres">
      <dgm:prSet presAssocID="{3B356E2F-9A39-4B3D-8248-5F3E6FCD62E0}" presName="rootnode" presStyleCnt="0">
        <dgm:presLayoutVars>
          <dgm:chMax/>
          <dgm:chPref/>
          <dgm:dir/>
          <dgm:animLvl val="lvl"/>
        </dgm:presLayoutVars>
      </dgm:prSet>
      <dgm:spPr/>
      <dgm:t>
        <a:bodyPr/>
        <a:lstStyle/>
        <a:p>
          <a:endParaRPr lang="fr-FR"/>
        </a:p>
      </dgm:t>
    </dgm:pt>
    <dgm:pt modelId="{01AA0C3D-79DC-4A0C-85DC-58BFE2BCE666}" type="pres">
      <dgm:prSet presAssocID="{00569FDE-9FE4-41B2-81D2-E087364E2EA1}" presName="composite" presStyleCnt="0"/>
      <dgm:spPr/>
    </dgm:pt>
    <dgm:pt modelId="{85315196-F3E2-493A-B6FB-7EC0D89BA6B3}" type="pres">
      <dgm:prSet presAssocID="{00569FDE-9FE4-41B2-81D2-E087364E2EA1}" presName="bentUpArrow1" presStyleLbl="alignImgPlace1" presStyleIdx="0" presStyleCnt="4" custScaleX="1051999" custScaleY="674675" custLinFactX="-263181" custLinFactNeighborX="-300000" custLinFactNeighborY="50288"/>
      <dgm:spPr/>
    </dgm:pt>
    <dgm:pt modelId="{C0853FFB-1EEA-41E0-830C-8BC54E48EF8A}" type="pres">
      <dgm:prSet presAssocID="{00569FDE-9FE4-41B2-81D2-E087364E2EA1}" presName="ParentText" presStyleLbl="node1" presStyleIdx="0" presStyleCnt="5" custScaleX="2000000" custScaleY="983343" custLinFactY="-400000" custLinFactNeighborX="41136" custLinFactNeighborY="-428965">
        <dgm:presLayoutVars>
          <dgm:chMax val="1"/>
          <dgm:chPref val="1"/>
          <dgm:bulletEnabled val="1"/>
        </dgm:presLayoutVars>
      </dgm:prSet>
      <dgm:spPr/>
      <dgm:t>
        <a:bodyPr/>
        <a:lstStyle/>
        <a:p>
          <a:endParaRPr lang="fr-FR"/>
        </a:p>
      </dgm:t>
    </dgm:pt>
    <dgm:pt modelId="{E5AECA23-36E2-43CC-B0D9-5958490B2986}" type="pres">
      <dgm:prSet presAssocID="{00569FDE-9FE4-41B2-81D2-E087364E2EA1}" presName="ChildText" presStyleLbl="revTx" presStyleIdx="0" presStyleCnt="4">
        <dgm:presLayoutVars>
          <dgm:chMax val="0"/>
          <dgm:chPref val="0"/>
          <dgm:bulletEnabled val="1"/>
        </dgm:presLayoutVars>
      </dgm:prSet>
      <dgm:spPr/>
    </dgm:pt>
    <dgm:pt modelId="{1D32CB14-A1FB-4013-BC27-DBAB0A9A28DE}" type="pres">
      <dgm:prSet presAssocID="{1AAC6FDC-C8F5-4D92-90A6-9A01094CE15C}" presName="sibTrans" presStyleCnt="0"/>
      <dgm:spPr/>
    </dgm:pt>
    <dgm:pt modelId="{783D8717-11D0-4CE1-9143-74C75345CCDF}" type="pres">
      <dgm:prSet presAssocID="{CCB32F6A-D354-462C-A031-513E737285C2}" presName="composite" presStyleCnt="0"/>
      <dgm:spPr/>
    </dgm:pt>
    <dgm:pt modelId="{02A4FDBF-7CA3-4FAC-9E09-AD56A9178A7A}" type="pres">
      <dgm:prSet presAssocID="{CCB32F6A-D354-462C-A031-513E737285C2}" presName="bentUpArrow1" presStyleLbl="alignImgPlace1" presStyleIdx="1" presStyleCnt="4" custScaleX="972460" custScaleY="713307" custLinFactX="-300000" custLinFactY="72561" custLinFactNeighborX="-358084" custLinFactNeighborY="100000"/>
      <dgm:spPr/>
      <dgm:t>
        <a:bodyPr/>
        <a:lstStyle/>
        <a:p>
          <a:endParaRPr lang="fr-FR"/>
        </a:p>
      </dgm:t>
    </dgm:pt>
    <dgm:pt modelId="{94E1F3D0-8D5A-44A9-96E0-034ECD5F9436}" type="pres">
      <dgm:prSet presAssocID="{CCB32F6A-D354-462C-A031-513E737285C2}" presName="ParentText" presStyleLbl="node1" presStyleIdx="1" presStyleCnt="5" custScaleX="1932345" custScaleY="797729" custLinFactY="-217775" custLinFactNeighborX="27288" custLinFactNeighborY="-300000">
        <dgm:presLayoutVars>
          <dgm:chMax val="1"/>
          <dgm:chPref val="1"/>
          <dgm:bulletEnabled val="1"/>
        </dgm:presLayoutVars>
      </dgm:prSet>
      <dgm:spPr/>
      <dgm:t>
        <a:bodyPr/>
        <a:lstStyle/>
        <a:p>
          <a:endParaRPr lang="fr-FR"/>
        </a:p>
      </dgm:t>
    </dgm:pt>
    <dgm:pt modelId="{EC3422EF-19B8-47FC-BE26-E6858B9E7D6C}" type="pres">
      <dgm:prSet presAssocID="{CCB32F6A-D354-462C-A031-513E737285C2}" presName="ChildText" presStyleLbl="revTx" presStyleIdx="1" presStyleCnt="4">
        <dgm:presLayoutVars>
          <dgm:chMax val="0"/>
          <dgm:chPref val="0"/>
          <dgm:bulletEnabled val="1"/>
        </dgm:presLayoutVars>
      </dgm:prSet>
      <dgm:spPr/>
    </dgm:pt>
    <dgm:pt modelId="{EC170130-6DE7-4F84-907F-67E66126662F}" type="pres">
      <dgm:prSet presAssocID="{6D8B5391-6FF9-4EE3-8DB9-502446710100}" presName="sibTrans" presStyleCnt="0"/>
      <dgm:spPr/>
    </dgm:pt>
    <dgm:pt modelId="{49807982-E8F7-4D32-BF64-8C0A83485E32}" type="pres">
      <dgm:prSet presAssocID="{748797FD-DBF4-44F0-A7C1-74DDA9FC1131}" presName="composite" presStyleCnt="0"/>
      <dgm:spPr/>
    </dgm:pt>
    <dgm:pt modelId="{0A419372-6BE9-4F50-817D-38855E1D6838}" type="pres">
      <dgm:prSet presAssocID="{748797FD-DBF4-44F0-A7C1-74DDA9FC1131}" presName="bentUpArrow1" presStyleLbl="alignImgPlace1" presStyleIdx="2" presStyleCnt="4" custLinFactX="-620320" custLinFactY="156860" custLinFactNeighborX="-700000" custLinFactNeighborY="200000"/>
      <dgm:spPr/>
    </dgm:pt>
    <dgm:pt modelId="{45F3D9B4-39DA-49F0-9381-69E4E90CD9AF}" type="pres">
      <dgm:prSet presAssocID="{748797FD-DBF4-44F0-A7C1-74DDA9FC1131}" presName="ParentText" presStyleLbl="node1" presStyleIdx="2" presStyleCnt="5" custScaleX="1820135" custScaleY="792205" custLinFactY="-100000" custLinFactNeighborX="-82434" custLinFactNeighborY="-190931">
        <dgm:presLayoutVars>
          <dgm:chMax val="1"/>
          <dgm:chPref val="1"/>
          <dgm:bulletEnabled val="1"/>
        </dgm:presLayoutVars>
      </dgm:prSet>
      <dgm:spPr/>
      <dgm:t>
        <a:bodyPr/>
        <a:lstStyle/>
        <a:p>
          <a:endParaRPr lang="fr-FR"/>
        </a:p>
      </dgm:t>
    </dgm:pt>
    <dgm:pt modelId="{99BBB214-0E36-47FD-9B31-E9B551D9F57B}" type="pres">
      <dgm:prSet presAssocID="{748797FD-DBF4-44F0-A7C1-74DDA9FC1131}" presName="ChildText" presStyleLbl="revTx" presStyleIdx="2" presStyleCnt="4">
        <dgm:presLayoutVars>
          <dgm:chMax val="0"/>
          <dgm:chPref val="0"/>
          <dgm:bulletEnabled val="1"/>
        </dgm:presLayoutVars>
      </dgm:prSet>
      <dgm:spPr/>
    </dgm:pt>
    <dgm:pt modelId="{FC88A202-75FF-4BDA-8495-FB348DCD8192}" type="pres">
      <dgm:prSet presAssocID="{170D8345-ACB3-4A8D-9400-ECB304C79F43}" presName="sibTrans" presStyleCnt="0"/>
      <dgm:spPr/>
    </dgm:pt>
    <dgm:pt modelId="{4F19CEA3-D28E-4E2C-ABBF-8CBF11A9C096}" type="pres">
      <dgm:prSet presAssocID="{BA5B1C5A-C7EC-4872-B49E-F690DEAFAFF2}" presName="composite" presStyleCnt="0"/>
      <dgm:spPr/>
    </dgm:pt>
    <dgm:pt modelId="{9D54BF60-A157-4D53-8E05-B9FCACC63CA2}" type="pres">
      <dgm:prSet presAssocID="{BA5B1C5A-C7EC-4872-B49E-F690DEAFAFF2}" presName="bentUpArrow1" presStyleLbl="alignImgPlace1" presStyleIdx="3" presStyleCnt="4"/>
      <dgm:spPr/>
    </dgm:pt>
    <dgm:pt modelId="{AB63E043-C81D-42A5-9BA1-4597683A304B}" type="pres">
      <dgm:prSet presAssocID="{BA5B1C5A-C7EC-4872-B49E-F690DEAFAFF2}" presName="ParentText" presStyleLbl="node1" presStyleIdx="3" presStyleCnt="5" custScaleX="2000000" custScaleY="797816" custLinFactX="-41328" custLinFactNeighborX="-100000" custLinFactNeighborY="-82593">
        <dgm:presLayoutVars>
          <dgm:chMax val="1"/>
          <dgm:chPref val="1"/>
          <dgm:bulletEnabled val="1"/>
        </dgm:presLayoutVars>
      </dgm:prSet>
      <dgm:spPr/>
      <dgm:t>
        <a:bodyPr/>
        <a:lstStyle/>
        <a:p>
          <a:endParaRPr lang="fr-FR"/>
        </a:p>
      </dgm:t>
    </dgm:pt>
    <dgm:pt modelId="{3E919EE8-2067-4274-A89E-8721CB0F47E0}" type="pres">
      <dgm:prSet presAssocID="{BA5B1C5A-C7EC-4872-B49E-F690DEAFAFF2}" presName="ChildText" presStyleLbl="revTx" presStyleIdx="3" presStyleCnt="4">
        <dgm:presLayoutVars>
          <dgm:chMax val="0"/>
          <dgm:chPref val="0"/>
          <dgm:bulletEnabled val="1"/>
        </dgm:presLayoutVars>
      </dgm:prSet>
      <dgm:spPr/>
    </dgm:pt>
    <dgm:pt modelId="{532A27FC-D2C3-41C6-AB5C-AB9BE58CA46D}" type="pres">
      <dgm:prSet presAssocID="{27354150-8AD3-48C2-AE55-F84C80C2D5F6}" presName="sibTrans" presStyleCnt="0"/>
      <dgm:spPr/>
    </dgm:pt>
    <dgm:pt modelId="{81B994B1-CC56-46AE-9354-46D3EDDFFEF3}" type="pres">
      <dgm:prSet presAssocID="{DD98BC47-36E8-4D85-823C-F6E7E572D266}" presName="composite" presStyleCnt="0"/>
      <dgm:spPr/>
    </dgm:pt>
    <dgm:pt modelId="{A5D1F1D4-1C38-466F-89FE-42FF6FDFC087}" type="pres">
      <dgm:prSet presAssocID="{DD98BC47-36E8-4D85-823C-F6E7E572D266}" presName="ParentText" presStyleLbl="node1" presStyleIdx="4" presStyleCnt="5" custScaleX="2000000" custScaleY="796601" custLinFactX="-114290" custLinFactNeighborX="-200000" custLinFactNeighborY="61228">
        <dgm:presLayoutVars>
          <dgm:chMax val="1"/>
          <dgm:chPref val="1"/>
          <dgm:bulletEnabled val="1"/>
        </dgm:presLayoutVars>
      </dgm:prSet>
      <dgm:spPr/>
      <dgm:t>
        <a:bodyPr/>
        <a:lstStyle/>
        <a:p>
          <a:endParaRPr lang="fr-FR"/>
        </a:p>
      </dgm:t>
    </dgm:pt>
  </dgm:ptLst>
  <dgm:cxnLst>
    <dgm:cxn modelId="{6068193C-0E08-4442-B17F-F29C98A31676}" srcId="{3B356E2F-9A39-4B3D-8248-5F3E6FCD62E0}" destId="{BA5B1C5A-C7EC-4872-B49E-F690DEAFAFF2}" srcOrd="3" destOrd="0" parTransId="{1185F82D-1C4E-49DA-973D-D10ED7FD6275}" sibTransId="{27354150-8AD3-48C2-AE55-F84C80C2D5F6}"/>
    <dgm:cxn modelId="{8E1C9074-DC2D-4CD3-8593-72D5E19B5DE6}" type="presOf" srcId="{00569FDE-9FE4-41B2-81D2-E087364E2EA1}" destId="{C0853FFB-1EEA-41E0-830C-8BC54E48EF8A}" srcOrd="0" destOrd="0" presId="urn:microsoft.com/office/officeart/2005/8/layout/StepDownProcess"/>
    <dgm:cxn modelId="{CC10CCDD-579E-46F7-A3F6-D128D3277432}" srcId="{3B356E2F-9A39-4B3D-8248-5F3E6FCD62E0}" destId="{748797FD-DBF4-44F0-A7C1-74DDA9FC1131}" srcOrd="2" destOrd="0" parTransId="{72BC982B-56E5-43A2-807E-3E634A2CB16B}" sibTransId="{170D8345-ACB3-4A8D-9400-ECB304C79F43}"/>
    <dgm:cxn modelId="{ACBB07B4-7508-4995-A0AA-7907606B639B}" srcId="{3B356E2F-9A39-4B3D-8248-5F3E6FCD62E0}" destId="{CCB32F6A-D354-462C-A031-513E737285C2}" srcOrd="1" destOrd="0" parTransId="{90E7878C-C0BB-444D-88CA-6A400A1A9EDB}" sibTransId="{6D8B5391-6FF9-4EE3-8DB9-502446710100}"/>
    <dgm:cxn modelId="{1CFAA14B-C718-4AA1-90C9-474565BD5669}" type="presOf" srcId="{3B356E2F-9A39-4B3D-8248-5F3E6FCD62E0}" destId="{B0B0A9D5-CEF5-4F15-92C2-84F3D9EA2C4D}" srcOrd="0" destOrd="0" presId="urn:microsoft.com/office/officeart/2005/8/layout/StepDownProcess"/>
    <dgm:cxn modelId="{718B9F82-732E-4BC6-9513-95C96006421B}" type="presOf" srcId="{DD98BC47-36E8-4D85-823C-F6E7E572D266}" destId="{A5D1F1D4-1C38-466F-89FE-42FF6FDFC087}" srcOrd="0" destOrd="0" presId="urn:microsoft.com/office/officeart/2005/8/layout/StepDownProcess"/>
    <dgm:cxn modelId="{CA39E9A2-CB31-4F34-8C23-5B997ADFC59F}" srcId="{3B356E2F-9A39-4B3D-8248-5F3E6FCD62E0}" destId="{00569FDE-9FE4-41B2-81D2-E087364E2EA1}" srcOrd="0" destOrd="0" parTransId="{E5A60417-1083-4A20-AFA0-8F53D1323A7D}" sibTransId="{1AAC6FDC-C8F5-4D92-90A6-9A01094CE15C}"/>
    <dgm:cxn modelId="{57DFB499-3733-49A9-B49D-9518E4DF505B}" type="presOf" srcId="{BA5B1C5A-C7EC-4872-B49E-F690DEAFAFF2}" destId="{AB63E043-C81D-42A5-9BA1-4597683A304B}" srcOrd="0" destOrd="0" presId="urn:microsoft.com/office/officeart/2005/8/layout/StepDownProcess"/>
    <dgm:cxn modelId="{0A3213FC-9F5C-4F5B-9905-301B7F8C48B6}" srcId="{3B356E2F-9A39-4B3D-8248-5F3E6FCD62E0}" destId="{DD98BC47-36E8-4D85-823C-F6E7E572D266}" srcOrd="4" destOrd="0" parTransId="{5F1EA61B-6EEE-44D2-AC20-13568B2D5CE8}" sibTransId="{60DB5557-F1F9-4206-8923-D6B6A64FC1D7}"/>
    <dgm:cxn modelId="{E3EEC027-436C-4DA6-8489-3AB033C314FA}" type="presOf" srcId="{748797FD-DBF4-44F0-A7C1-74DDA9FC1131}" destId="{45F3D9B4-39DA-49F0-9381-69E4E90CD9AF}" srcOrd="0" destOrd="0" presId="urn:microsoft.com/office/officeart/2005/8/layout/StepDownProcess"/>
    <dgm:cxn modelId="{763A3759-0F96-47E1-9131-715579306A8D}" type="presOf" srcId="{CCB32F6A-D354-462C-A031-513E737285C2}" destId="{94E1F3D0-8D5A-44A9-96E0-034ECD5F9436}" srcOrd="0" destOrd="0" presId="urn:microsoft.com/office/officeart/2005/8/layout/StepDownProcess"/>
    <dgm:cxn modelId="{16AE77B0-11A5-4013-927D-6752F850FCAE}" type="presParOf" srcId="{B0B0A9D5-CEF5-4F15-92C2-84F3D9EA2C4D}" destId="{01AA0C3D-79DC-4A0C-85DC-58BFE2BCE666}" srcOrd="0" destOrd="0" presId="urn:microsoft.com/office/officeart/2005/8/layout/StepDownProcess"/>
    <dgm:cxn modelId="{CC3E6269-6A50-4265-8727-3F07E9B86A87}" type="presParOf" srcId="{01AA0C3D-79DC-4A0C-85DC-58BFE2BCE666}" destId="{85315196-F3E2-493A-B6FB-7EC0D89BA6B3}" srcOrd="0" destOrd="0" presId="urn:microsoft.com/office/officeart/2005/8/layout/StepDownProcess"/>
    <dgm:cxn modelId="{52BF3A9F-0CB4-4D04-887E-F88A24C02AD0}" type="presParOf" srcId="{01AA0C3D-79DC-4A0C-85DC-58BFE2BCE666}" destId="{C0853FFB-1EEA-41E0-830C-8BC54E48EF8A}" srcOrd="1" destOrd="0" presId="urn:microsoft.com/office/officeart/2005/8/layout/StepDownProcess"/>
    <dgm:cxn modelId="{8C1321D9-EEC1-4D57-9ABA-378AD0BCC438}" type="presParOf" srcId="{01AA0C3D-79DC-4A0C-85DC-58BFE2BCE666}" destId="{E5AECA23-36E2-43CC-B0D9-5958490B2986}" srcOrd="2" destOrd="0" presId="urn:microsoft.com/office/officeart/2005/8/layout/StepDownProcess"/>
    <dgm:cxn modelId="{81D75F7D-F0FE-4C36-AE9D-09A92E579CD2}" type="presParOf" srcId="{B0B0A9D5-CEF5-4F15-92C2-84F3D9EA2C4D}" destId="{1D32CB14-A1FB-4013-BC27-DBAB0A9A28DE}" srcOrd="1" destOrd="0" presId="urn:microsoft.com/office/officeart/2005/8/layout/StepDownProcess"/>
    <dgm:cxn modelId="{11AA1A85-B573-4EAF-A4C4-45838A11C685}" type="presParOf" srcId="{B0B0A9D5-CEF5-4F15-92C2-84F3D9EA2C4D}" destId="{783D8717-11D0-4CE1-9143-74C75345CCDF}" srcOrd="2" destOrd="0" presId="urn:microsoft.com/office/officeart/2005/8/layout/StepDownProcess"/>
    <dgm:cxn modelId="{A62F2650-3D55-4E44-AA34-8A68A05E50FC}" type="presParOf" srcId="{783D8717-11D0-4CE1-9143-74C75345CCDF}" destId="{02A4FDBF-7CA3-4FAC-9E09-AD56A9178A7A}" srcOrd="0" destOrd="0" presId="urn:microsoft.com/office/officeart/2005/8/layout/StepDownProcess"/>
    <dgm:cxn modelId="{1CD273B8-217C-4F9E-951C-C8EF7CD23827}" type="presParOf" srcId="{783D8717-11D0-4CE1-9143-74C75345CCDF}" destId="{94E1F3D0-8D5A-44A9-96E0-034ECD5F9436}" srcOrd="1" destOrd="0" presId="urn:microsoft.com/office/officeart/2005/8/layout/StepDownProcess"/>
    <dgm:cxn modelId="{09360B68-21EF-47B9-BCE5-08220E0E4416}" type="presParOf" srcId="{783D8717-11D0-4CE1-9143-74C75345CCDF}" destId="{EC3422EF-19B8-47FC-BE26-E6858B9E7D6C}" srcOrd="2" destOrd="0" presId="urn:microsoft.com/office/officeart/2005/8/layout/StepDownProcess"/>
    <dgm:cxn modelId="{A39B3532-9486-49AE-AE4C-45C970F565F8}" type="presParOf" srcId="{B0B0A9D5-CEF5-4F15-92C2-84F3D9EA2C4D}" destId="{EC170130-6DE7-4F84-907F-67E66126662F}" srcOrd="3" destOrd="0" presId="urn:microsoft.com/office/officeart/2005/8/layout/StepDownProcess"/>
    <dgm:cxn modelId="{34BD4AF3-6DB2-4B7D-A10F-4078BA958472}" type="presParOf" srcId="{B0B0A9D5-CEF5-4F15-92C2-84F3D9EA2C4D}" destId="{49807982-E8F7-4D32-BF64-8C0A83485E32}" srcOrd="4" destOrd="0" presId="urn:microsoft.com/office/officeart/2005/8/layout/StepDownProcess"/>
    <dgm:cxn modelId="{441BA767-C2AF-4BFF-8DC8-0721C35F9FE7}" type="presParOf" srcId="{49807982-E8F7-4D32-BF64-8C0A83485E32}" destId="{0A419372-6BE9-4F50-817D-38855E1D6838}" srcOrd="0" destOrd="0" presId="urn:microsoft.com/office/officeart/2005/8/layout/StepDownProcess"/>
    <dgm:cxn modelId="{CB8667A9-7D91-40DD-9C38-A1095641BED0}" type="presParOf" srcId="{49807982-E8F7-4D32-BF64-8C0A83485E32}" destId="{45F3D9B4-39DA-49F0-9381-69E4E90CD9AF}" srcOrd="1" destOrd="0" presId="urn:microsoft.com/office/officeart/2005/8/layout/StepDownProcess"/>
    <dgm:cxn modelId="{A3D93CF4-A213-4D98-AB26-B1060DB2DF33}" type="presParOf" srcId="{49807982-E8F7-4D32-BF64-8C0A83485E32}" destId="{99BBB214-0E36-47FD-9B31-E9B551D9F57B}" srcOrd="2" destOrd="0" presId="urn:microsoft.com/office/officeart/2005/8/layout/StepDownProcess"/>
    <dgm:cxn modelId="{6D44E1B6-E7F9-4E5D-B3D8-765F022DC3CB}" type="presParOf" srcId="{B0B0A9D5-CEF5-4F15-92C2-84F3D9EA2C4D}" destId="{FC88A202-75FF-4BDA-8495-FB348DCD8192}" srcOrd="5" destOrd="0" presId="urn:microsoft.com/office/officeart/2005/8/layout/StepDownProcess"/>
    <dgm:cxn modelId="{FC668A00-5DBE-42EF-AAE1-B36DE416D196}" type="presParOf" srcId="{B0B0A9D5-CEF5-4F15-92C2-84F3D9EA2C4D}" destId="{4F19CEA3-D28E-4E2C-ABBF-8CBF11A9C096}" srcOrd="6" destOrd="0" presId="urn:microsoft.com/office/officeart/2005/8/layout/StepDownProcess"/>
    <dgm:cxn modelId="{B5FD1747-65C4-4F40-84F7-7285C70C4EDF}" type="presParOf" srcId="{4F19CEA3-D28E-4E2C-ABBF-8CBF11A9C096}" destId="{9D54BF60-A157-4D53-8E05-B9FCACC63CA2}" srcOrd="0" destOrd="0" presId="urn:microsoft.com/office/officeart/2005/8/layout/StepDownProcess"/>
    <dgm:cxn modelId="{378BBD68-F536-4774-A597-196FB358B61F}" type="presParOf" srcId="{4F19CEA3-D28E-4E2C-ABBF-8CBF11A9C096}" destId="{AB63E043-C81D-42A5-9BA1-4597683A304B}" srcOrd="1" destOrd="0" presId="urn:microsoft.com/office/officeart/2005/8/layout/StepDownProcess"/>
    <dgm:cxn modelId="{4B62BA72-2E31-4DB2-A88E-BB3AB6E33EFB}" type="presParOf" srcId="{4F19CEA3-D28E-4E2C-ABBF-8CBF11A9C096}" destId="{3E919EE8-2067-4274-A89E-8721CB0F47E0}" srcOrd="2" destOrd="0" presId="urn:microsoft.com/office/officeart/2005/8/layout/StepDownProcess"/>
    <dgm:cxn modelId="{7A588E95-2CEA-498E-AC02-2B7145782FDD}" type="presParOf" srcId="{B0B0A9D5-CEF5-4F15-92C2-84F3D9EA2C4D}" destId="{532A27FC-D2C3-41C6-AB5C-AB9BE58CA46D}" srcOrd="7" destOrd="0" presId="urn:microsoft.com/office/officeart/2005/8/layout/StepDownProcess"/>
    <dgm:cxn modelId="{9E69DDB2-511F-4095-9C7E-FDCE32A799C9}" type="presParOf" srcId="{B0B0A9D5-CEF5-4F15-92C2-84F3D9EA2C4D}" destId="{81B994B1-CC56-46AE-9354-46D3EDDFFEF3}" srcOrd="8" destOrd="0" presId="urn:microsoft.com/office/officeart/2005/8/layout/StepDownProcess"/>
    <dgm:cxn modelId="{62C69A76-3348-4555-8AF9-6ADF40638486}" type="presParOf" srcId="{81B994B1-CC56-46AE-9354-46D3EDDFFEF3}" destId="{A5D1F1D4-1C38-466F-89FE-42FF6FDFC087}"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6.xml><?xml version="1.0" encoding="utf-8"?>
<dgm:dataModel xmlns:dgm="http://schemas.openxmlformats.org/drawingml/2006/diagram" xmlns:a="http://schemas.openxmlformats.org/drawingml/2006/main">
  <dgm:ptLst>
    <dgm:pt modelId="{A3704841-2390-43E7-B029-62C9C1E85E18}" type="doc">
      <dgm:prSet loTypeId="urn:microsoft.com/office/officeart/2005/8/layout/pyramid4" loCatId="relationship" qsTypeId="urn:microsoft.com/office/officeart/2005/8/quickstyle/simple3" qsCatId="simple" csTypeId="urn:microsoft.com/office/officeart/2005/8/colors/accent5_3" csCatId="accent5" phldr="1"/>
      <dgm:spPr/>
      <dgm:t>
        <a:bodyPr/>
        <a:lstStyle/>
        <a:p>
          <a:endParaRPr lang="fr-FR"/>
        </a:p>
      </dgm:t>
    </dgm:pt>
    <dgm:pt modelId="{B0A0A9B5-BA4C-4990-A908-9AE81E9EC75B}">
      <dgm:prSet phldrT="[Texte]"/>
      <dgm:spPr>
        <a:xfrm>
          <a:off x="3535017" y="0"/>
          <a:ext cx="2835965" cy="2835965"/>
        </a:xfrm>
      </dgm:spPr>
      <dgm:t>
        <a:bodyPr/>
        <a:lstStyle/>
        <a:p>
          <a:pPr rtl="1">
            <a:buNone/>
          </a:pPr>
          <a:r>
            <a:rPr lang="ar-DZ" b="1" dirty="0" smtClean="0">
              <a:latin typeface="Sakkal Majalla" panose="02000000000000000000" pitchFamily="2" charset="-78"/>
              <a:ea typeface="+mn-ea"/>
              <a:cs typeface="Sakkal Majalla" panose="02000000000000000000" pitchFamily="2" charset="-78"/>
            </a:rPr>
            <a:t>منع المدين من التصرف في المال المحجوز عليه</a:t>
          </a:r>
          <a:endParaRPr lang="fr-FR" b="1" dirty="0">
            <a:latin typeface="Sakkal Majalla" panose="02000000000000000000" pitchFamily="2" charset="-78"/>
            <a:ea typeface="+mn-ea"/>
            <a:cs typeface="Sakkal Majalla" panose="02000000000000000000" pitchFamily="2" charset="-78"/>
          </a:endParaRPr>
        </a:p>
      </dgm:t>
    </dgm:pt>
    <dgm:pt modelId="{98AAF59B-7DDC-4FF2-84B0-7190F38BAD05}" type="parTrans" cxnId="{7C36CB0B-3A2E-4A3F-BBA2-FAC577FDDC6D}">
      <dgm:prSet/>
      <dgm:spPr/>
      <dgm:t>
        <a:bodyPr/>
        <a:lstStyle/>
        <a:p>
          <a:endParaRPr lang="fr-FR"/>
        </a:p>
      </dgm:t>
    </dgm:pt>
    <dgm:pt modelId="{DBCF7891-FA20-49C6-AD43-04139FE45997}" type="sibTrans" cxnId="{7C36CB0B-3A2E-4A3F-BBA2-FAC577FDDC6D}">
      <dgm:prSet/>
      <dgm:spPr/>
      <dgm:t>
        <a:bodyPr/>
        <a:lstStyle/>
        <a:p>
          <a:endParaRPr lang="fr-FR"/>
        </a:p>
      </dgm:t>
    </dgm:pt>
    <dgm:pt modelId="{C88A83EA-C7F5-4D7B-9F8F-E1E3193D0DCA}">
      <dgm:prSet phldrT="[Texte]" custT="1"/>
      <dgm:spPr>
        <a:xfrm>
          <a:off x="2117035" y="2835965"/>
          <a:ext cx="2835965" cy="2835965"/>
        </a:xfrm>
      </dgm:spPr>
      <dgm:t>
        <a:bodyPr/>
        <a:lstStyle/>
        <a:p>
          <a:pPr algn="ctr" rtl="1">
            <a:buNone/>
          </a:pPr>
          <a:r>
            <a:rPr lang="ar-DZ" sz="2400" b="1" dirty="0" smtClean="0">
              <a:latin typeface="Sakkal Majalla" panose="02000000000000000000" pitchFamily="2" charset="-78"/>
              <a:ea typeface="+mn-ea"/>
              <a:cs typeface="Sakkal Majalla" panose="02000000000000000000" pitchFamily="2" charset="-78"/>
            </a:rPr>
            <a:t>تبقى الأموال المحجوزة  في يد المحجوز عليه </a:t>
          </a:r>
          <a:endParaRPr lang="fr-FR" sz="2400" b="1" dirty="0">
            <a:latin typeface="Sakkal Majalla" panose="02000000000000000000" pitchFamily="2" charset="-78"/>
            <a:ea typeface="+mn-ea"/>
            <a:cs typeface="Sakkal Majalla" panose="02000000000000000000" pitchFamily="2" charset="-78"/>
          </a:endParaRPr>
        </a:p>
      </dgm:t>
    </dgm:pt>
    <dgm:pt modelId="{EE8EE28D-3BC3-485B-A508-909374E68ECA}" type="parTrans" cxnId="{B69D4717-4BB5-427A-973A-D102CAA49D4D}">
      <dgm:prSet/>
      <dgm:spPr/>
      <dgm:t>
        <a:bodyPr/>
        <a:lstStyle/>
        <a:p>
          <a:endParaRPr lang="fr-FR"/>
        </a:p>
      </dgm:t>
    </dgm:pt>
    <dgm:pt modelId="{36AEC11C-1828-4A5C-B96F-3F8B58CEBA4E}" type="sibTrans" cxnId="{B69D4717-4BB5-427A-973A-D102CAA49D4D}">
      <dgm:prSet/>
      <dgm:spPr/>
      <dgm:t>
        <a:bodyPr/>
        <a:lstStyle/>
        <a:p>
          <a:endParaRPr lang="fr-FR"/>
        </a:p>
      </dgm:t>
    </dgm:pt>
    <dgm:pt modelId="{5ED55D19-0856-4C85-9513-B84F9DF1AC0C}">
      <dgm:prSet phldrT="[Texte]"/>
      <dgm:spPr>
        <a:xfrm rot="10800000">
          <a:off x="3535017" y="2835965"/>
          <a:ext cx="2835965" cy="2835965"/>
        </a:xfrm>
      </dgm:spPr>
      <dgm:t>
        <a:bodyPr/>
        <a:lstStyle/>
        <a:p>
          <a:pPr rtl="1">
            <a:buNone/>
          </a:pPr>
          <a:endParaRPr lang="ar-DZ" dirty="0">
            <a:latin typeface="Sakkal Majalla" panose="02000000000000000000" pitchFamily="2" charset="-78"/>
            <a:ea typeface="+mn-ea"/>
            <a:cs typeface="Sakkal Majalla" panose="02000000000000000000" pitchFamily="2" charset="-78"/>
          </a:endParaRPr>
        </a:p>
        <a:p>
          <a:pPr rtl="1">
            <a:buNone/>
          </a:pPr>
          <a:r>
            <a:rPr lang="ar-DZ" b="1" dirty="0" smtClean="0">
              <a:latin typeface="Sakkal Majalla" panose="02000000000000000000" pitchFamily="2" charset="-78"/>
              <a:ea typeface="+mn-ea"/>
              <a:cs typeface="Sakkal Majalla" panose="02000000000000000000" pitchFamily="2" charset="-78"/>
            </a:rPr>
            <a:t>أثار الحجز التحفظي </a:t>
          </a:r>
          <a:endParaRPr lang="fr-FR" b="1" dirty="0">
            <a:latin typeface="Sakkal Majalla" panose="02000000000000000000" pitchFamily="2" charset="-78"/>
            <a:ea typeface="+mn-ea"/>
            <a:cs typeface="Sakkal Majalla" panose="02000000000000000000" pitchFamily="2" charset="-78"/>
          </a:endParaRPr>
        </a:p>
      </dgm:t>
    </dgm:pt>
    <dgm:pt modelId="{55AC7201-7753-49E8-A761-28E4B9053949}" type="parTrans" cxnId="{FA6416F6-FE74-40CA-B01C-AB33ED13300F}">
      <dgm:prSet/>
      <dgm:spPr/>
      <dgm:t>
        <a:bodyPr/>
        <a:lstStyle/>
        <a:p>
          <a:endParaRPr lang="fr-FR"/>
        </a:p>
      </dgm:t>
    </dgm:pt>
    <dgm:pt modelId="{651CA0E4-47FA-404A-BE74-E4790BDC36B7}" type="sibTrans" cxnId="{FA6416F6-FE74-40CA-B01C-AB33ED13300F}">
      <dgm:prSet/>
      <dgm:spPr/>
      <dgm:t>
        <a:bodyPr/>
        <a:lstStyle/>
        <a:p>
          <a:endParaRPr lang="fr-FR"/>
        </a:p>
      </dgm:t>
    </dgm:pt>
    <dgm:pt modelId="{09D0C0E9-AB9E-4067-B851-D91B93543637}">
      <dgm:prSet phldrT="[Texte]" custT="1"/>
      <dgm:spPr>
        <a:xfrm>
          <a:off x="4992958" y="2835965"/>
          <a:ext cx="2835965" cy="2835965"/>
        </a:xfrm>
      </dgm:spPr>
      <dgm:t>
        <a:bodyPr/>
        <a:lstStyle/>
        <a:p>
          <a:pPr algn="ctr" rtl="1">
            <a:buNone/>
          </a:pPr>
          <a:r>
            <a:rPr lang="ar-DZ" sz="2400" b="1" dirty="0" smtClean="0">
              <a:latin typeface="Sakkal Majalla" panose="02000000000000000000" pitchFamily="2" charset="-78"/>
              <a:ea typeface="+mn-ea"/>
              <a:cs typeface="Sakkal Majalla" panose="02000000000000000000" pitchFamily="2" charset="-78"/>
            </a:rPr>
            <a:t>قطع مدة التقادم</a:t>
          </a:r>
          <a:endParaRPr lang="fr-FR" sz="2400" dirty="0">
            <a:latin typeface="Tw Cen MT" panose="020B0602020104020603"/>
            <a:ea typeface="+mn-ea"/>
            <a:cs typeface="+mn-cs"/>
          </a:endParaRPr>
        </a:p>
      </dgm:t>
    </dgm:pt>
    <dgm:pt modelId="{A21CD318-F22C-4165-AE58-2ABEA0DC9FC4}" type="parTrans" cxnId="{E2343B5C-D748-4FFE-BD83-AF8C265489E7}">
      <dgm:prSet/>
      <dgm:spPr/>
      <dgm:t>
        <a:bodyPr/>
        <a:lstStyle/>
        <a:p>
          <a:endParaRPr lang="fr-FR"/>
        </a:p>
      </dgm:t>
    </dgm:pt>
    <dgm:pt modelId="{2381BC67-1937-4933-8E63-AAD9175BBDDF}" type="sibTrans" cxnId="{E2343B5C-D748-4FFE-BD83-AF8C265489E7}">
      <dgm:prSet/>
      <dgm:spPr/>
      <dgm:t>
        <a:bodyPr/>
        <a:lstStyle/>
        <a:p>
          <a:endParaRPr lang="fr-FR"/>
        </a:p>
      </dgm:t>
    </dgm:pt>
    <dgm:pt modelId="{EC9CEFBE-E134-49B0-A2CF-FB9AEF87B151}">
      <dgm:prSet/>
      <dgm:spPr/>
      <dgm:t>
        <a:bodyPr/>
        <a:lstStyle/>
        <a:p>
          <a:pPr algn="l"/>
          <a:endParaRPr lang="fr-FR" dirty="0"/>
        </a:p>
      </dgm:t>
    </dgm:pt>
    <dgm:pt modelId="{7C67CCA8-C66C-4DE4-8ED1-9C51CFD7424B}" type="parTrans" cxnId="{AE8F6F6C-1E86-476B-A462-1FC830137695}">
      <dgm:prSet/>
      <dgm:spPr/>
      <dgm:t>
        <a:bodyPr/>
        <a:lstStyle/>
        <a:p>
          <a:endParaRPr lang="fr-FR"/>
        </a:p>
      </dgm:t>
    </dgm:pt>
    <dgm:pt modelId="{C0CC784E-3B7D-407E-A85D-0846306968AB}" type="sibTrans" cxnId="{AE8F6F6C-1E86-476B-A462-1FC830137695}">
      <dgm:prSet/>
      <dgm:spPr/>
      <dgm:t>
        <a:bodyPr/>
        <a:lstStyle/>
        <a:p>
          <a:endParaRPr lang="fr-FR"/>
        </a:p>
      </dgm:t>
    </dgm:pt>
    <dgm:pt modelId="{BB2C4A45-0547-44B0-BB12-73DB3239B0A1}">
      <dgm:prSet/>
      <dgm:spPr/>
      <dgm:t>
        <a:bodyPr/>
        <a:lstStyle/>
        <a:p>
          <a:pPr algn="r" rtl="1"/>
          <a:endParaRPr lang="fr-FR" sz="1400" dirty="0"/>
        </a:p>
      </dgm:t>
    </dgm:pt>
    <dgm:pt modelId="{7734D4DE-359E-440E-9F21-C1AB8CAD5760}" type="parTrans" cxnId="{BA1A5D9D-6F35-47F0-BBED-BEF9462750F6}">
      <dgm:prSet/>
      <dgm:spPr/>
      <dgm:t>
        <a:bodyPr/>
        <a:lstStyle/>
        <a:p>
          <a:endParaRPr lang="fr-FR"/>
        </a:p>
      </dgm:t>
    </dgm:pt>
    <dgm:pt modelId="{77910074-713A-47A9-B713-959D0A5D9589}" type="sibTrans" cxnId="{BA1A5D9D-6F35-47F0-BBED-BEF9462750F6}">
      <dgm:prSet/>
      <dgm:spPr/>
      <dgm:t>
        <a:bodyPr/>
        <a:lstStyle/>
        <a:p>
          <a:endParaRPr lang="fr-FR"/>
        </a:p>
      </dgm:t>
    </dgm:pt>
    <dgm:pt modelId="{E8A527F4-81AD-49EC-9285-1A89E02C3B27}" type="pres">
      <dgm:prSet presAssocID="{A3704841-2390-43E7-B029-62C9C1E85E18}" presName="compositeShape" presStyleCnt="0">
        <dgm:presLayoutVars>
          <dgm:chMax val="9"/>
          <dgm:dir/>
          <dgm:resizeHandles val="exact"/>
        </dgm:presLayoutVars>
      </dgm:prSet>
      <dgm:spPr/>
      <dgm:t>
        <a:bodyPr/>
        <a:lstStyle/>
        <a:p>
          <a:endParaRPr lang="fr-FR"/>
        </a:p>
      </dgm:t>
    </dgm:pt>
    <dgm:pt modelId="{60FF5F53-7C2F-4B33-AED3-E5FA3BF790D5}" type="pres">
      <dgm:prSet presAssocID="{A3704841-2390-43E7-B029-62C9C1E85E18}" presName="triangle1" presStyleLbl="node1" presStyleIdx="0" presStyleCnt="4">
        <dgm:presLayoutVars>
          <dgm:bulletEnabled val="1"/>
        </dgm:presLayoutVars>
      </dgm:prSet>
      <dgm:spPr>
        <a:prstGeom prst="triangle">
          <a:avLst/>
        </a:prstGeom>
      </dgm:spPr>
      <dgm:t>
        <a:bodyPr/>
        <a:lstStyle/>
        <a:p>
          <a:endParaRPr lang="fr-FR"/>
        </a:p>
      </dgm:t>
    </dgm:pt>
    <dgm:pt modelId="{0D2E40C8-8696-4959-B08E-FB2DAF35F08E}" type="pres">
      <dgm:prSet presAssocID="{A3704841-2390-43E7-B029-62C9C1E85E18}" presName="triangle2" presStyleLbl="node1" presStyleIdx="1" presStyleCnt="4">
        <dgm:presLayoutVars>
          <dgm:bulletEnabled val="1"/>
        </dgm:presLayoutVars>
      </dgm:prSet>
      <dgm:spPr>
        <a:prstGeom prst="triangle">
          <a:avLst/>
        </a:prstGeom>
      </dgm:spPr>
      <dgm:t>
        <a:bodyPr/>
        <a:lstStyle/>
        <a:p>
          <a:endParaRPr lang="fr-FR"/>
        </a:p>
      </dgm:t>
    </dgm:pt>
    <dgm:pt modelId="{55629192-AF5C-477C-AB5A-AA57C08D2FD5}" type="pres">
      <dgm:prSet presAssocID="{A3704841-2390-43E7-B029-62C9C1E85E18}" presName="triangle3" presStyleLbl="node1" presStyleIdx="2" presStyleCnt="4">
        <dgm:presLayoutVars>
          <dgm:bulletEnabled val="1"/>
        </dgm:presLayoutVars>
      </dgm:prSet>
      <dgm:spPr>
        <a:prstGeom prst="triangle">
          <a:avLst/>
        </a:prstGeom>
      </dgm:spPr>
      <dgm:t>
        <a:bodyPr/>
        <a:lstStyle/>
        <a:p>
          <a:endParaRPr lang="fr-FR"/>
        </a:p>
      </dgm:t>
    </dgm:pt>
    <dgm:pt modelId="{82C4BBD7-8562-4F99-8227-FC465FD43DD8}" type="pres">
      <dgm:prSet presAssocID="{A3704841-2390-43E7-B029-62C9C1E85E18}" presName="triangle4" presStyleLbl="node1" presStyleIdx="3" presStyleCnt="4" custLinFactNeighborX="-34">
        <dgm:presLayoutVars>
          <dgm:bulletEnabled val="1"/>
        </dgm:presLayoutVars>
      </dgm:prSet>
      <dgm:spPr>
        <a:prstGeom prst="triangle">
          <a:avLst/>
        </a:prstGeom>
      </dgm:spPr>
      <dgm:t>
        <a:bodyPr/>
        <a:lstStyle/>
        <a:p>
          <a:endParaRPr lang="fr-FR"/>
        </a:p>
      </dgm:t>
    </dgm:pt>
  </dgm:ptLst>
  <dgm:cxnLst>
    <dgm:cxn modelId="{DAFD5EE2-BBDB-4E08-9264-8FF8943855FC}" type="presOf" srcId="{5ED55D19-0856-4C85-9513-B84F9DF1AC0C}" destId="{55629192-AF5C-477C-AB5A-AA57C08D2FD5}" srcOrd="0" destOrd="0" presId="urn:microsoft.com/office/officeart/2005/8/layout/pyramid4"/>
    <dgm:cxn modelId="{BA1A5D9D-6F35-47F0-BBED-BEF9462750F6}" srcId="{09D0C0E9-AB9E-4067-B851-D91B93543637}" destId="{BB2C4A45-0547-44B0-BB12-73DB3239B0A1}" srcOrd="0" destOrd="0" parTransId="{7734D4DE-359E-440E-9F21-C1AB8CAD5760}" sibTransId="{77910074-713A-47A9-B713-959D0A5D9589}"/>
    <dgm:cxn modelId="{A1C25360-26CA-4360-88EA-CC67625F3610}" type="presOf" srcId="{BB2C4A45-0547-44B0-BB12-73DB3239B0A1}" destId="{82C4BBD7-8562-4F99-8227-FC465FD43DD8}" srcOrd="0" destOrd="1" presId="urn:microsoft.com/office/officeart/2005/8/layout/pyramid4"/>
    <dgm:cxn modelId="{FA6416F6-FE74-40CA-B01C-AB33ED13300F}" srcId="{A3704841-2390-43E7-B029-62C9C1E85E18}" destId="{5ED55D19-0856-4C85-9513-B84F9DF1AC0C}" srcOrd="2" destOrd="0" parTransId="{55AC7201-7753-49E8-A761-28E4B9053949}" sibTransId="{651CA0E4-47FA-404A-BE74-E4790BDC36B7}"/>
    <dgm:cxn modelId="{AEE56976-FEF4-4439-BC51-250197B337A5}" type="presOf" srcId="{09D0C0E9-AB9E-4067-B851-D91B93543637}" destId="{82C4BBD7-8562-4F99-8227-FC465FD43DD8}" srcOrd="0" destOrd="0" presId="urn:microsoft.com/office/officeart/2005/8/layout/pyramid4"/>
    <dgm:cxn modelId="{B69D4717-4BB5-427A-973A-D102CAA49D4D}" srcId="{A3704841-2390-43E7-B029-62C9C1E85E18}" destId="{C88A83EA-C7F5-4D7B-9F8F-E1E3193D0DCA}" srcOrd="1" destOrd="0" parTransId="{EE8EE28D-3BC3-485B-A508-909374E68ECA}" sibTransId="{36AEC11C-1828-4A5C-B96F-3F8B58CEBA4E}"/>
    <dgm:cxn modelId="{7C36CB0B-3A2E-4A3F-BBA2-FAC577FDDC6D}" srcId="{A3704841-2390-43E7-B029-62C9C1E85E18}" destId="{B0A0A9B5-BA4C-4990-A908-9AE81E9EC75B}" srcOrd="0" destOrd="0" parTransId="{98AAF59B-7DDC-4FF2-84B0-7190F38BAD05}" sibTransId="{DBCF7891-FA20-49C6-AD43-04139FE45997}"/>
    <dgm:cxn modelId="{88A5E6B3-6BE8-4489-BAEC-377C422904FC}" type="presOf" srcId="{A3704841-2390-43E7-B029-62C9C1E85E18}" destId="{E8A527F4-81AD-49EC-9285-1A89E02C3B27}" srcOrd="0" destOrd="0" presId="urn:microsoft.com/office/officeart/2005/8/layout/pyramid4"/>
    <dgm:cxn modelId="{E2343B5C-D748-4FFE-BD83-AF8C265489E7}" srcId="{A3704841-2390-43E7-B029-62C9C1E85E18}" destId="{09D0C0E9-AB9E-4067-B851-D91B93543637}" srcOrd="3" destOrd="0" parTransId="{A21CD318-F22C-4165-AE58-2ABEA0DC9FC4}" sibTransId="{2381BC67-1937-4933-8E63-AAD9175BBDDF}"/>
    <dgm:cxn modelId="{EFEC8562-A0AD-4BFA-B75B-F7DB217959D5}" type="presOf" srcId="{B0A0A9B5-BA4C-4990-A908-9AE81E9EC75B}" destId="{60FF5F53-7C2F-4B33-AED3-E5FA3BF790D5}" srcOrd="0" destOrd="0" presId="urn:microsoft.com/office/officeart/2005/8/layout/pyramid4"/>
    <dgm:cxn modelId="{AE8F6F6C-1E86-476B-A462-1FC830137695}" srcId="{C88A83EA-C7F5-4D7B-9F8F-E1E3193D0DCA}" destId="{EC9CEFBE-E134-49B0-A2CF-FB9AEF87B151}" srcOrd="0" destOrd="0" parTransId="{7C67CCA8-C66C-4DE4-8ED1-9C51CFD7424B}" sibTransId="{C0CC784E-3B7D-407E-A85D-0846306968AB}"/>
    <dgm:cxn modelId="{476F144E-15B4-4C24-988C-734612D339CF}" type="presOf" srcId="{C88A83EA-C7F5-4D7B-9F8F-E1E3193D0DCA}" destId="{0D2E40C8-8696-4959-B08E-FB2DAF35F08E}" srcOrd="0" destOrd="0" presId="urn:microsoft.com/office/officeart/2005/8/layout/pyramid4"/>
    <dgm:cxn modelId="{578AA686-12F7-4B54-89A3-C5D3F96C1024}" type="presOf" srcId="{EC9CEFBE-E134-49B0-A2CF-FB9AEF87B151}" destId="{0D2E40C8-8696-4959-B08E-FB2DAF35F08E}" srcOrd="0" destOrd="1" presId="urn:microsoft.com/office/officeart/2005/8/layout/pyramid4"/>
    <dgm:cxn modelId="{3A700619-0254-4E15-A999-2274CC00DA15}" type="presParOf" srcId="{E8A527F4-81AD-49EC-9285-1A89E02C3B27}" destId="{60FF5F53-7C2F-4B33-AED3-E5FA3BF790D5}" srcOrd="0" destOrd="0" presId="urn:microsoft.com/office/officeart/2005/8/layout/pyramid4"/>
    <dgm:cxn modelId="{DC7989FF-C9BD-4BDF-A814-3607481DB74A}" type="presParOf" srcId="{E8A527F4-81AD-49EC-9285-1A89E02C3B27}" destId="{0D2E40C8-8696-4959-B08E-FB2DAF35F08E}" srcOrd="1" destOrd="0" presId="urn:microsoft.com/office/officeart/2005/8/layout/pyramid4"/>
    <dgm:cxn modelId="{CB606099-D547-4AE9-86E3-23CE790C59F3}" type="presParOf" srcId="{E8A527F4-81AD-49EC-9285-1A89E02C3B27}" destId="{55629192-AF5C-477C-AB5A-AA57C08D2FD5}" srcOrd="2" destOrd="0" presId="urn:microsoft.com/office/officeart/2005/8/layout/pyramid4"/>
    <dgm:cxn modelId="{6A9A7375-97D8-4EE0-916D-7408F44A83F3}" type="presParOf" srcId="{E8A527F4-81AD-49EC-9285-1A89E02C3B27}" destId="{82C4BBD7-8562-4F99-8227-FC465FD43DD8}" srcOrd="3" destOrd="0" presId="urn:microsoft.com/office/officeart/2005/8/layout/pyramid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71DEACB-E49F-4F17-B4AE-DC4B3128C877}" type="doc">
      <dgm:prSet loTypeId="urn:microsoft.com/office/officeart/2005/8/layout/arrow2" loCatId="process" qsTypeId="urn:microsoft.com/office/officeart/2005/8/quickstyle/simple1" qsCatId="simple" csTypeId="urn:microsoft.com/office/officeart/2005/8/colors/colorful5" csCatId="colorful" phldr="1"/>
      <dgm:spPr/>
    </dgm:pt>
    <dgm:pt modelId="{E6E09F00-6805-45B7-B9D5-9261384596EA}">
      <dgm:prSet phldrT="[Texte]" custT="1"/>
      <dgm:spPr/>
      <dgm:t>
        <a:bodyPr/>
        <a:lstStyle/>
        <a:p>
          <a:pPr algn="ctr" rtl="1"/>
          <a:r>
            <a:rPr lang="ar-DZ" sz="3600" dirty="0" smtClean="0">
              <a:latin typeface="Sakkal Majalla" panose="02000000000000000000" pitchFamily="2" charset="-78"/>
              <a:cs typeface="Sakkal Majalla" panose="02000000000000000000" pitchFamily="2" charset="-78"/>
            </a:rPr>
            <a:t>دعوى تثبيت الحجز </a:t>
          </a:r>
          <a:endParaRPr lang="fr-FR" sz="3600" dirty="0">
            <a:latin typeface="Sakkal Majalla" panose="02000000000000000000" pitchFamily="2" charset="-78"/>
            <a:cs typeface="Sakkal Majalla" panose="02000000000000000000" pitchFamily="2" charset="-78"/>
          </a:endParaRPr>
        </a:p>
      </dgm:t>
    </dgm:pt>
    <dgm:pt modelId="{B0D0FAFD-3363-437A-A906-2F0D95E7A987}" type="parTrans" cxnId="{9A2FE03F-77D7-4FFF-802F-1AA120E91D3D}">
      <dgm:prSet/>
      <dgm:spPr/>
      <dgm:t>
        <a:bodyPr/>
        <a:lstStyle/>
        <a:p>
          <a:endParaRPr lang="fr-FR"/>
        </a:p>
      </dgm:t>
    </dgm:pt>
    <dgm:pt modelId="{648E02DF-2E98-479B-AF44-8B07C60430E1}" type="sibTrans" cxnId="{9A2FE03F-77D7-4FFF-802F-1AA120E91D3D}">
      <dgm:prSet/>
      <dgm:spPr/>
      <dgm:t>
        <a:bodyPr/>
        <a:lstStyle/>
        <a:p>
          <a:endParaRPr lang="fr-FR"/>
        </a:p>
      </dgm:t>
    </dgm:pt>
    <dgm:pt modelId="{84B78C80-8BA5-449D-A6AB-B3CA19D62DB5}">
      <dgm:prSet phldrT="[Texte]" custT="1"/>
      <dgm:spPr/>
      <dgm:t>
        <a:bodyPr/>
        <a:lstStyle/>
        <a:p>
          <a:pPr algn="ctr" rtl="1">
            <a:lnSpc>
              <a:spcPct val="100000"/>
            </a:lnSpc>
          </a:pPr>
          <a:r>
            <a:rPr lang="ar-DZ" sz="4000" dirty="0" smtClean="0">
              <a:latin typeface="Sakkal Majalla" panose="02000000000000000000" pitchFamily="2" charset="-78"/>
              <a:cs typeface="Sakkal Majalla" panose="02000000000000000000" pitchFamily="2" charset="-78"/>
            </a:rPr>
            <a:t>الأجل: 15 يوم </a:t>
          </a:r>
          <a:endParaRPr lang="fr-FR" sz="4000" dirty="0">
            <a:latin typeface="Sakkal Majalla" panose="02000000000000000000" pitchFamily="2" charset="-78"/>
            <a:cs typeface="Sakkal Majalla" panose="02000000000000000000" pitchFamily="2" charset="-78"/>
          </a:endParaRPr>
        </a:p>
      </dgm:t>
    </dgm:pt>
    <dgm:pt modelId="{FA65A1EC-C52B-4E5D-8E16-47874BC7A9EC}" type="parTrans" cxnId="{87A847FB-B7AC-4B76-A61D-381837B8B9B8}">
      <dgm:prSet/>
      <dgm:spPr/>
      <dgm:t>
        <a:bodyPr/>
        <a:lstStyle/>
        <a:p>
          <a:endParaRPr lang="fr-FR"/>
        </a:p>
      </dgm:t>
    </dgm:pt>
    <dgm:pt modelId="{74BC0A34-4DE3-4C4B-8E79-5B4EF97867ED}" type="sibTrans" cxnId="{87A847FB-B7AC-4B76-A61D-381837B8B9B8}">
      <dgm:prSet/>
      <dgm:spPr/>
      <dgm:t>
        <a:bodyPr/>
        <a:lstStyle/>
        <a:p>
          <a:endParaRPr lang="fr-FR"/>
        </a:p>
      </dgm:t>
    </dgm:pt>
    <dgm:pt modelId="{A5634BB2-A243-4034-9466-BEDBB1F5A273}">
      <dgm:prSet phldrT="[Texte]" custT="1"/>
      <dgm:spPr/>
      <dgm:t>
        <a:bodyPr/>
        <a:lstStyle/>
        <a:p>
          <a:pPr algn="ctr" rtl="1"/>
          <a:r>
            <a:rPr lang="ar-DZ" sz="4000" dirty="0" smtClean="0">
              <a:latin typeface="Sakkal Majalla" panose="02000000000000000000" pitchFamily="2" charset="-78"/>
              <a:cs typeface="Sakkal Majalla" panose="02000000000000000000" pitchFamily="2" charset="-78"/>
            </a:rPr>
            <a:t>قاضي الموضوع </a:t>
          </a:r>
          <a:endParaRPr lang="fr-FR" sz="4000" dirty="0">
            <a:latin typeface="Sakkal Majalla" panose="02000000000000000000" pitchFamily="2" charset="-78"/>
            <a:cs typeface="Sakkal Majalla" panose="02000000000000000000" pitchFamily="2" charset="-78"/>
          </a:endParaRPr>
        </a:p>
      </dgm:t>
    </dgm:pt>
    <dgm:pt modelId="{559F485B-4FD1-49CC-B5ED-F932D00C1649}" type="parTrans" cxnId="{0844EA97-1453-4778-91FC-72D8C5E75884}">
      <dgm:prSet/>
      <dgm:spPr/>
      <dgm:t>
        <a:bodyPr/>
        <a:lstStyle/>
        <a:p>
          <a:endParaRPr lang="fr-FR"/>
        </a:p>
      </dgm:t>
    </dgm:pt>
    <dgm:pt modelId="{B1979EFF-10C6-415F-9E4E-C86D640EB67C}" type="sibTrans" cxnId="{0844EA97-1453-4778-91FC-72D8C5E75884}">
      <dgm:prSet/>
      <dgm:spPr/>
      <dgm:t>
        <a:bodyPr/>
        <a:lstStyle/>
        <a:p>
          <a:endParaRPr lang="fr-FR"/>
        </a:p>
      </dgm:t>
    </dgm:pt>
    <dgm:pt modelId="{B998793D-2E0B-40A4-8CCB-B6EE2512A664}" type="pres">
      <dgm:prSet presAssocID="{871DEACB-E49F-4F17-B4AE-DC4B3128C877}" presName="arrowDiagram" presStyleCnt="0">
        <dgm:presLayoutVars>
          <dgm:chMax val="5"/>
          <dgm:dir/>
          <dgm:resizeHandles val="exact"/>
        </dgm:presLayoutVars>
      </dgm:prSet>
      <dgm:spPr/>
    </dgm:pt>
    <dgm:pt modelId="{0F4F2B4D-3DE3-427F-B016-FA2D41FE6800}" type="pres">
      <dgm:prSet presAssocID="{871DEACB-E49F-4F17-B4AE-DC4B3128C877}" presName="arrow" presStyleLbl="bgShp" presStyleIdx="0" presStyleCnt="1" custLinFactNeighborY="-19779"/>
      <dgm:spPr/>
    </dgm:pt>
    <dgm:pt modelId="{F8C3EE09-05C5-45CC-AE94-7CC1AF7071E3}" type="pres">
      <dgm:prSet presAssocID="{871DEACB-E49F-4F17-B4AE-DC4B3128C877}" presName="arrowDiagram3" presStyleCnt="0"/>
      <dgm:spPr/>
    </dgm:pt>
    <dgm:pt modelId="{5E18A0E5-78D3-44E8-990E-7B80AD109DBC}" type="pres">
      <dgm:prSet presAssocID="{E6E09F00-6805-45B7-B9D5-9261384596EA}" presName="bullet3a" presStyleLbl="node1" presStyleIdx="0" presStyleCnt="3"/>
      <dgm:spPr/>
    </dgm:pt>
    <dgm:pt modelId="{E66CD8B8-BD62-43D6-89E5-A3627CFAE0E6}" type="pres">
      <dgm:prSet presAssocID="{E6E09F00-6805-45B7-B9D5-9261384596EA}" presName="textBox3a" presStyleLbl="revTx" presStyleIdx="0" presStyleCnt="3" custLinFactNeighborX="29240">
        <dgm:presLayoutVars>
          <dgm:bulletEnabled val="1"/>
        </dgm:presLayoutVars>
      </dgm:prSet>
      <dgm:spPr/>
      <dgm:t>
        <a:bodyPr/>
        <a:lstStyle/>
        <a:p>
          <a:endParaRPr lang="fr-FR"/>
        </a:p>
      </dgm:t>
    </dgm:pt>
    <dgm:pt modelId="{5208587B-3252-46BA-9E34-A3D998CB682A}" type="pres">
      <dgm:prSet presAssocID="{84B78C80-8BA5-449D-A6AB-B3CA19D62DB5}" presName="bullet3b" presStyleLbl="node1" presStyleIdx="1" presStyleCnt="3"/>
      <dgm:spPr/>
    </dgm:pt>
    <dgm:pt modelId="{77F10C2E-3EF6-406B-945A-DFA83EAF97C3}" type="pres">
      <dgm:prSet presAssocID="{84B78C80-8BA5-449D-A6AB-B3CA19D62DB5}" presName="textBox3b" presStyleLbl="revTx" presStyleIdx="1" presStyleCnt="3" custScaleX="110476">
        <dgm:presLayoutVars>
          <dgm:bulletEnabled val="1"/>
        </dgm:presLayoutVars>
      </dgm:prSet>
      <dgm:spPr/>
      <dgm:t>
        <a:bodyPr/>
        <a:lstStyle/>
        <a:p>
          <a:endParaRPr lang="fr-FR"/>
        </a:p>
      </dgm:t>
    </dgm:pt>
    <dgm:pt modelId="{EF2275B5-544E-4D1F-8675-53DA9AC2A7E9}" type="pres">
      <dgm:prSet presAssocID="{A5634BB2-A243-4034-9466-BEDBB1F5A273}" presName="bullet3c" presStyleLbl="node1" presStyleIdx="2" presStyleCnt="3"/>
      <dgm:spPr/>
    </dgm:pt>
    <dgm:pt modelId="{B4B2D669-DFB6-4458-8366-143503EF5C6D}" type="pres">
      <dgm:prSet presAssocID="{A5634BB2-A243-4034-9466-BEDBB1F5A273}" presName="textBox3c" presStyleLbl="revTx" presStyleIdx="2" presStyleCnt="3">
        <dgm:presLayoutVars>
          <dgm:bulletEnabled val="1"/>
        </dgm:presLayoutVars>
      </dgm:prSet>
      <dgm:spPr/>
      <dgm:t>
        <a:bodyPr/>
        <a:lstStyle/>
        <a:p>
          <a:endParaRPr lang="fr-FR"/>
        </a:p>
      </dgm:t>
    </dgm:pt>
  </dgm:ptLst>
  <dgm:cxnLst>
    <dgm:cxn modelId="{0844EA97-1453-4778-91FC-72D8C5E75884}" srcId="{871DEACB-E49F-4F17-B4AE-DC4B3128C877}" destId="{A5634BB2-A243-4034-9466-BEDBB1F5A273}" srcOrd="2" destOrd="0" parTransId="{559F485B-4FD1-49CC-B5ED-F932D00C1649}" sibTransId="{B1979EFF-10C6-415F-9E4E-C86D640EB67C}"/>
    <dgm:cxn modelId="{42E94AF9-F9F1-4D1E-BCFC-4EE3FC4B97A0}" type="presOf" srcId="{A5634BB2-A243-4034-9466-BEDBB1F5A273}" destId="{B4B2D669-DFB6-4458-8366-143503EF5C6D}" srcOrd="0" destOrd="0" presId="urn:microsoft.com/office/officeart/2005/8/layout/arrow2"/>
    <dgm:cxn modelId="{9A2FE03F-77D7-4FFF-802F-1AA120E91D3D}" srcId="{871DEACB-E49F-4F17-B4AE-DC4B3128C877}" destId="{E6E09F00-6805-45B7-B9D5-9261384596EA}" srcOrd="0" destOrd="0" parTransId="{B0D0FAFD-3363-437A-A906-2F0D95E7A987}" sibTransId="{648E02DF-2E98-479B-AF44-8B07C60430E1}"/>
    <dgm:cxn modelId="{87A847FB-B7AC-4B76-A61D-381837B8B9B8}" srcId="{871DEACB-E49F-4F17-B4AE-DC4B3128C877}" destId="{84B78C80-8BA5-449D-A6AB-B3CA19D62DB5}" srcOrd="1" destOrd="0" parTransId="{FA65A1EC-C52B-4E5D-8E16-47874BC7A9EC}" sibTransId="{74BC0A34-4DE3-4C4B-8E79-5B4EF97867ED}"/>
    <dgm:cxn modelId="{0967A4FD-50BA-4638-8791-8FC556A6976E}" type="presOf" srcId="{84B78C80-8BA5-449D-A6AB-B3CA19D62DB5}" destId="{77F10C2E-3EF6-406B-945A-DFA83EAF97C3}" srcOrd="0" destOrd="0" presId="urn:microsoft.com/office/officeart/2005/8/layout/arrow2"/>
    <dgm:cxn modelId="{33266BAE-8EA4-47DF-AFAA-6A0345E8C790}" type="presOf" srcId="{E6E09F00-6805-45B7-B9D5-9261384596EA}" destId="{E66CD8B8-BD62-43D6-89E5-A3627CFAE0E6}" srcOrd="0" destOrd="0" presId="urn:microsoft.com/office/officeart/2005/8/layout/arrow2"/>
    <dgm:cxn modelId="{91D6D3BE-C516-4E76-8D5E-197F33ABC8A0}" type="presOf" srcId="{871DEACB-E49F-4F17-B4AE-DC4B3128C877}" destId="{B998793D-2E0B-40A4-8CCB-B6EE2512A664}" srcOrd="0" destOrd="0" presId="urn:microsoft.com/office/officeart/2005/8/layout/arrow2"/>
    <dgm:cxn modelId="{CAB434A2-873A-44B4-AA0B-F332C93C2B1F}" type="presParOf" srcId="{B998793D-2E0B-40A4-8CCB-B6EE2512A664}" destId="{0F4F2B4D-3DE3-427F-B016-FA2D41FE6800}" srcOrd="0" destOrd="0" presId="urn:microsoft.com/office/officeart/2005/8/layout/arrow2"/>
    <dgm:cxn modelId="{750D7B27-7A31-4A43-95FC-400CC17B35AE}" type="presParOf" srcId="{B998793D-2E0B-40A4-8CCB-B6EE2512A664}" destId="{F8C3EE09-05C5-45CC-AE94-7CC1AF7071E3}" srcOrd="1" destOrd="0" presId="urn:microsoft.com/office/officeart/2005/8/layout/arrow2"/>
    <dgm:cxn modelId="{C075596C-6234-4C19-9AD0-AD145AEEEA50}" type="presParOf" srcId="{F8C3EE09-05C5-45CC-AE94-7CC1AF7071E3}" destId="{5E18A0E5-78D3-44E8-990E-7B80AD109DBC}" srcOrd="0" destOrd="0" presId="urn:microsoft.com/office/officeart/2005/8/layout/arrow2"/>
    <dgm:cxn modelId="{1909C461-4DD2-4CF3-B046-06C34867E347}" type="presParOf" srcId="{F8C3EE09-05C5-45CC-AE94-7CC1AF7071E3}" destId="{E66CD8B8-BD62-43D6-89E5-A3627CFAE0E6}" srcOrd="1" destOrd="0" presId="urn:microsoft.com/office/officeart/2005/8/layout/arrow2"/>
    <dgm:cxn modelId="{4B2E87C6-8415-455B-AC45-0A7AD1F0BB5C}" type="presParOf" srcId="{F8C3EE09-05C5-45CC-AE94-7CC1AF7071E3}" destId="{5208587B-3252-46BA-9E34-A3D998CB682A}" srcOrd="2" destOrd="0" presId="urn:microsoft.com/office/officeart/2005/8/layout/arrow2"/>
    <dgm:cxn modelId="{6F82F5B7-0631-463A-9053-CBE5FFA5437B}" type="presParOf" srcId="{F8C3EE09-05C5-45CC-AE94-7CC1AF7071E3}" destId="{77F10C2E-3EF6-406B-945A-DFA83EAF97C3}" srcOrd="3" destOrd="0" presId="urn:microsoft.com/office/officeart/2005/8/layout/arrow2"/>
    <dgm:cxn modelId="{A1D68991-EF12-4170-9873-0CFD3221F69F}" type="presParOf" srcId="{F8C3EE09-05C5-45CC-AE94-7CC1AF7071E3}" destId="{EF2275B5-544E-4D1F-8675-53DA9AC2A7E9}" srcOrd="4" destOrd="0" presId="urn:microsoft.com/office/officeart/2005/8/layout/arrow2"/>
    <dgm:cxn modelId="{A7B14555-0F93-406A-B574-AA07F78101F5}" type="presParOf" srcId="{F8C3EE09-05C5-45CC-AE94-7CC1AF7071E3}" destId="{B4B2D669-DFB6-4458-8366-143503EF5C6D}"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58BA3C9-AFC8-49BF-9363-BA80FB71A857}" type="doc">
      <dgm:prSet loTypeId="urn:microsoft.com/office/officeart/2005/8/layout/hierarchy2" loCatId="hierarchy" qsTypeId="urn:microsoft.com/office/officeart/2005/8/quickstyle/3d3" qsCatId="3D" csTypeId="urn:microsoft.com/office/officeart/2005/8/colors/accent5_4" csCatId="accent5" phldr="1"/>
      <dgm:spPr/>
      <dgm:t>
        <a:bodyPr/>
        <a:lstStyle/>
        <a:p>
          <a:endParaRPr lang="fr-FR"/>
        </a:p>
      </dgm:t>
    </dgm:pt>
    <dgm:pt modelId="{D85CD562-949B-4036-B23E-0ADCBEFCDBD0}">
      <dgm:prSet phldrT="[Texte]"/>
      <dgm:spPr/>
      <dgm:t>
        <a:bodyPr/>
        <a:lstStyle/>
        <a:p>
          <a:r>
            <a:rPr lang="ar-DZ" dirty="0" smtClean="0"/>
            <a:t>دعوى تثبيت الحجز التحفظي </a:t>
          </a:r>
          <a:endParaRPr lang="fr-FR" dirty="0"/>
        </a:p>
      </dgm:t>
    </dgm:pt>
    <dgm:pt modelId="{29D78B8D-8D30-42DC-ADFF-B337C30B28F6}" type="parTrans" cxnId="{45373E64-EC6D-48ED-9D79-0582E7140488}">
      <dgm:prSet/>
      <dgm:spPr/>
      <dgm:t>
        <a:bodyPr/>
        <a:lstStyle/>
        <a:p>
          <a:endParaRPr lang="fr-FR"/>
        </a:p>
      </dgm:t>
    </dgm:pt>
    <dgm:pt modelId="{5BF31CE8-749A-47A6-BC89-EF7F8213C0C8}" type="sibTrans" cxnId="{45373E64-EC6D-48ED-9D79-0582E7140488}">
      <dgm:prSet/>
      <dgm:spPr/>
      <dgm:t>
        <a:bodyPr/>
        <a:lstStyle/>
        <a:p>
          <a:endParaRPr lang="fr-FR"/>
        </a:p>
      </dgm:t>
    </dgm:pt>
    <dgm:pt modelId="{B19E806A-34A9-47B6-8026-5B1732587CAC}">
      <dgm:prSet phldrT="[Texte]"/>
      <dgm:spPr/>
      <dgm:t>
        <a:bodyPr/>
        <a:lstStyle/>
        <a:p>
          <a:r>
            <a:rPr lang="ar-DZ" dirty="0" smtClean="0"/>
            <a:t>أمام قاضي الموضوع</a:t>
          </a:r>
          <a:endParaRPr lang="fr-FR" dirty="0"/>
        </a:p>
      </dgm:t>
    </dgm:pt>
    <dgm:pt modelId="{1F9013BF-4491-44FB-A102-D2E2102DBA0F}" type="parTrans" cxnId="{57DBEDC3-009A-41E1-844F-D11E90F148C6}">
      <dgm:prSet/>
      <dgm:spPr/>
      <dgm:t>
        <a:bodyPr/>
        <a:lstStyle/>
        <a:p>
          <a:endParaRPr lang="fr-FR"/>
        </a:p>
      </dgm:t>
    </dgm:pt>
    <dgm:pt modelId="{5CD232BA-B82C-4AB1-BE91-44329C640CEF}" type="sibTrans" cxnId="{57DBEDC3-009A-41E1-844F-D11E90F148C6}">
      <dgm:prSet/>
      <dgm:spPr/>
      <dgm:t>
        <a:bodyPr/>
        <a:lstStyle/>
        <a:p>
          <a:endParaRPr lang="fr-FR"/>
        </a:p>
      </dgm:t>
    </dgm:pt>
    <dgm:pt modelId="{DFF4AB8D-198E-4875-8C40-54E43B537803}">
      <dgm:prSet phldrT="[Texte]"/>
      <dgm:spPr/>
      <dgm:t>
        <a:bodyPr/>
        <a:lstStyle/>
        <a:p>
          <a:r>
            <a:rPr lang="ar-DZ" dirty="0" smtClean="0"/>
            <a:t>عدم اثبات الدين </a:t>
          </a:r>
          <a:endParaRPr lang="fr-FR" dirty="0"/>
        </a:p>
      </dgm:t>
    </dgm:pt>
    <dgm:pt modelId="{5E9B2D1C-A7B4-458A-A455-2D1C9DFE0480}" type="parTrans" cxnId="{B7AE7F46-962B-494B-8390-281EF1A6333D}">
      <dgm:prSet/>
      <dgm:spPr/>
      <dgm:t>
        <a:bodyPr/>
        <a:lstStyle/>
        <a:p>
          <a:endParaRPr lang="fr-FR"/>
        </a:p>
      </dgm:t>
    </dgm:pt>
    <dgm:pt modelId="{768E0A40-5074-4855-9F32-6CCD2BD261A2}" type="sibTrans" cxnId="{B7AE7F46-962B-494B-8390-281EF1A6333D}">
      <dgm:prSet/>
      <dgm:spPr/>
      <dgm:t>
        <a:bodyPr/>
        <a:lstStyle/>
        <a:p>
          <a:endParaRPr lang="fr-FR"/>
        </a:p>
      </dgm:t>
    </dgm:pt>
    <dgm:pt modelId="{BE22BC12-5EE7-4BBC-B3A9-ABA3338D143E}">
      <dgm:prSet phldrT="[Texte]"/>
      <dgm:spPr/>
      <dgm:t>
        <a:bodyPr/>
        <a:lstStyle/>
        <a:p>
          <a:r>
            <a:rPr lang="ar-DZ" dirty="0" smtClean="0"/>
            <a:t>الاجل:15 يوم </a:t>
          </a:r>
          <a:endParaRPr lang="fr-FR" dirty="0"/>
        </a:p>
      </dgm:t>
    </dgm:pt>
    <dgm:pt modelId="{9B19C9BF-6ACA-4C91-B060-2BE831C5245D}" type="parTrans" cxnId="{7E6E05EE-8058-4B82-8AB7-3C16200155F0}">
      <dgm:prSet/>
      <dgm:spPr/>
      <dgm:t>
        <a:bodyPr/>
        <a:lstStyle/>
        <a:p>
          <a:endParaRPr lang="fr-FR"/>
        </a:p>
      </dgm:t>
    </dgm:pt>
    <dgm:pt modelId="{6A6BFA43-26B8-413D-B573-5289F71DF46E}" type="sibTrans" cxnId="{7E6E05EE-8058-4B82-8AB7-3C16200155F0}">
      <dgm:prSet/>
      <dgm:spPr/>
      <dgm:t>
        <a:bodyPr/>
        <a:lstStyle/>
        <a:p>
          <a:endParaRPr lang="fr-FR"/>
        </a:p>
      </dgm:t>
    </dgm:pt>
    <dgm:pt modelId="{FC37BD4B-3461-43A7-A074-D46658E94948}">
      <dgm:prSet phldrT="[Texte]"/>
      <dgm:spPr/>
      <dgm:t>
        <a:bodyPr/>
        <a:lstStyle/>
        <a:p>
          <a:r>
            <a:rPr lang="ar-DZ" dirty="0" smtClean="0"/>
            <a:t>إثبات الدين</a:t>
          </a:r>
          <a:endParaRPr lang="fr-FR" dirty="0"/>
        </a:p>
      </dgm:t>
    </dgm:pt>
    <dgm:pt modelId="{FF412EFC-52B8-40A6-9F1B-42D65233C8B0}" type="sibTrans" cxnId="{635CC849-9792-4D33-AE10-4A2218784351}">
      <dgm:prSet/>
      <dgm:spPr/>
      <dgm:t>
        <a:bodyPr/>
        <a:lstStyle/>
        <a:p>
          <a:endParaRPr lang="fr-FR"/>
        </a:p>
      </dgm:t>
    </dgm:pt>
    <dgm:pt modelId="{EEFA7A9F-F1B9-4FC7-A3DC-9EDB18994D58}" type="parTrans" cxnId="{635CC849-9792-4D33-AE10-4A2218784351}">
      <dgm:prSet/>
      <dgm:spPr/>
      <dgm:t>
        <a:bodyPr/>
        <a:lstStyle/>
        <a:p>
          <a:endParaRPr lang="fr-FR"/>
        </a:p>
      </dgm:t>
    </dgm:pt>
    <dgm:pt modelId="{9D7DEB14-7492-46D2-873B-D69A6348EACB}">
      <dgm:prSet/>
      <dgm:spPr/>
      <dgm:t>
        <a:bodyPr/>
        <a:lstStyle/>
        <a:p>
          <a:r>
            <a:rPr lang="ar-DZ" dirty="0" smtClean="0"/>
            <a:t>تثبيت الحجز التحفظي </a:t>
          </a:r>
          <a:endParaRPr lang="fr-FR" dirty="0"/>
        </a:p>
      </dgm:t>
    </dgm:pt>
    <dgm:pt modelId="{CD86D9B9-F7CE-44FA-B8E2-D7705F387171}" type="parTrans" cxnId="{36F7458E-F716-47F5-8AD2-A7847006B42B}">
      <dgm:prSet/>
      <dgm:spPr/>
      <dgm:t>
        <a:bodyPr/>
        <a:lstStyle/>
        <a:p>
          <a:endParaRPr lang="fr-FR"/>
        </a:p>
      </dgm:t>
    </dgm:pt>
    <dgm:pt modelId="{5325E576-9188-498B-9478-E556FFF6B618}" type="sibTrans" cxnId="{36F7458E-F716-47F5-8AD2-A7847006B42B}">
      <dgm:prSet/>
      <dgm:spPr/>
      <dgm:t>
        <a:bodyPr/>
        <a:lstStyle/>
        <a:p>
          <a:endParaRPr lang="fr-FR"/>
        </a:p>
      </dgm:t>
    </dgm:pt>
    <dgm:pt modelId="{1211B45F-F99C-4E53-950C-A0E842C9E90D}">
      <dgm:prSet/>
      <dgm:spPr/>
      <dgm:t>
        <a:bodyPr/>
        <a:lstStyle/>
        <a:p>
          <a:r>
            <a:rPr lang="ar-DZ" dirty="0" smtClean="0"/>
            <a:t>رفع الحجز التحفظي وجوبا </a:t>
          </a:r>
          <a:endParaRPr lang="fr-FR" dirty="0"/>
        </a:p>
      </dgm:t>
    </dgm:pt>
    <dgm:pt modelId="{7FB0CDC2-0A14-41FB-82E3-5ED74D7FC6D4}" type="parTrans" cxnId="{D0603936-BD60-4901-A448-1EED957A1016}">
      <dgm:prSet/>
      <dgm:spPr/>
      <dgm:t>
        <a:bodyPr/>
        <a:lstStyle/>
        <a:p>
          <a:endParaRPr lang="fr-FR"/>
        </a:p>
      </dgm:t>
    </dgm:pt>
    <dgm:pt modelId="{9122C188-A57A-4541-ACF5-9761B1EBBD08}" type="sibTrans" cxnId="{D0603936-BD60-4901-A448-1EED957A1016}">
      <dgm:prSet/>
      <dgm:spPr/>
      <dgm:t>
        <a:bodyPr/>
        <a:lstStyle/>
        <a:p>
          <a:endParaRPr lang="fr-FR"/>
        </a:p>
      </dgm:t>
    </dgm:pt>
    <dgm:pt modelId="{E96D3DFF-A478-48B5-8F2B-B6C9EBEC6618}" type="pres">
      <dgm:prSet presAssocID="{158BA3C9-AFC8-49BF-9363-BA80FB71A857}" presName="diagram" presStyleCnt="0">
        <dgm:presLayoutVars>
          <dgm:chPref val="1"/>
          <dgm:dir val="rev"/>
          <dgm:animOne val="branch"/>
          <dgm:animLvl val="lvl"/>
          <dgm:resizeHandles val="exact"/>
        </dgm:presLayoutVars>
      </dgm:prSet>
      <dgm:spPr/>
      <dgm:t>
        <a:bodyPr/>
        <a:lstStyle/>
        <a:p>
          <a:endParaRPr lang="fr-FR"/>
        </a:p>
      </dgm:t>
    </dgm:pt>
    <dgm:pt modelId="{92B8FB5C-1D70-4096-B564-F2C317664547}" type="pres">
      <dgm:prSet presAssocID="{D85CD562-949B-4036-B23E-0ADCBEFCDBD0}" presName="root1" presStyleCnt="0"/>
      <dgm:spPr/>
    </dgm:pt>
    <dgm:pt modelId="{F44C71AA-7D47-4F3C-B04A-877491B7691A}" type="pres">
      <dgm:prSet presAssocID="{D85CD562-949B-4036-B23E-0ADCBEFCDBD0}" presName="LevelOneTextNode" presStyleLbl="node0" presStyleIdx="0" presStyleCnt="1">
        <dgm:presLayoutVars>
          <dgm:chPref val="3"/>
        </dgm:presLayoutVars>
      </dgm:prSet>
      <dgm:spPr/>
      <dgm:t>
        <a:bodyPr/>
        <a:lstStyle/>
        <a:p>
          <a:endParaRPr lang="fr-FR"/>
        </a:p>
      </dgm:t>
    </dgm:pt>
    <dgm:pt modelId="{FA77E314-8AFF-4CA2-9F08-41359ABA2872}" type="pres">
      <dgm:prSet presAssocID="{D85CD562-949B-4036-B23E-0ADCBEFCDBD0}" presName="level2hierChild" presStyleCnt="0"/>
      <dgm:spPr/>
    </dgm:pt>
    <dgm:pt modelId="{7DECBA50-D23A-4F5C-86E6-D0DF309BA396}" type="pres">
      <dgm:prSet presAssocID="{1F9013BF-4491-44FB-A102-D2E2102DBA0F}" presName="conn2-1" presStyleLbl="parChTrans1D2" presStyleIdx="0" presStyleCnt="2"/>
      <dgm:spPr/>
      <dgm:t>
        <a:bodyPr/>
        <a:lstStyle/>
        <a:p>
          <a:endParaRPr lang="fr-FR"/>
        </a:p>
      </dgm:t>
    </dgm:pt>
    <dgm:pt modelId="{506CD08B-976E-49DA-8500-08EC8E104718}" type="pres">
      <dgm:prSet presAssocID="{1F9013BF-4491-44FB-A102-D2E2102DBA0F}" presName="connTx" presStyleLbl="parChTrans1D2" presStyleIdx="0" presStyleCnt="2"/>
      <dgm:spPr/>
      <dgm:t>
        <a:bodyPr/>
        <a:lstStyle/>
        <a:p>
          <a:endParaRPr lang="fr-FR"/>
        </a:p>
      </dgm:t>
    </dgm:pt>
    <dgm:pt modelId="{E62EB992-2E20-41B1-90A5-76B25B149CE8}" type="pres">
      <dgm:prSet presAssocID="{B19E806A-34A9-47B6-8026-5B1732587CAC}" presName="root2" presStyleCnt="0"/>
      <dgm:spPr/>
    </dgm:pt>
    <dgm:pt modelId="{803BA3E5-7ED5-4B1F-A816-05BFC865DAF3}" type="pres">
      <dgm:prSet presAssocID="{B19E806A-34A9-47B6-8026-5B1732587CAC}" presName="LevelTwoTextNode" presStyleLbl="node2" presStyleIdx="0" presStyleCnt="2">
        <dgm:presLayoutVars>
          <dgm:chPref val="3"/>
        </dgm:presLayoutVars>
      </dgm:prSet>
      <dgm:spPr/>
      <dgm:t>
        <a:bodyPr/>
        <a:lstStyle/>
        <a:p>
          <a:endParaRPr lang="fr-FR"/>
        </a:p>
      </dgm:t>
    </dgm:pt>
    <dgm:pt modelId="{A3B0A3DF-033D-4C23-A1C9-0C1EA7BEA1AD}" type="pres">
      <dgm:prSet presAssocID="{B19E806A-34A9-47B6-8026-5B1732587CAC}" presName="level3hierChild" presStyleCnt="0"/>
      <dgm:spPr/>
    </dgm:pt>
    <dgm:pt modelId="{C60A2B94-FDE2-455A-93A4-98FECF2E156E}" type="pres">
      <dgm:prSet presAssocID="{EEFA7A9F-F1B9-4FC7-A3DC-9EDB18994D58}" presName="conn2-1" presStyleLbl="parChTrans1D3" presStyleIdx="0" presStyleCnt="2"/>
      <dgm:spPr/>
      <dgm:t>
        <a:bodyPr/>
        <a:lstStyle/>
        <a:p>
          <a:endParaRPr lang="fr-FR"/>
        </a:p>
      </dgm:t>
    </dgm:pt>
    <dgm:pt modelId="{A978D9C8-9FAE-413E-800C-A040604D48F6}" type="pres">
      <dgm:prSet presAssocID="{EEFA7A9F-F1B9-4FC7-A3DC-9EDB18994D58}" presName="connTx" presStyleLbl="parChTrans1D3" presStyleIdx="0" presStyleCnt="2"/>
      <dgm:spPr/>
      <dgm:t>
        <a:bodyPr/>
        <a:lstStyle/>
        <a:p>
          <a:endParaRPr lang="fr-FR"/>
        </a:p>
      </dgm:t>
    </dgm:pt>
    <dgm:pt modelId="{FECEB811-5EF2-4697-8BDE-86DFE5564690}" type="pres">
      <dgm:prSet presAssocID="{FC37BD4B-3461-43A7-A074-D46658E94948}" presName="root2" presStyleCnt="0"/>
      <dgm:spPr/>
    </dgm:pt>
    <dgm:pt modelId="{4FBC8EB0-4B78-4B91-8C57-C4A6497DEE7E}" type="pres">
      <dgm:prSet presAssocID="{FC37BD4B-3461-43A7-A074-D46658E94948}" presName="LevelTwoTextNode" presStyleLbl="node3" presStyleIdx="0" presStyleCnt="2">
        <dgm:presLayoutVars>
          <dgm:chPref val="3"/>
        </dgm:presLayoutVars>
      </dgm:prSet>
      <dgm:spPr/>
      <dgm:t>
        <a:bodyPr/>
        <a:lstStyle/>
        <a:p>
          <a:endParaRPr lang="fr-FR"/>
        </a:p>
      </dgm:t>
    </dgm:pt>
    <dgm:pt modelId="{FFE5A131-C372-45B7-8C0E-1563E08952B3}" type="pres">
      <dgm:prSet presAssocID="{FC37BD4B-3461-43A7-A074-D46658E94948}" presName="level3hierChild" presStyleCnt="0"/>
      <dgm:spPr/>
    </dgm:pt>
    <dgm:pt modelId="{3620DD1B-E74B-4394-B5D4-2EA19E1BD230}" type="pres">
      <dgm:prSet presAssocID="{CD86D9B9-F7CE-44FA-B8E2-D7705F387171}" presName="conn2-1" presStyleLbl="parChTrans1D4" presStyleIdx="0" presStyleCnt="2"/>
      <dgm:spPr/>
      <dgm:t>
        <a:bodyPr/>
        <a:lstStyle/>
        <a:p>
          <a:endParaRPr lang="fr-FR"/>
        </a:p>
      </dgm:t>
    </dgm:pt>
    <dgm:pt modelId="{75F525E4-1B34-4F98-911C-82A6FE19596A}" type="pres">
      <dgm:prSet presAssocID="{CD86D9B9-F7CE-44FA-B8E2-D7705F387171}" presName="connTx" presStyleLbl="parChTrans1D4" presStyleIdx="0" presStyleCnt="2"/>
      <dgm:spPr/>
      <dgm:t>
        <a:bodyPr/>
        <a:lstStyle/>
        <a:p>
          <a:endParaRPr lang="fr-FR"/>
        </a:p>
      </dgm:t>
    </dgm:pt>
    <dgm:pt modelId="{41487DF9-3BDA-4650-9C5F-D338DDA2AA9A}" type="pres">
      <dgm:prSet presAssocID="{9D7DEB14-7492-46D2-873B-D69A6348EACB}" presName="root2" presStyleCnt="0"/>
      <dgm:spPr/>
    </dgm:pt>
    <dgm:pt modelId="{2C8B0045-EC46-4319-976F-6536662E53DC}" type="pres">
      <dgm:prSet presAssocID="{9D7DEB14-7492-46D2-873B-D69A6348EACB}" presName="LevelTwoTextNode" presStyleLbl="node4" presStyleIdx="0" presStyleCnt="2">
        <dgm:presLayoutVars>
          <dgm:chPref val="3"/>
        </dgm:presLayoutVars>
      </dgm:prSet>
      <dgm:spPr/>
      <dgm:t>
        <a:bodyPr/>
        <a:lstStyle/>
        <a:p>
          <a:endParaRPr lang="fr-FR"/>
        </a:p>
      </dgm:t>
    </dgm:pt>
    <dgm:pt modelId="{49F90869-DECA-40AD-B130-374F297A5880}" type="pres">
      <dgm:prSet presAssocID="{9D7DEB14-7492-46D2-873B-D69A6348EACB}" presName="level3hierChild" presStyleCnt="0"/>
      <dgm:spPr/>
    </dgm:pt>
    <dgm:pt modelId="{16C70F8B-AFE7-4EFA-B46C-BC10B413907E}" type="pres">
      <dgm:prSet presAssocID="{5E9B2D1C-A7B4-458A-A455-2D1C9DFE0480}" presName="conn2-1" presStyleLbl="parChTrans1D3" presStyleIdx="1" presStyleCnt="2"/>
      <dgm:spPr/>
      <dgm:t>
        <a:bodyPr/>
        <a:lstStyle/>
        <a:p>
          <a:endParaRPr lang="fr-FR"/>
        </a:p>
      </dgm:t>
    </dgm:pt>
    <dgm:pt modelId="{7F5800BF-5342-428B-B651-88857534D3C3}" type="pres">
      <dgm:prSet presAssocID="{5E9B2D1C-A7B4-458A-A455-2D1C9DFE0480}" presName="connTx" presStyleLbl="parChTrans1D3" presStyleIdx="1" presStyleCnt="2"/>
      <dgm:spPr/>
      <dgm:t>
        <a:bodyPr/>
        <a:lstStyle/>
        <a:p>
          <a:endParaRPr lang="fr-FR"/>
        </a:p>
      </dgm:t>
    </dgm:pt>
    <dgm:pt modelId="{5E2AC316-F045-4930-BCDB-57C944F06144}" type="pres">
      <dgm:prSet presAssocID="{DFF4AB8D-198E-4875-8C40-54E43B537803}" presName="root2" presStyleCnt="0"/>
      <dgm:spPr/>
    </dgm:pt>
    <dgm:pt modelId="{10DE9F66-593F-4F58-9029-2E4C7CC70AC0}" type="pres">
      <dgm:prSet presAssocID="{DFF4AB8D-198E-4875-8C40-54E43B537803}" presName="LevelTwoTextNode" presStyleLbl="node3" presStyleIdx="1" presStyleCnt="2">
        <dgm:presLayoutVars>
          <dgm:chPref val="3"/>
        </dgm:presLayoutVars>
      </dgm:prSet>
      <dgm:spPr/>
      <dgm:t>
        <a:bodyPr/>
        <a:lstStyle/>
        <a:p>
          <a:endParaRPr lang="fr-FR"/>
        </a:p>
      </dgm:t>
    </dgm:pt>
    <dgm:pt modelId="{191C79EC-A5B5-4304-BF6E-91BFCC4CA264}" type="pres">
      <dgm:prSet presAssocID="{DFF4AB8D-198E-4875-8C40-54E43B537803}" presName="level3hierChild" presStyleCnt="0"/>
      <dgm:spPr/>
    </dgm:pt>
    <dgm:pt modelId="{B9B9EEE1-57EA-4091-BE5E-9C908167DE8F}" type="pres">
      <dgm:prSet presAssocID="{7FB0CDC2-0A14-41FB-82E3-5ED74D7FC6D4}" presName="conn2-1" presStyleLbl="parChTrans1D4" presStyleIdx="1" presStyleCnt="2"/>
      <dgm:spPr/>
      <dgm:t>
        <a:bodyPr/>
        <a:lstStyle/>
        <a:p>
          <a:endParaRPr lang="fr-FR"/>
        </a:p>
      </dgm:t>
    </dgm:pt>
    <dgm:pt modelId="{99754C7B-E6C7-4753-A4AB-7F50AD184573}" type="pres">
      <dgm:prSet presAssocID="{7FB0CDC2-0A14-41FB-82E3-5ED74D7FC6D4}" presName="connTx" presStyleLbl="parChTrans1D4" presStyleIdx="1" presStyleCnt="2"/>
      <dgm:spPr/>
      <dgm:t>
        <a:bodyPr/>
        <a:lstStyle/>
        <a:p>
          <a:endParaRPr lang="fr-FR"/>
        </a:p>
      </dgm:t>
    </dgm:pt>
    <dgm:pt modelId="{B86E1629-374F-4858-8D3D-E3343AF09BBB}" type="pres">
      <dgm:prSet presAssocID="{1211B45F-F99C-4E53-950C-A0E842C9E90D}" presName="root2" presStyleCnt="0"/>
      <dgm:spPr/>
    </dgm:pt>
    <dgm:pt modelId="{779DE1CD-87C2-4ABB-8DDC-7C7A434C0EC0}" type="pres">
      <dgm:prSet presAssocID="{1211B45F-F99C-4E53-950C-A0E842C9E90D}" presName="LevelTwoTextNode" presStyleLbl="node4" presStyleIdx="1" presStyleCnt="2">
        <dgm:presLayoutVars>
          <dgm:chPref val="3"/>
        </dgm:presLayoutVars>
      </dgm:prSet>
      <dgm:spPr/>
      <dgm:t>
        <a:bodyPr/>
        <a:lstStyle/>
        <a:p>
          <a:endParaRPr lang="fr-FR"/>
        </a:p>
      </dgm:t>
    </dgm:pt>
    <dgm:pt modelId="{77E6664E-8E95-49E7-BC5D-460D0993AD41}" type="pres">
      <dgm:prSet presAssocID="{1211B45F-F99C-4E53-950C-A0E842C9E90D}" presName="level3hierChild" presStyleCnt="0"/>
      <dgm:spPr/>
    </dgm:pt>
    <dgm:pt modelId="{4844AB6E-C5FF-45F8-9759-FFD5B82054A1}" type="pres">
      <dgm:prSet presAssocID="{9B19C9BF-6ACA-4C91-B060-2BE831C5245D}" presName="conn2-1" presStyleLbl="parChTrans1D2" presStyleIdx="1" presStyleCnt="2"/>
      <dgm:spPr/>
      <dgm:t>
        <a:bodyPr/>
        <a:lstStyle/>
        <a:p>
          <a:endParaRPr lang="fr-FR"/>
        </a:p>
      </dgm:t>
    </dgm:pt>
    <dgm:pt modelId="{4222A63B-E486-443D-8D7B-8D3588488A5D}" type="pres">
      <dgm:prSet presAssocID="{9B19C9BF-6ACA-4C91-B060-2BE831C5245D}" presName="connTx" presStyleLbl="parChTrans1D2" presStyleIdx="1" presStyleCnt="2"/>
      <dgm:spPr/>
      <dgm:t>
        <a:bodyPr/>
        <a:lstStyle/>
        <a:p>
          <a:endParaRPr lang="fr-FR"/>
        </a:p>
      </dgm:t>
    </dgm:pt>
    <dgm:pt modelId="{341537C4-117E-4122-99B2-804CA03B46B1}" type="pres">
      <dgm:prSet presAssocID="{BE22BC12-5EE7-4BBC-B3A9-ABA3338D143E}" presName="root2" presStyleCnt="0"/>
      <dgm:spPr/>
    </dgm:pt>
    <dgm:pt modelId="{196CCB60-6782-40C7-8D3B-9ACE75BA631B}" type="pres">
      <dgm:prSet presAssocID="{BE22BC12-5EE7-4BBC-B3A9-ABA3338D143E}" presName="LevelTwoTextNode" presStyleLbl="node2" presStyleIdx="1" presStyleCnt="2">
        <dgm:presLayoutVars>
          <dgm:chPref val="3"/>
        </dgm:presLayoutVars>
      </dgm:prSet>
      <dgm:spPr/>
      <dgm:t>
        <a:bodyPr/>
        <a:lstStyle/>
        <a:p>
          <a:endParaRPr lang="fr-FR"/>
        </a:p>
      </dgm:t>
    </dgm:pt>
    <dgm:pt modelId="{B50B5A6C-7CB7-4499-9758-EF2B451F1DC7}" type="pres">
      <dgm:prSet presAssocID="{BE22BC12-5EE7-4BBC-B3A9-ABA3338D143E}" presName="level3hierChild" presStyleCnt="0"/>
      <dgm:spPr/>
    </dgm:pt>
  </dgm:ptLst>
  <dgm:cxnLst>
    <dgm:cxn modelId="{3E793D18-F443-4A3F-98A1-5588A2E3906D}" type="presOf" srcId="{7FB0CDC2-0A14-41FB-82E3-5ED74D7FC6D4}" destId="{99754C7B-E6C7-4753-A4AB-7F50AD184573}" srcOrd="1" destOrd="0" presId="urn:microsoft.com/office/officeart/2005/8/layout/hierarchy2"/>
    <dgm:cxn modelId="{2D05611F-8F7A-4BCC-B874-00059F401619}" type="presOf" srcId="{1F9013BF-4491-44FB-A102-D2E2102DBA0F}" destId="{7DECBA50-D23A-4F5C-86E6-D0DF309BA396}" srcOrd="0" destOrd="0" presId="urn:microsoft.com/office/officeart/2005/8/layout/hierarchy2"/>
    <dgm:cxn modelId="{1B15F085-D11B-4CC2-B2B6-22C5D622D658}" type="presOf" srcId="{1211B45F-F99C-4E53-950C-A0E842C9E90D}" destId="{779DE1CD-87C2-4ABB-8DDC-7C7A434C0EC0}" srcOrd="0" destOrd="0" presId="urn:microsoft.com/office/officeart/2005/8/layout/hierarchy2"/>
    <dgm:cxn modelId="{29159C60-026C-4D9D-862B-DB7A88C52C9D}" type="presOf" srcId="{7FB0CDC2-0A14-41FB-82E3-5ED74D7FC6D4}" destId="{B9B9EEE1-57EA-4091-BE5E-9C908167DE8F}" srcOrd="0" destOrd="0" presId="urn:microsoft.com/office/officeart/2005/8/layout/hierarchy2"/>
    <dgm:cxn modelId="{63BE9F4A-192C-4EB7-B979-77BC8CC2069F}" type="presOf" srcId="{EEFA7A9F-F1B9-4FC7-A3DC-9EDB18994D58}" destId="{C60A2B94-FDE2-455A-93A4-98FECF2E156E}" srcOrd="0" destOrd="0" presId="urn:microsoft.com/office/officeart/2005/8/layout/hierarchy2"/>
    <dgm:cxn modelId="{3CB7D333-C232-4E88-A907-B6A2839914D9}" type="presOf" srcId="{FC37BD4B-3461-43A7-A074-D46658E94948}" destId="{4FBC8EB0-4B78-4B91-8C57-C4A6497DEE7E}" srcOrd="0" destOrd="0" presId="urn:microsoft.com/office/officeart/2005/8/layout/hierarchy2"/>
    <dgm:cxn modelId="{D0603936-BD60-4901-A448-1EED957A1016}" srcId="{DFF4AB8D-198E-4875-8C40-54E43B537803}" destId="{1211B45F-F99C-4E53-950C-A0E842C9E90D}" srcOrd="0" destOrd="0" parTransId="{7FB0CDC2-0A14-41FB-82E3-5ED74D7FC6D4}" sibTransId="{9122C188-A57A-4541-ACF5-9761B1EBBD08}"/>
    <dgm:cxn modelId="{76664EEC-F33E-4C26-BD6A-003459972C25}" type="presOf" srcId="{5E9B2D1C-A7B4-458A-A455-2D1C9DFE0480}" destId="{7F5800BF-5342-428B-B651-88857534D3C3}" srcOrd="1" destOrd="0" presId="urn:microsoft.com/office/officeart/2005/8/layout/hierarchy2"/>
    <dgm:cxn modelId="{66F6037C-BA9C-40EB-AACC-C93053C23BC4}" type="presOf" srcId="{EEFA7A9F-F1B9-4FC7-A3DC-9EDB18994D58}" destId="{A978D9C8-9FAE-413E-800C-A040604D48F6}" srcOrd="1" destOrd="0" presId="urn:microsoft.com/office/officeart/2005/8/layout/hierarchy2"/>
    <dgm:cxn modelId="{36F7458E-F716-47F5-8AD2-A7847006B42B}" srcId="{FC37BD4B-3461-43A7-A074-D46658E94948}" destId="{9D7DEB14-7492-46D2-873B-D69A6348EACB}" srcOrd="0" destOrd="0" parTransId="{CD86D9B9-F7CE-44FA-B8E2-D7705F387171}" sibTransId="{5325E576-9188-498B-9478-E556FFF6B618}"/>
    <dgm:cxn modelId="{B3BD77E2-F8D6-4463-BC12-C656A2A8CCAD}" type="presOf" srcId="{D85CD562-949B-4036-B23E-0ADCBEFCDBD0}" destId="{F44C71AA-7D47-4F3C-B04A-877491B7691A}" srcOrd="0" destOrd="0" presId="urn:microsoft.com/office/officeart/2005/8/layout/hierarchy2"/>
    <dgm:cxn modelId="{2B8579F5-C93B-4A60-B8E0-15FE0AA6AA89}" type="presOf" srcId="{BE22BC12-5EE7-4BBC-B3A9-ABA3338D143E}" destId="{196CCB60-6782-40C7-8D3B-9ACE75BA631B}" srcOrd="0" destOrd="0" presId="urn:microsoft.com/office/officeart/2005/8/layout/hierarchy2"/>
    <dgm:cxn modelId="{DD1F1619-45B4-456E-A4EB-A195097F57E5}" type="presOf" srcId="{5E9B2D1C-A7B4-458A-A455-2D1C9DFE0480}" destId="{16C70F8B-AFE7-4EFA-B46C-BC10B413907E}" srcOrd="0" destOrd="0" presId="urn:microsoft.com/office/officeart/2005/8/layout/hierarchy2"/>
    <dgm:cxn modelId="{B516EA02-777F-4A86-ADC5-F93A3A43938E}" type="presOf" srcId="{CD86D9B9-F7CE-44FA-B8E2-D7705F387171}" destId="{3620DD1B-E74B-4394-B5D4-2EA19E1BD230}" srcOrd="0" destOrd="0" presId="urn:microsoft.com/office/officeart/2005/8/layout/hierarchy2"/>
    <dgm:cxn modelId="{57DBEDC3-009A-41E1-844F-D11E90F148C6}" srcId="{D85CD562-949B-4036-B23E-0ADCBEFCDBD0}" destId="{B19E806A-34A9-47B6-8026-5B1732587CAC}" srcOrd="0" destOrd="0" parTransId="{1F9013BF-4491-44FB-A102-D2E2102DBA0F}" sibTransId="{5CD232BA-B82C-4AB1-BE91-44329C640CEF}"/>
    <dgm:cxn modelId="{0D0ACF55-06E8-4948-A522-C5680A7545B2}" type="presOf" srcId="{9B19C9BF-6ACA-4C91-B060-2BE831C5245D}" destId="{4844AB6E-C5FF-45F8-9759-FFD5B82054A1}" srcOrd="0" destOrd="0" presId="urn:microsoft.com/office/officeart/2005/8/layout/hierarchy2"/>
    <dgm:cxn modelId="{45373E64-EC6D-48ED-9D79-0582E7140488}" srcId="{158BA3C9-AFC8-49BF-9363-BA80FB71A857}" destId="{D85CD562-949B-4036-B23E-0ADCBEFCDBD0}" srcOrd="0" destOrd="0" parTransId="{29D78B8D-8D30-42DC-ADFF-B337C30B28F6}" sibTransId="{5BF31CE8-749A-47A6-BC89-EF7F8213C0C8}"/>
    <dgm:cxn modelId="{9B7F3C60-5063-4F17-B5BA-F3F3C4A99AC5}" type="presOf" srcId="{9B19C9BF-6ACA-4C91-B060-2BE831C5245D}" destId="{4222A63B-E486-443D-8D7B-8D3588488A5D}" srcOrd="1" destOrd="0" presId="urn:microsoft.com/office/officeart/2005/8/layout/hierarchy2"/>
    <dgm:cxn modelId="{4B2F8805-5B27-43EE-8A20-29CA01924107}" type="presOf" srcId="{CD86D9B9-F7CE-44FA-B8E2-D7705F387171}" destId="{75F525E4-1B34-4F98-911C-82A6FE19596A}" srcOrd="1" destOrd="0" presId="urn:microsoft.com/office/officeart/2005/8/layout/hierarchy2"/>
    <dgm:cxn modelId="{101B21B3-B3F5-4289-BC18-2154E78E76DB}" type="presOf" srcId="{B19E806A-34A9-47B6-8026-5B1732587CAC}" destId="{803BA3E5-7ED5-4B1F-A816-05BFC865DAF3}" srcOrd="0" destOrd="0" presId="urn:microsoft.com/office/officeart/2005/8/layout/hierarchy2"/>
    <dgm:cxn modelId="{67D26F24-8DF5-4B38-9826-03BECC8BC982}" type="presOf" srcId="{DFF4AB8D-198E-4875-8C40-54E43B537803}" destId="{10DE9F66-593F-4F58-9029-2E4C7CC70AC0}" srcOrd="0" destOrd="0" presId="urn:microsoft.com/office/officeart/2005/8/layout/hierarchy2"/>
    <dgm:cxn modelId="{B7AE7F46-962B-494B-8390-281EF1A6333D}" srcId="{B19E806A-34A9-47B6-8026-5B1732587CAC}" destId="{DFF4AB8D-198E-4875-8C40-54E43B537803}" srcOrd="1" destOrd="0" parTransId="{5E9B2D1C-A7B4-458A-A455-2D1C9DFE0480}" sibTransId="{768E0A40-5074-4855-9F32-6CCD2BD261A2}"/>
    <dgm:cxn modelId="{97BA10D2-21CD-4941-A8C7-8FCBD1EF205B}" type="presOf" srcId="{158BA3C9-AFC8-49BF-9363-BA80FB71A857}" destId="{E96D3DFF-A478-48B5-8F2B-B6C9EBEC6618}" srcOrd="0" destOrd="0" presId="urn:microsoft.com/office/officeart/2005/8/layout/hierarchy2"/>
    <dgm:cxn modelId="{E091DC24-2AC9-454B-8B0B-D9B83E87611D}" type="presOf" srcId="{9D7DEB14-7492-46D2-873B-D69A6348EACB}" destId="{2C8B0045-EC46-4319-976F-6536662E53DC}" srcOrd="0" destOrd="0" presId="urn:microsoft.com/office/officeart/2005/8/layout/hierarchy2"/>
    <dgm:cxn modelId="{ED0903DC-798D-4818-A1F5-7008DE5951BE}" type="presOf" srcId="{1F9013BF-4491-44FB-A102-D2E2102DBA0F}" destId="{506CD08B-976E-49DA-8500-08EC8E104718}" srcOrd="1" destOrd="0" presId="urn:microsoft.com/office/officeart/2005/8/layout/hierarchy2"/>
    <dgm:cxn modelId="{635CC849-9792-4D33-AE10-4A2218784351}" srcId="{B19E806A-34A9-47B6-8026-5B1732587CAC}" destId="{FC37BD4B-3461-43A7-A074-D46658E94948}" srcOrd="0" destOrd="0" parTransId="{EEFA7A9F-F1B9-4FC7-A3DC-9EDB18994D58}" sibTransId="{FF412EFC-52B8-40A6-9F1B-42D65233C8B0}"/>
    <dgm:cxn modelId="{7E6E05EE-8058-4B82-8AB7-3C16200155F0}" srcId="{D85CD562-949B-4036-B23E-0ADCBEFCDBD0}" destId="{BE22BC12-5EE7-4BBC-B3A9-ABA3338D143E}" srcOrd="1" destOrd="0" parTransId="{9B19C9BF-6ACA-4C91-B060-2BE831C5245D}" sibTransId="{6A6BFA43-26B8-413D-B573-5289F71DF46E}"/>
    <dgm:cxn modelId="{2D915CC8-416C-4053-A5AD-FDFCF115ECD1}" type="presParOf" srcId="{E96D3DFF-A478-48B5-8F2B-B6C9EBEC6618}" destId="{92B8FB5C-1D70-4096-B564-F2C317664547}" srcOrd="0" destOrd="0" presId="urn:microsoft.com/office/officeart/2005/8/layout/hierarchy2"/>
    <dgm:cxn modelId="{18CBC3CB-06EF-49A3-83EA-67F5C25FC960}" type="presParOf" srcId="{92B8FB5C-1D70-4096-B564-F2C317664547}" destId="{F44C71AA-7D47-4F3C-B04A-877491B7691A}" srcOrd="0" destOrd="0" presId="urn:microsoft.com/office/officeart/2005/8/layout/hierarchy2"/>
    <dgm:cxn modelId="{EDC1E564-35EE-43DE-93A8-F28FC83D6F17}" type="presParOf" srcId="{92B8FB5C-1D70-4096-B564-F2C317664547}" destId="{FA77E314-8AFF-4CA2-9F08-41359ABA2872}" srcOrd="1" destOrd="0" presId="urn:microsoft.com/office/officeart/2005/8/layout/hierarchy2"/>
    <dgm:cxn modelId="{818179DC-6323-4F50-8231-7770509F511F}" type="presParOf" srcId="{FA77E314-8AFF-4CA2-9F08-41359ABA2872}" destId="{7DECBA50-D23A-4F5C-86E6-D0DF309BA396}" srcOrd="0" destOrd="0" presId="urn:microsoft.com/office/officeart/2005/8/layout/hierarchy2"/>
    <dgm:cxn modelId="{801EA348-F4F0-49FB-BA71-4FBC1CB157CC}" type="presParOf" srcId="{7DECBA50-D23A-4F5C-86E6-D0DF309BA396}" destId="{506CD08B-976E-49DA-8500-08EC8E104718}" srcOrd="0" destOrd="0" presId="urn:microsoft.com/office/officeart/2005/8/layout/hierarchy2"/>
    <dgm:cxn modelId="{26FDB211-7B18-4D72-A9E8-42E88346767F}" type="presParOf" srcId="{FA77E314-8AFF-4CA2-9F08-41359ABA2872}" destId="{E62EB992-2E20-41B1-90A5-76B25B149CE8}" srcOrd="1" destOrd="0" presId="urn:microsoft.com/office/officeart/2005/8/layout/hierarchy2"/>
    <dgm:cxn modelId="{48616854-D6FF-4717-9D0A-328016D8C16F}" type="presParOf" srcId="{E62EB992-2E20-41B1-90A5-76B25B149CE8}" destId="{803BA3E5-7ED5-4B1F-A816-05BFC865DAF3}" srcOrd="0" destOrd="0" presId="urn:microsoft.com/office/officeart/2005/8/layout/hierarchy2"/>
    <dgm:cxn modelId="{63415609-48BD-413E-B903-A8218FD44917}" type="presParOf" srcId="{E62EB992-2E20-41B1-90A5-76B25B149CE8}" destId="{A3B0A3DF-033D-4C23-A1C9-0C1EA7BEA1AD}" srcOrd="1" destOrd="0" presId="urn:microsoft.com/office/officeart/2005/8/layout/hierarchy2"/>
    <dgm:cxn modelId="{896DC670-C1A3-4B08-9317-7898BE3525A1}" type="presParOf" srcId="{A3B0A3DF-033D-4C23-A1C9-0C1EA7BEA1AD}" destId="{C60A2B94-FDE2-455A-93A4-98FECF2E156E}" srcOrd="0" destOrd="0" presId="urn:microsoft.com/office/officeart/2005/8/layout/hierarchy2"/>
    <dgm:cxn modelId="{A4A546C3-2014-4E9E-8351-063B21C81376}" type="presParOf" srcId="{C60A2B94-FDE2-455A-93A4-98FECF2E156E}" destId="{A978D9C8-9FAE-413E-800C-A040604D48F6}" srcOrd="0" destOrd="0" presId="urn:microsoft.com/office/officeart/2005/8/layout/hierarchy2"/>
    <dgm:cxn modelId="{AE176D45-F232-4DA7-860C-730ECE1865A6}" type="presParOf" srcId="{A3B0A3DF-033D-4C23-A1C9-0C1EA7BEA1AD}" destId="{FECEB811-5EF2-4697-8BDE-86DFE5564690}" srcOrd="1" destOrd="0" presId="urn:microsoft.com/office/officeart/2005/8/layout/hierarchy2"/>
    <dgm:cxn modelId="{058223FF-2AE8-45FB-9769-1508B7D74177}" type="presParOf" srcId="{FECEB811-5EF2-4697-8BDE-86DFE5564690}" destId="{4FBC8EB0-4B78-4B91-8C57-C4A6497DEE7E}" srcOrd="0" destOrd="0" presId="urn:microsoft.com/office/officeart/2005/8/layout/hierarchy2"/>
    <dgm:cxn modelId="{B94CCD9B-8BBD-4E90-9DD2-EC33A69FFEC0}" type="presParOf" srcId="{FECEB811-5EF2-4697-8BDE-86DFE5564690}" destId="{FFE5A131-C372-45B7-8C0E-1563E08952B3}" srcOrd="1" destOrd="0" presId="urn:microsoft.com/office/officeart/2005/8/layout/hierarchy2"/>
    <dgm:cxn modelId="{536C57B6-46F2-4F9C-8D36-9FCBD7A94A0B}" type="presParOf" srcId="{FFE5A131-C372-45B7-8C0E-1563E08952B3}" destId="{3620DD1B-E74B-4394-B5D4-2EA19E1BD230}" srcOrd="0" destOrd="0" presId="urn:microsoft.com/office/officeart/2005/8/layout/hierarchy2"/>
    <dgm:cxn modelId="{2F511388-9EC1-45E0-88F5-5C3A09CF2A9C}" type="presParOf" srcId="{3620DD1B-E74B-4394-B5D4-2EA19E1BD230}" destId="{75F525E4-1B34-4F98-911C-82A6FE19596A}" srcOrd="0" destOrd="0" presId="urn:microsoft.com/office/officeart/2005/8/layout/hierarchy2"/>
    <dgm:cxn modelId="{A93FE62E-9207-45DA-802D-986EAAF22D23}" type="presParOf" srcId="{FFE5A131-C372-45B7-8C0E-1563E08952B3}" destId="{41487DF9-3BDA-4650-9C5F-D338DDA2AA9A}" srcOrd="1" destOrd="0" presId="urn:microsoft.com/office/officeart/2005/8/layout/hierarchy2"/>
    <dgm:cxn modelId="{390FD03C-C1EB-42AC-8D6A-C66FD4A36C5F}" type="presParOf" srcId="{41487DF9-3BDA-4650-9C5F-D338DDA2AA9A}" destId="{2C8B0045-EC46-4319-976F-6536662E53DC}" srcOrd="0" destOrd="0" presId="urn:microsoft.com/office/officeart/2005/8/layout/hierarchy2"/>
    <dgm:cxn modelId="{45C4C83A-628A-4AC6-9536-1555E5CCE40B}" type="presParOf" srcId="{41487DF9-3BDA-4650-9C5F-D338DDA2AA9A}" destId="{49F90869-DECA-40AD-B130-374F297A5880}" srcOrd="1" destOrd="0" presId="urn:microsoft.com/office/officeart/2005/8/layout/hierarchy2"/>
    <dgm:cxn modelId="{4A5185F0-9750-4487-A182-BC047E358FDF}" type="presParOf" srcId="{A3B0A3DF-033D-4C23-A1C9-0C1EA7BEA1AD}" destId="{16C70F8B-AFE7-4EFA-B46C-BC10B413907E}" srcOrd="2" destOrd="0" presId="urn:microsoft.com/office/officeart/2005/8/layout/hierarchy2"/>
    <dgm:cxn modelId="{43F5C86C-7516-4A77-8A61-F7EBE9C2A05E}" type="presParOf" srcId="{16C70F8B-AFE7-4EFA-B46C-BC10B413907E}" destId="{7F5800BF-5342-428B-B651-88857534D3C3}" srcOrd="0" destOrd="0" presId="urn:microsoft.com/office/officeart/2005/8/layout/hierarchy2"/>
    <dgm:cxn modelId="{FD4976C4-D992-4C9A-9AB1-598BC822E75B}" type="presParOf" srcId="{A3B0A3DF-033D-4C23-A1C9-0C1EA7BEA1AD}" destId="{5E2AC316-F045-4930-BCDB-57C944F06144}" srcOrd="3" destOrd="0" presId="urn:microsoft.com/office/officeart/2005/8/layout/hierarchy2"/>
    <dgm:cxn modelId="{067DCC03-2A67-42B6-AB9F-CFB31D4AC1C2}" type="presParOf" srcId="{5E2AC316-F045-4930-BCDB-57C944F06144}" destId="{10DE9F66-593F-4F58-9029-2E4C7CC70AC0}" srcOrd="0" destOrd="0" presId="urn:microsoft.com/office/officeart/2005/8/layout/hierarchy2"/>
    <dgm:cxn modelId="{E6E4E493-1E17-4404-A0DD-311C7EC418D9}" type="presParOf" srcId="{5E2AC316-F045-4930-BCDB-57C944F06144}" destId="{191C79EC-A5B5-4304-BF6E-91BFCC4CA264}" srcOrd="1" destOrd="0" presId="urn:microsoft.com/office/officeart/2005/8/layout/hierarchy2"/>
    <dgm:cxn modelId="{109B0DF8-728D-43B0-88A1-9DC6C5CFBBFA}" type="presParOf" srcId="{191C79EC-A5B5-4304-BF6E-91BFCC4CA264}" destId="{B9B9EEE1-57EA-4091-BE5E-9C908167DE8F}" srcOrd="0" destOrd="0" presId="urn:microsoft.com/office/officeart/2005/8/layout/hierarchy2"/>
    <dgm:cxn modelId="{21779C63-D036-4EB2-90B3-C09C880295E9}" type="presParOf" srcId="{B9B9EEE1-57EA-4091-BE5E-9C908167DE8F}" destId="{99754C7B-E6C7-4753-A4AB-7F50AD184573}" srcOrd="0" destOrd="0" presId="urn:microsoft.com/office/officeart/2005/8/layout/hierarchy2"/>
    <dgm:cxn modelId="{296BE2D3-B023-4DC7-B3FD-70BABDCAEEB2}" type="presParOf" srcId="{191C79EC-A5B5-4304-BF6E-91BFCC4CA264}" destId="{B86E1629-374F-4858-8D3D-E3343AF09BBB}" srcOrd="1" destOrd="0" presId="urn:microsoft.com/office/officeart/2005/8/layout/hierarchy2"/>
    <dgm:cxn modelId="{85288B04-4A19-4CAB-83E1-35240BD8E413}" type="presParOf" srcId="{B86E1629-374F-4858-8D3D-E3343AF09BBB}" destId="{779DE1CD-87C2-4ABB-8DDC-7C7A434C0EC0}" srcOrd="0" destOrd="0" presId="urn:microsoft.com/office/officeart/2005/8/layout/hierarchy2"/>
    <dgm:cxn modelId="{72209C64-B378-4738-A3CE-D46B69EA2012}" type="presParOf" srcId="{B86E1629-374F-4858-8D3D-E3343AF09BBB}" destId="{77E6664E-8E95-49E7-BC5D-460D0993AD41}" srcOrd="1" destOrd="0" presId="urn:microsoft.com/office/officeart/2005/8/layout/hierarchy2"/>
    <dgm:cxn modelId="{F30BD6DD-FFDE-48DA-9BDB-18D63EDB44F4}" type="presParOf" srcId="{FA77E314-8AFF-4CA2-9F08-41359ABA2872}" destId="{4844AB6E-C5FF-45F8-9759-FFD5B82054A1}" srcOrd="2" destOrd="0" presId="urn:microsoft.com/office/officeart/2005/8/layout/hierarchy2"/>
    <dgm:cxn modelId="{48510C3C-D909-40D4-9783-E3E5B25D2525}" type="presParOf" srcId="{4844AB6E-C5FF-45F8-9759-FFD5B82054A1}" destId="{4222A63B-E486-443D-8D7B-8D3588488A5D}" srcOrd="0" destOrd="0" presId="urn:microsoft.com/office/officeart/2005/8/layout/hierarchy2"/>
    <dgm:cxn modelId="{F3CF6063-A201-42F7-A247-0F7B40546631}" type="presParOf" srcId="{FA77E314-8AFF-4CA2-9F08-41359ABA2872}" destId="{341537C4-117E-4122-99B2-804CA03B46B1}" srcOrd="3" destOrd="0" presId="urn:microsoft.com/office/officeart/2005/8/layout/hierarchy2"/>
    <dgm:cxn modelId="{CAB96482-B750-41BA-A9A8-AA3E298A2350}" type="presParOf" srcId="{341537C4-117E-4122-99B2-804CA03B46B1}" destId="{196CCB60-6782-40C7-8D3B-9ACE75BA631B}" srcOrd="0" destOrd="0" presId="urn:microsoft.com/office/officeart/2005/8/layout/hierarchy2"/>
    <dgm:cxn modelId="{BF2A01AF-C080-4878-80C9-E73C0DC96F3F}" type="presParOf" srcId="{341537C4-117E-4122-99B2-804CA03B46B1}" destId="{B50B5A6C-7CB7-4499-9758-EF2B451F1DC7}"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7B8B55D-B38C-40B4-8D76-694296466A50}" type="doc">
      <dgm:prSet loTypeId="urn:microsoft.com/office/officeart/2009/3/layout/DescendingProcess" loCatId="process" qsTypeId="urn:microsoft.com/office/officeart/2005/8/quickstyle/simple1" qsCatId="simple" csTypeId="urn:microsoft.com/office/officeart/2005/8/colors/colorful5" csCatId="colorful" phldr="1"/>
      <dgm:spPr/>
      <dgm:t>
        <a:bodyPr/>
        <a:lstStyle/>
        <a:p>
          <a:endParaRPr lang="fr-FR"/>
        </a:p>
      </dgm:t>
    </dgm:pt>
    <dgm:pt modelId="{49C3489D-4560-4602-97BB-78BBCF164CCF}">
      <dgm:prSet phldrT="[Texte]"/>
      <dgm:spPr/>
      <dgm:t>
        <a:bodyPr/>
        <a:lstStyle/>
        <a:p>
          <a:r>
            <a:rPr lang="ar-DZ" dirty="0" smtClean="0">
              <a:solidFill>
                <a:schemeClr val="bg1"/>
              </a:solidFill>
              <a:latin typeface="Sakkal Majalla" panose="02000000000000000000" pitchFamily="2" charset="-78"/>
              <a:cs typeface="Sakkal Majalla" panose="02000000000000000000" pitchFamily="2" charset="-78"/>
            </a:rPr>
            <a:t>تغطية أصل الدين</a:t>
          </a:r>
          <a:endParaRPr lang="fr-FR" dirty="0">
            <a:solidFill>
              <a:schemeClr val="bg1"/>
            </a:solidFill>
            <a:latin typeface="Sakkal Majalla" panose="02000000000000000000" pitchFamily="2" charset="-78"/>
            <a:cs typeface="Sakkal Majalla" panose="02000000000000000000" pitchFamily="2" charset="-78"/>
          </a:endParaRPr>
        </a:p>
      </dgm:t>
    </dgm:pt>
    <dgm:pt modelId="{9ACF8829-11A0-47CB-AB2A-1BFDC263AC84}" type="parTrans" cxnId="{2A567312-8540-42DA-AF79-0901085DC004}">
      <dgm:prSet/>
      <dgm:spPr/>
      <dgm:t>
        <a:bodyPr/>
        <a:lstStyle/>
        <a:p>
          <a:endParaRPr lang="fr-FR"/>
        </a:p>
      </dgm:t>
    </dgm:pt>
    <dgm:pt modelId="{78424D67-42F0-45C3-8055-6DFA6B442B50}" type="sibTrans" cxnId="{2A567312-8540-42DA-AF79-0901085DC004}">
      <dgm:prSet/>
      <dgm:spPr/>
      <dgm:t>
        <a:bodyPr/>
        <a:lstStyle/>
        <a:p>
          <a:endParaRPr lang="fr-FR"/>
        </a:p>
      </dgm:t>
    </dgm:pt>
    <dgm:pt modelId="{05C1F139-493B-41C5-BC32-FCE8ABEFC679}">
      <dgm:prSet phldrT="[Texte]"/>
      <dgm:spPr/>
      <dgm:t>
        <a:bodyPr/>
        <a:lstStyle/>
        <a:p>
          <a:pPr algn="ctr"/>
          <a:r>
            <a:rPr lang="ar-DZ" dirty="0" smtClean="0">
              <a:solidFill>
                <a:schemeClr val="bg1"/>
              </a:solidFill>
              <a:latin typeface="Sakkal Majalla" panose="02000000000000000000" pitchFamily="2" charset="-78"/>
              <a:cs typeface="Sakkal Majalla" panose="02000000000000000000" pitchFamily="2" charset="-78"/>
            </a:rPr>
            <a:t>ثبوت براءة  المدين من الدين </a:t>
          </a:r>
          <a:endParaRPr lang="fr-FR" dirty="0">
            <a:solidFill>
              <a:schemeClr val="bg1"/>
            </a:solidFill>
            <a:latin typeface="Sakkal Majalla" panose="02000000000000000000" pitchFamily="2" charset="-78"/>
            <a:cs typeface="Sakkal Majalla" panose="02000000000000000000" pitchFamily="2" charset="-78"/>
          </a:endParaRPr>
        </a:p>
      </dgm:t>
    </dgm:pt>
    <dgm:pt modelId="{EB89FDBE-E513-4A16-928A-AD1C9241C9A4}" type="parTrans" cxnId="{91865B0A-B24F-40A6-84FF-7155299160BF}">
      <dgm:prSet/>
      <dgm:spPr/>
      <dgm:t>
        <a:bodyPr/>
        <a:lstStyle/>
        <a:p>
          <a:endParaRPr lang="fr-FR"/>
        </a:p>
      </dgm:t>
    </dgm:pt>
    <dgm:pt modelId="{C07F1340-6567-42F3-9811-04A6005EDA7D}" type="sibTrans" cxnId="{91865B0A-B24F-40A6-84FF-7155299160BF}">
      <dgm:prSet/>
      <dgm:spPr/>
      <dgm:t>
        <a:bodyPr/>
        <a:lstStyle/>
        <a:p>
          <a:endParaRPr lang="fr-FR"/>
        </a:p>
      </dgm:t>
    </dgm:pt>
    <dgm:pt modelId="{79213E00-74FD-470F-90CF-8873D2769160}">
      <dgm:prSet phldrT="[Texte]" custT="1"/>
      <dgm:spPr/>
      <dgm:t>
        <a:bodyPr/>
        <a:lstStyle/>
        <a:p>
          <a:pPr rtl="1"/>
          <a:r>
            <a:rPr lang="ar-DZ" sz="2400" dirty="0" smtClean="0">
              <a:solidFill>
                <a:schemeClr val="bg1"/>
              </a:solidFill>
              <a:latin typeface="Sakkal Majalla" panose="02000000000000000000" pitchFamily="2" charset="-78"/>
              <a:cs typeface="Sakkal Majalla" panose="02000000000000000000" pitchFamily="2" charset="-78"/>
            </a:rPr>
            <a:t>عدم رفع دعوى تثبيت الحجز في </a:t>
          </a:r>
          <a:r>
            <a:rPr lang="ar-DZ" sz="2400" dirty="0" err="1" smtClean="0">
              <a:solidFill>
                <a:schemeClr val="bg1"/>
              </a:solidFill>
              <a:latin typeface="Sakkal Majalla" panose="02000000000000000000" pitchFamily="2" charset="-78"/>
              <a:cs typeface="Sakkal Majalla" panose="02000000000000000000" pitchFamily="2" charset="-78"/>
            </a:rPr>
            <a:t>الاجال</a:t>
          </a:r>
          <a:r>
            <a:rPr lang="ar-DZ" sz="2400" dirty="0" smtClean="0">
              <a:solidFill>
                <a:schemeClr val="bg1"/>
              </a:solidFill>
              <a:latin typeface="Sakkal Majalla" panose="02000000000000000000" pitchFamily="2" charset="-78"/>
              <a:cs typeface="Sakkal Majalla" panose="02000000000000000000" pitchFamily="2" charset="-78"/>
            </a:rPr>
            <a:t> المحددة </a:t>
          </a:r>
          <a:endParaRPr lang="fr-FR" sz="2400" dirty="0">
            <a:solidFill>
              <a:schemeClr val="bg1"/>
            </a:solidFill>
            <a:latin typeface="Sakkal Majalla" panose="02000000000000000000" pitchFamily="2" charset="-78"/>
            <a:cs typeface="Sakkal Majalla" panose="02000000000000000000" pitchFamily="2" charset="-78"/>
          </a:endParaRPr>
        </a:p>
      </dgm:t>
    </dgm:pt>
    <dgm:pt modelId="{6B76DFFD-2170-47E9-8637-3EAA413169CB}" type="parTrans" cxnId="{977D6A3C-853A-41A2-A79B-7442252D8AAB}">
      <dgm:prSet/>
      <dgm:spPr/>
      <dgm:t>
        <a:bodyPr/>
        <a:lstStyle/>
        <a:p>
          <a:endParaRPr lang="fr-FR"/>
        </a:p>
      </dgm:t>
    </dgm:pt>
    <dgm:pt modelId="{8459C6FE-3D3D-44C0-B68B-12CFAB471ED6}" type="sibTrans" cxnId="{977D6A3C-853A-41A2-A79B-7442252D8AAB}">
      <dgm:prSet/>
      <dgm:spPr/>
      <dgm:t>
        <a:bodyPr/>
        <a:lstStyle/>
        <a:p>
          <a:endParaRPr lang="fr-FR"/>
        </a:p>
      </dgm:t>
    </dgm:pt>
    <dgm:pt modelId="{3AD587F0-9EFA-42A9-B1BC-A8650FDAD864}" type="pres">
      <dgm:prSet presAssocID="{57B8B55D-B38C-40B4-8D76-694296466A50}" presName="Name0" presStyleCnt="0">
        <dgm:presLayoutVars>
          <dgm:chMax val="7"/>
          <dgm:chPref val="5"/>
        </dgm:presLayoutVars>
      </dgm:prSet>
      <dgm:spPr/>
      <dgm:t>
        <a:bodyPr/>
        <a:lstStyle/>
        <a:p>
          <a:endParaRPr lang="fr-FR"/>
        </a:p>
      </dgm:t>
    </dgm:pt>
    <dgm:pt modelId="{614C6E73-E103-4DA3-BA90-07A6F38AD4D4}" type="pres">
      <dgm:prSet presAssocID="{57B8B55D-B38C-40B4-8D76-694296466A50}" presName="arrowNode" presStyleLbl="node1" presStyleIdx="0" presStyleCnt="1"/>
      <dgm:spPr/>
    </dgm:pt>
    <dgm:pt modelId="{3DDA2C6D-8AE8-49F7-A6D9-CD285A1DA001}" type="pres">
      <dgm:prSet presAssocID="{49C3489D-4560-4602-97BB-78BBCF164CCF}" presName="txNode1" presStyleLbl="revTx" presStyleIdx="0" presStyleCnt="3" custLinFactNeighborX="18104">
        <dgm:presLayoutVars>
          <dgm:bulletEnabled val="1"/>
        </dgm:presLayoutVars>
      </dgm:prSet>
      <dgm:spPr/>
      <dgm:t>
        <a:bodyPr/>
        <a:lstStyle/>
        <a:p>
          <a:endParaRPr lang="fr-FR"/>
        </a:p>
      </dgm:t>
    </dgm:pt>
    <dgm:pt modelId="{702E5C99-FBB4-4521-B8F1-B0D3A572E06B}" type="pres">
      <dgm:prSet presAssocID="{05C1F139-493B-41C5-BC32-FCE8ABEFC679}" presName="txNode2" presStyleLbl="revTx" presStyleIdx="1" presStyleCnt="3" custScaleX="74719" custLinFactNeighborX="-13257">
        <dgm:presLayoutVars>
          <dgm:bulletEnabled val="1"/>
        </dgm:presLayoutVars>
      </dgm:prSet>
      <dgm:spPr/>
      <dgm:t>
        <a:bodyPr/>
        <a:lstStyle/>
        <a:p>
          <a:endParaRPr lang="fr-FR"/>
        </a:p>
      </dgm:t>
    </dgm:pt>
    <dgm:pt modelId="{4BDCE118-AE49-47F9-A18C-B49B481AA2B0}" type="pres">
      <dgm:prSet presAssocID="{C07F1340-6567-42F3-9811-04A6005EDA7D}" presName="dotNode2" presStyleCnt="0"/>
      <dgm:spPr/>
    </dgm:pt>
    <dgm:pt modelId="{411CF668-72F1-4911-BE91-8FB31BF6F596}" type="pres">
      <dgm:prSet presAssocID="{C07F1340-6567-42F3-9811-04A6005EDA7D}" presName="dotRepeatNode" presStyleLbl="fgShp" presStyleIdx="0" presStyleCnt="1"/>
      <dgm:spPr/>
      <dgm:t>
        <a:bodyPr/>
        <a:lstStyle/>
        <a:p>
          <a:endParaRPr lang="fr-FR"/>
        </a:p>
      </dgm:t>
    </dgm:pt>
    <dgm:pt modelId="{C6AA00FA-0FDE-4463-A3F1-2CDB8001595E}" type="pres">
      <dgm:prSet presAssocID="{79213E00-74FD-470F-90CF-8873D2769160}" presName="txNode3" presStyleLbl="revTx" presStyleIdx="2" presStyleCnt="3" custScaleY="77129" custLinFactNeighborX="-4320" custLinFactNeighborY="5942">
        <dgm:presLayoutVars>
          <dgm:bulletEnabled val="1"/>
        </dgm:presLayoutVars>
      </dgm:prSet>
      <dgm:spPr/>
      <dgm:t>
        <a:bodyPr/>
        <a:lstStyle/>
        <a:p>
          <a:endParaRPr lang="fr-FR"/>
        </a:p>
      </dgm:t>
    </dgm:pt>
  </dgm:ptLst>
  <dgm:cxnLst>
    <dgm:cxn modelId="{977D6A3C-853A-41A2-A79B-7442252D8AAB}" srcId="{57B8B55D-B38C-40B4-8D76-694296466A50}" destId="{79213E00-74FD-470F-90CF-8873D2769160}" srcOrd="2" destOrd="0" parTransId="{6B76DFFD-2170-47E9-8637-3EAA413169CB}" sibTransId="{8459C6FE-3D3D-44C0-B68B-12CFAB471ED6}"/>
    <dgm:cxn modelId="{9C7D6997-8E93-40D1-B6DC-110ECEB0B110}" type="presOf" srcId="{C07F1340-6567-42F3-9811-04A6005EDA7D}" destId="{411CF668-72F1-4911-BE91-8FB31BF6F596}" srcOrd="0" destOrd="0" presId="urn:microsoft.com/office/officeart/2009/3/layout/DescendingProcess"/>
    <dgm:cxn modelId="{2A567312-8540-42DA-AF79-0901085DC004}" srcId="{57B8B55D-B38C-40B4-8D76-694296466A50}" destId="{49C3489D-4560-4602-97BB-78BBCF164CCF}" srcOrd="0" destOrd="0" parTransId="{9ACF8829-11A0-47CB-AB2A-1BFDC263AC84}" sibTransId="{78424D67-42F0-45C3-8055-6DFA6B442B50}"/>
    <dgm:cxn modelId="{F9298B63-B3B1-4C3B-AEC5-0A887E197BFC}" type="presOf" srcId="{79213E00-74FD-470F-90CF-8873D2769160}" destId="{C6AA00FA-0FDE-4463-A3F1-2CDB8001595E}" srcOrd="0" destOrd="0" presId="urn:microsoft.com/office/officeart/2009/3/layout/DescendingProcess"/>
    <dgm:cxn modelId="{71FB04B6-8D84-4DB1-9175-6796D7C89899}" type="presOf" srcId="{57B8B55D-B38C-40B4-8D76-694296466A50}" destId="{3AD587F0-9EFA-42A9-B1BC-A8650FDAD864}" srcOrd="0" destOrd="0" presId="urn:microsoft.com/office/officeart/2009/3/layout/DescendingProcess"/>
    <dgm:cxn modelId="{91865B0A-B24F-40A6-84FF-7155299160BF}" srcId="{57B8B55D-B38C-40B4-8D76-694296466A50}" destId="{05C1F139-493B-41C5-BC32-FCE8ABEFC679}" srcOrd="1" destOrd="0" parTransId="{EB89FDBE-E513-4A16-928A-AD1C9241C9A4}" sibTransId="{C07F1340-6567-42F3-9811-04A6005EDA7D}"/>
    <dgm:cxn modelId="{F3525D43-8A61-42D6-8D6F-6696103346D2}" type="presOf" srcId="{49C3489D-4560-4602-97BB-78BBCF164CCF}" destId="{3DDA2C6D-8AE8-49F7-A6D9-CD285A1DA001}" srcOrd="0" destOrd="0" presId="urn:microsoft.com/office/officeart/2009/3/layout/DescendingProcess"/>
    <dgm:cxn modelId="{0771CAFD-AA91-483D-8A60-BA1CFEEC32DB}" type="presOf" srcId="{05C1F139-493B-41C5-BC32-FCE8ABEFC679}" destId="{702E5C99-FBB4-4521-B8F1-B0D3A572E06B}" srcOrd="0" destOrd="0" presId="urn:microsoft.com/office/officeart/2009/3/layout/DescendingProcess"/>
    <dgm:cxn modelId="{0EB91B1E-F1D1-4609-887D-A3F4884E5FFB}" type="presParOf" srcId="{3AD587F0-9EFA-42A9-B1BC-A8650FDAD864}" destId="{614C6E73-E103-4DA3-BA90-07A6F38AD4D4}" srcOrd="0" destOrd="0" presId="urn:microsoft.com/office/officeart/2009/3/layout/DescendingProcess"/>
    <dgm:cxn modelId="{8DBA7AB7-0020-473D-AD44-F77666129461}" type="presParOf" srcId="{3AD587F0-9EFA-42A9-B1BC-A8650FDAD864}" destId="{3DDA2C6D-8AE8-49F7-A6D9-CD285A1DA001}" srcOrd="1" destOrd="0" presId="urn:microsoft.com/office/officeart/2009/3/layout/DescendingProcess"/>
    <dgm:cxn modelId="{F7CA22B7-DB70-4BD3-BCC6-A82A6479C900}" type="presParOf" srcId="{3AD587F0-9EFA-42A9-B1BC-A8650FDAD864}" destId="{702E5C99-FBB4-4521-B8F1-B0D3A572E06B}" srcOrd="2" destOrd="0" presId="urn:microsoft.com/office/officeart/2009/3/layout/DescendingProcess"/>
    <dgm:cxn modelId="{A48733BA-FDF9-4BCD-B230-8E573163FF62}" type="presParOf" srcId="{3AD587F0-9EFA-42A9-B1BC-A8650FDAD864}" destId="{4BDCE118-AE49-47F9-A18C-B49B481AA2B0}" srcOrd="3" destOrd="0" presId="urn:microsoft.com/office/officeart/2009/3/layout/DescendingProcess"/>
    <dgm:cxn modelId="{20B9CF87-0EF7-4C5C-9867-027CD5A07DD0}" type="presParOf" srcId="{4BDCE118-AE49-47F9-A18C-B49B481AA2B0}" destId="{411CF668-72F1-4911-BE91-8FB31BF6F596}" srcOrd="0" destOrd="0" presId="urn:microsoft.com/office/officeart/2009/3/layout/DescendingProcess"/>
    <dgm:cxn modelId="{9D6B95CC-B5F3-4D61-86C0-DDAC4E286A90}" type="presParOf" srcId="{3AD587F0-9EFA-42A9-B1BC-A8650FDAD864}" destId="{C6AA00FA-0FDE-4463-A3F1-2CDB8001595E}" srcOrd="4" destOrd="0" presId="urn:microsoft.com/office/officeart/2009/3/layout/Descending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263B3F-0615-4C60-93CB-35B33AF14305}">
      <dsp:nvSpPr>
        <dsp:cNvPr id="0" name=""/>
        <dsp:cNvSpPr/>
      </dsp:nvSpPr>
      <dsp:spPr>
        <a:xfrm>
          <a:off x="2871942" y="0"/>
          <a:ext cx="3300938" cy="3301441"/>
        </a:xfrm>
        <a:prstGeom prst="circularArrow">
          <a:avLst>
            <a:gd name="adj1" fmla="val 10980"/>
            <a:gd name="adj2" fmla="val 1142322"/>
            <a:gd name="adj3" fmla="val 4500000"/>
            <a:gd name="adj4" fmla="val 10800000"/>
            <a:gd name="adj5" fmla="val 12500"/>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656844-119F-456F-90E7-169E76224B86}">
      <dsp:nvSpPr>
        <dsp:cNvPr id="0" name=""/>
        <dsp:cNvSpPr/>
      </dsp:nvSpPr>
      <dsp:spPr>
        <a:xfrm>
          <a:off x="3355253" y="1110677"/>
          <a:ext cx="2143085" cy="9169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ar-DZ" sz="2800" b="1" kern="1200" dirty="0">
              <a:solidFill>
                <a:schemeClr val="bg1"/>
              </a:solidFill>
              <a:latin typeface="Sakkal Majalla" panose="02000000000000000000" pitchFamily="2" charset="-78"/>
              <a:cs typeface="Sakkal Majalla" panose="02000000000000000000" pitchFamily="2" charset="-78"/>
            </a:rPr>
            <a:t>مفهوم </a:t>
          </a:r>
          <a:r>
            <a:rPr lang="ar-DZ" sz="2800" b="1" kern="1200" dirty="0" smtClean="0">
              <a:solidFill>
                <a:schemeClr val="bg1"/>
              </a:solidFill>
              <a:latin typeface="Sakkal Majalla" panose="02000000000000000000" pitchFamily="2" charset="-78"/>
              <a:cs typeface="Sakkal Majalla" panose="02000000000000000000" pitchFamily="2" charset="-78"/>
            </a:rPr>
            <a:t> الحجز التحفظي</a:t>
          </a:r>
          <a:endParaRPr lang="fr-FR" sz="2800" b="1" kern="1200" dirty="0">
            <a:solidFill>
              <a:schemeClr val="bg1"/>
            </a:solidFill>
            <a:latin typeface="Sakkal Majalla" panose="02000000000000000000" pitchFamily="2" charset="-78"/>
            <a:cs typeface="Sakkal Majalla" panose="02000000000000000000" pitchFamily="2" charset="-78"/>
          </a:endParaRPr>
        </a:p>
      </dsp:txBody>
      <dsp:txXfrm>
        <a:off x="3355253" y="1110677"/>
        <a:ext cx="2143085" cy="916905"/>
      </dsp:txXfrm>
    </dsp:sp>
    <dsp:sp modelId="{001BDE6E-7864-48E0-90BF-7159C94F1080}">
      <dsp:nvSpPr>
        <dsp:cNvPr id="0" name=""/>
        <dsp:cNvSpPr/>
      </dsp:nvSpPr>
      <dsp:spPr>
        <a:xfrm>
          <a:off x="1955118" y="1896922"/>
          <a:ext cx="3300938" cy="3301441"/>
        </a:xfrm>
        <a:prstGeom prst="leftCircularArrow">
          <a:avLst>
            <a:gd name="adj1" fmla="val 10980"/>
            <a:gd name="adj2" fmla="val 1142322"/>
            <a:gd name="adj3" fmla="val 6300000"/>
            <a:gd name="adj4" fmla="val 18900000"/>
            <a:gd name="adj5" fmla="val 12500"/>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B5CB28-03FA-40BA-99DF-BB54971BA5DA}">
      <dsp:nvSpPr>
        <dsp:cNvPr id="0" name=""/>
        <dsp:cNvSpPr/>
      </dsp:nvSpPr>
      <dsp:spPr>
        <a:xfrm>
          <a:off x="2728202" y="3020301"/>
          <a:ext cx="1834268" cy="9169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ar-DZ" sz="2400" b="1" kern="1200" dirty="0" smtClean="0">
              <a:solidFill>
                <a:schemeClr val="bg1"/>
              </a:solidFill>
              <a:latin typeface="Sakkal Majalla" panose="02000000000000000000" pitchFamily="2" charset="-78"/>
              <a:cs typeface="Sakkal Majalla" panose="02000000000000000000" pitchFamily="2" charset="-78"/>
            </a:rPr>
            <a:t>الاطار القانوني للحجز التحفظي</a:t>
          </a:r>
          <a:endParaRPr lang="fr-FR" sz="2400" b="1" kern="1200" dirty="0">
            <a:solidFill>
              <a:schemeClr val="bg1"/>
            </a:solidFill>
            <a:latin typeface="Sakkal Majalla" panose="02000000000000000000" pitchFamily="2" charset="-78"/>
            <a:cs typeface="Sakkal Majalla" panose="02000000000000000000" pitchFamily="2" charset="-78"/>
          </a:endParaRPr>
        </a:p>
      </dsp:txBody>
      <dsp:txXfrm>
        <a:off x="2728202" y="3020301"/>
        <a:ext cx="1834268" cy="916914"/>
      </dsp:txXfrm>
    </dsp:sp>
    <dsp:sp modelId="{BF6C5D9B-3598-4BC9-9D35-3A189085BA68}">
      <dsp:nvSpPr>
        <dsp:cNvPr id="0" name=""/>
        <dsp:cNvSpPr/>
      </dsp:nvSpPr>
      <dsp:spPr>
        <a:xfrm>
          <a:off x="3106882" y="4020845"/>
          <a:ext cx="2836017" cy="2837154"/>
        </a:xfrm>
        <a:prstGeom prst="blockArc">
          <a:avLst>
            <a:gd name="adj1" fmla="val 13500000"/>
            <a:gd name="adj2" fmla="val 10800000"/>
            <a:gd name="adj3" fmla="val 12740"/>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776157-43D6-436A-A721-6A7122C41FBE}">
      <dsp:nvSpPr>
        <dsp:cNvPr id="0" name=""/>
        <dsp:cNvSpPr/>
      </dsp:nvSpPr>
      <dsp:spPr>
        <a:xfrm>
          <a:off x="3605897" y="5010454"/>
          <a:ext cx="1834268" cy="9169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ar-DZ" sz="2800" b="1" kern="1200" dirty="0" smtClean="0">
              <a:solidFill>
                <a:schemeClr val="bg1"/>
              </a:solidFill>
              <a:latin typeface="Sakkal Majalla" panose="02000000000000000000" pitchFamily="2" charset="-78"/>
              <a:cs typeface="Sakkal Majalla" panose="02000000000000000000" pitchFamily="2" charset="-78"/>
            </a:rPr>
            <a:t>خصائص الحجز التحفظي </a:t>
          </a:r>
          <a:endParaRPr lang="fr-FR" sz="2800" b="1" kern="1200" dirty="0">
            <a:solidFill>
              <a:schemeClr val="bg1"/>
            </a:solidFill>
            <a:latin typeface="Sakkal Majalla" panose="02000000000000000000" pitchFamily="2" charset="-78"/>
            <a:cs typeface="Sakkal Majalla" panose="02000000000000000000" pitchFamily="2" charset="-78"/>
          </a:endParaRPr>
        </a:p>
      </dsp:txBody>
      <dsp:txXfrm>
        <a:off x="3605897" y="5010454"/>
        <a:ext cx="1834268" cy="91691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AC6E20-8544-46AD-9F6A-8922F2C8E64A}">
      <dsp:nvSpPr>
        <dsp:cNvPr id="0" name=""/>
        <dsp:cNvSpPr/>
      </dsp:nvSpPr>
      <dsp:spPr>
        <a:xfrm>
          <a:off x="0" y="605598"/>
          <a:ext cx="8128000" cy="504000"/>
        </a:xfrm>
        <a:prstGeom prst="rect">
          <a:avLst/>
        </a:prstGeom>
        <a:solidFill>
          <a:schemeClr val="lt1">
            <a:alpha val="90000"/>
            <a:hueOff val="0"/>
            <a:satOff val="0"/>
            <a:lumOff val="0"/>
            <a:alphaOff val="0"/>
          </a:schemeClr>
        </a:solidFill>
        <a:ln w="15875" cap="rnd" cmpd="sng" algn="ctr">
          <a:solidFill>
            <a:schemeClr val="accent5">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4124929-E300-4DD9-986D-DBD9173F8962}">
      <dsp:nvSpPr>
        <dsp:cNvPr id="0" name=""/>
        <dsp:cNvSpPr/>
      </dsp:nvSpPr>
      <dsp:spPr>
        <a:xfrm>
          <a:off x="406400" y="310398"/>
          <a:ext cx="5689600" cy="590400"/>
        </a:xfrm>
        <a:prstGeom prst="roundRect">
          <a:avLst/>
        </a:prstGeom>
        <a:solidFill>
          <a:schemeClr val="accent5">
            <a:alpha val="9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r" defTabSz="889000" rtl="1">
            <a:lnSpc>
              <a:spcPct val="90000"/>
            </a:lnSpc>
            <a:spcBef>
              <a:spcPct val="0"/>
            </a:spcBef>
            <a:spcAft>
              <a:spcPct val="35000"/>
            </a:spcAft>
          </a:pPr>
          <a:r>
            <a:rPr lang="ar-DZ" sz="2000" b="1" kern="1200" dirty="0" smtClean="0">
              <a:solidFill>
                <a:schemeClr val="bg1"/>
              </a:solidFill>
              <a:latin typeface="Sakkal Majalla" panose="02000000000000000000" pitchFamily="2" charset="-78"/>
              <a:cs typeface="Sakkal Majalla" panose="02000000000000000000" pitchFamily="2" charset="-78"/>
            </a:rPr>
            <a:t>1- الحجز التحفظي </a:t>
          </a:r>
          <a:r>
            <a:rPr lang="ar-DZ" sz="2000" b="1" kern="1200" dirty="0" err="1" smtClean="0">
              <a:solidFill>
                <a:schemeClr val="bg1"/>
              </a:solidFill>
              <a:latin typeface="Sakkal Majalla" panose="02000000000000000000" pitchFamily="2" charset="-78"/>
              <a:cs typeface="Sakkal Majalla" panose="02000000000000000000" pitchFamily="2" charset="-78"/>
            </a:rPr>
            <a:t>لايترتب</a:t>
          </a:r>
          <a:r>
            <a:rPr lang="ar-DZ" sz="2000" b="1" kern="1200" dirty="0" smtClean="0">
              <a:solidFill>
                <a:schemeClr val="bg1"/>
              </a:solidFill>
              <a:latin typeface="Sakkal Majalla" panose="02000000000000000000" pitchFamily="2" charset="-78"/>
              <a:cs typeface="Sakkal Majalla" panose="02000000000000000000" pitchFamily="2" charset="-78"/>
            </a:rPr>
            <a:t> عليه بيع الأموال المحجوزة </a:t>
          </a:r>
          <a:endParaRPr lang="fr-FR" sz="2000" b="1" kern="1200" dirty="0">
            <a:solidFill>
              <a:schemeClr val="bg1"/>
            </a:solidFill>
            <a:latin typeface="Sakkal Majalla" panose="02000000000000000000" pitchFamily="2" charset="-78"/>
            <a:cs typeface="Sakkal Majalla" panose="02000000000000000000" pitchFamily="2" charset="-78"/>
          </a:endParaRPr>
        </a:p>
      </dsp:txBody>
      <dsp:txXfrm>
        <a:off x="435221" y="339219"/>
        <a:ext cx="5631958" cy="532758"/>
      </dsp:txXfrm>
    </dsp:sp>
    <dsp:sp modelId="{E1334FA6-DC6F-4CFD-98EE-8FAC1C27D572}">
      <dsp:nvSpPr>
        <dsp:cNvPr id="0" name=""/>
        <dsp:cNvSpPr/>
      </dsp:nvSpPr>
      <dsp:spPr>
        <a:xfrm>
          <a:off x="0" y="1512798"/>
          <a:ext cx="8128000" cy="504000"/>
        </a:xfrm>
        <a:prstGeom prst="rect">
          <a:avLst/>
        </a:prstGeom>
        <a:solidFill>
          <a:schemeClr val="lt1">
            <a:alpha val="90000"/>
            <a:hueOff val="0"/>
            <a:satOff val="0"/>
            <a:lumOff val="0"/>
            <a:alphaOff val="0"/>
          </a:schemeClr>
        </a:solidFill>
        <a:ln w="15875" cap="rnd" cmpd="sng" algn="ctr">
          <a:solidFill>
            <a:schemeClr val="accent5">
              <a:alpha val="90000"/>
              <a:hueOff val="0"/>
              <a:satOff val="0"/>
              <a:lumOff val="0"/>
              <a:alphaOff val="-13333"/>
            </a:schemeClr>
          </a:solidFill>
          <a:prstDash val="solid"/>
        </a:ln>
        <a:effectLst/>
      </dsp:spPr>
      <dsp:style>
        <a:lnRef idx="2">
          <a:scrgbClr r="0" g="0" b="0"/>
        </a:lnRef>
        <a:fillRef idx="1">
          <a:scrgbClr r="0" g="0" b="0"/>
        </a:fillRef>
        <a:effectRef idx="0">
          <a:scrgbClr r="0" g="0" b="0"/>
        </a:effectRef>
        <a:fontRef idx="minor"/>
      </dsp:style>
    </dsp:sp>
    <dsp:sp modelId="{BD7E106C-0B3C-43B0-AEFF-CF479F7D06A2}">
      <dsp:nvSpPr>
        <dsp:cNvPr id="0" name=""/>
        <dsp:cNvSpPr/>
      </dsp:nvSpPr>
      <dsp:spPr>
        <a:xfrm>
          <a:off x="406400" y="1217598"/>
          <a:ext cx="5689600" cy="590400"/>
        </a:xfrm>
        <a:prstGeom prst="roundRect">
          <a:avLst/>
        </a:prstGeom>
        <a:solidFill>
          <a:schemeClr val="accent5">
            <a:alpha val="90000"/>
            <a:hueOff val="0"/>
            <a:satOff val="0"/>
            <a:lumOff val="0"/>
            <a:alphaOff val="-13333"/>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ctr" defTabSz="889000" rtl="1">
            <a:lnSpc>
              <a:spcPct val="90000"/>
            </a:lnSpc>
            <a:spcBef>
              <a:spcPct val="0"/>
            </a:spcBef>
            <a:spcAft>
              <a:spcPct val="35000"/>
            </a:spcAft>
          </a:pPr>
          <a:r>
            <a:rPr lang="ar-DZ" sz="2000" kern="1200" dirty="0" smtClean="0">
              <a:solidFill>
                <a:schemeClr val="bg1"/>
              </a:solidFill>
              <a:latin typeface="Sakkal Majalla" panose="02000000000000000000" pitchFamily="2" charset="-78"/>
              <a:cs typeface="Sakkal Majalla" panose="02000000000000000000" pitchFamily="2" charset="-78"/>
            </a:rPr>
            <a:t>2- مرتبط بالخشية من فقدان الضمان  </a:t>
          </a:r>
          <a:endParaRPr lang="fr-FR" sz="2000" kern="1200" dirty="0">
            <a:solidFill>
              <a:schemeClr val="bg1"/>
            </a:solidFill>
            <a:latin typeface="Sakkal Majalla" panose="02000000000000000000" pitchFamily="2" charset="-78"/>
            <a:cs typeface="Sakkal Majalla" panose="02000000000000000000" pitchFamily="2" charset="-78"/>
          </a:endParaRPr>
        </a:p>
      </dsp:txBody>
      <dsp:txXfrm>
        <a:off x="435221" y="1246419"/>
        <a:ext cx="5631958" cy="532758"/>
      </dsp:txXfrm>
    </dsp:sp>
    <dsp:sp modelId="{33416073-A1FB-41D6-B638-856BB28BA0C6}">
      <dsp:nvSpPr>
        <dsp:cNvPr id="0" name=""/>
        <dsp:cNvSpPr/>
      </dsp:nvSpPr>
      <dsp:spPr>
        <a:xfrm>
          <a:off x="0" y="3697068"/>
          <a:ext cx="8128000" cy="504000"/>
        </a:xfrm>
        <a:prstGeom prst="rect">
          <a:avLst/>
        </a:prstGeom>
        <a:solidFill>
          <a:schemeClr val="lt1">
            <a:alpha val="90000"/>
            <a:hueOff val="0"/>
            <a:satOff val="0"/>
            <a:lumOff val="0"/>
            <a:alphaOff val="0"/>
          </a:schemeClr>
        </a:solidFill>
        <a:ln w="15875" cap="rnd" cmpd="sng" algn="ctr">
          <a:solidFill>
            <a:schemeClr val="accent5">
              <a:alpha val="90000"/>
              <a:hueOff val="0"/>
              <a:satOff val="0"/>
              <a:lumOff val="0"/>
              <a:alphaOff val="-26667"/>
            </a:schemeClr>
          </a:solidFill>
          <a:prstDash val="solid"/>
        </a:ln>
        <a:effectLst/>
      </dsp:spPr>
      <dsp:style>
        <a:lnRef idx="2">
          <a:scrgbClr r="0" g="0" b="0"/>
        </a:lnRef>
        <a:fillRef idx="1">
          <a:scrgbClr r="0" g="0" b="0"/>
        </a:fillRef>
        <a:effectRef idx="0">
          <a:scrgbClr r="0" g="0" b="0"/>
        </a:effectRef>
        <a:fontRef idx="minor"/>
      </dsp:style>
    </dsp:sp>
    <dsp:sp modelId="{E66A079C-68E0-4FCB-B9FE-73B530D7FC86}">
      <dsp:nvSpPr>
        <dsp:cNvPr id="0" name=""/>
        <dsp:cNvSpPr/>
      </dsp:nvSpPr>
      <dsp:spPr>
        <a:xfrm>
          <a:off x="406003" y="2124798"/>
          <a:ext cx="5684043" cy="1867470"/>
        </a:xfrm>
        <a:prstGeom prst="roundRect">
          <a:avLst/>
        </a:prstGeom>
        <a:solidFill>
          <a:schemeClr val="accent5">
            <a:alpha val="90000"/>
            <a:hueOff val="0"/>
            <a:satOff val="0"/>
            <a:lumOff val="0"/>
            <a:alphaOff val="-26667"/>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r" defTabSz="711200" rtl="1">
            <a:lnSpc>
              <a:spcPct val="90000"/>
            </a:lnSpc>
            <a:spcBef>
              <a:spcPct val="0"/>
            </a:spcBef>
            <a:spcAft>
              <a:spcPct val="35000"/>
            </a:spcAft>
          </a:pPr>
          <a:r>
            <a:rPr lang="ar-DZ" sz="1600" kern="1200" dirty="0" smtClean="0">
              <a:solidFill>
                <a:schemeClr val="bg1"/>
              </a:solidFill>
              <a:latin typeface="Sakkal Majalla" panose="02000000000000000000" pitchFamily="2" charset="-78"/>
              <a:cs typeface="Sakkal Majalla" panose="02000000000000000000" pitchFamily="2" charset="-78"/>
            </a:rPr>
            <a:t>3- لصحة أمر الحجز التحفظي </a:t>
          </a:r>
          <a:r>
            <a:rPr lang="ar-DZ" sz="1600" kern="1200" smtClean="0">
              <a:solidFill>
                <a:schemeClr val="bg1"/>
              </a:solidFill>
              <a:latin typeface="Sakkal Majalla" panose="02000000000000000000" pitchFamily="2" charset="-78"/>
              <a:cs typeface="Sakkal Majalla" panose="02000000000000000000" pitchFamily="2" charset="-78"/>
            </a:rPr>
            <a:t>يجب </a:t>
          </a:r>
          <a:r>
            <a:rPr lang="ar-DZ" sz="1600" kern="1200" smtClean="0">
              <a:solidFill>
                <a:schemeClr val="bg1"/>
              </a:solidFill>
              <a:latin typeface="Sakkal Majalla" panose="02000000000000000000" pitchFamily="2" charset="-78"/>
              <a:cs typeface="Sakkal Majalla" panose="02000000000000000000" pitchFamily="2" charset="-78"/>
            </a:rPr>
            <a:t>أن يتبع </a:t>
          </a:r>
          <a:r>
            <a:rPr lang="ar-DZ" sz="1600" kern="1200" dirty="0" err="1" smtClean="0">
              <a:solidFill>
                <a:schemeClr val="bg1"/>
              </a:solidFill>
              <a:latin typeface="Sakkal Majalla" panose="02000000000000000000" pitchFamily="2" charset="-78"/>
              <a:cs typeface="Sakkal Majalla" panose="02000000000000000000" pitchFamily="2" charset="-78"/>
            </a:rPr>
            <a:t>باجراءات</a:t>
          </a:r>
          <a:r>
            <a:rPr lang="ar-DZ" sz="1600" kern="1200" dirty="0" smtClean="0">
              <a:solidFill>
                <a:schemeClr val="bg1"/>
              </a:solidFill>
              <a:latin typeface="Sakkal Majalla" panose="02000000000000000000" pitchFamily="2" charset="-78"/>
              <a:cs typeface="Sakkal Majalla" panose="02000000000000000000" pitchFamily="2" charset="-78"/>
            </a:rPr>
            <a:t> مهمة مرتبطة بأجل 15 يوم وهي</a:t>
          </a:r>
        </a:p>
        <a:p>
          <a:pPr lvl="0" algn="r" defTabSz="711200" rtl="1">
            <a:lnSpc>
              <a:spcPct val="90000"/>
            </a:lnSpc>
            <a:spcBef>
              <a:spcPct val="0"/>
            </a:spcBef>
            <a:spcAft>
              <a:spcPct val="35000"/>
            </a:spcAft>
          </a:pPr>
          <a:r>
            <a:rPr lang="ar-DZ" sz="1600" kern="1200" dirty="0" smtClean="0">
              <a:solidFill>
                <a:schemeClr val="bg1"/>
              </a:solidFill>
              <a:latin typeface="Sakkal Majalla" panose="02000000000000000000" pitchFamily="2" charset="-78"/>
              <a:cs typeface="Sakkal Majalla" panose="02000000000000000000" pitchFamily="2" charset="-78"/>
            </a:rPr>
            <a:t>- التبليغ الرسمي للمحجوز عليه وتحرير محضر الجرد  وفقا للمادة 688 </a:t>
          </a:r>
        </a:p>
        <a:p>
          <a:pPr lvl="0" algn="r" defTabSz="711200" rtl="1">
            <a:lnSpc>
              <a:spcPct val="90000"/>
            </a:lnSpc>
            <a:spcBef>
              <a:spcPct val="0"/>
            </a:spcBef>
            <a:spcAft>
              <a:spcPct val="35000"/>
            </a:spcAft>
          </a:pPr>
          <a:r>
            <a:rPr lang="ar-DZ" sz="1600" kern="1200" dirty="0" smtClean="0">
              <a:solidFill>
                <a:schemeClr val="bg1"/>
              </a:solidFill>
              <a:latin typeface="Sakkal Majalla" panose="02000000000000000000" pitchFamily="2" charset="-78"/>
              <a:cs typeface="Sakkal Majalla" panose="02000000000000000000" pitchFamily="2" charset="-78"/>
            </a:rPr>
            <a:t>- قيد الامر في المحافظة العقارية  </a:t>
          </a:r>
        </a:p>
        <a:p>
          <a:pPr lvl="0" algn="r" defTabSz="711200" rtl="1">
            <a:lnSpc>
              <a:spcPct val="90000"/>
            </a:lnSpc>
            <a:spcBef>
              <a:spcPct val="0"/>
            </a:spcBef>
            <a:spcAft>
              <a:spcPct val="35000"/>
            </a:spcAft>
          </a:pPr>
          <a:r>
            <a:rPr lang="ar-DZ" sz="1600" kern="1200" dirty="0" smtClean="0">
              <a:solidFill>
                <a:schemeClr val="bg1"/>
              </a:solidFill>
              <a:latin typeface="Sakkal Majalla" panose="02000000000000000000" pitchFamily="2" charset="-78"/>
              <a:cs typeface="Sakkal Majalla" panose="02000000000000000000" pitchFamily="2" charset="-78"/>
            </a:rPr>
            <a:t>- رفع </a:t>
          </a:r>
          <a:r>
            <a:rPr lang="ar-DZ" sz="1600" kern="1200" dirty="0" err="1" smtClean="0">
              <a:solidFill>
                <a:schemeClr val="bg1"/>
              </a:solidFill>
              <a:latin typeface="Sakkal Majalla" panose="02000000000000000000" pitchFamily="2" charset="-78"/>
              <a:cs typeface="Sakkal Majalla" panose="02000000000000000000" pitchFamily="2" charset="-78"/>
            </a:rPr>
            <a:t>دعوىى</a:t>
          </a:r>
          <a:r>
            <a:rPr lang="ar-DZ" sz="1600" kern="1200" dirty="0" smtClean="0">
              <a:solidFill>
                <a:schemeClr val="bg1"/>
              </a:solidFill>
              <a:latin typeface="Sakkal Majalla" panose="02000000000000000000" pitchFamily="2" charset="-78"/>
              <a:cs typeface="Sakkal Majalla" panose="02000000000000000000" pitchFamily="2" charset="-78"/>
            </a:rPr>
            <a:t> </a:t>
          </a:r>
          <a:r>
            <a:rPr lang="ar-DZ" sz="1600" kern="1200" dirty="0" err="1" smtClean="0">
              <a:solidFill>
                <a:schemeClr val="bg1"/>
              </a:solidFill>
              <a:latin typeface="Sakkal Majalla" panose="02000000000000000000" pitchFamily="2" charset="-78"/>
              <a:cs typeface="Sakkal Majalla" panose="02000000000000000000" pitchFamily="2" charset="-78"/>
            </a:rPr>
            <a:t>التثبيبت</a:t>
          </a:r>
          <a:r>
            <a:rPr lang="ar-DZ" sz="1600" kern="1200" dirty="0" smtClean="0">
              <a:solidFill>
                <a:schemeClr val="bg1"/>
              </a:solidFill>
              <a:latin typeface="Sakkal Majalla" panose="02000000000000000000" pitchFamily="2" charset="-78"/>
              <a:cs typeface="Sakkal Majalla" panose="02000000000000000000" pitchFamily="2" charset="-78"/>
            </a:rPr>
            <a:t> </a:t>
          </a:r>
          <a:endParaRPr lang="fr-FR" sz="1600" kern="1200" dirty="0">
            <a:solidFill>
              <a:schemeClr val="bg1"/>
            </a:solidFill>
            <a:latin typeface="Sakkal Majalla" panose="02000000000000000000" pitchFamily="2" charset="-78"/>
            <a:cs typeface="Sakkal Majalla" panose="02000000000000000000" pitchFamily="2" charset="-78"/>
          </a:endParaRPr>
        </a:p>
      </dsp:txBody>
      <dsp:txXfrm>
        <a:off x="497165" y="2215960"/>
        <a:ext cx="5501719" cy="1685146"/>
      </dsp:txXfrm>
    </dsp:sp>
    <dsp:sp modelId="{E6C5625A-331E-48C4-8946-3B11E9083D71}">
      <dsp:nvSpPr>
        <dsp:cNvPr id="0" name=""/>
        <dsp:cNvSpPr/>
      </dsp:nvSpPr>
      <dsp:spPr>
        <a:xfrm>
          <a:off x="0" y="4604268"/>
          <a:ext cx="8128000" cy="504000"/>
        </a:xfrm>
        <a:prstGeom prst="rect">
          <a:avLst/>
        </a:prstGeom>
        <a:solidFill>
          <a:schemeClr val="lt1">
            <a:alpha val="90000"/>
            <a:hueOff val="0"/>
            <a:satOff val="0"/>
            <a:lumOff val="0"/>
            <a:alphaOff val="0"/>
          </a:schemeClr>
        </a:solidFill>
        <a:ln w="15875" cap="rnd" cmpd="sng" algn="ctr">
          <a:solidFill>
            <a:schemeClr val="accent5">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dsp:style>
    </dsp:sp>
    <dsp:sp modelId="{35ABEA94-9E58-4399-82FC-5CAE5D59D371}">
      <dsp:nvSpPr>
        <dsp:cNvPr id="0" name=""/>
        <dsp:cNvSpPr/>
      </dsp:nvSpPr>
      <dsp:spPr>
        <a:xfrm>
          <a:off x="406400" y="4309068"/>
          <a:ext cx="5689600" cy="590400"/>
        </a:xfrm>
        <a:prstGeom prst="roundRect">
          <a:avLst/>
        </a:prstGeom>
        <a:solidFill>
          <a:schemeClr val="accent5">
            <a:alpha val="90000"/>
            <a:hueOff val="0"/>
            <a:satOff val="0"/>
            <a:lumOff val="0"/>
            <a:alphaOff val="-4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r" defTabSz="889000" rtl="1">
            <a:lnSpc>
              <a:spcPct val="90000"/>
            </a:lnSpc>
            <a:spcBef>
              <a:spcPct val="0"/>
            </a:spcBef>
            <a:spcAft>
              <a:spcPct val="35000"/>
            </a:spcAft>
          </a:pPr>
          <a:r>
            <a:rPr lang="ar-DZ" sz="2000" kern="1200" dirty="0" smtClean="0">
              <a:solidFill>
                <a:schemeClr val="bg1"/>
              </a:solidFill>
              <a:latin typeface="Sakkal Majalla" panose="02000000000000000000" pitchFamily="2" charset="-78"/>
              <a:cs typeface="Sakkal Majalla" panose="02000000000000000000" pitchFamily="2" charset="-78"/>
            </a:rPr>
            <a:t>4- يمكن رفع الحجز التحفظي بطلب من المدين بموجب دعوى استعجالية </a:t>
          </a:r>
          <a:endParaRPr lang="fr-FR" sz="2000" kern="1200" dirty="0">
            <a:solidFill>
              <a:schemeClr val="bg1"/>
            </a:solidFill>
            <a:latin typeface="Sakkal Majalla" panose="02000000000000000000" pitchFamily="2" charset="-78"/>
            <a:cs typeface="Sakkal Majalla" panose="02000000000000000000" pitchFamily="2" charset="-78"/>
          </a:endParaRPr>
        </a:p>
      </dsp:txBody>
      <dsp:txXfrm>
        <a:off x="435221" y="4337889"/>
        <a:ext cx="5631958" cy="5327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300090-F8F9-4F5C-9D7F-107FE38C024E}">
      <dsp:nvSpPr>
        <dsp:cNvPr id="0" name=""/>
        <dsp:cNvSpPr/>
      </dsp:nvSpPr>
      <dsp:spPr>
        <a:xfrm>
          <a:off x="2692366" y="-173094"/>
          <a:ext cx="3205259" cy="3205747"/>
        </a:xfrm>
        <a:prstGeom prst="circularArrow">
          <a:avLst>
            <a:gd name="adj1" fmla="val 10980"/>
            <a:gd name="adj2" fmla="val 1142322"/>
            <a:gd name="adj3" fmla="val 4500000"/>
            <a:gd name="adj4" fmla="val 10800000"/>
            <a:gd name="adj5" fmla="val 12500"/>
          </a:avLst>
        </a:prstGeom>
        <a:solidFill>
          <a:schemeClr val="lt1">
            <a:hueOff val="0"/>
            <a:satOff val="0"/>
            <a:lumOff val="0"/>
            <a:alphaOff val="0"/>
          </a:schemeClr>
        </a:solidFill>
        <a:ln w="15875" cap="rnd"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E0C7DF9-8F19-4D36-8075-97A1F7C18A46}">
      <dsp:nvSpPr>
        <dsp:cNvPr id="0" name=""/>
        <dsp:cNvSpPr/>
      </dsp:nvSpPr>
      <dsp:spPr>
        <a:xfrm>
          <a:off x="3523723" y="888765"/>
          <a:ext cx="1781100" cy="890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ar-DZ" sz="2800" b="1" kern="1200" dirty="0" smtClean="0">
              <a:latin typeface="Sakkal Majalla" panose="02000000000000000000" pitchFamily="2" charset="-78"/>
              <a:cs typeface="Sakkal Majalla" panose="02000000000000000000" pitchFamily="2" charset="-78"/>
            </a:rPr>
            <a:t>إجراءات الحجز التحفظي </a:t>
          </a:r>
          <a:endParaRPr lang="fr-FR" sz="2800" b="1" kern="1200" dirty="0">
            <a:latin typeface="Sakkal Majalla" panose="02000000000000000000" pitchFamily="2" charset="-78"/>
            <a:cs typeface="Sakkal Majalla" panose="02000000000000000000" pitchFamily="2" charset="-78"/>
          </a:endParaRPr>
        </a:p>
      </dsp:txBody>
      <dsp:txXfrm>
        <a:off x="3523723" y="888765"/>
        <a:ext cx="1781100" cy="890337"/>
      </dsp:txXfrm>
    </dsp:sp>
    <dsp:sp modelId="{AA431FDA-8D1E-44DA-B62B-4FFD312802DD}">
      <dsp:nvSpPr>
        <dsp:cNvPr id="0" name=""/>
        <dsp:cNvSpPr/>
      </dsp:nvSpPr>
      <dsp:spPr>
        <a:xfrm>
          <a:off x="1982220" y="1589342"/>
          <a:ext cx="3111922" cy="3205747"/>
        </a:xfrm>
        <a:prstGeom prst="leftCircularArrow">
          <a:avLst>
            <a:gd name="adj1" fmla="val 10980"/>
            <a:gd name="adj2" fmla="val 1142322"/>
            <a:gd name="adj3" fmla="val 6300000"/>
            <a:gd name="adj4" fmla="val 18900000"/>
            <a:gd name="adj5" fmla="val 12500"/>
          </a:avLst>
        </a:prstGeom>
        <a:solidFill>
          <a:schemeClr val="lt1">
            <a:hueOff val="0"/>
            <a:satOff val="0"/>
            <a:lumOff val="0"/>
            <a:alphaOff val="0"/>
          </a:schemeClr>
        </a:solidFill>
        <a:ln w="15875" cap="rnd"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E195476-4711-4F84-AACB-4866D205CFAB}">
      <dsp:nvSpPr>
        <dsp:cNvPr id="0" name=""/>
        <dsp:cNvSpPr/>
      </dsp:nvSpPr>
      <dsp:spPr>
        <a:xfrm>
          <a:off x="2637085" y="2741360"/>
          <a:ext cx="1781100" cy="890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ar-DZ" sz="2800" b="1" kern="1200" dirty="0" smtClean="0">
              <a:latin typeface="Sakkal Majalla" panose="02000000000000000000" pitchFamily="2" charset="-78"/>
              <a:cs typeface="Sakkal Majalla" panose="02000000000000000000" pitchFamily="2" charset="-78"/>
            </a:rPr>
            <a:t>آثار الحجز التحفظي </a:t>
          </a:r>
          <a:endParaRPr lang="fr-FR" sz="2800" b="1" kern="1200" dirty="0">
            <a:latin typeface="Sakkal Majalla" panose="02000000000000000000" pitchFamily="2" charset="-78"/>
            <a:cs typeface="Sakkal Majalla" panose="02000000000000000000" pitchFamily="2" charset="-78"/>
          </a:endParaRPr>
        </a:p>
      </dsp:txBody>
      <dsp:txXfrm>
        <a:off x="2637085" y="2741360"/>
        <a:ext cx="1781100" cy="890337"/>
      </dsp:txXfrm>
    </dsp:sp>
    <dsp:sp modelId="{1DA5029D-9884-4220-BDBD-DFD9B06744DF}">
      <dsp:nvSpPr>
        <dsp:cNvPr id="0" name=""/>
        <dsp:cNvSpPr/>
      </dsp:nvSpPr>
      <dsp:spPr>
        <a:xfrm>
          <a:off x="2684261" y="3548893"/>
          <a:ext cx="3472064" cy="3228791"/>
        </a:xfrm>
        <a:prstGeom prst="blockArc">
          <a:avLst>
            <a:gd name="adj1" fmla="val 13500000"/>
            <a:gd name="adj2" fmla="val 10800000"/>
            <a:gd name="adj3" fmla="val 12740"/>
          </a:avLst>
        </a:prstGeom>
        <a:solidFill>
          <a:schemeClr val="lt1">
            <a:hueOff val="0"/>
            <a:satOff val="0"/>
            <a:lumOff val="0"/>
            <a:alphaOff val="0"/>
          </a:schemeClr>
        </a:solidFill>
        <a:ln w="15875" cap="rnd"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D89CD7-FF10-425D-9E96-6417AAA790E7}">
      <dsp:nvSpPr>
        <dsp:cNvPr id="0" name=""/>
        <dsp:cNvSpPr/>
      </dsp:nvSpPr>
      <dsp:spPr>
        <a:xfrm>
          <a:off x="3193027" y="4625010"/>
          <a:ext cx="2341773" cy="11338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ar-DZ" sz="2400" b="1" kern="1200" dirty="0" smtClean="0">
              <a:latin typeface="Sakkal Majalla" panose="02000000000000000000" pitchFamily="2" charset="-78"/>
              <a:cs typeface="Sakkal Majalla" panose="02000000000000000000" pitchFamily="2" charset="-78"/>
            </a:rPr>
            <a:t>تثبيت ورفع الحجز التحفظي </a:t>
          </a:r>
          <a:endParaRPr lang="fr-FR" sz="2400" b="1" kern="1200" dirty="0">
            <a:latin typeface="Sakkal Majalla" panose="02000000000000000000" pitchFamily="2" charset="-78"/>
            <a:cs typeface="Sakkal Majalla" panose="02000000000000000000" pitchFamily="2" charset="-78"/>
          </a:endParaRPr>
        </a:p>
      </dsp:txBody>
      <dsp:txXfrm>
        <a:off x="3193027" y="4625010"/>
        <a:ext cx="2341773" cy="11338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506657-A232-47A9-A0A6-3D8F8BB25FED}">
      <dsp:nvSpPr>
        <dsp:cNvPr id="0" name=""/>
        <dsp:cNvSpPr/>
      </dsp:nvSpPr>
      <dsp:spPr>
        <a:xfrm>
          <a:off x="0" y="610953"/>
          <a:ext cx="6739955" cy="4181046"/>
        </a:xfrm>
        <a:prstGeom prst="swooshArrow">
          <a:avLst>
            <a:gd name="adj1" fmla="val 25000"/>
            <a:gd name="adj2" fmla="val 25000"/>
          </a:avLst>
        </a:prstGeom>
        <a:solidFill>
          <a:schemeClr val="lt1"/>
        </a:solidFill>
        <a:ln w="15875" cap="rnd" cmpd="sng" algn="ctr">
          <a:solidFill>
            <a:schemeClr val="accent5">
              <a:hueMod val="94000"/>
            </a:schemeClr>
          </a:solidFill>
          <a:prstDash val="solid"/>
        </a:ln>
        <a:effectLst/>
      </dsp:spPr>
      <dsp:style>
        <a:lnRef idx="2">
          <a:schemeClr val="accent5"/>
        </a:lnRef>
        <a:fillRef idx="1">
          <a:schemeClr val="lt1"/>
        </a:fillRef>
        <a:effectRef idx="0">
          <a:schemeClr val="accent5"/>
        </a:effectRef>
        <a:fontRef idx="minor">
          <a:schemeClr val="dk1"/>
        </a:fontRef>
      </dsp:style>
    </dsp:sp>
    <dsp:sp modelId="{884BC636-E383-420E-9D1A-DA40564EB5E3}">
      <dsp:nvSpPr>
        <dsp:cNvPr id="0" name=""/>
        <dsp:cNvSpPr/>
      </dsp:nvSpPr>
      <dsp:spPr>
        <a:xfrm>
          <a:off x="855974" y="3502689"/>
          <a:ext cx="175238" cy="175238"/>
        </a:xfrm>
        <a:prstGeom prst="ellipse">
          <a:avLst/>
        </a:prstGeom>
        <a:solidFill>
          <a:sysClr val="window" lastClr="FFFFFF">
            <a:hueOff val="0"/>
            <a:satOff val="0"/>
            <a:lumOff val="0"/>
            <a:alphaOff val="0"/>
          </a:sysClr>
        </a:solidFill>
        <a:ln w="15875" cap="flat" cmpd="sng" algn="ctr">
          <a:solidFill>
            <a:srgbClr val="B258D3">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sp>
    <dsp:sp modelId="{C499B841-2A35-4B6F-856A-5FE7583B2C88}">
      <dsp:nvSpPr>
        <dsp:cNvPr id="0" name=""/>
        <dsp:cNvSpPr/>
      </dsp:nvSpPr>
      <dsp:spPr>
        <a:xfrm>
          <a:off x="943593" y="3590308"/>
          <a:ext cx="1570409" cy="12174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855" tIns="0" rIns="0" bIns="0" numCol="1" spcCol="1270" anchor="t" anchorCtr="0">
          <a:noAutofit/>
        </a:bodyPr>
        <a:lstStyle/>
        <a:p>
          <a:pPr lvl="0" algn="ctr" defTabSz="1066800" rtl="1">
            <a:lnSpc>
              <a:spcPct val="90000"/>
            </a:lnSpc>
            <a:spcBef>
              <a:spcPct val="0"/>
            </a:spcBef>
            <a:spcAft>
              <a:spcPct val="35000"/>
            </a:spcAft>
            <a:buNone/>
          </a:pPr>
          <a:r>
            <a:rPr lang="ar-DZ" sz="2400" b="1" kern="1200" dirty="0" smtClean="0">
              <a:solidFill>
                <a:sysClr val="windowText" lastClr="000000"/>
              </a:solidFill>
              <a:latin typeface="Sakkal Majalla" panose="02000000000000000000" pitchFamily="2" charset="-78"/>
              <a:ea typeface="+mn-ea"/>
              <a:cs typeface="Sakkal Majalla" panose="02000000000000000000" pitchFamily="2" charset="-78"/>
            </a:rPr>
            <a:t>الحجز التحفظي </a:t>
          </a:r>
        </a:p>
        <a:p>
          <a:pPr lvl="0" algn="ctr" defTabSz="1066800" rtl="1">
            <a:lnSpc>
              <a:spcPct val="90000"/>
            </a:lnSpc>
            <a:spcBef>
              <a:spcPct val="0"/>
            </a:spcBef>
            <a:spcAft>
              <a:spcPct val="35000"/>
            </a:spcAft>
            <a:buNone/>
          </a:pPr>
          <a:endParaRPr lang="fr-FR" sz="2400" b="1" kern="1200" dirty="0">
            <a:solidFill>
              <a:sysClr val="windowText" lastClr="000000"/>
            </a:solidFill>
            <a:latin typeface="Sakkal Majalla" panose="02000000000000000000" pitchFamily="2" charset="-78"/>
            <a:ea typeface="+mn-ea"/>
            <a:cs typeface="Sakkal Majalla" panose="02000000000000000000" pitchFamily="2" charset="-78"/>
          </a:endParaRPr>
        </a:p>
      </dsp:txBody>
      <dsp:txXfrm>
        <a:off x="943593" y="3590308"/>
        <a:ext cx="1570409" cy="1217404"/>
      </dsp:txXfrm>
    </dsp:sp>
    <dsp:sp modelId="{2461AD65-EA7A-4C23-B3B1-9E33799A5D63}">
      <dsp:nvSpPr>
        <dsp:cNvPr id="0" name=""/>
        <dsp:cNvSpPr/>
      </dsp:nvSpPr>
      <dsp:spPr>
        <a:xfrm>
          <a:off x="2402793" y="2357739"/>
          <a:ext cx="316777" cy="316777"/>
        </a:xfrm>
        <a:prstGeom prst="ellipse">
          <a:avLst/>
        </a:prstGeom>
        <a:solidFill>
          <a:sysClr val="window" lastClr="FFFFFF">
            <a:hueOff val="0"/>
            <a:satOff val="0"/>
            <a:lumOff val="0"/>
            <a:alphaOff val="0"/>
          </a:sysClr>
        </a:solidFill>
        <a:ln w="15875" cap="flat" cmpd="sng" algn="ctr">
          <a:solidFill>
            <a:srgbClr val="B258D3">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sp>
    <dsp:sp modelId="{9C09F708-316D-49E4-9B73-E267C3156B58}">
      <dsp:nvSpPr>
        <dsp:cNvPr id="0" name=""/>
        <dsp:cNvSpPr/>
      </dsp:nvSpPr>
      <dsp:spPr>
        <a:xfrm>
          <a:off x="2561182" y="2516128"/>
          <a:ext cx="1617589" cy="22915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854" tIns="0" rIns="0" bIns="0" numCol="1" spcCol="1270" anchor="t" anchorCtr="0">
          <a:noAutofit/>
        </a:bodyPr>
        <a:lstStyle/>
        <a:p>
          <a:pPr lvl="0" algn="l" defTabSz="1066800">
            <a:lnSpc>
              <a:spcPct val="90000"/>
            </a:lnSpc>
            <a:spcBef>
              <a:spcPct val="0"/>
            </a:spcBef>
            <a:spcAft>
              <a:spcPct val="35000"/>
            </a:spcAft>
            <a:buNone/>
          </a:pPr>
          <a:r>
            <a:rPr lang="ar-DZ" sz="2400" b="1" kern="1200" dirty="0" smtClean="0">
              <a:solidFill>
                <a:sysClr val="windowText" lastClr="000000"/>
              </a:solidFill>
              <a:latin typeface="Sakkal Majalla" panose="02000000000000000000" pitchFamily="2" charset="-78"/>
              <a:ea typeface="+mn-ea"/>
              <a:cs typeface="Sakkal Majalla" panose="02000000000000000000" pitchFamily="2" charset="-78"/>
            </a:rPr>
            <a:t>الحجز التحفظي على العقار </a:t>
          </a:r>
        </a:p>
        <a:p>
          <a:pPr lvl="0" algn="l" defTabSz="1066800">
            <a:lnSpc>
              <a:spcPct val="90000"/>
            </a:lnSpc>
            <a:spcBef>
              <a:spcPct val="0"/>
            </a:spcBef>
            <a:spcAft>
              <a:spcPct val="35000"/>
            </a:spcAft>
            <a:buNone/>
          </a:pPr>
          <a:endParaRPr lang="fr-FR" sz="2400" b="1" kern="1200" dirty="0">
            <a:solidFill>
              <a:sysClr val="windowText" lastClr="000000"/>
            </a:solidFill>
            <a:latin typeface="Sakkal Majalla" panose="02000000000000000000" pitchFamily="2" charset="-78"/>
            <a:ea typeface="+mn-ea"/>
            <a:cs typeface="Sakkal Majalla" panose="02000000000000000000" pitchFamily="2" charset="-78"/>
          </a:endParaRPr>
        </a:p>
      </dsp:txBody>
      <dsp:txXfrm>
        <a:off x="2561182" y="2516128"/>
        <a:ext cx="1617589" cy="2291584"/>
      </dsp:txXfrm>
    </dsp:sp>
    <dsp:sp modelId="{5922CF2C-A445-4B5A-8B68-D6A04B32C4A1}">
      <dsp:nvSpPr>
        <dsp:cNvPr id="0" name=""/>
        <dsp:cNvSpPr/>
      </dsp:nvSpPr>
      <dsp:spPr>
        <a:xfrm>
          <a:off x="4263021" y="1660996"/>
          <a:ext cx="438097" cy="438097"/>
        </a:xfrm>
        <a:prstGeom prst="ellipse">
          <a:avLst/>
        </a:prstGeom>
        <a:solidFill>
          <a:sysClr val="window" lastClr="FFFFFF">
            <a:hueOff val="0"/>
            <a:satOff val="0"/>
            <a:lumOff val="0"/>
            <a:alphaOff val="0"/>
          </a:sysClr>
        </a:solidFill>
        <a:ln w="15875" cap="flat" cmpd="sng" algn="ctr">
          <a:solidFill>
            <a:srgbClr val="B258D3">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sp>
    <dsp:sp modelId="{906011A9-30F1-4965-BD11-476279EBD2EF}">
      <dsp:nvSpPr>
        <dsp:cNvPr id="0" name=""/>
        <dsp:cNvSpPr/>
      </dsp:nvSpPr>
      <dsp:spPr>
        <a:xfrm>
          <a:off x="4482070" y="1880045"/>
          <a:ext cx="1617589" cy="29276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2139" tIns="0" rIns="0" bIns="0" numCol="1" spcCol="1270" anchor="t" anchorCtr="0">
          <a:noAutofit/>
        </a:bodyPr>
        <a:lstStyle/>
        <a:p>
          <a:pPr lvl="0" algn="ctr" defTabSz="1066800" rtl="1">
            <a:lnSpc>
              <a:spcPct val="90000"/>
            </a:lnSpc>
            <a:spcBef>
              <a:spcPct val="0"/>
            </a:spcBef>
            <a:spcAft>
              <a:spcPct val="35000"/>
            </a:spcAft>
            <a:buNone/>
          </a:pPr>
          <a:r>
            <a:rPr lang="ar-DZ" sz="2400" b="1" kern="1200" dirty="0" smtClean="0">
              <a:solidFill>
                <a:sysClr val="windowText" lastClr="000000"/>
              </a:solidFill>
              <a:latin typeface="Sakkal Majalla" panose="02000000000000000000" pitchFamily="2" charset="-78"/>
              <a:ea typeface="+mn-ea"/>
              <a:cs typeface="Sakkal Majalla" panose="02000000000000000000" pitchFamily="2" charset="-78"/>
            </a:rPr>
            <a:t>الحجز التنفيذي على العقاري </a:t>
          </a:r>
          <a:endParaRPr lang="fr-FR" sz="2400" b="1" kern="1200" dirty="0">
            <a:solidFill>
              <a:sysClr val="windowText" lastClr="000000"/>
            </a:solidFill>
            <a:latin typeface="Sakkal Majalla" panose="02000000000000000000" pitchFamily="2" charset="-78"/>
            <a:ea typeface="+mn-ea"/>
            <a:cs typeface="Sakkal Majalla" panose="02000000000000000000" pitchFamily="2" charset="-78"/>
          </a:endParaRPr>
        </a:p>
      </dsp:txBody>
      <dsp:txXfrm>
        <a:off x="4482070" y="1880045"/>
        <a:ext cx="1617589" cy="29276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FF5F53-7C2F-4B33-AED3-E5FA3BF790D5}">
      <dsp:nvSpPr>
        <dsp:cNvPr id="0" name=""/>
        <dsp:cNvSpPr/>
      </dsp:nvSpPr>
      <dsp:spPr>
        <a:xfrm>
          <a:off x="3535017" y="0"/>
          <a:ext cx="2835965" cy="2835965"/>
        </a:xfrm>
        <a:prstGeom prst="triangle">
          <a:avLst/>
        </a:prstGeom>
        <a:gradFill rotWithShape="0">
          <a:gsLst>
            <a:gs pos="0">
              <a:schemeClr val="accent5">
                <a:shade val="80000"/>
                <a:hueOff val="0"/>
                <a:satOff val="0"/>
                <a:lumOff val="0"/>
                <a:alphaOff val="0"/>
                <a:tint val="62000"/>
                <a:hueMod val="94000"/>
                <a:satMod val="140000"/>
                <a:lumMod val="110000"/>
              </a:schemeClr>
            </a:gs>
            <a:gs pos="100000">
              <a:schemeClr val="accent5">
                <a:shade val="80000"/>
                <a:hueOff val="0"/>
                <a:satOff val="0"/>
                <a:lumOff val="0"/>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rtl="1">
            <a:lnSpc>
              <a:spcPct val="90000"/>
            </a:lnSpc>
            <a:spcBef>
              <a:spcPct val="0"/>
            </a:spcBef>
            <a:spcAft>
              <a:spcPct val="35000"/>
            </a:spcAft>
            <a:buNone/>
          </a:pPr>
          <a:r>
            <a:rPr lang="ar-DZ" sz="1700" b="1" kern="1200" dirty="0" smtClean="0">
              <a:latin typeface="Sakkal Majalla" panose="02000000000000000000" pitchFamily="2" charset="-78"/>
              <a:ea typeface="+mn-ea"/>
              <a:cs typeface="Sakkal Majalla" panose="02000000000000000000" pitchFamily="2" charset="-78"/>
            </a:rPr>
            <a:t>الحجز التنفيذي  على العقارات والحقوق العينية  العقارية المشهرة  </a:t>
          </a:r>
          <a:endParaRPr lang="fr-FR" sz="1700" b="1" kern="1200" dirty="0">
            <a:latin typeface="Sakkal Majalla" panose="02000000000000000000" pitchFamily="2" charset="-78"/>
            <a:ea typeface="+mn-ea"/>
            <a:cs typeface="Sakkal Majalla" panose="02000000000000000000" pitchFamily="2" charset="-78"/>
          </a:endParaRPr>
        </a:p>
      </dsp:txBody>
      <dsp:txXfrm>
        <a:off x="4244008" y="1417983"/>
        <a:ext cx="1417983" cy="1417982"/>
      </dsp:txXfrm>
    </dsp:sp>
    <dsp:sp modelId="{0D2E40C8-8696-4959-B08E-FB2DAF35F08E}">
      <dsp:nvSpPr>
        <dsp:cNvPr id="0" name=""/>
        <dsp:cNvSpPr/>
      </dsp:nvSpPr>
      <dsp:spPr>
        <a:xfrm>
          <a:off x="2117035" y="2835965"/>
          <a:ext cx="2835965" cy="2835965"/>
        </a:xfrm>
        <a:prstGeom prst="triangle">
          <a:avLst/>
        </a:prstGeom>
        <a:gradFill rotWithShape="0">
          <a:gsLst>
            <a:gs pos="0">
              <a:schemeClr val="accent5">
                <a:shade val="80000"/>
                <a:hueOff val="-148718"/>
                <a:satOff val="2838"/>
                <a:lumOff val="8821"/>
                <a:alphaOff val="0"/>
                <a:tint val="62000"/>
                <a:hueMod val="94000"/>
                <a:satMod val="140000"/>
                <a:lumMod val="110000"/>
              </a:schemeClr>
            </a:gs>
            <a:gs pos="100000">
              <a:schemeClr val="accent5">
                <a:shade val="80000"/>
                <a:hueOff val="-148718"/>
                <a:satOff val="2838"/>
                <a:lumOff val="8821"/>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buNone/>
          </a:pPr>
          <a:r>
            <a:rPr lang="ar-DZ" sz="2400" b="1" kern="1200" dirty="0" smtClean="0">
              <a:latin typeface="Sakkal Majalla" panose="02000000000000000000" pitchFamily="2" charset="-78"/>
              <a:ea typeface="+mn-ea"/>
              <a:cs typeface="Sakkal Majalla" panose="02000000000000000000" pitchFamily="2" charset="-78"/>
            </a:rPr>
            <a:t>القواعد العامة  للحجز التنفيذي </a:t>
          </a:r>
          <a:endParaRPr lang="fr-FR" sz="2400" b="1" kern="1200" dirty="0">
            <a:latin typeface="Sakkal Majalla" panose="02000000000000000000" pitchFamily="2" charset="-78"/>
            <a:ea typeface="+mn-ea"/>
            <a:cs typeface="Sakkal Majalla" panose="02000000000000000000" pitchFamily="2" charset="-78"/>
          </a:endParaRPr>
        </a:p>
        <a:p>
          <a:pPr marL="285750" lvl="1" indent="-285750" algn="l" defTabSz="1600200">
            <a:lnSpc>
              <a:spcPct val="90000"/>
            </a:lnSpc>
            <a:spcBef>
              <a:spcPct val="0"/>
            </a:spcBef>
            <a:spcAft>
              <a:spcPct val="15000"/>
            </a:spcAft>
            <a:buChar char="••"/>
          </a:pPr>
          <a:endParaRPr lang="fr-FR" sz="3600" kern="1200" dirty="0"/>
        </a:p>
      </dsp:txBody>
      <dsp:txXfrm>
        <a:off x="2826026" y="4253948"/>
        <a:ext cx="1417983" cy="1417982"/>
      </dsp:txXfrm>
    </dsp:sp>
    <dsp:sp modelId="{55629192-AF5C-477C-AB5A-AA57C08D2FD5}">
      <dsp:nvSpPr>
        <dsp:cNvPr id="0" name=""/>
        <dsp:cNvSpPr/>
      </dsp:nvSpPr>
      <dsp:spPr>
        <a:xfrm rot="10800000">
          <a:off x="3535017" y="2835965"/>
          <a:ext cx="2835965" cy="2835965"/>
        </a:xfrm>
        <a:prstGeom prst="triangle">
          <a:avLst/>
        </a:prstGeom>
        <a:gradFill rotWithShape="0">
          <a:gsLst>
            <a:gs pos="0">
              <a:schemeClr val="accent5">
                <a:shade val="80000"/>
                <a:hueOff val="-297436"/>
                <a:satOff val="5676"/>
                <a:lumOff val="17642"/>
                <a:alphaOff val="0"/>
                <a:tint val="62000"/>
                <a:hueMod val="94000"/>
                <a:satMod val="140000"/>
                <a:lumMod val="110000"/>
              </a:schemeClr>
            </a:gs>
            <a:gs pos="100000">
              <a:schemeClr val="accent5">
                <a:shade val="80000"/>
                <a:hueOff val="-297436"/>
                <a:satOff val="5676"/>
                <a:lumOff val="17642"/>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rtl="1">
            <a:lnSpc>
              <a:spcPct val="90000"/>
            </a:lnSpc>
            <a:spcBef>
              <a:spcPct val="0"/>
            </a:spcBef>
            <a:spcAft>
              <a:spcPct val="35000"/>
            </a:spcAft>
            <a:buNone/>
          </a:pPr>
          <a:endParaRPr lang="ar-DZ" sz="1700" kern="1200" dirty="0">
            <a:latin typeface="Sakkal Majalla" panose="02000000000000000000" pitchFamily="2" charset="-78"/>
            <a:ea typeface="+mn-ea"/>
            <a:cs typeface="Sakkal Majalla" panose="02000000000000000000" pitchFamily="2" charset="-78"/>
          </a:endParaRPr>
        </a:p>
        <a:p>
          <a:pPr lvl="0" algn="ctr" defTabSz="755650" rtl="1">
            <a:lnSpc>
              <a:spcPct val="90000"/>
            </a:lnSpc>
            <a:spcBef>
              <a:spcPct val="0"/>
            </a:spcBef>
            <a:spcAft>
              <a:spcPct val="35000"/>
            </a:spcAft>
            <a:buNone/>
          </a:pPr>
          <a:r>
            <a:rPr lang="ar-DZ" sz="1700" b="1" kern="1200" dirty="0" smtClean="0">
              <a:latin typeface="Sakkal Majalla" panose="02000000000000000000" pitchFamily="2" charset="-78"/>
              <a:ea typeface="+mn-ea"/>
              <a:cs typeface="Sakkal Majalla" panose="02000000000000000000" pitchFamily="2" charset="-78"/>
            </a:rPr>
            <a:t>مقياس الحجز العقاري              (م 721-774 ق إم إ) </a:t>
          </a:r>
          <a:endParaRPr lang="fr-FR" sz="1700" b="1" kern="1200" dirty="0">
            <a:latin typeface="Sakkal Majalla" panose="02000000000000000000" pitchFamily="2" charset="-78"/>
            <a:ea typeface="+mn-ea"/>
            <a:cs typeface="Sakkal Majalla" panose="02000000000000000000" pitchFamily="2" charset="-78"/>
          </a:endParaRPr>
        </a:p>
      </dsp:txBody>
      <dsp:txXfrm rot="10800000">
        <a:off x="4244008" y="2835965"/>
        <a:ext cx="1417983" cy="1417982"/>
      </dsp:txXfrm>
    </dsp:sp>
    <dsp:sp modelId="{82C4BBD7-8562-4F99-8227-FC465FD43DD8}">
      <dsp:nvSpPr>
        <dsp:cNvPr id="0" name=""/>
        <dsp:cNvSpPr/>
      </dsp:nvSpPr>
      <dsp:spPr>
        <a:xfrm>
          <a:off x="4952035" y="2835965"/>
          <a:ext cx="2835965" cy="2835965"/>
        </a:xfrm>
        <a:prstGeom prst="triangle">
          <a:avLst/>
        </a:prstGeom>
        <a:gradFill rotWithShape="0">
          <a:gsLst>
            <a:gs pos="0">
              <a:schemeClr val="accent5">
                <a:shade val="80000"/>
                <a:hueOff val="-446154"/>
                <a:satOff val="8514"/>
                <a:lumOff val="26463"/>
                <a:alphaOff val="0"/>
                <a:tint val="62000"/>
                <a:hueMod val="94000"/>
                <a:satMod val="140000"/>
                <a:lumMod val="110000"/>
              </a:schemeClr>
            </a:gs>
            <a:gs pos="100000">
              <a:schemeClr val="accent5">
                <a:shade val="80000"/>
                <a:hueOff val="-446154"/>
                <a:satOff val="8514"/>
                <a:lumOff val="26463"/>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buNone/>
          </a:pPr>
          <a:r>
            <a:rPr lang="ar-DZ" sz="2000" b="1" kern="1200" dirty="0" smtClean="0">
              <a:latin typeface="Sakkal Majalla" panose="02000000000000000000" pitchFamily="2" charset="-78"/>
              <a:ea typeface="+mn-ea"/>
              <a:cs typeface="Sakkal Majalla" panose="02000000000000000000" pitchFamily="2" charset="-78"/>
            </a:rPr>
            <a:t> القواعد العامة للحجز التحفظي (م646-666 ق إ م إ ) </a:t>
          </a:r>
          <a:r>
            <a:rPr lang="ar-DZ" sz="2000" kern="1200" dirty="0" smtClean="0">
              <a:latin typeface="Tw Cen MT" panose="020B0602020104020603"/>
              <a:ea typeface="+mn-ea"/>
              <a:cs typeface="Arial" panose="020B0604020202020204" pitchFamily="34" charset="0"/>
            </a:rPr>
            <a:t> </a:t>
          </a:r>
          <a:endParaRPr lang="fr-FR" sz="2000" kern="1200" dirty="0">
            <a:latin typeface="Tw Cen MT" panose="020B0602020104020603"/>
            <a:ea typeface="+mn-ea"/>
            <a:cs typeface="+mn-cs"/>
          </a:endParaRPr>
        </a:p>
        <a:p>
          <a:pPr marL="114300" lvl="1" indent="-114300" algn="r" defTabSz="622300" rtl="1">
            <a:lnSpc>
              <a:spcPct val="90000"/>
            </a:lnSpc>
            <a:spcBef>
              <a:spcPct val="0"/>
            </a:spcBef>
            <a:spcAft>
              <a:spcPct val="15000"/>
            </a:spcAft>
            <a:buChar char="••"/>
          </a:pPr>
          <a:endParaRPr lang="fr-FR" sz="1400" kern="1200" dirty="0"/>
        </a:p>
      </dsp:txBody>
      <dsp:txXfrm>
        <a:off x="5661026" y="4253948"/>
        <a:ext cx="1417983" cy="141798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315196-F3E2-493A-B6FB-7EC0D89BA6B3}">
      <dsp:nvSpPr>
        <dsp:cNvPr id="0" name=""/>
        <dsp:cNvSpPr/>
      </dsp:nvSpPr>
      <dsp:spPr>
        <a:xfrm rot="5400000">
          <a:off x="838056" y="1080679"/>
          <a:ext cx="803505" cy="1426359"/>
        </a:xfrm>
        <a:prstGeom prst="bentUpArrow">
          <a:avLst>
            <a:gd name="adj1" fmla="val 32840"/>
            <a:gd name="adj2" fmla="val 25000"/>
            <a:gd name="adj3" fmla="val 35780"/>
          </a:avLst>
        </a:prstGeom>
        <a:solidFill>
          <a:schemeClr val="accent5">
            <a:tint val="50000"/>
            <a:hueOff val="0"/>
            <a:satOff val="0"/>
            <a:lumOff val="0"/>
            <a:alphaOff val="0"/>
          </a:schemeClr>
        </a:solidFill>
        <a:ln w="9525" cap="rnd"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C0853FFB-1EEA-41E0-830C-8BC54E48EF8A}">
      <dsp:nvSpPr>
        <dsp:cNvPr id="0" name=""/>
        <dsp:cNvSpPr/>
      </dsp:nvSpPr>
      <dsp:spPr>
        <a:xfrm>
          <a:off x="90154" y="0"/>
          <a:ext cx="4009723" cy="1379962"/>
        </a:xfrm>
        <a:prstGeom prst="roundRect">
          <a:avLst>
            <a:gd name="adj" fmla="val 16670"/>
          </a:avLst>
        </a:prstGeom>
        <a:gradFill rotWithShape="0">
          <a:gsLst>
            <a:gs pos="0">
              <a:schemeClr val="accent5">
                <a:shade val="80000"/>
                <a:hueOff val="0"/>
                <a:satOff val="0"/>
                <a:lumOff val="0"/>
                <a:alphaOff val="0"/>
                <a:tint val="62000"/>
                <a:hueMod val="94000"/>
                <a:satMod val="140000"/>
                <a:lumMod val="110000"/>
              </a:schemeClr>
            </a:gs>
            <a:gs pos="100000">
              <a:schemeClr val="accent5">
                <a:shade val="80000"/>
                <a:hueOff val="0"/>
                <a:satOff val="0"/>
                <a:lumOff val="0"/>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DZ" sz="1800" kern="1200" dirty="0" smtClean="0">
              <a:latin typeface="Sakkal Majalla" panose="02000000000000000000" pitchFamily="2" charset="-78"/>
              <a:cs typeface="Sakkal Majalla" panose="02000000000000000000" pitchFamily="2" charset="-78"/>
            </a:rPr>
            <a:t>أولا: الحجز التحفظي إجراء وقائي:   الهدف منه منع المدين من التصرف في أمواله وليس تمكين الدائن من حقه في الدين </a:t>
          </a:r>
          <a:endParaRPr lang="fr-FR" sz="1800" kern="1200" dirty="0">
            <a:latin typeface="Sakkal Majalla" panose="02000000000000000000" pitchFamily="2" charset="-78"/>
            <a:cs typeface="Sakkal Majalla" panose="02000000000000000000" pitchFamily="2" charset="-78"/>
          </a:endParaRPr>
        </a:p>
      </dsp:txBody>
      <dsp:txXfrm>
        <a:off x="157530" y="67376"/>
        <a:ext cx="3874971" cy="1245210"/>
      </dsp:txXfrm>
    </dsp:sp>
    <dsp:sp modelId="{E5AECA23-36E2-43CC-B0D9-5958490B2986}">
      <dsp:nvSpPr>
        <dsp:cNvPr id="0" name=""/>
        <dsp:cNvSpPr/>
      </dsp:nvSpPr>
      <dsp:spPr>
        <a:xfrm>
          <a:off x="2112787" y="1547540"/>
          <a:ext cx="145814" cy="113423"/>
        </a:xfrm>
        <a:prstGeom prst="rect">
          <a:avLst/>
        </a:prstGeom>
        <a:noFill/>
        <a:ln>
          <a:noFill/>
        </a:ln>
        <a:effectLst/>
      </dsp:spPr>
      <dsp:style>
        <a:lnRef idx="0">
          <a:scrgbClr r="0" g="0" b="0"/>
        </a:lnRef>
        <a:fillRef idx="0">
          <a:scrgbClr r="0" g="0" b="0"/>
        </a:fillRef>
        <a:effectRef idx="0">
          <a:scrgbClr r="0" g="0" b="0"/>
        </a:effectRef>
        <a:fontRef idx="minor"/>
      </dsp:style>
    </dsp:sp>
    <dsp:sp modelId="{02A4FDBF-7CA3-4FAC-9E09-AD56A9178A7A}">
      <dsp:nvSpPr>
        <dsp:cNvPr id="0" name=""/>
        <dsp:cNvSpPr/>
      </dsp:nvSpPr>
      <dsp:spPr>
        <a:xfrm rot="5400000">
          <a:off x="2543225" y="2428227"/>
          <a:ext cx="849514" cy="1318516"/>
        </a:xfrm>
        <a:prstGeom prst="bentUpArrow">
          <a:avLst>
            <a:gd name="adj1" fmla="val 32840"/>
            <a:gd name="adj2" fmla="val 25000"/>
            <a:gd name="adj3" fmla="val 35780"/>
          </a:avLst>
        </a:prstGeom>
        <a:solidFill>
          <a:schemeClr val="accent5">
            <a:tint val="50000"/>
            <a:hueOff val="-24889"/>
            <a:satOff val="-850"/>
            <a:lumOff val="3148"/>
            <a:alphaOff val="0"/>
          </a:schemeClr>
        </a:solidFill>
        <a:ln w="9525" cap="rnd"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94E1F3D0-8D5A-44A9-96E0-034ECD5F9436}">
      <dsp:nvSpPr>
        <dsp:cNvPr id="0" name=""/>
        <dsp:cNvSpPr/>
      </dsp:nvSpPr>
      <dsp:spPr>
        <a:xfrm>
          <a:off x="1987058" y="1465973"/>
          <a:ext cx="3874084" cy="1119483"/>
        </a:xfrm>
        <a:prstGeom prst="roundRect">
          <a:avLst>
            <a:gd name="adj" fmla="val 16670"/>
          </a:avLst>
        </a:prstGeom>
        <a:gradFill rotWithShape="0">
          <a:gsLst>
            <a:gs pos="0">
              <a:schemeClr val="accent5">
                <a:shade val="80000"/>
                <a:hueOff val="-111538"/>
                <a:satOff val="2128"/>
                <a:lumOff val="6616"/>
                <a:alphaOff val="0"/>
                <a:tint val="62000"/>
                <a:hueMod val="94000"/>
                <a:satMod val="140000"/>
                <a:lumMod val="110000"/>
              </a:schemeClr>
            </a:gs>
            <a:gs pos="100000">
              <a:schemeClr val="accent5">
                <a:shade val="80000"/>
                <a:hueOff val="-111538"/>
                <a:satOff val="2128"/>
                <a:lumOff val="6616"/>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DZ" sz="1800" b="0" kern="1200" dirty="0" smtClean="0">
              <a:latin typeface="Sakkal Majalla" panose="02000000000000000000" pitchFamily="2" charset="-78"/>
              <a:cs typeface="Sakkal Majalla" panose="02000000000000000000" pitchFamily="2" charset="-78"/>
            </a:rPr>
            <a:t>ثانيا: الحجز التحفظي إجراء مؤقت: يؤخذ صورة الحماية الوقتية للحق لمواجهة حالة مستعجلة بهدف تجنب تهريب المدين لأمواله حددت هذه المدة ب15 يوما</a:t>
          </a:r>
          <a:endParaRPr lang="fr-FR" sz="1800" b="0" kern="1200" dirty="0">
            <a:latin typeface="Sakkal Majalla" panose="02000000000000000000" pitchFamily="2" charset="-78"/>
            <a:cs typeface="Sakkal Majalla" panose="02000000000000000000" pitchFamily="2" charset="-78"/>
          </a:endParaRPr>
        </a:p>
      </dsp:txBody>
      <dsp:txXfrm>
        <a:off x="2041716" y="1520631"/>
        <a:ext cx="3764768" cy="1010167"/>
      </dsp:txXfrm>
    </dsp:sp>
    <dsp:sp modelId="{EC3422EF-19B8-47FC-BE26-E6858B9E7D6C}">
      <dsp:nvSpPr>
        <dsp:cNvPr id="0" name=""/>
        <dsp:cNvSpPr/>
      </dsp:nvSpPr>
      <dsp:spPr>
        <a:xfrm>
          <a:off x="3969635" y="2695545"/>
          <a:ext cx="145814" cy="113423"/>
        </a:xfrm>
        <a:prstGeom prst="rect">
          <a:avLst/>
        </a:prstGeom>
        <a:noFill/>
        <a:ln>
          <a:noFill/>
        </a:ln>
        <a:effectLst/>
      </dsp:spPr>
      <dsp:style>
        <a:lnRef idx="0">
          <a:scrgbClr r="0" g="0" b="0"/>
        </a:lnRef>
        <a:fillRef idx="0">
          <a:scrgbClr r="0" g="0" b="0"/>
        </a:fillRef>
        <a:effectRef idx="0">
          <a:scrgbClr r="0" g="0" b="0"/>
        </a:effectRef>
        <a:fontRef idx="minor"/>
      </dsp:style>
    </dsp:sp>
    <dsp:sp modelId="{0A419372-6BE9-4F50-817D-38855E1D6838}">
      <dsp:nvSpPr>
        <dsp:cNvPr id="0" name=""/>
        <dsp:cNvSpPr/>
      </dsp:nvSpPr>
      <dsp:spPr>
        <a:xfrm rot="5400000">
          <a:off x="3822721" y="4253072"/>
          <a:ext cx="119095" cy="135585"/>
        </a:xfrm>
        <a:prstGeom prst="bentUpArrow">
          <a:avLst>
            <a:gd name="adj1" fmla="val 32840"/>
            <a:gd name="adj2" fmla="val 25000"/>
            <a:gd name="adj3" fmla="val 35780"/>
          </a:avLst>
        </a:prstGeom>
        <a:solidFill>
          <a:schemeClr val="accent5">
            <a:tint val="50000"/>
            <a:hueOff val="-49779"/>
            <a:satOff val="-1699"/>
            <a:lumOff val="6296"/>
            <a:alphaOff val="0"/>
          </a:schemeClr>
        </a:solidFill>
        <a:ln w="9525" cap="rnd"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45F3D9B4-39DA-49F0-9381-69E4E90CD9AF}">
      <dsp:nvSpPr>
        <dsp:cNvPr id="0" name=""/>
        <dsp:cNvSpPr/>
      </dsp:nvSpPr>
      <dsp:spPr>
        <a:xfrm>
          <a:off x="3691748" y="2802076"/>
          <a:ext cx="3649118" cy="1111731"/>
        </a:xfrm>
        <a:prstGeom prst="roundRect">
          <a:avLst>
            <a:gd name="adj" fmla="val 16670"/>
          </a:avLst>
        </a:prstGeom>
        <a:gradFill rotWithShape="0">
          <a:gsLst>
            <a:gs pos="0">
              <a:schemeClr val="accent5">
                <a:shade val="80000"/>
                <a:hueOff val="-223077"/>
                <a:satOff val="4257"/>
                <a:lumOff val="13232"/>
                <a:alphaOff val="0"/>
                <a:tint val="62000"/>
                <a:hueMod val="94000"/>
                <a:satMod val="140000"/>
                <a:lumMod val="110000"/>
              </a:schemeClr>
            </a:gs>
            <a:gs pos="100000">
              <a:schemeClr val="accent5">
                <a:shade val="80000"/>
                <a:hueOff val="-223077"/>
                <a:satOff val="4257"/>
                <a:lumOff val="13232"/>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DZ" sz="1800" kern="1200" dirty="0" smtClean="0">
              <a:latin typeface="Sakkal Majalla" panose="02000000000000000000" pitchFamily="2" charset="-78"/>
              <a:cs typeface="Sakkal Majalla" panose="02000000000000000000" pitchFamily="2" charset="-78"/>
            </a:rPr>
            <a:t>ثالثا: الحجز التحفظي إجراء تقديري: فهو ليس حقا مطلقا للدائن بل متروك للسلطة التقديرية للقاضي حسب </a:t>
          </a:r>
          <a:r>
            <a:rPr lang="ar-DZ" sz="1800" kern="1200" dirty="0" err="1" smtClean="0">
              <a:latin typeface="Sakkal Majalla" panose="02000000000000000000" pitchFamily="2" charset="-78"/>
              <a:cs typeface="Sakkal Majalla" panose="02000000000000000000" pitchFamily="2" charset="-78"/>
            </a:rPr>
            <a:t>ماتستدعيه</a:t>
          </a:r>
          <a:r>
            <a:rPr lang="ar-DZ" sz="1800" kern="1200" dirty="0" smtClean="0">
              <a:latin typeface="Sakkal Majalla" panose="02000000000000000000" pitchFamily="2" charset="-78"/>
              <a:cs typeface="Sakkal Majalla" panose="02000000000000000000" pitchFamily="2" charset="-78"/>
            </a:rPr>
            <a:t> الضرورة </a:t>
          </a:r>
          <a:endParaRPr lang="fr-FR" sz="1800" kern="1200" dirty="0">
            <a:latin typeface="Sakkal Majalla" panose="02000000000000000000" pitchFamily="2" charset="-78"/>
            <a:cs typeface="Sakkal Majalla" panose="02000000000000000000" pitchFamily="2" charset="-78"/>
          </a:endParaRPr>
        </a:p>
      </dsp:txBody>
      <dsp:txXfrm>
        <a:off x="3746028" y="2856356"/>
        <a:ext cx="3540558" cy="1003171"/>
      </dsp:txXfrm>
    </dsp:sp>
    <dsp:sp modelId="{99BBB214-0E36-47FD-9B31-E9B551D9F57B}">
      <dsp:nvSpPr>
        <dsp:cNvPr id="0" name=""/>
        <dsp:cNvSpPr/>
      </dsp:nvSpPr>
      <dsp:spPr>
        <a:xfrm>
          <a:off x="5781819" y="3709434"/>
          <a:ext cx="145814" cy="113423"/>
        </a:xfrm>
        <a:prstGeom prst="rect">
          <a:avLst/>
        </a:prstGeom>
        <a:noFill/>
        <a:ln>
          <a:noFill/>
        </a:ln>
        <a:effectLst/>
      </dsp:spPr>
      <dsp:style>
        <a:lnRef idx="0">
          <a:scrgbClr r="0" g="0" b="0"/>
        </a:lnRef>
        <a:fillRef idx="0">
          <a:scrgbClr r="0" g="0" b="0"/>
        </a:fillRef>
        <a:effectRef idx="0">
          <a:scrgbClr r="0" g="0" b="0"/>
        </a:effectRef>
        <a:fontRef idx="minor"/>
      </dsp:style>
    </dsp:sp>
    <dsp:sp modelId="{9D54BF60-A157-4D53-8E05-B9FCACC63CA2}">
      <dsp:nvSpPr>
        <dsp:cNvPr id="0" name=""/>
        <dsp:cNvSpPr/>
      </dsp:nvSpPr>
      <dsp:spPr>
        <a:xfrm rot="5400000">
          <a:off x="7717855" y="4842019"/>
          <a:ext cx="119095" cy="135585"/>
        </a:xfrm>
        <a:prstGeom prst="bentUpArrow">
          <a:avLst>
            <a:gd name="adj1" fmla="val 32840"/>
            <a:gd name="adj2" fmla="val 25000"/>
            <a:gd name="adj3" fmla="val 35780"/>
          </a:avLst>
        </a:prstGeom>
        <a:solidFill>
          <a:schemeClr val="accent5">
            <a:tint val="50000"/>
            <a:hueOff val="-74668"/>
            <a:satOff val="-2549"/>
            <a:lumOff val="9444"/>
            <a:alphaOff val="0"/>
          </a:schemeClr>
        </a:solidFill>
        <a:ln w="9525" cap="rnd"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AB63E043-C81D-42A5-9BA1-4597683A304B}">
      <dsp:nvSpPr>
        <dsp:cNvPr id="0" name=""/>
        <dsp:cNvSpPr/>
      </dsp:nvSpPr>
      <dsp:spPr>
        <a:xfrm>
          <a:off x="5498340" y="4104458"/>
          <a:ext cx="4009723" cy="1119605"/>
        </a:xfrm>
        <a:prstGeom prst="roundRect">
          <a:avLst>
            <a:gd name="adj" fmla="val 16670"/>
          </a:avLst>
        </a:prstGeom>
        <a:gradFill rotWithShape="0">
          <a:gsLst>
            <a:gs pos="0">
              <a:schemeClr val="accent5">
                <a:shade val="80000"/>
                <a:hueOff val="-334615"/>
                <a:satOff val="6385"/>
                <a:lumOff val="19847"/>
                <a:alphaOff val="0"/>
                <a:tint val="62000"/>
                <a:hueMod val="94000"/>
                <a:satMod val="140000"/>
                <a:lumMod val="110000"/>
              </a:schemeClr>
            </a:gs>
            <a:gs pos="100000">
              <a:schemeClr val="accent5">
                <a:shade val="80000"/>
                <a:hueOff val="-334615"/>
                <a:satOff val="6385"/>
                <a:lumOff val="19847"/>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DZ" sz="1800" kern="1200" dirty="0" smtClean="0">
              <a:latin typeface="Sakkal Majalla" panose="02000000000000000000" pitchFamily="2" charset="-78"/>
              <a:cs typeface="Sakkal Majalla" panose="02000000000000000000" pitchFamily="2" charset="-78"/>
            </a:rPr>
            <a:t>رابعا: الحجز التحفظي هو اجراء شامل: بمعنى يخضع لقاعدة الضمان العام والمقصود </a:t>
          </a:r>
          <a:r>
            <a:rPr lang="ar-DZ" sz="1800" kern="1200" dirty="0" err="1" smtClean="0">
              <a:latin typeface="Sakkal Majalla" panose="02000000000000000000" pitchFamily="2" charset="-78"/>
              <a:cs typeface="Sakkal Majalla" panose="02000000000000000000" pitchFamily="2" charset="-78"/>
            </a:rPr>
            <a:t>بهاته</a:t>
          </a:r>
          <a:r>
            <a:rPr lang="ar-DZ" sz="1800" kern="1200" dirty="0" smtClean="0">
              <a:latin typeface="Sakkal Majalla" panose="02000000000000000000" pitchFamily="2" charset="-78"/>
              <a:cs typeface="Sakkal Majalla" panose="02000000000000000000" pitchFamily="2" charset="-78"/>
            </a:rPr>
            <a:t> القاعدة أن كل أموال المدين المنقولة والعقارية قابلة للحجز التحفظي  ضمانا للديون. (م 646) </a:t>
          </a:r>
          <a:endParaRPr lang="fr-FR" sz="1800" kern="1200" dirty="0">
            <a:latin typeface="Sakkal Majalla" panose="02000000000000000000" pitchFamily="2" charset="-78"/>
            <a:cs typeface="Sakkal Majalla" panose="02000000000000000000" pitchFamily="2" charset="-78"/>
          </a:endParaRPr>
        </a:p>
      </dsp:txBody>
      <dsp:txXfrm>
        <a:off x="5553004" y="4159122"/>
        <a:ext cx="3900395" cy="1010277"/>
      </dsp:txXfrm>
    </dsp:sp>
    <dsp:sp modelId="{3E919EE8-2067-4274-A89E-8721CB0F47E0}">
      <dsp:nvSpPr>
        <dsp:cNvPr id="0" name=""/>
        <dsp:cNvSpPr/>
      </dsp:nvSpPr>
      <dsp:spPr>
        <a:xfrm>
          <a:off x="7886788" y="4723384"/>
          <a:ext cx="145814" cy="113423"/>
        </a:xfrm>
        <a:prstGeom prst="rect">
          <a:avLst/>
        </a:prstGeom>
        <a:noFill/>
        <a:ln>
          <a:noFill/>
        </a:ln>
        <a:effectLst/>
      </dsp:spPr>
      <dsp:style>
        <a:lnRef idx="0">
          <a:scrgbClr r="0" g="0" b="0"/>
        </a:lnRef>
        <a:fillRef idx="0">
          <a:scrgbClr r="0" g="0" b="0"/>
        </a:fillRef>
        <a:effectRef idx="0">
          <a:scrgbClr r="0" g="0" b="0"/>
        </a:effectRef>
        <a:fontRef idx="minor"/>
      </dsp:style>
    </dsp:sp>
    <dsp:sp modelId="{A5D1F1D4-1C38-466F-89FE-42FF6FDFC087}">
      <dsp:nvSpPr>
        <dsp:cNvPr id="0" name=""/>
        <dsp:cNvSpPr/>
      </dsp:nvSpPr>
      <dsp:spPr>
        <a:xfrm>
          <a:off x="7076243" y="5324174"/>
          <a:ext cx="4009723" cy="1117900"/>
        </a:xfrm>
        <a:prstGeom prst="roundRect">
          <a:avLst>
            <a:gd name="adj" fmla="val 16670"/>
          </a:avLst>
        </a:prstGeom>
        <a:gradFill rotWithShape="0">
          <a:gsLst>
            <a:gs pos="0">
              <a:schemeClr val="accent5">
                <a:shade val="80000"/>
                <a:hueOff val="-446154"/>
                <a:satOff val="8514"/>
                <a:lumOff val="26463"/>
                <a:alphaOff val="0"/>
                <a:tint val="62000"/>
                <a:hueMod val="94000"/>
                <a:satMod val="140000"/>
                <a:lumMod val="110000"/>
              </a:schemeClr>
            </a:gs>
            <a:gs pos="100000">
              <a:schemeClr val="accent5">
                <a:shade val="80000"/>
                <a:hueOff val="-446154"/>
                <a:satOff val="8514"/>
                <a:lumOff val="26463"/>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DZ" sz="1800" b="0" kern="1200" dirty="0" smtClean="0">
              <a:latin typeface="Sakkal Majalla" panose="02000000000000000000" pitchFamily="2" charset="-78"/>
              <a:cs typeface="Sakkal Majalla" panose="02000000000000000000" pitchFamily="2" charset="-78"/>
            </a:rPr>
            <a:t>خامسا: الحجز التحفظي </a:t>
          </a:r>
          <a:r>
            <a:rPr lang="ar-DZ" sz="1800" b="0" kern="1200" dirty="0" err="1" smtClean="0">
              <a:latin typeface="Sakkal Majalla" panose="02000000000000000000" pitchFamily="2" charset="-78"/>
              <a:cs typeface="Sakkal Majalla" panose="02000000000000000000" pitchFamily="2" charset="-78"/>
            </a:rPr>
            <a:t>لايشترط</a:t>
          </a:r>
          <a:r>
            <a:rPr lang="ar-DZ" sz="1800" b="0" kern="1200" dirty="0" smtClean="0">
              <a:latin typeface="Sakkal Majalla" panose="02000000000000000000" pitchFamily="2" charset="-78"/>
              <a:cs typeface="Sakkal Majalla" panose="02000000000000000000" pitchFamily="2" charset="-78"/>
            </a:rPr>
            <a:t> سند رسمي: فحسب نص المادة 647 يكفي من الدائن تقديم طلب استصدار امر بالحجز التحفظي بموجب عريضة سواء كان لديه سند للدين او حتى وجود مسوغات ظاهرة ترجح وجود دين</a:t>
          </a:r>
          <a:endParaRPr lang="fr-FR" sz="1800" b="0" kern="1200" dirty="0">
            <a:latin typeface="Sakkal Majalla" panose="02000000000000000000" pitchFamily="2" charset="-78"/>
            <a:cs typeface="Sakkal Majalla" panose="02000000000000000000" pitchFamily="2" charset="-78"/>
          </a:endParaRPr>
        </a:p>
      </dsp:txBody>
      <dsp:txXfrm>
        <a:off x="7130824" y="5378755"/>
        <a:ext cx="3900561" cy="100873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FF5F53-7C2F-4B33-AED3-E5FA3BF790D5}">
      <dsp:nvSpPr>
        <dsp:cNvPr id="0" name=""/>
        <dsp:cNvSpPr/>
      </dsp:nvSpPr>
      <dsp:spPr>
        <a:xfrm>
          <a:off x="3540617" y="0"/>
          <a:ext cx="2824766" cy="2824766"/>
        </a:xfrm>
        <a:prstGeom prst="triangle">
          <a:avLst/>
        </a:prstGeom>
        <a:gradFill rotWithShape="0">
          <a:gsLst>
            <a:gs pos="0">
              <a:schemeClr val="accent5">
                <a:shade val="80000"/>
                <a:hueOff val="0"/>
                <a:satOff val="0"/>
                <a:lumOff val="0"/>
                <a:alphaOff val="0"/>
                <a:tint val="62000"/>
                <a:hueMod val="94000"/>
                <a:satMod val="140000"/>
                <a:lumMod val="110000"/>
              </a:schemeClr>
            </a:gs>
            <a:gs pos="100000">
              <a:schemeClr val="accent5">
                <a:shade val="80000"/>
                <a:hueOff val="0"/>
                <a:satOff val="0"/>
                <a:lumOff val="0"/>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buNone/>
          </a:pPr>
          <a:r>
            <a:rPr lang="ar-DZ" sz="2000" b="1" kern="1200" dirty="0" smtClean="0">
              <a:latin typeface="Sakkal Majalla" panose="02000000000000000000" pitchFamily="2" charset="-78"/>
              <a:ea typeface="+mn-ea"/>
              <a:cs typeface="Sakkal Majalla" panose="02000000000000000000" pitchFamily="2" charset="-78"/>
            </a:rPr>
            <a:t>منع المدين من التصرف في المال المحجوز عليه</a:t>
          </a:r>
          <a:endParaRPr lang="fr-FR" sz="2000" b="1" kern="1200" dirty="0">
            <a:latin typeface="Sakkal Majalla" panose="02000000000000000000" pitchFamily="2" charset="-78"/>
            <a:ea typeface="+mn-ea"/>
            <a:cs typeface="Sakkal Majalla" panose="02000000000000000000" pitchFamily="2" charset="-78"/>
          </a:endParaRPr>
        </a:p>
      </dsp:txBody>
      <dsp:txXfrm>
        <a:off x="4246809" y="1412383"/>
        <a:ext cx="1412383" cy="1412383"/>
      </dsp:txXfrm>
    </dsp:sp>
    <dsp:sp modelId="{0D2E40C8-8696-4959-B08E-FB2DAF35F08E}">
      <dsp:nvSpPr>
        <dsp:cNvPr id="0" name=""/>
        <dsp:cNvSpPr/>
      </dsp:nvSpPr>
      <dsp:spPr>
        <a:xfrm>
          <a:off x="2128234" y="2824766"/>
          <a:ext cx="2824766" cy="2824766"/>
        </a:xfrm>
        <a:prstGeom prst="triangle">
          <a:avLst/>
        </a:prstGeom>
        <a:gradFill rotWithShape="0">
          <a:gsLst>
            <a:gs pos="0">
              <a:schemeClr val="accent5">
                <a:shade val="80000"/>
                <a:hueOff val="-148718"/>
                <a:satOff val="2838"/>
                <a:lumOff val="8821"/>
                <a:alphaOff val="0"/>
                <a:tint val="62000"/>
                <a:hueMod val="94000"/>
                <a:satMod val="140000"/>
                <a:lumMod val="110000"/>
              </a:schemeClr>
            </a:gs>
            <a:gs pos="100000">
              <a:schemeClr val="accent5">
                <a:shade val="80000"/>
                <a:hueOff val="-148718"/>
                <a:satOff val="2838"/>
                <a:lumOff val="8821"/>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buNone/>
          </a:pPr>
          <a:r>
            <a:rPr lang="ar-DZ" sz="2400" b="1" kern="1200" dirty="0" smtClean="0">
              <a:latin typeface="Sakkal Majalla" panose="02000000000000000000" pitchFamily="2" charset="-78"/>
              <a:ea typeface="+mn-ea"/>
              <a:cs typeface="Sakkal Majalla" panose="02000000000000000000" pitchFamily="2" charset="-78"/>
            </a:rPr>
            <a:t>تبقى الأموال المحجوزة  في يد المحجوز عليه </a:t>
          </a:r>
          <a:endParaRPr lang="fr-FR" sz="2400" b="1" kern="1200" dirty="0">
            <a:latin typeface="Sakkal Majalla" panose="02000000000000000000" pitchFamily="2" charset="-78"/>
            <a:ea typeface="+mn-ea"/>
            <a:cs typeface="Sakkal Majalla" panose="02000000000000000000" pitchFamily="2" charset="-78"/>
          </a:endParaRPr>
        </a:p>
        <a:p>
          <a:pPr marL="285750" lvl="1" indent="-285750" algn="l" defTabSz="1600200">
            <a:lnSpc>
              <a:spcPct val="90000"/>
            </a:lnSpc>
            <a:spcBef>
              <a:spcPct val="0"/>
            </a:spcBef>
            <a:spcAft>
              <a:spcPct val="15000"/>
            </a:spcAft>
            <a:buChar char="••"/>
          </a:pPr>
          <a:endParaRPr lang="fr-FR" sz="3600" kern="1200" dirty="0"/>
        </a:p>
      </dsp:txBody>
      <dsp:txXfrm>
        <a:off x="2834426" y="4237149"/>
        <a:ext cx="1412383" cy="1412383"/>
      </dsp:txXfrm>
    </dsp:sp>
    <dsp:sp modelId="{55629192-AF5C-477C-AB5A-AA57C08D2FD5}">
      <dsp:nvSpPr>
        <dsp:cNvPr id="0" name=""/>
        <dsp:cNvSpPr/>
      </dsp:nvSpPr>
      <dsp:spPr>
        <a:xfrm rot="10800000">
          <a:off x="3540617" y="2824766"/>
          <a:ext cx="2824766" cy="2824766"/>
        </a:xfrm>
        <a:prstGeom prst="triangle">
          <a:avLst/>
        </a:prstGeom>
        <a:gradFill rotWithShape="0">
          <a:gsLst>
            <a:gs pos="0">
              <a:schemeClr val="accent5">
                <a:shade val="80000"/>
                <a:hueOff val="-297436"/>
                <a:satOff val="5676"/>
                <a:lumOff val="17642"/>
                <a:alphaOff val="0"/>
                <a:tint val="62000"/>
                <a:hueMod val="94000"/>
                <a:satMod val="140000"/>
                <a:lumMod val="110000"/>
              </a:schemeClr>
            </a:gs>
            <a:gs pos="100000">
              <a:schemeClr val="accent5">
                <a:shade val="80000"/>
                <a:hueOff val="-297436"/>
                <a:satOff val="5676"/>
                <a:lumOff val="17642"/>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buNone/>
          </a:pPr>
          <a:endParaRPr lang="ar-DZ" sz="2000" kern="1200" dirty="0">
            <a:latin typeface="Sakkal Majalla" panose="02000000000000000000" pitchFamily="2" charset="-78"/>
            <a:ea typeface="+mn-ea"/>
            <a:cs typeface="Sakkal Majalla" panose="02000000000000000000" pitchFamily="2" charset="-78"/>
          </a:endParaRPr>
        </a:p>
        <a:p>
          <a:pPr lvl="0" algn="ctr" defTabSz="889000" rtl="1">
            <a:lnSpc>
              <a:spcPct val="90000"/>
            </a:lnSpc>
            <a:spcBef>
              <a:spcPct val="0"/>
            </a:spcBef>
            <a:spcAft>
              <a:spcPct val="35000"/>
            </a:spcAft>
            <a:buNone/>
          </a:pPr>
          <a:r>
            <a:rPr lang="ar-DZ" sz="2000" b="1" kern="1200" dirty="0" smtClean="0">
              <a:latin typeface="Sakkal Majalla" panose="02000000000000000000" pitchFamily="2" charset="-78"/>
              <a:ea typeface="+mn-ea"/>
              <a:cs typeface="Sakkal Majalla" panose="02000000000000000000" pitchFamily="2" charset="-78"/>
            </a:rPr>
            <a:t>أثار الحجز التحفظي </a:t>
          </a:r>
          <a:endParaRPr lang="fr-FR" sz="2000" b="1" kern="1200" dirty="0">
            <a:latin typeface="Sakkal Majalla" panose="02000000000000000000" pitchFamily="2" charset="-78"/>
            <a:ea typeface="+mn-ea"/>
            <a:cs typeface="Sakkal Majalla" panose="02000000000000000000" pitchFamily="2" charset="-78"/>
          </a:endParaRPr>
        </a:p>
      </dsp:txBody>
      <dsp:txXfrm rot="10800000">
        <a:off x="4246808" y="2824766"/>
        <a:ext cx="1412383" cy="1412383"/>
      </dsp:txXfrm>
    </dsp:sp>
    <dsp:sp modelId="{82C4BBD7-8562-4F99-8227-FC465FD43DD8}">
      <dsp:nvSpPr>
        <dsp:cNvPr id="0" name=""/>
        <dsp:cNvSpPr/>
      </dsp:nvSpPr>
      <dsp:spPr>
        <a:xfrm>
          <a:off x="4952039" y="2824766"/>
          <a:ext cx="2824766" cy="2824766"/>
        </a:xfrm>
        <a:prstGeom prst="triangle">
          <a:avLst/>
        </a:prstGeom>
        <a:gradFill rotWithShape="0">
          <a:gsLst>
            <a:gs pos="0">
              <a:schemeClr val="accent5">
                <a:shade val="80000"/>
                <a:hueOff val="-446154"/>
                <a:satOff val="8514"/>
                <a:lumOff val="26463"/>
                <a:alphaOff val="0"/>
                <a:tint val="62000"/>
                <a:hueMod val="94000"/>
                <a:satMod val="140000"/>
                <a:lumMod val="110000"/>
              </a:schemeClr>
            </a:gs>
            <a:gs pos="100000">
              <a:schemeClr val="accent5">
                <a:shade val="80000"/>
                <a:hueOff val="-446154"/>
                <a:satOff val="8514"/>
                <a:lumOff val="26463"/>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buNone/>
          </a:pPr>
          <a:r>
            <a:rPr lang="ar-DZ" sz="2400" b="1" kern="1200" dirty="0" smtClean="0">
              <a:latin typeface="Sakkal Majalla" panose="02000000000000000000" pitchFamily="2" charset="-78"/>
              <a:ea typeface="+mn-ea"/>
              <a:cs typeface="Sakkal Majalla" panose="02000000000000000000" pitchFamily="2" charset="-78"/>
            </a:rPr>
            <a:t>قطع مدة التقادم</a:t>
          </a:r>
          <a:endParaRPr lang="fr-FR" sz="2400" kern="1200" dirty="0">
            <a:latin typeface="Tw Cen MT" panose="020B0602020104020603"/>
            <a:ea typeface="+mn-ea"/>
            <a:cs typeface="+mn-cs"/>
          </a:endParaRPr>
        </a:p>
        <a:p>
          <a:pPr marL="114300" lvl="1" indent="-114300" algn="r" defTabSz="622300" rtl="1">
            <a:lnSpc>
              <a:spcPct val="90000"/>
            </a:lnSpc>
            <a:spcBef>
              <a:spcPct val="0"/>
            </a:spcBef>
            <a:spcAft>
              <a:spcPct val="15000"/>
            </a:spcAft>
            <a:buChar char="••"/>
          </a:pPr>
          <a:endParaRPr lang="fr-FR" sz="1400" kern="1200" dirty="0"/>
        </a:p>
      </dsp:txBody>
      <dsp:txXfrm>
        <a:off x="5658231" y="4237149"/>
        <a:ext cx="1412383" cy="141238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4F2B4D-3DE3-427F-B016-FA2D41FE6800}">
      <dsp:nvSpPr>
        <dsp:cNvPr id="0" name=""/>
        <dsp:cNvSpPr/>
      </dsp:nvSpPr>
      <dsp:spPr>
        <a:xfrm>
          <a:off x="0" y="0"/>
          <a:ext cx="8128000" cy="5079999"/>
        </a:xfrm>
        <a:prstGeom prst="swooshArrow">
          <a:avLst>
            <a:gd name="adj1" fmla="val 25000"/>
            <a:gd name="adj2" fmla="val 25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18A0E5-78D3-44E8-990E-7B80AD109DBC}">
      <dsp:nvSpPr>
        <dsp:cNvPr id="0" name=""/>
        <dsp:cNvSpPr/>
      </dsp:nvSpPr>
      <dsp:spPr>
        <a:xfrm>
          <a:off x="1032256" y="3675549"/>
          <a:ext cx="211328" cy="211328"/>
        </a:xfrm>
        <a:prstGeom prst="ellipse">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6CD8B8-BD62-43D6-89E5-A3627CFAE0E6}">
      <dsp:nvSpPr>
        <dsp:cNvPr id="0" name=""/>
        <dsp:cNvSpPr/>
      </dsp:nvSpPr>
      <dsp:spPr>
        <a:xfrm>
          <a:off x="1691674" y="3781213"/>
          <a:ext cx="1893824" cy="1468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978" tIns="0" rIns="0" bIns="0" numCol="1" spcCol="1270" anchor="t" anchorCtr="0">
          <a:noAutofit/>
        </a:bodyPr>
        <a:lstStyle/>
        <a:p>
          <a:pPr lvl="0" algn="ctr" defTabSz="1600200" rtl="1">
            <a:lnSpc>
              <a:spcPct val="90000"/>
            </a:lnSpc>
            <a:spcBef>
              <a:spcPct val="0"/>
            </a:spcBef>
            <a:spcAft>
              <a:spcPct val="35000"/>
            </a:spcAft>
          </a:pPr>
          <a:r>
            <a:rPr lang="ar-DZ" sz="3600" kern="1200" dirty="0" smtClean="0">
              <a:latin typeface="Sakkal Majalla" panose="02000000000000000000" pitchFamily="2" charset="-78"/>
              <a:cs typeface="Sakkal Majalla" panose="02000000000000000000" pitchFamily="2" charset="-78"/>
            </a:rPr>
            <a:t>دعوى تثبيت الحجز </a:t>
          </a:r>
          <a:endParaRPr lang="fr-FR" sz="3600" kern="1200" dirty="0">
            <a:latin typeface="Sakkal Majalla" panose="02000000000000000000" pitchFamily="2" charset="-78"/>
            <a:cs typeface="Sakkal Majalla" panose="02000000000000000000" pitchFamily="2" charset="-78"/>
          </a:endParaRPr>
        </a:p>
      </dsp:txBody>
      <dsp:txXfrm>
        <a:off x="1691674" y="3781213"/>
        <a:ext cx="1893824" cy="1468120"/>
      </dsp:txXfrm>
    </dsp:sp>
    <dsp:sp modelId="{5208587B-3252-46BA-9E34-A3D998CB682A}">
      <dsp:nvSpPr>
        <dsp:cNvPr id="0" name=""/>
        <dsp:cNvSpPr/>
      </dsp:nvSpPr>
      <dsp:spPr>
        <a:xfrm>
          <a:off x="2897632" y="2294805"/>
          <a:ext cx="382016" cy="382016"/>
        </a:xfrm>
        <a:prstGeom prst="ellipse">
          <a:avLst/>
        </a:prstGeom>
        <a:solidFill>
          <a:schemeClr val="accent5">
            <a:hueOff val="10077129"/>
            <a:satOff val="-4709"/>
            <a:lumOff val="-5294"/>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F10C2E-3EF6-406B-945A-DFA83EAF97C3}">
      <dsp:nvSpPr>
        <dsp:cNvPr id="0" name=""/>
        <dsp:cNvSpPr/>
      </dsp:nvSpPr>
      <dsp:spPr>
        <a:xfrm>
          <a:off x="2986461" y="2485813"/>
          <a:ext cx="2155077" cy="27635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2422" tIns="0" rIns="0" bIns="0" numCol="1" spcCol="1270" anchor="t" anchorCtr="0">
          <a:noAutofit/>
        </a:bodyPr>
        <a:lstStyle/>
        <a:p>
          <a:pPr lvl="0" algn="ctr" defTabSz="1778000" rtl="1">
            <a:lnSpc>
              <a:spcPct val="100000"/>
            </a:lnSpc>
            <a:spcBef>
              <a:spcPct val="0"/>
            </a:spcBef>
            <a:spcAft>
              <a:spcPct val="35000"/>
            </a:spcAft>
          </a:pPr>
          <a:r>
            <a:rPr lang="ar-DZ" sz="4000" kern="1200" dirty="0" smtClean="0">
              <a:latin typeface="Sakkal Majalla" panose="02000000000000000000" pitchFamily="2" charset="-78"/>
              <a:cs typeface="Sakkal Majalla" panose="02000000000000000000" pitchFamily="2" charset="-78"/>
            </a:rPr>
            <a:t>الأجل: 15 يوم </a:t>
          </a:r>
          <a:endParaRPr lang="fr-FR" sz="4000" kern="1200" dirty="0">
            <a:latin typeface="Sakkal Majalla" panose="02000000000000000000" pitchFamily="2" charset="-78"/>
            <a:cs typeface="Sakkal Majalla" panose="02000000000000000000" pitchFamily="2" charset="-78"/>
          </a:endParaRPr>
        </a:p>
      </dsp:txBody>
      <dsp:txXfrm>
        <a:off x="2986461" y="2485813"/>
        <a:ext cx="2155077" cy="2763519"/>
      </dsp:txXfrm>
    </dsp:sp>
    <dsp:sp modelId="{EF2275B5-544E-4D1F-8675-53DA9AC2A7E9}">
      <dsp:nvSpPr>
        <dsp:cNvPr id="0" name=""/>
        <dsp:cNvSpPr/>
      </dsp:nvSpPr>
      <dsp:spPr>
        <a:xfrm>
          <a:off x="5140960" y="1454573"/>
          <a:ext cx="528320" cy="528320"/>
        </a:xfrm>
        <a:prstGeom prst="ellipse">
          <a:avLst/>
        </a:prstGeom>
        <a:solidFill>
          <a:schemeClr val="accent5">
            <a:hueOff val="20154258"/>
            <a:satOff val="-9417"/>
            <a:lumOff val="-10587"/>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B2D669-DFB6-4458-8366-143503EF5C6D}">
      <dsp:nvSpPr>
        <dsp:cNvPr id="0" name=""/>
        <dsp:cNvSpPr/>
      </dsp:nvSpPr>
      <dsp:spPr>
        <a:xfrm>
          <a:off x="5405120" y="1718733"/>
          <a:ext cx="1950720" cy="3530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946" tIns="0" rIns="0" bIns="0" numCol="1" spcCol="1270" anchor="t" anchorCtr="0">
          <a:noAutofit/>
        </a:bodyPr>
        <a:lstStyle/>
        <a:p>
          <a:pPr lvl="0" algn="ctr" defTabSz="1778000" rtl="1">
            <a:lnSpc>
              <a:spcPct val="90000"/>
            </a:lnSpc>
            <a:spcBef>
              <a:spcPct val="0"/>
            </a:spcBef>
            <a:spcAft>
              <a:spcPct val="35000"/>
            </a:spcAft>
          </a:pPr>
          <a:r>
            <a:rPr lang="ar-DZ" sz="4000" kern="1200" dirty="0" smtClean="0">
              <a:latin typeface="Sakkal Majalla" panose="02000000000000000000" pitchFamily="2" charset="-78"/>
              <a:cs typeface="Sakkal Majalla" panose="02000000000000000000" pitchFamily="2" charset="-78"/>
            </a:rPr>
            <a:t>قاضي الموضوع </a:t>
          </a:r>
          <a:endParaRPr lang="fr-FR" sz="4000" kern="1200" dirty="0">
            <a:latin typeface="Sakkal Majalla" panose="02000000000000000000" pitchFamily="2" charset="-78"/>
            <a:cs typeface="Sakkal Majalla" panose="02000000000000000000" pitchFamily="2" charset="-78"/>
          </a:endParaRPr>
        </a:p>
      </dsp:txBody>
      <dsp:txXfrm>
        <a:off x="5405120" y="1718733"/>
        <a:ext cx="1950720" cy="35306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4C71AA-7D47-4F3C-B04A-877491B7691A}">
      <dsp:nvSpPr>
        <dsp:cNvPr id="0" name=""/>
        <dsp:cNvSpPr/>
      </dsp:nvSpPr>
      <dsp:spPr>
        <a:xfrm>
          <a:off x="7947994" y="2508332"/>
          <a:ext cx="1891770" cy="945885"/>
        </a:xfrm>
        <a:prstGeom prst="roundRect">
          <a:avLst>
            <a:gd name="adj" fmla="val 10000"/>
          </a:avLst>
        </a:prstGeom>
        <a:solidFill>
          <a:schemeClr val="accent5">
            <a:shade val="6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ar-DZ" sz="2100" kern="1200" dirty="0" smtClean="0"/>
            <a:t>دعوى تثبيت الحجز التحفظي </a:t>
          </a:r>
          <a:endParaRPr lang="fr-FR" sz="2100" kern="1200" dirty="0"/>
        </a:p>
      </dsp:txBody>
      <dsp:txXfrm>
        <a:off x="7975698" y="2536036"/>
        <a:ext cx="1836362" cy="890477"/>
      </dsp:txXfrm>
    </dsp:sp>
    <dsp:sp modelId="{7DECBA50-D23A-4F5C-86E6-D0DF309BA396}">
      <dsp:nvSpPr>
        <dsp:cNvPr id="0" name=""/>
        <dsp:cNvSpPr/>
      </dsp:nvSpPr>
      <dsp:spPr>
        <a:xfrm rot="12942401">
          <a:off x="7103695" y="2693623"/>
          <a:ext cx="931889" cy="31420"/>
        </a:xfrm>
        <a:custGeom>
          <a:avLst/>
          <a:gdLst/>
          <a:ahLst/>
          <a:cxnLst/>
          <a:rect l="0" t="0" r="0" b="0"/>
          <a:pathLst>
            <a:path>
              <a:moveTo>
                <a:pt x="0" y="15710"/>
              </a:moveTo>
              <a:lnTo>
                <a:pt x="931889" y="15710"/>
              </a:lnTo>
            </a:path>
          </a:pathLst>
        </a:custGeom>
        <a:noFill/>
        <a:ln w="15875" cap="rnd" cmpd="sng" algn="ctr">
          <a:solidFill>
            <a:schemeClr val="accent5">
              <a:tint val="9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rot="10800000">
        <a:off x="7546343" y="2686036"/>
        <a:ext cx="46594" cy="46594"/>
      </dsp:txXfrm>
    </dsp:sp>
    <dsp:sp modelId="{803BA3E5-7ED5-4B1F-A816-05BFC865DAF3}">
      <dsp:nvSpPr>
        <dsp:cNvPr id="0" name=""/>
        <dsp:cNvSpPr/>
      </dsp:nvSpPr>
      <dsp:spPr>
        <a:xfrm>
          <a:off x="5299515" y="1964448"/>
          <a:ext cx="1891770" cy="945885"/>
        </a:xfrm>
        <a:prstGeom prst="roundRect">
          <a:avLst>
            <a:gd name="adj" fmla="val 10000"/>
          </a:avLst>
        </a:prstGeom>
        <a:solidFill>
          <a:schemeClr val="accent5">
            <a:shade val="8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ar-DZ" sz="2100" kern="1200" dirty="0" smtClean="0"/>
            <a:t>أمام قاضي الموضوع</a:t>
          </a:r>
          <a:endParaRPr lang="fr-FR" sz="2100" kern="1200" dirty="0"/>
        </a:p>
      </dsp:txBody>
      <dsp:txXfrm>
        <a:off x="5327219" y="1992152"/>
        <a:ext cx="1836362" cy="890477"/>
      </dsp:txXfrm>
    </dsp:sp>
    <dsp:sp modelId="{C60A2B94-FDE2-455A-93A4-98FECF2E156E}">
      <dsp:nvSpPr>
        <dsp:cNvPr id="0" name=""/>
        <dsp:cNvSpPr/>
      </dsp:nvSpPr>
      <dsp:spPr>
        <a:xfrm rot="12942401">
          <a:off x="4455216" y="2149738"/>
          <a:ext cx="931889" cy="31420"/>
        </a:xfrm>
        <a:custGeom>
          <a:avLst/>
          <a:gdLst/>
          <a:ahLst/>
          <a:cxnLst/>
          <a:rect l="0" t="0" r="0" b="0"/>
          <a:pathLst>
            <a:path>
              <a:moveTo>
                <a:pt x="0" y="15710"/>
              </a:moveTo>
              <a:lnTo>
                <a:pt x="931889" y="15710"/>
              </a:lnTo>
            </a:path>
          </a:pathLst>
        </a:custGeom>
        <a:noFill/>
        <a:ln w="15875" cap="rnd" cmpd="sng" algn="ctr">
          <a:solidFill>
            <a:schemeClr val="accent5">
              <a:tint val="7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rot="10800000">
        <a:off x="4897863" y="2142152"/>
        <a:ext cx="46594" cy="46594"/>
      </dsp:txXfrm>
    </dsp:sp>
    <dsp:sp modelId="{4FBC8EB0-4B78-4B91-8C57-C4A6497DEE7E}">
      <dsp:nvSpPr>
        <dsp:cNvPr id="0" name=""/>
        <dsp:cNvSpPr/>
      </dsp:nvSpPr>
      <dsp:spPr>
        <a:xfrm>
          <a:off x="2651035" y="1420564"/>
          <a:ext cx="1891770" cy="945885"/>
        </a:xfrm>
        <a:prstGeom prst="roundRect">
          <a:avLst>
            <a:gd name="adj" fmla="val 10000"/>
          </a:avLst>
        </a:prstGeom>
        <a:solidFill>
          <a:schemeClr val="accent5">
            <a:tint val="99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ar-DZ" sz="2100" kern="1200" dirty="0" smtClean="0"/>
            <a:t>إثبات الدين</a:t>
          </a:r>
          <a:endParaRPr lang="fr-FR" sz="2100" kern="1200" dirty="0"/>
        </a:p>
      </dsp:txBody>
      <dsp:txXfrm>
        <a:off x="2678739" y="1448268"/>
        <a:ext cx="1836362" cy="890477"/>
      </dsp:txXfrm>
    </dsp:sp>
    <dsp:sp modelId="{3620DD1B-E74B-4394-B5D4-2EA19E1BD230}">
      <dsp:nvSpPr>
        <dsp:cNvPr id="0" name=""/>
        <dsp:cNvSpPr/>
      </dsp:nvSpPr>
      <dsp:spPr>
        <a:xfrm rot="10800000">
          <a:off x="1894327" y="1877796"/>
          <a:ext cx="756708" cy="31420"/>
        </a:xfrm>
        <a:custGeom>
          <a:avLst/>
          <a:gdLst/>
          <a:ahLst/>
          <a:cxnLst/>
          <a:rect l="0" t="0" r="0" b="0"/>
          <a:pathLst>
            <a:path>
              <a:moveTo>
                <a:pt x="0" y="15710"/>
              </a:moveTo>
              <a:lnTo>
                <a:pt x="756708" y="15710"/>
              </a:lnTo>
            </a:path>
          </a:pathLst>
        </a:custGeom>
        <a:noFill/>
        <a:ln w="15875" cap="rnd" cmpd="sng" algn="ctr">
          <a:solidFill>
            <a:schemeClr val="accent5">
              <a:tint val="5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rot="10800000">
        <a:off x="2253763" y="1874589"/>
        <a:ext cx="37835" cy="37835"/>
      </dsp:txXfrm>
    </dsp:sp>
    <dsp:sp modelId="{2C8B0045-EC46-4319-976F-6536662E53DC}">
      <dsp:nvSpPr>
        <dsp:cNvPr id="0" name=""/>
        <dsp:cNvSpPr/>
      </dsp:nvSpPr>
      <dsp:spPr>
        <a:xfrm>
          <a:off x="2556" y="1420564"/>
          <a:ext cx="1891770" cy="945885"/>
        </a:xfrm>
        <a:prstGeom prst="roundRect">
          <a:avLst>
            <a:gd name="adj" fmla="val 10000"/>
          </a:avLst>
        </a:prstGeom>
        <a:solidFill>
          <a:schemeClr val="accent5">
            <a:tint val="7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ar-DZ" sz="2100" kern="1200" dirty="0" smtClean="0"/>
            <a:t>تثبيت الحجز التحفظي </a:t>
          </a:r>
          <a:endParaRPr lang="fr-FR" sz="2100" kern="1200" dirty="0"/>
        </a:p>
      </dsp:txBody>
      <dsp:txXfrm>
        <a:off x="30260" y="1448268"/>
        <a:ext cx="1836362" cy="890477"/>
      </dsp:txXfrm>
    </dsp:sp>
    <dsp:sp modelId="{16C70F8B-AFE7-4EFA-B46C-BC10B413907E}">
      <dsp:nvSpPr>
        <dsp:cNvPr id="0" name=""/>
        <dsp:cNvSpPr/>
      </dsp:nvSpPr>
      <dsp:spPr>
        <a:xfrm rot="8657599">
          <a:off x="4455216" y="2693623"/>
          <a:ext cx="931889" cy="31420"/>
        </a:xfrm>
        <a:custGeom>
          <a:avLst/>
          <a:gdLst/>
          <a:ahLst/>
          <a:cxnLst/>
          <a:rect l="0" t="0" r="0" b="0"/>
          <a:pathLst>
            <a:path>
              <a:moveTo>
                <a:pt x="0" y="15710"/>
              </a:moveTo>
              <a:lnTo>
                <a:pt x="931889" y="15710"/>
              </a:lnTo>
            </a:path>
          </a:pathLst>
        </a:custGeom>
        <a:noFill/>
        <a:ln w="15875" cap="rnd" cmpd="sng" algn="ctr">
          <a:solidFill>
            <a:schemeClr val="accent5">
              <a:tint val="7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rot="10800000">
        <a:off x="4897863" y="2686036"/>
        <a:ext cx="46594" cy="46594"/>
      </dsp:txXfrm>
    </dsp:sp>
    <dsp:sp modelId="{10DE9F66-593F-4F58-9029-2E4C7CC70AC0}">
      <dsp:nvSpPr>
        <dsp:cNvPr id="0" name=""/>
        <dsp:cNvSpPr/>
      </dsp:nvSpPr>
      <dsp:spPr>
        <a:xfrm>
          <a:off x="2651035" y="2508332"/>
          <a:ext cx="1891770" cy="945885"/>
        </a:xfrm>
        <a:prstGeom prst="roundRect">
          <a:avLst>
            <a:gd name="adj" fmla="val 10000"/>
          </a:avLst>
        </a:prstGeom>
        <a:solidFill>
          <a:schemeClr val="accent5">
            <a:tint val="99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ar-DZ" sz="2100" kern="1200" dirty="0" smtClean="0"/>
            <a:t>عدم اثبات الدين </a:t>
          </a:r>
          <a:endParaRPr lang="fr-FR" sz="2100" kern="1200" dirty="0"/>
        </a:p>
      </dsp:txBody>
      <dsp:txXfrm>
        <a:off x="2678739" y="2536036"/>
        <a:ext cx="1836362" cy="890477"/>
      </dsp:txXfrm>
    </dsp:sp>
    <dsp:sp modelId="{B9B9EEE1-57EA-4091-BE5E-9C908167DE8F}">
      <dsp:nvSpPr>
        <dsp:cNvPr id="0" name=""/>
        <dsp:cNvSpPr/>
      </dsp:nvSpPr>
      <dsp:spPr>
        <a:xfrm rot="10800000">
          <a:off x="1894327" y="2965565"/>
          <a:ext cx="756708" cy="31420"/>
        </a:xfrm>
        <a:custGeom>
          <a:avLst/>
          <a:gdLst/>
          <a:ahLst/>
          <a:cxnLst/>
          <a:rect l="0" t="0" r="0" b="0"/>
          <a:pathLst>
            <a:path>
              <a:moveTo>
                <a:pt x="0" y="15710"/>
              </a:moveTo>
              <a:lnTo>
                <a:pt x="756708" y="15710"/>
              </a:lnTo>
            </a:path>
          </a:pathLst>
        </a:custGeom>
        <a:noFill/>
        <a:ln w="15875" cap="rnd" cmpd="sng" algn="ctr">
          <a:solidFill>
            <a:schemeClr val="accent5">
              <a:tint val="5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rot="10800000">
        <a:off x="2253763" y="2962357"/>
        <a:ext cx="37835" cy="37835"/>
      </dsp:txXfrm>
    </dsp:sp>
    <dsp:sp modelId="{779DE1CD-87C2-4ABB-8DDC-7C7A434C0EC0}">
      <dsp:nvSpPr>
        <dsp:cNvPr id="0" name=""/>
        <dsp:cNvSpPr/>
      </dsp:nvSpPr>
      <dsp:spPr>
        <a:xfrm>
          <a:off x="2556" y="2508332"/>
          <a:ext cx="1891770" cy="945885"/>
        </a:xfrm>
        <a:prstGeom prst="roundRect">
          <a:avLst>
            <a:gd name="adj" fmla="val 10000"/>
          </a:avLst>
        </a:prstGeom>
        <a:solidFill>
          <a:schemeClr val="accent5">
            <a:tint val="7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ar-DZ" sz="2100" kern="1200" dirty="0" smtClean="0"/>
            <a:t>رفع الحجز التحفظي وجوبا </a:t>
          </a:r>
          <a:endParaRPr lang="fr-FR" sz="2100" kern="1200" dirty="0"/>
        </a:p>
      </dsp:txBody>
      <dsp:txXfrm>
        <a:off x="30260" y="2536036"/>
        <a:ext cx="1836362" cy="890477"/>
      </dsp:txXfrm>
    </dsp:sp>
    <dsp:sp modelId="{4844AB6E-C5FF-45F8-9759-FFD5B82054A1}">
      <dsp:nvSpPr>
        <dsp:cNvPr id="0" name=""/>
        <dsp:cNvSpPr/>
      </dsp:nvSpPr>
      <dsp:spPr>
        <a:xfrm rot="8657599">
          <a:off x="7103695" y="3237507"/>
          <a:ext cx="931889" cy="31420"/>
        </a:xfrm>
        <a:custGeom>
          <a:avLst/>
          <a:gdLst/>
          <a:ahLst/>
          <a:cxnLst/>
          <a:rect l="0" t="0" r="0" b="0"/>
          <a:pathLst>
            <a:path>
              <a:moveTo>
                <a:pt x="0" y="15710"/>
              </a:moveTo>
              <a:lnTo>
                <a:pt x="931889" y="15710"/>
              </a:lnTo>
            </a:path>
          </a:pathLst>
        </a:custGeom>
        <a:noFill/>
        <a:ln w="15875" cap="rnd" cmpd="sng" algn="ctr">
          <a:solidFill>
            <a:schemeClr val="accent5">
              <a:tint val="9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rot="10800000">
        <a:off x="7546343" y="3229920"/>
        <a:ext cx="46594" cy="46594"/>
      </dsp:txXfrm>
    </dsp:sp>
    <dsp:sp modelId="{196CCB60-6782-40C7-8D3B-9ACE75BA631B}">
      <dsp:nvSpPr>
        <dsp:cNvPr id="0" name=""/>
        <dsp:cNvSpPr/>
      </dsp:nvSpPr>
      <dsp:spPr>
        <a:xfrm>
          <a:off x="5299515" y="3052216"/>
          <a:ext cx="1891770" cy="945885"/>
        </a:xfrm>
        <a:prstGeom prst="roundRect">
          <a:avLst>
            <a:gd name="adj" fmla="val 10000"/>
          </a:avLst>
        </a:prstGeom>
        <a:solidFill>
          <a:schemeClr val="accent5">
            <a:shade val="8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ar-DZ" sz="2100" kern="1200" dirty="0" smtClean="0"/>
            <a:t>الاجل:15 يوم </a:t>
          </a:r>
          <a:endParaRPr lang="fr-FR" sz="2100" kern="1200" dirty="0"/>
        </a:p>
      </dsp:txBody>
      <dsp:txXfrm>
        <a:off x="5327219" y="3079920"/>
        <a:ext cx="1836362" cy="89047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4.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5.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7.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8.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9/3/layout/DescendingProcess">
  <dgm:title val=""/>
  <dgm:desc val=""/>
  <dgm:catLst>
    <dgm:cat type="process" pri="23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clrData>
  <dgm:layoutNode name="Name0">
    <dgm:varLst>
      <dgm:chMax val="7"/>
      <dgm:chPref val="5"/>
    </dgm:varLst>
    <dgm:alg type="composite">
      <dgm:param type="ar" val="1.1"/>
    </dgm:alg>
    <dgm:shape xmlns:r="http://schemas.openxmlformats.org/officeDocument/2006/relationships" r:blip="">
      <dgm:adjLst/>
    </dgm:shape>
    <dgm:choose name="Name1">
      <dgm:if name="Name2" axis="ch" ptType="node" func="cnt" op="equ" val="1">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Lst>
      </dgm:if>
      <dgm:if name="Name3" axis="ch" ptType="node" func="cnt" op="equ" val="2">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
          <dgm:constr type="b" for="ch" forName="txNode2" refType="h"/>
          <dgm:constr type="r" for="ch" forName="txNode2" refType="w"/>
          <dgm:constr type="h" for="ch" forName="txNode2" refType="h" fact="0.16"/>
        </dgm:constrLst>
      </dgm:if>
      <dgm:if name="Name4" axis="ch" ptType="node" func="cnt" op="equ" val="3">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6"/>
          <dgm:constr type="ctrY" for="ch" forName="txNode2" refType="h" fact="0.3992"/>
          <dgm:constr type="r" for="ch" forName="txNode2" refType="w"/>
          <dgm:constr type="h" for="ch" forName="txNode2" refType="h" fact="0.16"/>
          <dgm:constr type="l" for="ch" forName="txNode3" refType="w" fact="0.5"/>
          <dgm:constr type="b" for="ch" forName="txNode3" refType="h"/>
          <dgm:constr type="r" for="ch" forName="txNode3" refType="w"/>
          <dgm:constr type="h" for="ch" forName="txNode3" refType="h" fact="0.16"/>
          <dgm:constr type="ctrX" for="ch" forName="dotNode2" refType="w" fact="0.4782"/>
          <dgm:constr type="ctrY" for="ch" forName="dotNode2" refType="h" fact="0.3992"/>
          <dgm:constr type="h" for="ch" forName="dotNode2" refType="h" fact="0.0218"/>
          <dgm:constr type="w" for="ch" forName="dotNode2" refType="h" refFor="ch" refForName="dotNode2"/>
        </dgm:constrLst>
      </dgm:if>
      <dgm:if name="Name5" axis="ch" ptType="node" func="cnt" op="equ" val="4">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9"/>
          <dgm:constr type="ctrY" for="ch" forName="txNode2" refType="h" fact="0.3153"/>
          <dgm:constr type="r" for="ch" forName="txNode2" refType="w"/>
          <dgm:constr type="h" for="ch" forName="txNode2" refType="h" fact="0.16"/>
          <dgm:constr type="l" for="ch" forName="txNode3" refType="w" fact="0"/>
          <dgm:constr type="ctrY" for="ch" forName="txNode3" refType="h" fact="0.5004"/>
          <dgm:constr type="r" for="ch" forName="txNode3" refType="w" fact="0.5"/>
          <dgm:constr type="h" for="ch" forName="txNode3" refType="h" fact="0.16"/>
          <dgm:constr type="l" for="ch" forName="txNode4" refType="w" fact="0.5"/>
          <dgm:constr type="b" for="ch" forName="txNode4" refType="h"/>
          <dgm:constr type="r" for="ch" forName="txNode4" refType="w"/>
          <dgm:constr type="h" for="ch" forName="txNode4" refType="h" fact="0.16"/>
          <dgm:constr type="ctrX" for="ch" forName="dotNode2" refType="w" fact="0.39"/>
          <dgm:constr type="ctrY" for="ch" forName="dotNode2" refType="h" fact="0.3153"/>
          <dgm:constr type="h" for="ch" forName="dotNode2" refType="h" fact="0.0218"/>
          <dgm:constr type="w" for="ch" forName="dotNode2" refType="h" refFor="ch" refForName="dotNode2"/>
          <dgm:constr type="ctrX" for="ch" forName="dotNode3" refType="w" fact="0.5626"/>
          <dgm:constr type="ctrY" for="ch" forName="dotNode3" refType="h" fact="0.5004"/>
          <dgm:constr type="h" for="ch" forName="dotNode3" refType="h" fact="0.0218"/>
          <dgm:constr type="w" for="ch" forName="dotNode3" refType="h" refFor="ch" refForName="dotNode3"/>
        </dgm:constrLst>
      </dgm:if>
      <dgm:if name="Name6" axis="ch" ptType="node" func="cnt" op="equ" val="5">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6"/>
          <dgm:constr type="ctrY" for="ch" forName="txNode2" refType="h" fact="0.2885"/>
          <dgm:constr type="r" for="ch" forName="txNode2" refType="w"/>
          <dgm:constr type="h" for="ch" forName="txNode2" refType="h" fact="0.16"/>
          <dgm:constr type="l" for="ch" forName="txNode3" refType="w" fact="0"/>
          <dgm:constr type="ctrY" for="ch" forName="txNode3" refType="h" fact="0.4089"/>
          <dgm:constr type="r" for="ch" forName="txNode3" refType="w" fact="0.43"/>
          <dgm:constr type="h" for="ch" forName="txNode3" refType="h" fact="0.16"/>
          <dgm:constr type="l" for="ch" forName="txNode4" refType="w" fact="0.67"/>
          <dgm:constr type="ctrY" for="ch" forName="txNode4" refType="h" fact="0.5497"/>
          <dgm:constr type="r" for="ch" forName="txNode4" refType="w"/>
          <dgm:constr type="h" for="ch" forName="txNode4" refType="h" fact="0.16"/>
          <dgm:constr type="l" for="ch" forName="txNode5" refType="w" fact="0.5"/>
          <dgm:constr type="b" for="ch" forName="txNode5" refType="h"/>
          <dgm:constr type="r" for="ch" forName="txNode5" refType="w"/>
          <dgm:constr type="h" for="ch" forName="txNode5" refType="h" fact="0.16"/>
          <dgm:constr type="ctrX" for="ch" forName="dotNode2" refType="w" fact="0.3565"/>
          <dgm:constr type="ctrY" for="ch" forName="dotNode2" refType="h" fact="0.2885"/>
          <dgm:constr type="h" for="ch" forName="dotNode2" refType="h" fact="0.0218"/>
          <dgm:constr type="w" for="ch" forName="dotNode2" refType="h" refFor="ch" refForName="dotNode2"/>
          <dgm:constr type="ctrX" for="ch" forName="dotNode3" refType="w" fact="0.4922"/>
          <dgm:constr type="ctrY" for="ch" forName="dotNode3" refType="h" fact="0.4089"/>
          <dgm:constr type="h" for="ch" forName="dotNode3" refType="h" fact="0.0218"/>
          <dgm:constr type="w" for="ch" forName="dotNode3" refType="h" refFor="ch" refForName="dotNode3"/>
          <dgm:constr type="ctrX" for="ch" forName="dotNode4" refType="w" fact="0.5939"/>
          <dgm:constr type="ctrY" for="ch" forName="dotNode4" refType="h" fact="0.5497"/>
          <dgm:constr type="h" for="ch" forName="dotNode4" refType="h" fact="0.0218"/>
          <dgm:constr type="w" for="ch" forName="dotNode4" refType="h" refFor="ch" refForName="dotNode4"/>
        </dgm:constrLst>
      </dgm:if>
      <dgm:if name="Name7" axis="ch" ptType="node" func="cnt" op="equ" val="6">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5"/>
          <dgm:constr type="ctrY" for="ch" forName="txNode2" refType="h" fact="0.2693"/>
          <dgm:constr type="r" for="ch" forName="txNode2" refType="w"/>
          <dgm:constr type="h" for="ch" forName="txNode2" refType="h" fact="0.16"/>
          <dgm:constr type="l" for="ch" forName="txNode3" refType="w" fact="0"/>
          <dgm:constr type="ctrY" for="ch" forName="txNode3" refType="h" fact="0.3638"/>
          <dgm:constr type="r" for="ch" forName="txNode3" refType="w" fact="0.37"/>
          <dgm:constr type="h" for="ch" forName="txNode3" refType="h" fact="0.16"/>
          <dgm:constr type="l" for="ch" forName="txNode4" refType="w" fact="0.63"/>
          <dgm:constr type="ctrY" for="ch" forName="txNode4" refType="h" fact="0.4744"/>
          <dgm:constr type="r" for="ch" forName="txNode4" refType="w"/>
          <dgm:constr type="h" for="ch" forName="txNode4" refType="h" fact="0.16"/>
          <dgm:constr type="l" for="ch" forName="txNode5" refType="w" fact="0"/>
          <dgm:constr type="ctrY" for="ch" forName="txNode5" refType="h" fact="0.5961"/>
          <dgm:constr type="r" for="ch" forName="txNode5" refType="w" fact="0.55"/>
          <dgm:constr type="h" for="ch" forName="txNode5" refType="h" fact="0.16"/>
          <dgm:constr type="l" for="ch" forName="txNode6" refType="w" fact="0.5"/>
          <dgm:constr type="b" for="ch" forName="txNode6" refType="h"/>
          <dgm:constr type="r" for="ch" forName="txNode6" refType="w"/>
          <dgm:constr type="h" for="ch" forName="txNode6"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419"/>
          <dgm:constr type="ctrY" for="ch" forName="dotNode3" refType="h" fact="0.3638"/>
          <dgm:constr type="h" for="ch" forName="dotNode3" refType="h" fact="0.0218"/>
          <dgm:constr type="w" for="ch" forName="dotNode3" refType="h" refFor="ch" refForName="dotNode3"/>
          <dgm:constr type="ctrX" for="ch" forName="dotNode4" refType="w" fact="0.5425"/>
          <dgm:constr type="ctrY" for="ch" forName="dotNode4" refType="h" fact="0.4744"/>
          <dgm:constr type="h" for="ch" forName="dotNode4" refType="h" fact="0.0218"/>
          <dgm:constr type="w" for="ch" forName="dotNode4" refType="h" refFor="ch" refForName="dotNode4"/>
          <dgm:constr type="ctrX" for="ch" forName="dotNode5" refType="w" fact="0.6153"/>
          <dgm:constr type="ctrY" for="ch" forName="dotNode5" refType="h" fact="0.5961"/>
          <dgm:constr type="h" for="ch" forName="dotNode5" refType="h" fact="0.0218"/>
          <dgm:constr type="w" for="ch" forName="dotNode5" refType="h" refFor="ch" refForName="dotNode5"/>
        </dgm:constrLst>
      </dgm:if>
      <dgm:else name="Name8">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4"/>
          <dgm:constr type="ctrY" for="ch" forName="txNode2" refType="h" fact="0.2693"/>
          <dgm:constr type="r" for="ch" forName="txNode2" refType="w"/>
          <dgm:constr type="h" for="ch" forName="txNode2" refType="h" fact="0.16"/>
          <dgm:constr type="l" for="ch" forName="txNode3" refType="w" fact="0"/>
          <dgm:constr type="ctrY" for="ch" forName="txNode3" refType="h" fact="0.3424"/>
          <dgm:constr type="r" for="ch" forName="txNode3" refType="w" fact="0.33"/>
          <dgm:constr type="h" for="ch" forName="txNode3" refType="h" fact="0.16"/>
          <dgm:constr type="l" for="ch" forName="txNode4" refType="w" fact="0.61"/>
          <dgm:constr type="ctrY" for="ch" forName="txNode4" refType="h" fact="0.4276"/>
          <dgm:constr type="r" for="ch" forName="txNode4" refType="w"/>
          <dgm:constr type="h" for="ch" forName="txNode4" refType="h" fact="0.16"/>
          <dgm:constr type="l" for="ch" forName="txNode5" refType="w" fact="0"/>
          <dgm:constr type="ctrY" for="ch" forName="txNode5" refType="h" fact="0.5218"/>
          <dgm:constr type="r" for="ch" forName="txNode5" refType="w" fact="0.5"/>
          <dgm:constr type="h" for="ch" forName="txNode5" refType="h" fact="0.16"/>
          <dgm:constr type="l" for="ch" forName="txNode6" refType="w" fact="0.71"/>
          <dgm:constr type="ctrY" for="ch" forName="txNode6" refType="h" fact="0.6179"/>
          <dgm:constr type="r" for="ch" forName="txNode6" refType="w"/>
          <dgm:constr type="h" for="ch" forName="txNode6" refType="h" fact="0.16"/>
          <dgm:constr type="l" for="ch" forName="txNode7" refType="w" fact="0.5"/>
          <dgm:constr type="b" for="ch" forName="txNode7" refType="h"/>
          <dgm:constr type="r" for="ch" forName="txNode7" refType="w"/>
          <dgm:constr type="h" for="ch" forName="txNode7"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25"/>
          <dgm:constr type="ctrY" for="ch" forName="dotNode3" refType="h" fact="0.3424"/>
          <dgm:constr type="h" for="ch" forName="dotNode3" refType="h" fact="0.0218"/>
          <dgm:constr type="w" for="ch" forName="dotNode3" refType="h" refFor="ch" refForName="dotNode3"/>
          <dgm:constr type="ctrX" for="ch" forName="dotNode4" refType="w" fact="0.505"/>
          <dgm:constr type="ctrY" for="ch" forName="dotNode4" refType="h" fact="0.4276"/>
          <dgm:constr type="h" for="ch" forName="dotNode4" refType="h" fact="0.0218"/>
          <dgm:constr type="w" for="ch" forName="dotNode4" refType="h" refFor="ch" refForName="dotNode4"/>
          <dgm:constr type="ctrX" for="ch" forName="dotNode5" refType="w" fact="0.5742"/>
          <dgm:constr type="ctrY" for="ch" forName="dotNode5" refType="h" fact="0.5218"/>
          <dgm:constr type="h" for="ch" forName="dotNode5" refType="h" fact="0.0218"/>
          <dgm:constr type="w" for="ch" forName="dotNode5" refType="h" refFor="ch" refForName="dotNode5"/>
          <dgm:constr type="ctrX" for="ch" forName="dotNode6" refType="w" fact="0.63"/>
          <dgm:constr type="ctrY" for="ch" forName="dotNode6" refType="h" fact="0.6179"/>
          <dgm:constr type="h" for="ch" forName="dotNode6" refType="h" fact="0.0218"/>
          <dgm:constr type="w" for="ch" forName="dotNode6" refType="h" refFor="ch" refForName="dotNode6"/>
        </dgm:constrLst>
      </dgm:else>
    </dgm:choose>
    <dgm:forEach name="Name9" axis="self" ptType="parTrans">
      <dgm:forEach name="Name10" axis="self" ptType="sibTrans" st="2">
        <dgm:forEach name="dotRepeat" axis="self">
          <dgm:layoutNode name="dotRepeatNode" styleLbl="fgShp">
            <dgm:alg type="sp"/>
            <dgm:shape xmlns:r="http://schemas.openxmlformats.org/officeDocument/2006/relationships" type="ellipse" r:blip="">
              <dgm:adjLst/>
            </dgm:shape>
            <dgm:presOf axis="self"/>
          </dgm:layoutNode>
        </dgm:forEach>
      </dgm:forEach>
    </dgm:forEach>
    <dgm:choose name="Name11">
      <dgm:if name="Name12" axis="ch" ptType="node" func="cnt" op="gte" val="1">
        <dgm:layoutNode name="arrowNode" styleLbl="node1">
          <dgm:alg type="sp"/>
          <dgm:shape xmlns:r="http://schemas.openxmlformats.org/officeDocument/2006/relationships" rot="73.2729" type="swooshArrow" r:blip="">
            <dgm:adjLst>
              <dgm:adj idx="1" val="0.1631"/>
              <dgm:adj idx="2" val="0.3137"/>
            </dgm:adjLst>
          </dgm:shape>
          <dgm:presOf/>
        </dgm:layoutNode>
      </dgm:if>
      <dgm:else name="Name13"/>
    </dgm:choose>
    <dgm:forEach name="Name14" axis="ch" ptType="node" cnt="1">
      <dgm:layoutNode name="txNode1" styleLbl="revTx">
        <dgm:varLst>
          <dgm:bulletEnabled val="1"/>
        </dgm:varLst>
        <dgm:alg type="tx">
          <dgm:param type="txAnchorVert" val="b"/>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5" axis="ch" ptType="node" st="2" cnt="1">
      <dgm:layoutNode name="txNode2" styleLbl="revTx">
        <dgm:varLst>
          <dgm:bulletEnabled val="1"/>
        </dgm:varLst>
        <dgm:choose name="Name16">
          <dgm:if name="Name17" axis="self" ptType="node" func="revPos" op="equ" val="1">
            <dgm:alg type="tx">
              <dgm:param type="txAnchorVert" val="t"/>
            </dgm:alg>
          </dgm:if>
          <dgm:if name="Name18" axis="self" ptType="node" func="posOdd" op="equ" val="1">
            <dgm:alg type="tx">
              <dgm:param type="parTxLTRAlign" val="r"/>
              <dgm:param type="parTxRTLAlign" val="r"/>
            </dgm:alg>
          </dgm:if>
          <dgm:else name="Name1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0">
        <dgm:if name="Name21" axis="par ch" ptType="all node" func="cnt" op="neq" val="2">
          <dgm:forEach name="Name22" axis="follow" ptType="sibTrans" cnt="1">
            <dgm:layoutNode name="dotNode2">
              <dgm:alg type="sp"/>
              <dgm:shape xmlns:r="http://schemas.openxmlformats.org/officeDocument/2006/relationships" r:blip="">
                <dgm:adjLst/>
              </dgm:shape>
              <dgm:presOf/>
              <dgm:forEach name="Name23" ref="dotRepeat"/>
            </dgm:layoutNode>
          </dgm:forEach>
        </dgm:if>
        <dgm:else name="Name24"/>
      </dgm:choose>
    </dgm:forEach>
    <dgm:forEach name="Name25" axis="ch" ptType="node" st="3" cnt="1">
      <dgm:layoutNode name="txNode3" styleLbl="revTx">
        <dgm:varLst>
          <dgm:bulletEnabled val="1"/>
        </dgm:varLst>
        <dgm:choose name="Name26">
          <dgm:if name="Name27" axis="self" ptType="node" func="revPos" op="equ" val="1">
            <dgm:alg type="tx">
              <dgm:param type="txAnchorVert" val="t"/>
            </dgm:alg>
          </dgm:if>
          <dgm:if name="Name28" axis="self" ptType="node" func="posOdd" op="equ" val="1">
            <dgm:alg type="tx">
              <dgm:param type="parTxLTRAlign" val="r"/>
              <dgm:param type="parTxRTLAlign" val="r"/>
            </dgm:alg>
          </dgm:if>
          <dgm:else name="Name2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30">
        <dgm:if name="Name31" axis="par ch" ptType="all node" func="cnt" op="neq" val="3">
          <dgm:forEach name="Name32" axis="follow" ptType="sibTrans" cnt="1">
            <dgm:layoutNode name="dotNode3">
              <dgm:alg type="sp"/>
              <dgm:shape xmlns:r="http://schemas.openxmlformats.org/officeDocument/2006/relationships" r:blip="">
                <dgm:adjLst/>
              </dgm:shape>
              <dgm:presOf/>
              <dgm:forEach name="Name33" ref="dotRepeat"/>
            </dgm:layoutNode>
          </dgm:forEach>
        </dgm:if>
        <dgm:else name="Name34"/>
      </dgm:choose>
    </dgm:forEach>
    <dgm:forEach name="Name35" axis="ch" ptType="node" st="4" cnt="1">
      <dgm:layoutNode name="txNode4" styleLbl="revTx">
        <dgm:varLst>
          <dgm:bulletEnabled val="1"/>
        </dgm:varLst>
        <dgm:choose name="Name36">
          <dgm:if name="Name37" axis="self" ptType="node" func="revPos" op="equ" val="1">
            <dgm:alg type="tx">
              <dgm:param type="txAnchorVert" val="t"/>
            </dgm:alg>
          </dgm:if>
          <dgm:if name="Name38" axis="self" ptType="node" func="posOdd" op="equ" val="1">
            <dgm:alg type="tx">
              <dgm:param type="parTxLTRAlign" val="r"/>
              <dgm:param type="parTxRTLAlign" val="r"/>
            </dgm:alg>
          </dgm:if>
          <dgm:else name="Name3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40">
        <dgm:if name="Name41" axis="par ch" ptType="all node" func="cnt" op="neq" val="4">
          <dgm:forEach name="Name42" axis="follow" ptType="sibTrans" cnt="1">
            <dgm:layoutNode name="dotNode4">
              <dgm:alg type="sp"/>
              <dgm:shape xmlns:r="http://schemas.openxmlformats.org/officeDocument/2006/relationships" r:blip="">
                <dgm:adjLst/>
              </dgm:shape>
              <dgm:presOf/>
              <dgm:forEach name="Name43" ref="dotRepeat"/>
            </dgm:layoutNode>
          </dgm:forEach>
        </dgm:if>
        <dgm:else name="Name44"/>
      </dgm:choose>
    </dgm:forEach>
    <dgm:forEach name="Name45" axis="ch" ptType="node" st="5" cnt="1">
      <dgm:layoutNode name="txNode5" styleLbl="revTx">
        <dgm:varLst>
          <dgm:bulletEnabled val="1"/>
        </dgm:varLst>
        <dgm:choose name="Name46">
          <dgm:if name="Name47" axis="self" ptType="node" func="revPos" op="equ" val="1">
            <dgm:alg type="tx">
              <dgm:param type="txAnchorVert" val="t"/>
            </dgm:alg>
          </dgm:if>
          <dgm:if name="Name48" axis="self" ptType="node" func="posOdd" op="equ" val="1">
            <dgm:alg type="tx">
              <dgm:param type="parTxLTRAlign" val="r"/>
              <dgm:param type="parTxRTLAlign" val="r"/>
            </dgm:alg>
          </dgm:if>
          <dgm:else name="Name4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50">
        <dgm:if name="Name51" axis="par ch" ptType="all node" func="cnt" op="neq" val="5">
          <dgm:forEach name="Name52" axis="follow" ptType="sibTrans" cnt="1">
            <dgm:layoutNode name="dotNode5">
              <dgm:alg type="sp"/>
              <dgm:shape xmlns:r="http://schemas.openxmlformats.org/officeDocument/2006/relationships" r:blip="">
                <dgm:adjLst/>
              </dgm:shape>
              <dgm:presOf/>
              <dgm:forEach name="Name53" ref="dotRepeat"/>
            </dgm:layoutNode>
          </dgm:forEach>
        </dgm:if>
        <dgm:else name="Name54"/>
      </dgm:choose>
    </dgm:forEach>
    <dgm:forEach name="Name55" axis="ch" ptType="node" st="6" cnt="1">
      <dgm:layoutNode name="txNode6" styleLbl="revTx">
        <dgm:varLst>
          <dgm:bulletEnabled val="1"/>
        </dgm:varLst>
        <dgm:choose name="Name56">
          <dgm:if name="Name57" axis="self" ptType="node" func="revPos" op="equ" val="1">
            <dgm:alg type="tx">
              <dgm:param type="txAnchorVert" val="t"/>
            </dgm:alg>
          </dgm:if>
          <dgm:if name="Name58" axis="self" ptType="node" func="posOdd" op="equ" val="1">
            <dgm:alg type="tx">
              <dgm:param type="parTxLTRAlign" val="r"/>
              <dgm:param type="parTxRTLAlign" val="r"/>
            </dgm:alg>
          </dgm:if>
          <dgm:else name="Name5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60">
        <dgm:if name="Name61" axis="par ch" ptType="all node" func="cnt" op="neq" val="6">
          <dgm:forEach name="Name62" axis="follow" ptType="sibTrans" cnt="1">
            <dgm:layoutNode name="dotNode6">
              <dgm:alg type="sp"/>
              <dgm:shape xmlns:r="http://schemas.openxmlformats.org/officeDocument/2006/relationships" r:blip="">
                <dgm:adjLst/>
              </dgm:shape>
              <dgm:presOf/>
              <dgm:forEach name="Name63" ref="dotRepeat"/>
            </dgm:layoutNode>
          </dgm:forEach>
        </dgm:if>
        <dgm:else name="Name64"/>
      </dgm:choose>
    </dgm:forEach>
    <dgm:forEach name="Name65" axis="ch" ptType="node" st="7" cnt="1">
      <dgm:layoutNode name="txNode7" styleLbl="revTx">
        <dgm:varLst>
          <dgm:bulletEnabled val="1"/>
        </dgm:varLst>
        <dgm:alg type="tx">
          <dgm:param type="txAnchorVert" val="t"/>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fr-FR"/>
              <a:t>Modifiez le style du titre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fr-FR"/>
              <a:t>Modifiez le style du titre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fr-FR"/>
              <a:t>Modifiez le style du titre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fr-FR"/>
              <a:t>Modifiez le style du titre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fr-FR"/>
              <a:t>Modifiez le style du titre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fr-FR"/>
              <a:t>Modifiez le style du titre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12/6/2025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2.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E:\Basmallah-940x1075.png">
            <a:extLst>
              <a:ext uri="{FF2B5EF4-FFF2-40B4-BE49-F238E27FC236}">
                <a16:creationId xmlns="" xmlns:a16="http://schemas.microsoft.com/office/drawing/2014/main" id="{2FA3A2A6-0635-4B2D-A724-97FF73BD61E0}"/>
              </a:ext>
            </a:extLst>
          </p:cNvPr>
          <p:cNvPicPr/>
          <p:nvPr/>
        </p:nvPicPr>
        <p:blipFill>
          <a:blip r:embed="rId2" cstate="print"/>
          <a:srcRect/>
          <a:stretch>
            <a:fillRect/>
          </a:stretch>
        </p:blipFill>
        <p:spPr bwMode="auto">
          <a:xfrm>
            <a:off x="1828800" y="490330"/>
            <a:ext cx="6561821" cy="6029740"/>
          </a:xfrm>
          <a:prstGeom prst="rect">
            <a:avLst/>
          </a:prstGeom>
          <a:noFill/>
          <a:ln w="9525">
            <a:noFill/>
            <a:miter lim="800000"/>
            <a:headEnd/>
            <a:tailEnd/>
          </a:ln>
        </p:spPr>
      </p:pic>
    </p:spTree>
    <p:extLst>
      <p:ext uri="{BB962C8B-B14F-4D97-AF65-F5344CB8AC3E}">
        <p14:creationId xmlns:p14="http://schemas.microsoft.com/office/powerpoint/2010/main" val="18718792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extLst>
              <p:ext uri="{D42A27DB-BD31-4B8C-83A1-F6EECF244321}">
                <p14:modId xmlns:p14="http://schemas.microsoft.com/office/powerpoint/2010/main" val="3170039278"/>
              </p:ext>
            </p:extLst>
          </p:nvPr>
        </p:nvGraphicFramePr>
        <p:xfrm>
          <a:off x="975929" y="977244"/>
          <a:ext cx="9842322"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Cadre 8">
            <a:extLst>
              <a:ext uri="{FF2B5EF4-FFF2-40B4-BE49-F238E27FC236}">
                <a16:creationId xmlns="" xmlns:a16="http://schemas.microsoft.com/office/drawing/2014/main" id="{37D64D31-975A-4DF0-BDED-6CBBE76FDFC5}"/>
              </a:ext>
            </a:extLst>
          </p:cNvPr>
          <p:cNvSpPr/>
          <p:nvPr/>
        </p:nvSpPr>
        <p:spPr>
          <a:xfrm>
            <a:off x="2303172" y="51514"/>
            <a:ext cx="6455392" cy="1295013"/>
          </a:xfrm>
          <a:prstGeom prst="frame">
            <a:avLst/>
          </a:prstGeom>
          <a:solidFill>
            <a:schemeClr val="accent5">
              <a:lumMod val="60000"/>
              <a:lumOff val="40000"/>
            </a:schemeClr>
          </a:solidFill>
          <a:ln w="15875" cap="flat" cmpd="sng" algn="ctr">
            <a:solidFill>
              <a:srgbClr val="B258D3">
                <a:shade val="50000"/>
              </a:srgbClr>
            </a:solidFill>
            <a:prstDash val="solid"/>
          </a:ln>
          <a:effectLst/>
        </p:spPr>
        <p:txBody>
          <a:bodyPr rtlCol="0" anchor="ctr"/>
          <a:lstStyle/>
          <a:p>
            <a:pPr lvl="0" algn="ctr" defTabSz="914400">
              <a:defRPr/>
            </a:pPr>
            <a:r>
              <a:rPr lang="ar-DZ" sz="5400" b="1" kern="0" dirty="0" smtClean="0">
                <a:solidFill>
                  <a:prstClr val="white"/>
                </a:solidFill>
                <a:latin typeface="Tw Cen MT" panose="020B0602020104020603"/>
                <a:ea typeface="SimSun" panose="02010600030101010101" pitchFamily="2" charset="-122"/>
                <a:cs typeface="Sakkal Majalla" panose="02000000000000000000" pitchFamily="2" charset="-78"/>
              </a:rPr>
              <a:t>تثبيت الحجز التحفظي </a:t>
            </a:r>
            <a:endParaRPr kumimoji="0" lang="fr-FR" sz="5400" b="1" i="0" u="none" strike="noStrike" kern="0" cap="none" spc="0" normalizeH="0" baseline="0" noProof="0" dirty="0">
              <a:ln>
                <a:noFill/>
              </a:ln>
              <a:solidFill>
                <a:prstClr val="white"/>
              </a:solidFill>
              <a:effectLst/>
              <a:uLnTx/>
              <a:uFillTx/>
              <a:latin typeface="Tw Cen MT" panose="020B0602020104020603"/>
            </a:endParaRPr>
          </a:p>
        </p:txBody>
      </p:sp>
    </p:spTree>
    <p:extLst>
      <p:ext uri="{BB962C8B-B14F-4D97-AF65-F5344CB8AC3E}">
        <p14:creationId xmlns:p14="http://schemas.microsoft.com/office/powerpoint/2010/main" val="247327481"/>
      </p:ext>
    </p:extLst>
  </p:cSld>
  <p:clrMapOvr>
    <a:masterClrMapping/>
  </p:clrMapOvr>
  <mc:AlternateContent xmlns:mc="http://schemas.openxmlformats.org/markup-compatibility/2006" xmlns:p14="http://schemas.microsoft.com/office/powerpoint/2010/main">
    <mc:Choice Requires="p14">
      <p:transition spd="slow" p14:dur="1500">
        <p14:doors dir="vert"/>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2946967614"/>
              </p:ext>
            </p:extLst>
          </p:nvPr>
        </p:nvGraphicFramePr>
        <p:xfrm>
          <a:off x="2598671" y="1054517"/>
          <a:ext cx="883776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adre 4">
            <a:extLst>
              <a:ext uri="{FF2B5EF4-FFF2-40B4-BE49-F238E27FC236}">
                <a16:creationId xmlns="" xmlns:a16="http://schemas.microsoft.com/office/drawing/2014/main" id="{37D64D31-975A-4DF0-BDED-6CBBE76FDFC5}"/>
              </a:ext>
            </a:extLst>
          </p:cNvPr>
          <p:cNvSpPr/>
          <p:nvPr/>
        </p:nvSpPr>
        <p:spPr>
          <a:xfrm>
            <a:off x="2303172" y="51514"/>
            <a:ext cx="6455392" cy="1295013"/>
          </a:xfrm>
          <a:prstGeom prst="frame">
            <a:avLst/>
          </a:prstGeom>
          <a:solidFill>
            <a:schemeClr val="accent5">
              <a:lumMod val="60000"/>
              <a:lumOff val="40000"/>
            </a:schemeClr>
          </a:solidFill>
          <a:ln w="15875" cap="flat" cmpd="sng" algn="ctr">
            <a:solidFill>
              <a:srgbClr val="B258D3">
                <a:shade val="50000"/>
              </a:srgbClr>
            </a:solidFill>
            <a:prstDash val="solid"/>
          </a:ln>
          <a:effectLst/>
        </p:spPr>
        <p:txBody>
          <a:bodyPr rtlCol="0" anchor="ctr"/>
          <a:lstStyle/>
          <a:p>
            <a:pPr lvl="0" algn="ctr" defTabSz="914400">
              <a:defRPr/>
            </a:pPr>
            <a:r>
              <a:rPr lang="ar-DZ" sz="5400" b="1" kern="0" dirty="0" smtClean="0">
                <a:solidFill>
                  <a:prstClr val="white"/>
                </a:solidFill>
                <a:latin typeface="Tw Cen MT" panose="020B0602020104020603"/>
                <a:ea typeface="SimSun" panose="02010600030101010101" pitchFamily="2" charset="-122"/>
                <a:cs typeface="Sakkal Majalla" panose="02000000000000000000" pitchFamily="2" charset="-78"/>
              </a:rPr>
              <a:t>رفع الحجز التحفظي </a:t>
            </a:r>
            <a:endParaRPr kumimoji="0" lang="fr-FR" sz="5400" b="1" i="0" u="none" strike="noStrike" kern="0" cap="none" spc="0" normalizeH="0" baseline="0" noProof="0" dirty="0">
              <a:ln>
                <a:noFill/>
              </a:ln>
              <a:solidFill>
                <a:prstClr val="white"/>
              </a:solidFill>
              <a:effectLst/>
              <a:uLnTx/>
              <a:uFillTx/>
              <a:latin typeface="Tw Cen MT" panose="020B0602020104020603"/>
            </a:endParaRPr>
          </a:p>
        </p:txBody>
      </p:sp>
    </p:spTree>
    <p:extLst>
      <p:ext uri="{BB962C8B-B14F-4D97-AF65-F5344CB8AC3E}">
        <p14:creationId xmlns:p14="http://schemas.microsoft.com/office/powerpoint/2010/main" val="1262282269"/>
      </p:ext>
    </p:extLst>
  </p:cSld>
  <p:clrMapOvr>
    <a:masterClrMapping/>
  </p:clrMapOvr>
  <mc:AlternateContent xmlns:mc="http://schemas.openxmlformats.org/markup-compatibility/2006" xmlns:p14="http://schemas.microsoft.com/office/powerpoint/2010/main">
    <mc:Choice Requires="p14">
      <p:transition spd="slow" p14:dur="1500">
        <p:wheel spokes="1"/>
      </p:transition>
    </mc:Choice>
    <mc:Fallback xmlns="">
      <p:transition spd="slow">
        <p:wheel spokes="1"/>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 xmlns:a16="http://schemas.microsoft.com/office/drawing/2014/main" id="{11CD5E43-2126-47DB-AF75-03269EAEC006}"/>
              </a:ext>
            </a:extLst>
          </p:cNvPr>
          <p:cNvPicPr>
            <a:picLocks noChangeAspect="1"/>
          </p:cNvPicPr>
          <p:nvPr/>
        </p:nvPicPr>
        <p:blipFill>
          <a:blip r:embed="rId2"/>
          <a:stretch>
            <a:fillRect/>
          </a:stretch>
        </p:blipFill>
        <p:spPr>
          <a:xfrm>
            <a:off x="0" y="2"/>
            <a:ext cx="12192000" cy="4578626"/>
          </a:xfrm>
          <a:prstGeom prst="rect">
            <a:avLst/>
          </a:prstGeom>
        </p:spPr>
      </p:pic>
      <p:sp>
        <p:nvSpPr>
          <p:cNvPr id="5" name="Rectangle 4">
            <a:extLst>
              <a:ext uri="{FF2B5EF4-FFF2-40B4-BE49-F238E27FC236}">
                <a16:creationId xmlns="" xmlns:a16="http://schemas.microsoft.com/office/drawing/2014/main" id="{40E49732-BD05-4F29-A1FE-DAFC08941DCE}"/>
              </a:ext>
            </a:extLst>
          </p:cNvPr>
          <p:cNvSpPr/>
          <p:nvPr/>
        </p:nvSpPr>
        <p:spPr>
          <a:xfrm>
            <a:off x="0" y="4578629"/>
            <a:ext cx="12192000" cy="2279372"/>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rtl="1"/>
            <a:r>
              <a:rPr lang="ar-DZ" sz="2800" b="1" dirty="0">
                <a:latin typeface="Sakkal Majalla" panose="02000000000000000000" pitchFamily="2" charset="-78"/>
                <a:cs typeface="Sakkal Majalla" panose="02000000000000000000" pitchFamily="2" charset="-78"/>
              </a:rPr>
              <a:t>خلاصة لما سبق التطرق </a:t>
            </a:r>
            <a:r>
              <a:rPr lang="ar-DZ" sz="2800" b="1" dirty="0" smtClean="0">
                <a:latin typeface="Sakkal Majalla" panose="02000000000000000000" pitchFamily="2" charset="-78"/>
                <a:cs typeface="Sakkal Majalla" panose="02000000000000000000" pitchFamily="2" charset="-78"/>
              </a:rPr>
              <a:t>إليه نشير الى مجموعة من النقاط الهامة المسجلة في هذه المحاضرة </a:t>
            </a:r>
          </a:p>
        </p:txBody>
      </p:sp>
    </p:spTree>
    <p:extLst>
      <p:ext uri="{BB962C8B-B14F-4D97-AF65-F5344CB8AC3E}">
        <p14:creationId xmlns:p14="http://schemas.microsoft.com/office/powerpoint/2010/main" val="4229208933"/>
      </p:ext>
    </p:extLst>
  </p:cSld>
  <p:clrMapOvr>
    <a:masterClrMapping/>
  </p:clrMapOvr>
  <mc:AlternateContent xmlns:mc="http://schemas.openxmlformats.org/markup-compatibility/2006" xmlns:p14="http://schemas.microsoft.com/office/powerpoint/2010/main">
    <mc:Choice Requires="p14">
      <p:transition spd="slow" p14:dur="2500">
        <p14:prism isContent="1" isInverted="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2264194156"/>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08479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 xmlns:a16="http://schemas.microsoft.com/office/drawing/2014/main" id="{3ADCD2EF-27B6-41B0-9914-472EEFAC5CCA}"/>
              </a:ext>
            </a:extLst>
          </p:cNvPr>
          <p:cNvSpPr>
            <a:spLocks noGrp="1"/>
          </p:cNvSpPr>
          <p:nvPr>
            <p:ph type="title"/>
          </p:nvPr>
        </p:nvSpPr>
        <p:spPr>
          <a:xfrm>
            <a:off x="1141413" y="1577009"/>
            <a:ext cx="9905998" cy="2719941"/>
          </a:xfrm>
          <a:prstGeom prst="frame">
            <a:avLst/>
          </a:prstGeom>
        </p:spPr>
        <p:style>
          <a:lnRef idx="1">
            <a:schemeClr val="accent5"/>
          </a:lnRef>
          <a:fillRef idx="2">
            <a:schemeClr val="accent5"/>
          </a:fillRef>
          <a:effectRef idx="1">
            <a:schemeClr val="accent5"/>
          </a:effectRef>
          <a:fontRef idx="minor">
            <a:schemeClr val="dk1"/>
          </a:fontRef>
        </p:style>
        <p:txBody>
          <a:bodyPr/>
          <a:lstStyle/>
          <a:p>
            <a:pPr algn="ctr" rtl="1"/>
            <a:r>
              <a:rPr lang="ar-DZ" b="1" cap="none"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Sakkal Majalla" panose="02000000000000000000" pitchFamily="2" charset="-78"/>
                <a:cs typeface="Sakkal Majalla" panose="02000000000000000000" pitchFamily="2" charset="-78"/>
              </a:rPr>
              <a:t>شكرا على حسن الإصغاء</a:t>
            </a:r>
            <a:endParaRPr lang="fr-FR" b="1" cap="none"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876564668"/>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 xmlns:a16="http://schemas.microsoft.com/office/drawing/2014/main" id="{97F8457F-1EA5-47B2-B5C2-1F1332BEF4EA}"/>
              </a:ext>
            </a:extLst>
          </p:cNvPr>
          <p:cNvSpPr/>
          <p:nvPr/>
        </p:nvSpPr>
        <p:spPr>
          <a:xfrm>
            <a:off x="0" y="18585"/>
            <a:ext cx="12192000" cy="3970318"/>
          </a:xfrm>
          <a:prstGeom prst="rect">
            <a:avLst/>
          </a:prstGeom>
        </p:spPr>
        <p:txBody>
          <a:bodyPr wrap="square">
            <a:spAutoFit/>
          </a:bodyPr>
          <a:lstStyle/>
          <a:p>
            <a:pPr algn="ctr"/>
            <a:r>
              <a:rPr lang="ar-DZ" sz="2800" dirty="0">
                <a:solidFill>
                  <a:schemeClr val="accent6"/>
                </a:solidFill>
                <a:latin typeface="Sakkal Majalla" panose="02000000000000000000" pitchFamily="2" charset="-78"/>
                <a:cs typeface="Sakkal Majalla" panose="02000000000000000000" pitchFamily="2" charset="-78"/>
              </a:rPr>
              <a:t>وزارة التعليم العالي والبحث العلمي</a:t>
            </a:r>
          </a:p>
          <a:p>
            <a:pPr algn="ctr"/>
            <a:r>
              <a:rPr lang="ar-DZ" sz="2800" dirty="0">
                <a:solidFill>
                  <a:schemeClr val="accent6"/>
                </a:solidFill>
                <a:latin typeface="Sakkal Majalla" panose="02000000000000000000" pitchFamily="2" charset="-78"/>
                <a:cs typeface="Sakkal Majalla" panose="02000000000000000000" pitchFamily="2" charset="-78"/>
              </a:rPr>
              <a:t>جامعة </a:t>
            </a:r>
            <a:r>
              <a:rPr lang="ar-DZ" sz="2800" dirty="0" smtClean="0">
                <a:solidFill>
                  <a:schemeClr val="accent6"/>
                </a:solidFill>
                <a:latin typeface="Sakkal Majalla" panose="02000000000000000000" pitchFamily="2" charset="-78"/>
                <a:cs typeface="Sakkal Majalla" panose="02000000000000000000" pitchFamily="2" charset="-78"/>
              </a:rPr>
              <a:t>محمد خيضر -بسكرة -</a:t>
            </a:r>
            <a:endParaRPr lang="ar-DZ" sz="2800" dirty="0">
              <a:solidFill>
                <a:schemeClr val="accent6"/>
              </a:solidFill>
              <a:latin typeface="Sakkal Majalla" panose="02000000000000000000" pitchFamily="2" charset="-78"/>
              <a:cs typeface="Sakkal Majalla" panose="02000000000000000000" pitchFamily="2" charset="-78"/>
            </a:endParaRPr>
          </a:p>
          <a:p>
            <a:pPr algn="ctr"/>
            <a:r>
              <a:rPr lang="ar-DZ" sz="2800" dirty="0" smtClean="0">
                <a:solidFill>
                  <a:schemeClr val="accent6"/>
                </a:solidFill>
                <a:latin typeface="Sakkal Majalla" panose="02000000000000000000" pitchFamily="2" charset="-78"/>
                <a:cs typeface="Sakkal Majalla" panose="02000000000000000000" pitchFamily="2" charset="-78"/>
              </a:rPr>
              <a:t>كلية الحقوق والعلوم السياسية </a:t>
            </a:r>
          </a:p>
          <a:p>
            <a:pPr algn="ctr"/>
            <a:r>
              <a:rPr lang="ar-DZ" sz="2800" dirty="0" smtClean="0">
                <a:solidFill>
                  <a:schemeClr val="accent6"/>
                </a:solidFill>
                <a:latin typeface="Sakkal Majalla" panose="02000000000000000000" pitchFamily="2" charset="-78"/>
                <a:cs typeface="Sakkal Majalla" panose="02000000000000000000" pitchFamily="2" charset="-78"/>
              </a:rPr>
              <a:t>قسم الحقوق</a:t>
            </a:r>
          </a:p>
          <a:p>
            <a:pPr algn="ctr"/>
            <a:r>
              <a:rPr lang="ar-DZ" sz="2800" dirty="0" smtClean="0">
                <a:solidFill>
                  <a:schemeClr val="accent6"/>
                </a:solidFill>
                <a:latin typeface="Sakkal Majalla" panose="02000000000000000000" pitchFamily="2" charset="-78"/>
                <a:cs typeface="Sakkal Majalla" panose="02000000000000000000" pitchFamily="2" charset="-78"/>
              </a:rPr>
              <a:t>محاضرة بعنوان</a:t>
            </a:r>
            <a:r>
              <a:rPr lang="ar-DZ" sz="2800" dirty="0">
                <a:solidFill>
                  <a:schemeClr val="accent6"/>
                </a:solidFill>
                <a:latin typeface="Sakkal Majalla" panose="02000000000000000000" pitchFamily="2" charset="-78"/>
                <a:cs typeface="Sakkal Majalla" panose="02000000000000000000" pitchFamily="2" charset="-78"/>
              </a:rPr>
              <a:t>: </a:t>
            </a:r>
          </a:p>
          <a:p>
            <a:pPr algn="ctr"/>
            <a:endParaRPr lang="ar-DZ" sz="2800" dirty="0">
              <a:solidFill>
                <a:schemeClr val="accent6"/>
              </a:solidFill>
              <a:latin typeface="Sakkal Majalla" panose="02000000000000000000" pitchFamily="2" charset="-78"/>
              <a:cs typeface="Sakkal Majalla" panose="02000000000000000000" pitchFamily="2" charset="-78"/>
            </a:endParaRPr>
          </a:p>
          <a:p>
            <a:pPr algn="ctr"/>
            <a:endParaRPr lang="ar-DZ" sz="2800" dirty="0">
              <a:solidFill>
                <a:schemeClr val="accent6"/>
              </a:solidFill>
              <a:latin typeface="Sakkal Majalla" panose="02000000000000000000" pitchFamily="2" charset="-78"/>
              <a:cs typeface="Sakkal Majalla" panose="02000000000000000000" pitchFamily="2" charset="-78"/>
            </a:endParaRPr>
          </a:p>
          <a:p>
            <a:pPr algn="ctr"/>
            <a:endParaRPr lang="ar-DZ" sz="2800" dirty="0">
              <a:solidFill>
                <a:schemeClr val="accent6"/>
              </a:solidFill>
              <a:latin typeface="Sakkal Majalla" panose="02000000000000000000" pitchFamily="2" charset="-78"/>
              <a:cs typeface="Sakkal Majalla" panose="02000000000000000000" pitchFamily="2" charset="-78"/>
            </a:endParaRPr>
          </a:p>
          <a:p>
            <a:pPr algn="ctr"/>
            <a:endParaRPr lang="ar-DZ" sz="2800" dirty="0">
              <a:solidFill>
                <a:schemeClr val="accent6"/>
              </a:solidFill>
              <a:latin typeface="Sakkal Majalla" panose="02000000000000000000" pitchFamily="2" charset="-78"/>
              <a:cs typeface="Sakkal Majalla" panose="02000000000000000000" pitchFamily="2" charset="-78"/>
            </a:endParaRPr>
          </a:p>
        </p:txBody>
      </p:sp>
      <p:sp>
        <p:nvSpPr>
          <p:cNvPr id="23" name="Étiquette 22">
            <a:extLst>
              <a:ext uri="{FF2B5EF4-FFF2-40B4-BE49-F238E27FC236}">
                <a16:creationId xmlns="" xmlns:a16="http://schemas.microsoft.com/office/drawing/2014/main" id="{46659C32-3DFB-449E-B3B8-A5AE213F7903}"/>
              </a:ext>
            </a:extLst>
          </p:cNvPr>
          <p:cNvSpPr/>
          <p:nvPr/>
        </p:nvSpPr>
        <p:spPr>
          <a:xfrm>
            <a:off x="2622687" y="2757811"/>
            <a:ext cx="6946625" cy="1809750"/>
          </a:xfrm>
          <a:prstGeom prst="plaque">
            <a:avLst/>
          </a:prstGeom>
          <a:solidFill>
            <a:sysClr val="window" lastClr="FFFFFF"/>
          </a:solidFill>
          <a:ln w="76200" cap="flat" cmpd="dbl"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rtl="1" eaLnBrk="1" fontAlgn="auto" latinLnBrk="0" hangingPunct="1">
              <a:lnSpc>
                <a:spcPct val="107000"/>
              </a:lnSpc>
              <a:spcBef>
                <a:spcPts val="0"/>
              </a:spcBef>
              <a:spcAft>
                <a:spcPts val="800"/>
              </a:spcAft>
              <a:buClrTx/>
              <a:buSzTx/>
              <a:buFontTx/>
              <a:buNone/>
              <a:tabLst/>
              <a:defRPr/>
            </a:pPr>
            <a:endParaRPr kumimoji="0" lang="ar-DZ" sz="2600" b="1" i="0" u="sng" strike="noStrike" kern="0" cap="none" spc="0" normalizeH="0" baseline="0" noProof="0" dirty="0">
              <a:ln>
                <a:noFill/>
              </a:ln>
              <a:solidFill>
                <a:schemeClr val="accent6"/>
              </a:solidFill>
              <a:effectLst>
                <a:glow rad="228600">
                  <a:srgbClr val="5B9BD5">
                    <a:satMod val="175000"/>
                    <a:alpha val="40000"/>
                  </a:srgbClr>
                </a:glow>
              </a:effectLst>
              <a:uLnTx/>
              <a:uFillTx/>
              <a:latin typeface="Calibri" panose="020F0502020204030204" pitchFamily="34" charset="0"/>
              <a:ea typeface="Calibri" panose="020F0502020204030204" pitchFamily="34" charset="0"/>
              <a:cs typeface="Sakkal Majalla" panose="02000000000000000000" pitchFamily="2" charset="-78"/>
            </a:endParaRPr>
          </a:p>
          <a:p>
            <a:pPr marL="0" marR="0" lvl="0" indent="0" algn="ctr" defTabSz="914400" rtl="1" eaLnBrk="1" fontAlgn="auto" latinLnBrk="0" hangingPunct="1">
              <a:lnSpc>
                <a:spcPct val="107000"/>
              </a:lnSpc>
              <a:spcBef>
                <a:spcPts val="0"/>
              </a:spcBef>
              <a:spcAft>
                <a:spcPts val="800"/>
              </a:spcAft>
              <a:buClrTx/>
              <a:buSzTx/>
              <a:buFontTx/>
              <a:buNone/>
              <a:tabLst/>
              <a:defRPr/>
            </a:pPr>
            <a:r>
              <a:rPr lang="ar-DZ" sz="4400" b="1" u="sng" kern="0" dirty="0" smtClean="0">
                <a:solidFill>
                  <a:schemeClr val="accent6"/>
                </a:solidFill>
                <a:effectLst>
                  <a:glow rad="228600">
                    <a:srgbClr val="5B9BD5">
                      <a:satMod val="175000"/>
                      <a:alpha val="40000"/>
                    </a:srgbClr>
                  </a:glow>
                </a:effectLst>
                <a:latin typeface="Calibri" panose="020F0502020204030204" pitchFamily="34" charset="0"/>
                <a:ea typeface="Calibri" panose="020F0502020204030204" pitchFamily="34" charset="0"/>
                <a:cs typeface="Sakkal Majalla" panose="02000000000000000000" pitchFamily="2" charset="-78"/>
              </a:rPr>
              <a:t>أنواع الحجز العقاري</a:t>
            </a:r>
          </a:p>
          <a:p>
            <a:pPr marL="0" marR="0" lvl="0" indent="0" algn="ctr" defTabSz="914400" rtl="1" eaLnBrk="1" fontAlgn="auto" latinLnBrk="0" hangingPunct="1">
              <a:lnSpc>
                <a:spcPct val="107000"/>
              </a:lnSpc>
              <a:spcBef>
                <a:spcPts val="0"/>
              </a:spcBef>
              <a:spcAft>
                <a:spcPts val="800"/>
              </a:spcAft>
              <a:buClrTx/>
              <a:buSzTx/>
              <a:buFontTx/>
              <a:buNone/>
              <a:tabLst/>
              <a:defRPr/>
            </a:pPr>
            <a:r>
              <a:rPr lang="ar-DZ" sz="4400" b="1" u="sng" kern="0" dirty="0" smtClean="0">
                <a:solidFill>
                  <a:schemeClr val="accent6"/>
                </a:solidFill>
                <a:effectLst>
                  <a:glow rad="228600">
                    <a:srgbClr val="5B9BD5">
                      <a:satMod val="175000"/>
                      <a:alpha val="40000"/>
                    </a:srgbClr>
                  </a:glow>
                </a:effectLst>
                <a:latin typeface="Calibri" panose="020F0502020204030204" pitchFamily="34" charset="0"/>
                <a:ea typeface="Calibri" panose="020F0502020204030204" pitchFamily="34" charset="0"/>
                <a:cs typeface="Sakkal Majalla" panose="02000000000000000000" pitchFamily="2" charset="-78"/>
              </a:rPr>
              <a:t>«الحجز التحفظي»</a:t>
            </a:r>
            <a:endParaRPr kumimoji="0" lang="fr-FR" sz="4400" b="0" i="0" u="none" strike="noStrike" kern="0" cap="none" spc="0" normalizeH="0" baseline="0" noProof="0" dirty="0">
              <a:ln>
                <a:noFill/>
              </a:ln>
              <a:solidFill>
                <a:schemeClr val="accent6"/>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lvl="0" indent="0" algn="r" defTabSz="914400" rtl="1" eaLnBrk="1" fontAlgn="auto" latinLnBrk="0" hangingPunct="1">
              <a:lnSpc>
                <a:spcPct val="107000"/>
              </a:lnSpc>
              <a:spcBef>
                <a:spcPts val="0"/>
              </a:spcBef>
              <a:spcAft>
                <a:spcPts val="800"/>
              </a:spcAft>
              <a:buClrTx/>
              <a:buSzTx/>
              <a:buFontTx/>
              <a:buNone/>
              <a:tabLst/>
              <a:defRPr/>
            </a:pPr>
            <a:r>
              <a:rPr kumimoji="0" lang="ar-DZ" sz="1600" b="1" i="0" u="none" strike="noStrike" kern="0" cap="none" spc="0" normalizeH="0" baseline="0" noProof="0" dirty="0">
                <a:ln>
                  <a:noFill/>
                </a:ln>
                <a:solidFill>
                  <a:sysClr val="windowText" lastClr="000000"/>
                </a:solidFill>
                <a:effectLst>
                  <a:glow rad="228600">
                    <a:srgbClr val="5B9BD5">
                      <a:satMod val="175000"/>
                      <a:alpha val="40000"/>
                    </a:srgbClr>
                  </a:glow>
                </a:effectLst>
                <a:uLnTx/>
                <a:uFillTx/>
                <a:latin typeface="Calibri" panose="020F0502020204030204" pitchFamily="34" charset="0"/>
                <a:ea typeface="Calibri" panose="020F0502020204030204" pitchFamily="34" charset="0"/>
                <a:cs typeface="Simplified Arabic" panose="02020603050405020304" pitchFamily="18" charset="-78"/>
              </a:rPr>
              <a:t> </a:t>
            </a:r>
            <a:endParaRPr kumimoji="0" lang="fr-FR" sz="11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lvl="0" indent="0" defTabSz="914400" eaLnBrk="1" fontAlgn="auto" latinLnBrk="0" hangingPunct="1">
              <a:lnSpc>
                <a:spcPct val="107000"/>
              </a:lnSpc>
              <a:spcBef>
                <a:spcPts val="0"/>
              </a:spcBef>
              <a:spcAft>
                <a:spcPts val="800"/>
              </a:spcAft>
              <a:buClrTx/>
              <a:buSzTx/>
              <a:buFontTx/>
              <a:buNone/>
              <a:tabLst/>
              <a:defRPr/>
            </a:pPr>
            <a:r>
              <a:rPr kumimoji="0" lang="fr-FR" sz="11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rPr>
              <a:t> </a:t>
            </a:r>
          </a:p>
        </p:txBody>
      </p:sp>
      <p:sp>
        <p:nvSpPr>
          <p:cNvPr id="26" name="Rectangle 25">
            <a:extLst>
              <a:ext uri="{FF2B5EF4-FFF2-40B4-BE49-F238E27FC236}">
                <a16:creationId xmlns="" xmlns:a16="http://schemas.microsoft.com/office/drawing/2014/main" id="{9313118F-92F3-4137-8E88-0ECDB4CEEDF2}"/>
              </a:ext>
            </a:extLst>
          </p:cNvPr>
          <p:cNvSpPr/>
          <p:nvPr/>
        </p:nvSpPr>
        <p:spPr>
          <a:xfrm>
            <a:off x="530087" y="5669797"/>
            <a:ext cx="2766905" cy="830997"/>
          </a:xfrm>
          <a:prstGeom prst="rect">
            <a:avLst/>
          </a:prstGeom>
          <a:noFill/>
        </p:spPr>
        <p:txBody>
          <a:bodyPr wrap="square" lIns="91440" tIns="45720" rIns="91440" bIns="45720">
            <a:spAutoFit/>
          </a:bodyPr>
          <a:lstStyle/>
          <a:p>
            <a:pPr algn="just" defTabSz="914400" rtl="1"/>
            <a:r>
              <a:rPr lang="ar-DZ" sz="2400" dirty="0">
                <a:ln w="0"/>
                <a:effectLst>
                  <a:outerShdw blurRad="38100" dist="19050" dir="2700000" algn="tl" rotWithShape="0">
                    <a:schemeClr val="dk1">
                      <a:alpha val="40000"/>
                    </a:schemeClr>
                  </a:outerShdw>
                </a:effectLst>
                <a:latin typeface="Kelma_ MagdySoliman" panose="02000500000000000000" pitchFamily="2" charset="-78"/>
                <a:cs typeface="Kelma_ MagdySoliman" panose="02000500000000000000" pitchFamily="2" charset="-78"/>
              </a:rPr>
              <a:t>من إعداد </a:t>
            </a:r>
            <a:r>
              <a:rPr lang="ar-DZ" sz="2400" dirty="0" smtClean="0">
                <a:ln w="0"/>
                <a:effectLst>
                  <a:outerShdw blurRad="38100" dist="19050" dir="2700000" algn="tl" rotWithShape="0">
                    <a:schemeClr val="dk1">
                      <a:alpha val="40000"/>
                    </a:schemeClr>
                  </a:outerShdw>
                </a:effectLst>
                <a:latin typeface="Kelma_ MagdySoliman" panose="02000500000000000000" pitchFamily="2" charset="-78"/>
                <a:cs typeface="Kelma_ MagdySoliman" panose="02000500000000000000" pitchFamily="2" charset="-78"/>
              </a:rPr>
              <a:t>: </a:t>
            </a:r>
            <a:r>
              <a:rPr lang="ar-DZ" sz="2400" dirty="0" err="1">
                <a:ln w="0"/>
                <a:effectLst>
                  <a:outerShdw blurRad="38100" dist="19050" dir="2700000" algn="tl" rotWithShape="0">
                    <a:schemeClr val="dk1">
                      <a:alpha val="40000"/>
                    </a:schemeClr>
                  </a:outerShdw>
                </a:effectLst>
                <a:latin typeface="Kelma_ MagdySoliman" panose="02000500000000000000" pitchFamily="2" charset="-78"/>
                <a:cs typeface="Kelma_ MagdySoliman" panose="02000500000000000000" pitchFamily="2" charset="-78"/>
              </a:rPr>
              <a:t>د,كلاش</a:t>
            </a:r>
            <a:r>
              <a:rPr lang="ar-DZ" sz="2400" dirty="0">
                <a:ln w="0"/>
                <a:effectLst>
                  <a:outerShdw blurRad="38100" dist="19050" dir="2700000" algn="tl" rotWithShape="0">
                    <a:schemeClr val="dk1">
                      <a:alpha val="40000"/>
                    </a:schemeClr>
                  </a:outerShdw>
                </a:effectLst>
                <a:latin typeface="Kelma_ MagdySoliman" panose="02000500000000000000" pitchFamily="2" charset="-78"/>
                <a:cs typeface="Kelma_ MagdySoliman" panose="02000500000000000000" pitchFamily="2" charset="-78"/>
              </a:rPr>
              <a:t> </a:t>
            </a:r>
            <a:r>
              <a:rPr lang="ar-DZ" sz="2400" dirty="0" smtClean="0">
                <a:ln w="0"/>
                <a:effectLst>
                  <a:outerShdw blurRad="38100" dist="19050" dir="2700000" algn="tl" rotWithShape="0">
                    <a:schemeClr val="dk1">
                      <a:alpha val="40000"/>
                    </a:schemeClr>
                  </a:outerShdw>
                </a:effectLst>
                <a:latin typeface="Kelma_ MagdySoliman" panose="02000500000000000000" pitchFamily="2" charset="-78"/>
                <a:cs typeface="Kelma_ MagdySoliman" panose="02000500000000000000" pitchFamily="2" charset="-78"/>
              </a:rPr>
              <a:t>خلود</a:t>
            </a:r>
            <a:endParaRPr lang="ar-DZ" sz="2400" dirty="0">
              <a:ln w="0"/>
              <a:effectLst>
                <a:outerShdw blurRad="38100" dist="19050" dir="2700000" algn="tl" rotWithShape="0">
                  <a:schemeClr val="dk1">
                    <a:alpha val="40000"/>
                  </a:schemeClr>
                </a:outerShdw>
              </a:effectLst>
              <a:latin typeface="Kelma_ MagdySoliman" panose="02000500000000000000" pitchFamily="2" charset="-78"/>
              <a:cs typeface="Kelma_ MagdySoliman" panose="02000500000000000000" pitchFamily="2" charset="-78"/>
            </a:endParaRPr>
          </a:p>
          <a:p>
            <a:pPr algn="just" defTabSz="914400" rtl="1"/>
            <a:r>
              <a:rPr lang="ar-DZ" sz="2400" dirty="0">
                <a:ln w="0"/>
                <a:effectLst>
                  <a:outerShdw blurRad="38100" dist="19050" dir="2700000" algn="tl" rotWithShape="0">
                    <a:schemeClr val="dk1">
                      <a:alpha val="40000"/>
                    </a:schemeClr>
                  </a:outerShdw>
                </a:effectLst>
                <a:latin typeface="Kelma_ MagdySoliman" panose="02000500000000000000" pitchFamily="2" charset="-78"/>
                <a:cs typeface="Kelma_ MagdySoliman" panose="02000500000000000000" pitchFamily="2" charset="-78"/>
              </a:rPr>
              <a:t>            </a:t>
            </a:r>
          </a:p>
        </p:txBody>
      </p:sp>
    </p:spTree>
    <p:extLst>
      <p:ext uri="{BB962C8B-B14F-4D97-AF65-F5344CB8AC3E}">
        <p14:creationId xmlns:p14="http://schemas.microsoft.com/office/powerpoint/2010/main" val="41399132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000">
        <p15:prstTrans prst="wind"/>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 xmlns:a16="http://schemas.microsoft.com/office/drawing/2014/main" id="{66C5A9E8-EBB1-4CCD-8879-D001246A39D4}"/>
              </a:ext>
            </a:extLst>
          </p:cNvPr>
          <p:cNvSpPr txBox="1">
            <a:spLocks/>
          </p:cNvSpPr>
          <p:nvPr/>
        </p:nvSpPr>
        <p:spPr>
          <a:xfrm>
            <a:off x="1901686" y="251791"/>
            <a:ext cx="8229600" cy="1185865"/>
          </a:xfrm>
          <a:prstGeom prst="rect">
            <a:avLst/>
          </a:prstGeom>
        </p:spPr>
        <p:txBody>
          <a:bodyPr vert="horz" lIns="0" rIns="0" bIns="0" anchor="b">
            <a:noAutofit/>
            <a:scene3d>
              <a:camera prst="orthographicFront"/>
              <a:lightRig rig="threePt" dir="t"/>
            </a:scene3d>
            <a:sp3d extrusionH="57150">
              <a:bevelT w="38100" h="38100" prst="angle"/>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DZ" sz="11500" b="1" i="0" strike="noStrike" kern="1200" normalizeH="0" baseline="0" noProof="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uLnTx/>
                <a:uFillTx/>
                <a:latin typeface="Calibri"/>
                <a:ea typeface="+mj-ea"/>
                <a:cs typeface="Traditional Arabic" panose="02020603050405020304" pitchFamily="18" charset="-78"/>
              </a:rPr>
              <a:t>تمهيد: </a:t>
            </a:r>
            <a:endParaRPr kumimoji="0" lang="fr-FR" sz="11500" b="1" i="0" strike="noStrike" kern="1200" normalizeH="0" baseline="0" noProof="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uLnTx/>
              <a:uFillTx/>
              <a:latin typeface="Calibri"/>
              <a:ea typeface="+mj-ea"/>
            </a:endParaRPr>
          </a:p>
        </p:txBody>
      </p:sp>
      <p:sp>
        <p:nvSpPr>
          <p:cNvPr id="5" name="Rectangle 4">
            <a:extLst>
              <a:ext uri="{FF2B5EF4-FFF2-40B4-BE49-F238E27FC236}">
                <a16:creationId xmlns="" xmlns:a16="http://schemas.microsoft.com/office/drawing/2014/main" id="{3C1CD57E-9CB9-47B6-9CEC-83C0182A2B23}"/>
              </a:ext>
            </a:extLst>
          </p:cNvPr>
          <p:cNvSpPr/>
          <p:nvPr/>
        </p:nvSpPr>
        <p:spPr>
          <a:xfrm>
            <a:off x="1442433" y="1611266"/>
            <a:ext cx="9259911" cy="2554545"/>
          </a:xfrm>
          <a:prstGeom prst="rect">
            <a:avLst/>
          </a:prstGeom>
        </p:spPr>
        <p:txBody>
          <a:bodyPr wrap="square">
            <a:spAutoFit/>
          </a:bodyPr>
          <a:lstStyle/>
          <a:p>
            <a:pPr algn="ctr" rtl="1"/>
            <a:r>
              <a:rPr lang="ar-DZ" sz="3200" b="1" dirty="0">
                <a:latin typeface="Sakkal Majalla" panose="02000000000000000000" pitchFamily="2" charset="-78"/>
                <a:cs typeface="Sakkal Majalla" panose="02000000000000000000" pitchFamily="2" charset="-78"/>
              </a:rPr>
              <a:t>في إطار دراسة النصوص القانونية المنظمة لإجراءات الحجز  بصفة عامة وجدنا بأنه يوجد نوعين من الحجز </a:t>
            </a:r>
            <a:endParaRPr lang="ar-DZ" sz="3200" b="1" dirty="0" smtClean="0">
              <a:latin typeface="Sakkal Majalla" panose="02000000000000000000" pitchFamily="2" charset="-78"/>
              <a:cs typeface="Sakkal Majalla" panose="02000000000000000000" pitchFamily="2" charset="-78"/>
            </a:endParaRPr>
          </a:p>
          <a:p>
            <a:pPr algn="ctr" rtl="1"/>
            <a:r>
              <a:rPr lang="ar-DZ" sz="3200" b="1" dirty="0" smtClean="0">
                <a:latin typeface="Sakkal Majalla" panose="02000000000000000000" pitchFamily="2" charset="-78"/>
                <a:cs typeface="Sakkal Majalla" panose="02000000000000000000" pitchFamily="2" charset="-78"/>
              </a:rPr>
              <a:t>الحجز </a:t>
            </a:r>
            <a:r>
              <a:rPr lang="ar-DZ" sz="3200" b="1" dirty="0">
                <a:latin typeface="Sakkal Majalla" panose="02000000000000000000" pitchFamily="2" charset="-78"/>
                <a:cs typeface="Sakkal Majalla" panose="02000000000000000000" pitchFamily="2" charset="-78"/>
              </a:rPr>
              <a:t>التحفظي على العقار </a:t>
            </a:r>
            <a:endParaRPr lang="ar-DZ" sz="3200" b="1" dirty="0" smtClean="0">
              <a:latin typeface="Sakkal Majalla" panose="02000000000000000000" pitchFamily="2" charset="-78"/>
              <a:cs typeface="Sakkal Majalla" panose="02000000000000000000" pitchFamily="2" charset="-78"/>
            </a:endParaRPr>
          </a:p>
          <a:p>
            <a:pPr algn="ctr" rtl="1"/>
            <a:r>
              <a:rPr lang="ar-DZ" sz="3200" b="1" dirty="0" smtClean="0">
                <a:latin typeface="Sakkal Majalla" panose="02000000000000000000" pitchFamily="2" charset="-78"/>
                <a:cs typeface="Sakkal Majalla" panose="02000000000000000000" pitchFamily="2" charset="-78"/>
              </a:rPr>
              <a:t>والحجز </a:t>
            </a:r>
            <a:r>
              <a:rPr lang="ar-DZ" sz="3200" b="1" dirty="0">
                <a:latin typeface="Sakkal Majalla" panose="02000000000000000000" pitchFamily="2" charset="-78"/>
                <a:cs typeface="Sakkal Majalla" panose="02000000000000000000" pitchFamily="2" charset="-78"/>
              </a:rPr>
              <a:t>التنفيذي. </a:t>
            </a:r>
            <a:endParaRPr lang="ar-DZ" sz="3200" b="1" dirty="0" smtClean="0">
              <a:latin typeface="Sakkal Majalla" panose="02000000000000000000" pitchFamily="2" charset="-78"/>
              <a:cs typeface="Sakkal Majalla" panose="02000000000000000000" pitchFamily="2" charset="-78"/>
            </a:endParaRPr>
          </a:p>
          <a:p>
            <a:pPr algn="ctr" rtl="1"/>
            <a:r>
              <a:rPr lang="ar-DZ" sz="3200" b="1" dirty="0" smtClean="0">
                <a:latin typeface="Sakkal Majalla" panose="02000000000000000000" pitchFamily="2" charset="-78"/>
                <a:cs typeface="Sakkal Majalla" panose="02000000000000000000" pitchFamily="2" charset="-78"/>
              </a:rPr>
              <a:t>لذا سنقوم بتوضيح القواعد المتعلقة بالحجز التحفظي هذا </a:t>
            </a:r>
            <a:r>
              <a:rPr lang="ar-DZ" sz="3200" b="1" dirty="0">
                <a:latin typeface="Sakkal Majalla" panose="02000000000000000000" pitchFamily="2" charset="-78"/>
                <a:cs typeface="Sakkal Majalla" panose="02000000000000000000" pitchFamily="2" charset="-78"/>
              </a:rPr>
              <a:t>المحور </a:t>
            </a:r>
            <a:endParaRPr lang="fr-FR" sz="3200" b="1"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4710318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eelOff"/>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èche : gauche 5">
            <a:extLst>
              <a:ext uri="{FF2B5EF4-FFF2-40B4-BE49-F238E27FC236}">
                <a16:creationId xmlns="" xmlns:a16="http://schemas.microsoft.com/office/drawing/2014/main" id="{DC4FFFA8-040A-4BEF-9E16-BFD9FFE272B3}"/>
              </a:ext>
            </a:extLst>
          </p:cNvPr>
          <p:cNvSpPr/>
          <p:nvPr/>
        </p:nvSpPr>
        <p:spPr>
          <a:xfrm>
            <a:off x="3798955" y="3114263"/>
            <a:ext cx="3423478" cy="1364970"/>
          </a:xfrm>
          <a:prstGeom prst="lef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ar-DZ" sz="2400" b="1" dirty="0">
                <a:ln w="0"/>
                <a:solidFill>
                  <a:schemeClr val="accent6">
                    <a:lumMod val="75000"/>
                  </a:schemeClr>
                </a:solidFill>
                <a:effectLst>
                  <a:outerShdw blurRad="38100" dist="19050" dir="2700000" algn="tl" rotWithShape="0">
                    <a:schemeClr val="dk1">
                      <a:alpha val="40000"/>
                    </a:schemeClr>
                  </a:outerShdw>
                </a:effectLst>
                <a:latin typeface="Sakkal Majalla" panose="02000000000000000000" pitchFamily="2" charset="-78"/>
                <a:cs typeface="Sakkal Majalla" panose="02000000000000000000" pitchFamily="2" charset="-78"/>
              </a:rPr>
              <a:t>المحور الثاني</a:t>
            </a:r>
            <a:endParaRPr lang="fr-FR" sz="2400" b="1" dirty="0">
              <a:ln w="0"/>
              <a:solidFill>
                <a:schemeClr val="accent6">
                  <a:lumMod val="75000"/>
                </a:schemeClr>
              </a:solidFill>
              <a:effectLst>
                <a:outerShdw blurRad="38100" dist="19050" dir="2700000" algn="tl" rotWithShape="0">
                  <a:schemeClr val="dk1">
                    <a:alpha val="40000"/>
                  </a:schemeClr>
                </a:outerShdw>
              </a:effectLst>
              <a:latin typeface="Sakkal Majalla" panose="02000000000000000000" pitchFamily="2" charset="-78"/>
              <a:cs typeface="Sakkal Majalla" panose="02000000000000000000" pitchFamily="2" charset="-78"/>
            </a:endParaRPr>
          </a:p>
        </p:txBody>
      </p:sp>
      <p:sp>
        <p:nvSpPr>
          <p:cNvPr id="7" name="Étiquette 6">
            <a:extLst>
              <a:ext uri="{FF2B5EF4-FFF2-40B4-BE49-F238E27FC236}">
                <a16:creationId xmlns="" xmlns:a16="http://schemas.microsoft.com/office/drawing/2014/main" id="{82A5186C-E8D9-4D12-846B-962006B2BB55}"/>
              </a:ext>
            </a:extLst>
          </p:cNvPr>
          <p:cNvSpPr/>
          <p:nvPr/>
        </p:nvSpPr>
        <p:spPr>
          <a:xfrm>
            <a:off x="3909391" y="198783"/>
            <a:ext cx="3564833" cy="1166191"/>
          </a:xfrm>
          <a:prstGeom prst="plaqu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4800" b="1" dirty="0" smtClean="0">
                <a:solidFill>
                  <a:schemeClr val="accent6">
                    <a:lumMod val="75000"/>
                  </a:schemeClr>
                </a:solidFill>
                <a:effectLst>
                  <a:glow rad="228600">
                    <a:schemeClr val="accent5">
                      <a:satMod val="175000"/>
                      <a:alpha val="40000"/>
                    </a:schemeClr>
                  </a:glow>
                </a:effectLst>
                <a:latin typeface="Sakkal Majalla" panose="02000000000000000000" pitchFamily="2" charset="-78"/>
                <a:cs typeface="Sakkal Majalla" panose="02000000000000000000" pitchFamily="2" charset="-78"/>
              </a:rPr>
              <a:t>الحجز التحفظي </a:t>
            </a:r>
            <a:endParaRPr lang="fr-FR" sz="4800" b="1" dirty="0">
              <a:solidFill>
                <a:schemeClr val="accent6">
                  <a:lumMod val="75000"/>
                </a:schemeClr>
              </a:solidFill>
              <a:effectLst>
                <a:glow rad="228600">
                  <a:schemeClr val="accent5">
                    <a:satMod val="175000"/>
                    <a:alpha val="40000"/>
                  </a:schemeClr>
                </a:glow>
              </a:effectLst>
              <a:latin typeface="Sakkal Majalla" panose="02000000000000000000" pitchFamily="2" charset="-78"/>
              <a:cs typeface="Sakkal Majalla" panose="02000000000000000000" pitchFamily="2" charset="-78"/>
            </a:endParaRPr>
          </a:p>
        </p:txBody>
      </p:sp>
      <p:sp>
        <p:nvSpPr>
          <p:cNvPr id="8" name="Flèche : droite 7">
            <a:extLst>
              <a:ext uri="{FF2B5EF4-FFF2-40B4-BE49-F238E27FC236}">
                <a16:creationId xmlns="" xmlns:a16="http://schemas.microsoft.com/office/drawing/2014/main" id="{357BDE50-2776-4D15-BC2E-FD738358CC8D}"/>
              </a:ext>
            </a:extLst>
          </p:cNvPr>
          <p:cNvSpPr/>
          <p:nvPr/>
        </p:nvSpPr>
        <p:spPr>
          <a:xfrm>
            <a:off x="4518987" y="2411896"/>
            <a:ext cx="3423479" cy="1364971"/>
          </a:xfrm>
          <a:prstGeom prst="rightArrow">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2400" b="1" dirty="0">
                <a:solidFill>
                  <a:schemeClr val="bg1"/>
                </a:solidFill>
                <a:latin typeface="Sakkal Majalla" panose="02000000000000000000" pitchFamily="2" charset="-78"/>
                <a:cs typeface="Sakkal Majalla" panose="02000000000000000000" pitchFamily="2" charset="-78"/>
              </a:rPr>
              <a:t>المحور الأول</a:t>
            </a:r>
            <a:endParaRPr lang="fr-FR" sz="2400" b="1" dirty="0">
              <a:solidFill>
                <a:schemeClr val="bg1"/>
              </a:solidFill>
              <a:latin typeface="Sakkal Majalla" panose="02000000000000000000" pitchFamily="2" charset="-78"/>
              <a:cs typeface="Sakkal Majalla" panose="02000000000000000000" pitchFamily="2" charset="-78"/>
            </a:endParaRPr>
          </a:p>
        </p:txBody>
      </p:sp>
      <p:graphicFrame>
        <p:nvGraphicFramePr>
          <p:cNvPr id="9" name="Diagramme 8">
            <a:extLst>
              <a:ext uri="{FF2B5EF4-FFF2-40B4-BE49-F238E27FC236}">
                <a16:creationId xmlns="" xmlns:a16="http://schemas.microsoft.com/office/drawing/2014/main" id="{970CD793-06BF-4644-9A18-C7683D13CD5D}"/>
              </a:ext>
            </a:extLst>
          </p:cNvPr>
          <p:cNvGraphicFramePr/>
          <p:nvPr>
            <p:extLst>
              <p:ext uri="{D42A27DB-BD31-4B8C-83A1-F6EECF244321}">
                <p14:modId xmlns:p14="http://schemas.microsoft.com/office/powerpoint/2010/main" val="2868541173"/>
              </p:ext>
            </p:extLst>
          </p:nvPr>
        </p:nvGraphicFramePr>
        <p:xfrm>
          <a:off x="6126918" y="0"/>
          <a:ext cx="8128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Diagramme 9">
            <a:extLst>
              <a:ext uri="{FF2B5EF4-FFF2-40B4-BE49-F238E27FC236}">
                <a16:creationId xmlns="" xmlns:a16="http://schemas.microsoft.com/office/drawing/2014/main" id="{6127F33C-FAE9-4031-8DE3-85E0606C807F}"/>
              </a:ext>
            </a:extLst>
          </p:cNvPr>
          <p:cNvGraphicFramePr/>
          <p:nvPr>
            <p:extLst>
              <p:ext uri="{D42A27DB-BD31-4B8C-83A1-F6EECF244321}">
                <p14:modId xmlns:p14="http://schemas.microsoft.com/office/powerpoint/2010/main" val="1060014407"/>
              </p:ext>
            </p:extLst>
          </p:nvPr>
        </p:nvGraphicFramePr>
        <p:xfrm>
          <a:off x="-2142245" y="0"/>
          <a:ext cx="8128000" cy="665921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95531677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ppt_x"/>
                                          </p:val>
                                        </p:tav>
                                        <p:tav tm="100000">
                                          <p:val>
                                            <p:strVal val="#ppt_x"/>
                                          </p:val>
                                        </p:tav>
                                      </p:tavLst>
                                    </p:anim>
                                    <p:anim calcmode="lin" valueType="num">
                                      <p:cBhvr additive="base">
                                        <p:cTn id="8" dur="10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1000"/>
                                        <p:tgtEl>
                                          <p:spTgt spid="10"/>
                                        </p:tgtEl>
                                      </p:cBhvr>
                                    </p:animEffect>
                                    <p:anim calcmode="lin" valueType="num">
                                      <p:cBhvr>
                                        <p:cTn id="14" dur="1000" fill="hold"/>
                                        <p:tgtEl>
                                          <p:spTgt spid="10"/>
                                        </p:tgtEl>
                                        <p:attrNameLst>
                                          <p:attrName>ppt_x</p:attrName>
                                        </p:attrNameLst>
                                      </p:cBhvr>
                                      <p:tavLst>
                                        <p:tav tm="0">
                                          <p:val>
                                            <p:strVal val="#ppt_x"/>
                                          </p:val>
                                        </p:tav>
                                        <p:tav tm="100000">
                                          <p:val>
                                            <p:strVal val="#ppt_x"/>
                                          </p:val>
                                        </p:tav>
                                      </p:tavLst>
                                    </p:anim>
                                    <p:anim calcmode="lin" valueType="num">
                                      <p:cBhvr>
                                        <p:cTn id="1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Graphic spid="10"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a:extLst>
              <a:ext uri="{FF2B5EF4-FFF2-40B4-BE49-F238E27FC236}">
                <a16:creationId xmlns="" xmlns:a16="http://schemas.microsoft.com/office/drawing/2014/main" id="{F956C7D4-B7BF-4CE4-84C5-F96FCA99D03D}"/>
              </a:ext>
            </a:extLst>
          </p:cNvPr>
          <p:cNvGraphicFramePr/>
          <p:nvPr>
            <p:extLst>
              <p:ext uri="{D42A27DB-BD31-4B8C-83A1-F6EECF244321}">
                <p14:modId xmlns:p14="http://schemas.microsoft.com/office/powerpoint/2010/main" val="3123365129"/>
              </p:ext>
            </p:extLst>
          </p:nvPr>
        </p:nvGraphicFramePr>
        <p:xfrm>
          <a:off x="833372" y="719666"/>
          <a:ext cx="6739955"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Espace réservé du contenu 3">
            <a:extLst>
              <a:ext uri="{FF2B5EF4-FFF2-40B4-BE49-F238E27FC236}">
                <a16:creationId xmlns="" xmlns:a16="http://schemas.microsoft.com/office/drawing/2014/main" id="{B03091F4-EA9F-4F85-8AA7-58D8A037228F}"/>
              </a:ext>
            </a:extLst>
          </p:cNvPr>
          <p:cNvGraphicFramePr>
            <a:graphicFrameLocks/>
          </p:cNvGraphicFramePr>
          <p:nvPr>
            <p:extLst>
              <p:ext uri="{D42A27DB-BD31-4B8C-83A1-F6EECF244321}">
                <p14:modId xmlns:p14="http://schemas.microsoft.com/office/powerpoint/2010/main" val="4221889062"/>
              </p:ext>
            </p:extLst>
          </p:nvPr>
        </p:nvGraphicFramePr>
        <p:xfrm>
          <a:off x="4324901" y="119270"/>
          <a:ext cx="9906000" cy="567193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Cadre 5">
            <a:extLst>
              <a:ext uri="{FF2B5EF4-FFF2-40B4-BE49-F238E27FC236}">
                <a16:creationId xmlns="" xmlns:a16="http://schemas.microsoft.com/office/drawing/2014/main" id="{37D64D31-975A-4DF0-BDED-6CBBE76FDFC5}"/>
              </a:ext>
            </a:extLst>
          </p:cNvPr>
          <p:cNvSpPr/>
          <p:nvPr/>
        </p:nvSpPr>
        <p:spPr>
          <a:xfrm>
            <a:off x="-1" y="5527343"/>
            <a:ext cx="6455392" cy="1330657"/>
          </a:xfrm>
          <a:prstGeom prst="frame">
            <a:avLst/>
          </a:prstGeom>
          <a:solidFill>
            <a:schemeClr val="accent5">
              <a:lumMod val="60000"/>
              <a:lumOff val="40000"/>
            </a:schemeClr>
          </a:solidFill>
          <a:ln w="15875" cap="flat" cmpd="sng" algn="ctr">
            <a:solidFill>
              <a:srgbClr val="B258D3">
                <a:shade val="50000"/>
              </a:srgbClr>
            </a:solidFill>
            <a:prstDash val="solid"/>
          </a:ln>
          <a:effectLst/>
        </p:spPr>
        <p:txBody>
          <a:bodyPr rtlCol="0" anchor="ctr"/>
          <a:lstStyle/>
          <a:p>
            <a:pPr lvl="0" algn="ctr" defTabSz="914400"/>
            <a:r>
              <a:rPr lang="ar-DZ" sz="2400" b="1" kern="0" smtClean="0">
                <a:solidFill>
                  <a:prstClr val="white"/>
                </a:solidFill>
                <a:latin typeface="Tw Cen MT" panose="020B0602020104020603"/>
                <a:ea typeface="SimSun" panose="02010600030101010101" pitchFamily="2" charset="-122"/>
                <a:cs typeface="Sakkal Majalla" panose="02000000000000000000" pitchFamily="2" charset="-78"/>
              </a:rPr>
              <a:t>الحجز </a:t>
            </a:r>
            <a:r>
              <a:rPr lang="ar-DZ" sz="2400" b="1" kern="0" dirty="0">
                <a:solidFill>
                  <a:prstClr val="white"/>
                </a:solidFill>
                <a:latin typeface="Tw Cen MT" panose="020B0602020104020603"/>
                <a:ea typeface="SimSun" panose="02010600030101010101" pitchFamily="2" charset="-122"/>
                <a:cs typeface="Sakkal Majalla" panose="02000000000000000000" pitchFamily="2" charset="-78"/>
              </a:rPr>
              <a:t>التحفظي هو اجراء وقائي يقصد به وضع أموال المدين المنقولة والعقارية تحت يد القضاء ومنعه من التصرف فيها ويقع الحجز على مسؤولية الدائن</a:t>
            </a:r>
            <a:endParaRPr kumimoji="0" lang="fr-FR" sz="2400" b="1" i="0" u="none" strike="noStrike" kern="0" cap="none" spc="0" normalizeH="0" baseline="0" noProof="0" dirty="0">
              <a:ln>
                <a:noFill/>
              </a:ln>
              <a:solidFill>
                <a:prstClr val="white"/>
              </a:solidFill>
              <a:effectLst/>
              <a:uLnTx/>
              <a:uFillTx/>
              <a:latin typeface="Tw Cen MT" panose="020B0602020104020603"/>
              <a:ea typeface="+mn-ea"/>
              <a:cs typeface="+mn-cs"/>
            </a:endParaRPr>
          </a:p>
        </p:txBody>
      </p:sp>
      <p:sp>
        <p:nvSpPr>
          <p:cNvPr id="10" name="Bulle narrative : rectangle 9">
            <a:extLst>
              <a:ext uri="{FF2B5EF4-FFF2-40B4-BE49-F238E27FC236}">
                <a16:creationId xmlns="" xmlns:a16="http://schemas.microsoft.com/office/drawing/2014/main" id="{AB16028B-26D6-4E3B-9515-248161F67B84}"/>
              </a:ext>
            </a:extLst>
          </p:cNvPr>
          <p:cNvSpPr/>
          <p:nvPr/>
        </p:nvSpPr>
        <p:spPr>
          <a:xfrm>
            <a:off x="0" y="0"/>
            <a:ext cx="6096000" cy="1883391"/>
          </a:xfrm>
          <a:prstGeom prst="wedgeRectCallout">
            <a:avLst/>
          </a:prstGeom>
        </p:spPr>
        <p:style>
          <a:lnRef idx="1">
            <a:schemeClr val="accent5"/>
          </a:lnRef>
          <a:fillRef idx="3">
            <a:schemeClr val="accent5"/>
          </a:fillRef>
          <a:effectRef idx="2">
            <a:schemeClr val="accent5"/>
          </a:effectRef>
          <a:fontRef idx="minor">
            <a:schemeClr val="lt1"/>
          </a:fontRef>
        </p:style>
        <p:txBody>
          <a:bodyPr rtlCol="0" anchor="ctr"/>
          <a:lstStyle/>
          <a:p>
            <a:pPr marL="40005" indent="319405" algn="justLow" rtl="1">
              <a:lnSpc>
                <a:spcPct val="115000"/>
              </a:lnSpc>
              <a:spcAft>
                <a:spcPts val="0"/>
              </a:spcAft>
            </a:pPr>
            <a:r>
              <a:rPr lang="ar-DZ" b="1" dirty="0" smtClean="0">
                <a:solidFill>
                  <a:schemeClr val="bg1"/>
                </a:solidFill>
                <a:latin typeface="Sakkal Majalla" panose="02000000000000000000" pitchFamily="2" charset="-78"/>
                <a:ea typeface="Calibri" panose="020F0502020204030204" pitchFamily="34" charset="0"/>
                <a:cs typeface="Sakkal Majalla" panose="02000000000000000000" pitchFamily="2" charset="-78"/>
              </a:rPr>
              <a:t>الحجز العقاري بصفة </a:t>
            </a:r>
            <a:r>
              <a:rPr lang="ar-DZ" b="1" dirty="0">
                <a:solidFill>
                  <a:schemeClr val="bg1"/>
                </a:solidFill>
                <a:latin typeface="Sakkal Majalla" panose="02000000000000000000" pitchFamily="2" charset="-78"/>
                <a:ea typeface="Calibri" panose="020F0502020204030204" pitchFamily="34" charset="0"/>
                <a:cs typeface="Sakkal Majalla" panose="02000000000000000000" pitchFamily="2" charset="-78"/>
              </a:rPr>
              <a:t>عامة طريقة من طرق التنفيذ الجبري على أموال المدين تخص عقارا مملوكا للمدين تمكن الدائن من وضع عقار  أو حقوق عينية عقارية مملوكة لمدينه أو لغيره تحت يد القضاء تمهيدا لبيعه في المزاد العلني </a:t>
            </a:r>
            <a:endParaRPr lang="fr-FR" b="1" dirty="0">
              <a:solidFill>
                <a:schemeClr val="bg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6726740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a:extLst>
              <a:ext uri="{FF2B5EF4-FFF2-40B4-BE49-F238E27FC236}">
                <a16:creationId xmlns="" xmlns:a16="http://schemas.microsoft.com/office/drawing/2014/main" id="{5E9DFF9B-D552-4D1B-88FE-5BC01AC9CF2F}"/>
              </a:ext>
            </a:extLst>
          </p:cNvPr>
          <p:cNvGraphicFramePr/>
          <p:nvPr>
            <p:extLst>
              <p:ext uri="{D42A27DB-BD31-4B8C-83A1-F6EECF244321}">
                <p14:modId xmlns:p14="http://schemas.microsoft.com/office/powerpoint/2010/main" val="2739139046"/>
              </p:ext>
            </p:extLst>
          </p:nvPr>
        </p:nvGraphicFramePr>
        <p:xfrm>
          <a:off x="468242" y="515155"/>
          <a:ext cx="11723757" cy="72704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 coins arrondis 5">
            <a:extLst>
              <a:ext uri="{FF2B5EF4-FFF2-40B4-BE49-F238E27FC236}">
                <a16:creationId xmlns="" xmlns:a16="http://schemas.microsoft.com/office/drawing/2014/main" id="{13EB0D1B-0647-4DCB-A670-BC36E2F94BDE}"/>
              </a:ext>
            </a:extLst>
          </p:cNvPr>
          <p:cNvSpPr/>
          <p:nvPr/>
        </p:nvSpPr>
        <p:spPr>
          <a:xfrm>
            <a:off x="4726546" y="79513"/>
            <a:ext cx="7465454" cy="76862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ar-DZ" sz="40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Sakkal Majalla" panose="02000000000000000000" pitchFamily="2" charset="-78"/>
                <a:cs typeface="Sakkal Majalla" panose="02000000000000000000" pitchFamily="2" charset="-78"/>
              </a:rPr>
              <a:t>خصائص الحجز التحفظي  العقاري</a:t>
            </a:r>
            <a:endParaRPr lang="fr-FR" sz="4000" dirty="0">
              <a:latin typeface="Sakkal Majalla" panose="02000000000000000000" pitchFamily="2" charset="-78"/>
              <a:cs typeface="Sakkal Majalla" panose="02000000000000000000" pitchFamily="2" charset="-78"/>
            </a:endParaRPr>
          </a:p>
        </p:txBody>
      </p:sp>
      <p:sp>
        <p:nvSpPr>
          <p:cNvPr id="5" name="Flèche à angle droit 4"/>
          <p:cNvSpPr/>
          <p:nvPr/>
        </p:nvSpPr>
        <p:spPr>
          <a:xfrm rot="5400000">
            <a:off x="4821229" y="4302343"/>
            <a:ext cx="849514" cy="1318516"/>
          </a:xfrm>
          <a:prstGeom prst="bentUpArrow">
            <a:avLst>
              <a:gd name="adj1" fmla="val 32840"/>
              <a:gd name="adj2" fmla="val 25000"/>
              <a:gd name="adj3" fmla="val 35780"/>
            </a:avLst>
          </a:prstGeom>
        </p:spPr>
        <p:style>
          <a:lnRef idx="1">
            <a:schemeClr val="lt1">
              <a:hueOff val="0"/>
              <a:satOff val="0"/>
              <a:lumOff val="0"/>
              <a:alphaOff val="0"/>
            </a:schemeClr>
          </a:lnRef>
          <a:fillRef idx="1">
            <a:schemeClr val="accent5">
              <a:tint val="50000"/>
              <a:hueOff val="-24889"/>
              <a:satOff val="-850"/>
              <a:lumOff val="3148"/>
              <a:alphaOff val="0"/>
            </a:schemeClr>
          </a:fillRef>
          <a:effectRef idx="1">
            <a:schemeClr val="accent5">
              <a:tint val="50000"/>
              <a:hueOff val="-24889"/>
              <a:satOff val="-850"/>
              <a:lumOff val="3148"/>
              <a:alphaOff val="0"/>
            </a:schemeClr>
          </a:effectRef>
          <a:fontRef idx="minor">
            <a:schemeClr val="lt1">
              <a:hueOff val="0"/>
              <a:satOff val="0"/>
              <a:lumOff val="0"/>
              <a:alphaOff val="0"/>
            </a:schemeClr>
          </a:fontRef>
        </p:style>
      </p:sp>
      <p:pic>
        <p:nvPicPr>
          <p:cNvPr id="2" name="Image 1"/>
          <p:cNvPicPr>
            <a:picLocks noChangeAspect="1"/>
          </p:cNvPicPr>
          <p:nvPr/>
        </p:nvPicPr>
        <p:blipFill>
          <a:blip r:embed="rId7"/>
          <a:stretch>
            <a:fillRect/>
          </a:stretch>
        </p:blipFill>
        <p:spPr>
          <a:xfrm>
            <a:off x="6146599" y="5839329"/>
            <a:ext cx="1341236" cy="871804"/>
          </a:xfrm>
          <a:prstGeom prst="rect">
            <a:avLst/>
          </a:prstGeom>
        </p:spPr>
      </p:pic>
    </p:spTree>
    <p:extLst>
      <p:ext uri="{BB962C8B-B14F-4D97-AF65-F5344CB8AC3E}">
        <p14:creationId xmlns:p14="http://schemas.microsoft.com/office/powerpoint/2010/main" val="4050394165"/>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ctogone 3"/>
          <p:cNvSpPr/>
          <p:nvPr/>
        </p:nvSpPr>
        <p:spPr>
          <a:xfrm>
            <a:off x="10663706" y="103031"/>
            <a:ext cx="1416676" cy="1365160"/>
          </a:xfrm>
          <a:prstGeom prst="octagon">
            <a:avLst/>
          </a:prstGeom>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dirty="0" smtClean="0"/>
              <a:t>1- تقديم عريضة </a:t>
            </a:r>
            <a:endParaRPr lang="fr-FR" dirty="0"/>
          </a:p>
        </p:txBody>
      </p:sp>
      <p:sp>
        <p:nvSpPr>
          <p:cNvPr id="5" name="Octogone 4"/>
          <p:cNvSpPr/>
          <p:nvPr/>
        </p:nvSpPr>
        <p:spPr>
          <a:xfrm>
            <a:off x="9618372" y="1182714"/>
            <a:ext cx="1416676" cy="1365160"/>
          </a:xfrm>
          <a:prstGeom prst="octagon">
            <a:avLst/>
          </a:prstGeom>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dirty="0" smtClean="0"/>
              <a:t>2- الى رئيس المحكمة </a:t>
            </a:r>
            <a:endParaRPr lang="fr-FR" dirty="0"/>
          </a:p>
        </p:txBody>
      </p:sp>
      <p:sp>
        <p:nvSpPr>
          <p:cNvPr id="6" name="Octogone 5"/>
          <p:cNvSpPr/>
          <p:nvPr/>
        </p:nvSpPr>
        <p:spPr>
          <a:xfrm>
            <a:off x="9654862" y="3245490"/>
            <a:ext cx="1416676" cy="1365160"/>
          </a:xfrm>
          <a:prstGeom prst="octagon">
            <a:avLst/>
          </a:prstGeom>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dirty="0" smtClean="0"/>
              <a:t>3-الفصل في العريضة </a:t>
            </a:r>
            <a:endParaRPr lang="fr-FR" dirty="0"/>
          </a:p>
        </p:txBody>
      </p:sp>
      <p:sp>
        <p:nvSpPr>
          <p:cNvPr id="7" name="Octogone 6"/>
          <p:cNvSpPr/>
          <p:nvPr/>
        </p:nvSpPr>
        <p:spPr>
          <a:xfrm>
            <a:off x="3670479" y="4050409"/>
            <a:ext cx="1412382" cy="1365160"/>
          </a:xfrm>
          <a:prstGeom prst="octagon">
            <a:avLst/>
          </a:prstGeom>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1600" dirty="0" smtClean="0"/>
              <a:t>4-استصدار امر الحجز التحفظي </a:t>
            </a:r>
            <a:endParaRPr lang="fr-FR" sz="1600" dirty="0"/>
          </a:p>
        </p:txBody>
      </p:sp>
      <p:sp>
        <p:nvSpPr>
          <p:cNvPr id="8" name="Octogone 7"/>
          <p:cNvSpPr/>
          <p:nvPr/>
        </p:nvSpPr>
        <p:spPr>
          <a:xfrm>
            <a:off x="6085266" y="2357382"/>
            <a:ext cx="1416676" cy="1365160"/>
          </a:xfrm>
          <a:prstGeom prst="octagon">
            <a:avLst/>
          </a:prstGeom>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dirty="0" smtClean="0"/>
              <a:t>الرفض </a:t>
            </a:r>
            <a:endParaRPr lang="fr-FR" dirty="0"/>
          </a:p>
        </p:txBody>
      </p:sp>
      <p:sp>
        <p:nvSpPr>
          <p:cNvPr id="9" name="Octogone 8"/>
          <p:cNvSpPr/>
          <p:nvPr/>
        </p:nvSpPr>
        <p:spPr>
          <a:xfrm>
            <a:off x="6086067" y="4050409"/>
            <a:ext cx="1416676" cy="1365160"/>
          </a:xfrm>
          <a:prstGeom prst="octagon">
            <a:avLst/>
          </a:prstGeom>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dirty="0" smtClean="0"/>
              <a:t>القبول </a:t>
            </a:r>
            <a:endParaRPr lang="fr-FR" dirty="0"/>
          </a:p>
        </p:txBody>
      </p:sp>
      <p:sp>
        <p:nvSpPr>
          <p:cNvPr id="10" name="Octogone 9"/>
          <p:cNvSpPr/>
          <p:nvPr/>
        </p:nvSpPr>
        <p:spPr>
          <a:xfrm>
            <a:off x="531244" y="2567192"/>
            <a:ext cx="1416676" cy="1365160"/>
          </a:xfrm>
          <a:prstGeom prst="octagon">
            <a:avLst/>
          </a:prstGeom>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dirty="0" smtClean="0"/>
              <a:t>التبليغ الرسمي</a:t>
            </a:r>
            <a:endParaRPr lang="fr-FR" dirty="0"/>
          </a:p>
        </p:txBody>
      </p:sp>
      <p:sp>
        <p:nvSpPr>
          <p:cNvPr id="11" name="Octogone 10"/>
          <p:cNvSpPr/>
          <p:nvPr/>
        </p:nvSpPr>
        <p:spPr>
          <a:xfrm>
            <a:off x="531244" y="3949531"/>
            <a:ext cx="1461751" cy="1322239"/>
          </a:xfrm>
          <a:prstGeom prst="octagon">
            <a:avLst/>
          </a:prstGeom>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dirty="0" smtClean="0"/>
              <a:t>القيد لدى المحافظة العقارية </a:t>
            </a:r>
            <a:endParaRPr lang="fr-FR" dirty="0"/>
          </a:p>
        </p:txBody>
      </p:sp>
      <p:sp>
        <p:nvSpPr>
          <p:cNvPr id="12" name="Octogone 11"/>
          <p:cNvSpPr/>
          <p:nvPr/>
        </p:nvSpPr>
        <p:spPr>
          <a:xfrm>
            <a:off x="558075" y="5318976"/>
            <a:ext cx="1461751" cy="1429558"/>
          </a:xfrm>
          <a:prstGeom prst="octagon">
            <a:avLst/>
          </a:prstGeom>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dirty="0" smtClean="0"/>
              <a:t>تثبيت الحجز </a:t>
            </a:r>
            <a:endParaRPr lang="fr-FR" dirty="0"/>
          </a:p>
        </p:txBody>
      </p:sp>
      <p:sp>
        <p:nvSpPr>
          <p:cNvPr id="15" name="Flèche en arc 14"/>
          <p:cNvSpPr/>
          <p:nvPr/>
        </p:nvSpPr>
        <p:spPr>
          <a:xfrm flipH="1">
            <a:off x="9787942" y="425002"/>
            <a:ext cx="1004551" cy="1313645"/>
          </a:xfrm>
          <a:prstGeom prst="circularArrow">
            <a:avLst>
              <a:gd name="adj1" fmla="val 12500"/>
              <a:gd name="adj2" fmla="val 1142319"/>
              <a:gd name="adj3" fmla="val 20457681"/>
              <a:gd name="adj4" fmla="val 12611890"/>
              <a:gd name="adj5"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cxnSp>
        <p:nvCxnSpPr>
          <p:cNvPr id="17" name="Connecteur droit avec flèche 16"/>
          <p:cNvCxnSpPr>
            <a:endCxn id="8" idx="1"/>
          </p:cNvCxnSpPr>
          <p:nvPr/>
        </p:nvCxnSpPr>
        <p:spPr>
          <a:xfrm flipH="1" flipV="1">
            <a:off x="7501942" y="3322700"/>
            <a:ext cx="2152920" cy="399842"/>
          </a:xfrm>
          <a:prstGeom prst="straightConnector1">
            <a:avLst/>
          </a:prstGeom>
          <a:ln w="57150">
            <a:tailEnd type="triangle"/>
          </a:ln>
        </p:spPr>
        <p:style>
          <a:lnRef idx="3">
            <a:schemeClr val="accent1"/>
          </a:lnRef>
          <a:fillRef idx="0">
            <a:schemeClr val="accent1"/>
          </a:fillRef>
          <a:effectRef idx="2">
            <a:schemeClr val="accent1"/>
          </a:effectRef>
          <a:fontRef idx="minor">
            <a:schemeClr val="tx1"/>
          </a:fontRef>
        </p:style>
      </p:cxnSp>
      <p:cxnSp>
        <p:nvCxnSpPr>
          <p:cNvPr id="19" name="Connecteur droit avec flèche 18"/>
          <p:cNvCxnSpPr/>
          <p:nvPr/>
        </p:nvCxnSpPr>
        <p:spPr>
          <a:xfrm flipH="1">
            <a:off x="5132230" y="4759835"/>
            <a:ext cx="953037" cy="82621"/>
          </a:xfrm>
          <a:prstGeom prst="straightConnector1">
            <a:avLst/>
          </a:prstGeom>
          <a:ln w="57150">
            <a:tailEnd type="triangle"/>
          </a:ln>
        </p:spPr>
        <p:style>
          <a:lnRef idx="3">
            <a:schemeClr val="accent1"/>
          </a:lnRef>
          <a:fillRef idx="0">
            <a:schemeClr val="accent1"/>
          </a:fillRef>
          <a:effectRef idx="2">
            <a:schemeClr val="accent1"/>
          </a:effectRef>
          <a:fontRef idx="minor">
            <a:schemeClr val="tx1"/>
          </a:fontRef>
        </p:style>
      </p:cxnSp>
      <p:cxnSp>
        <p:nvCxnSpPr>
          <p:cNvPr id="21" name="Connecteur droit avec flèche 20"/>
          <p:cNvCxnSpPr/>
          <p:nvPr/>
        </p:nvCxnSpPr>
        <p:spPr>
          <a:xfrm flipH="1" flipV="1">
            <a:off x="2006410" y="4610650"/>
            <a:ext cx="1659776" cy="120494"/>
          </a:xfrm>
          <a:prstGeom prst="straightConnector1">
            <a:avLst/>
          </a:prstGeom>
          <a:ln w="57150">
            <a:tailEnd type="triangle"/>
          </a:ln>
        </p:spPr>
        <p:style>
          <a:lnRef idx="3">
            <a:schemeClr val="accent1"/>
          </a:lnRef>
          <a:fillRef idx="0">
            <a:schemeClr val="accent1"/>
          </a:fillRef>
          <a:effectRef idx="2">
            <a:schemeClr val="accent1"/>
          </a:effectRef>
          <a:fontRef idx="minor">
            <a:schemeClr val="tx1"/>
          </a:fontRef>
        </p:style>
      </p:cxnSp>
      <p:cxnSp>
        <p:nvCxnSpPr>
          <p:cNvPr id="23" name="Connecteur droit avec flèche 22"/>
          <p:cNvCxnSpPr>
            <a:endCxn id="10" idx="1"/>
          </p:cNvCxnSpPr>
          <p:nvPr/>
        </p:nvCxnSpPr>
        <p:spPr>
          <a:xfrm flipH="1" flipV="1">
            <a:off x="1947920" y="3532510"/>
            <a:ext cx="1718266" cy="917741"/>
          </a:xfrm>
          <a:prstGeom prst="straightConnector1">
            <a:avLst/>
          </a:prstGeom>
          <a:ln w="57150">
            <a:tailEnd type="triangle"/>
          </a:ln>
        </p:spPr>
        <p:style>
          <a:lnRef idx="3">
            <a:schemeClr val="accent1"/>
          </a:lnRef>
          <a:fillRef idx="0">
            <a:schemeClr val="accent1"/>
          </a:fillRef>
          <a:effectRef idx="2">
            <a:schemeClr val="accent1"/>
          </a:effectRef>
          <a:fontRef idx="minor">
            <a:schemeClr val="tx1"/>
          </a:fontRef>
        </p:style>
      </p:cxnSp>
      <p:cxnSp>
        <p:nvCxnSpPr>
          <p:cNvPr id="24" name="Connecteur droit avec flèche 23"/>
          <p:cNvCxnSpPr>
            <a:stCxn id="7" idx="4"/>
            <a:endCxn id="12" idx="0"/>
          </p:cNvCxnSpPr>
          <p:nvPr/>
        </p:nvCxnSpPr>
        <p:spPr>
          <a:xfrm flipH="1">
            <a:off x="2019826" y="5015727"/>
            <a:ext cx="1650653" cy="721952"/>
          </a:xfrm>
          <a:prstGeom prst="straightConnector1">
            <a:avLst/>
          </a:prstGeom>
          <a:ln w="57150">
            <a:tailEnd type="triangle"/>
          </a:ln>
        </p:spPr>
        <p:style>
          <a:lnRef idx="3">
            <a:schemeClr val="accent1"/>
          </a:lnRef>
          <a:fillRef idx="0">
            <a:schemeClr val="accent1"/>
          </a:fillRef>
          <a:effectRef idx="2">
            <a:schemeClr val="accent1"/>
          </a:effectRef>
          <a:fontRef idx="minor">
            <a:schemeClr val="tx1"/>
          </a:fontRef>
        </p:style>
      </p:cxnSp>
      <p:cxnSp>
        <p:nvCxnSpPr>
          <p:cNvPr id="36" name="Connecteur droit avec flèche 35"/>
          <p:cNvCxnSpPr>
            <a:stCxn id="6" idx="4"/>
            <a:endCxn id="9" idx="0"/>
          </p:cNvCxnSpPr>
          <p:nvPr/>
        </p:nvCxnSpPr>
        <p:spPr>
          <a:xfrm flipH="1">
            <a:off x="7502743" y="4210808"/>
            <a:ext cx="2152119" cy="239443"/>
          </a:xfrm>
          <a:prstGeom prst="straightConnector1">
            <a:avLst/>
          </a:prstGeom>
          <a:ln w="57150">
            <a:tailEnd type="triangle"/>
          </a:ln>
        </p:spPr>
        <p:style>
          <a:lnRef idx="3">
            <a:schemeClr val="accent1"/>
          </a:lnRef>
          <a:fillRef idx="0">
            <a:schemeClr val="accent1"/>
          </a:fillRef>
          <a:effectRef idx="2">
            <a:schemeClr val="accent1"/>
          </a:effectRef>
          <a:fontRef idx="minor">
            <a:schemeClr val="tx1"/>
          </a:fontRef>
        </p:style>
      </p:cxnSp>
      <p:sp>
        <p:nvSpPr>
          <p:cNvPr id="40" name="Rectangle 39"/>
          <p:cNvSpPr/>
          <p:nvPr/>
        </p:nvSpPr>
        <p:spPr>
          <a:xfrm>
            <a:off x="8010657" y="3707584"/>
            <a:ext cx="1287888" cy="2836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5 أيام </a:t>
            </a:r>
            <a:endParaRPr lang="fr-FR" dirty="0"/>
          </a:p>
        </p:txBody>
      </p:sp>
      <p:sp>
        <p:nvSpPr>
          <p:cNvPr id="42" name="Flèche courbée vers la droite 41"/>
          <p:cNvSpPr/>
          <p:nvPr/>
        </p:nvSpPr>
        <p:spPr>
          <a:xfrm>
            <a:off x="9221273" y="2357382"/>
            <a:ext cx="699749" cy="117512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43" name="Rectangle 42"/>
          <p:cNvSpPr/>
          <p:nvPr/>
        </p:nvSpPr>
        <p:spPr>
          <a:xfrm rot="16200000">
            <a:off x="-1502087" y="4539187"/>
            <a:ext cx="3567451" cy="4906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15 يوم</a:t>
            </a:r>
            <a:endParaRPr lang="fr-FR" dirty="0"/>
          </a:p>
        </p:txBody>
      </p:sp>
      <p:sp>
        <p:nvSpPr>
          <p:cNvPr id="45" name="Cadre 44">
            <a:extLst>
              <a:ext uri="{FF2B5EF4-FFF2-40B4-BE49-F238E27FC236}">
                <a16:creationId xmlns="" xmlns:a16="http://schemas.microsoft.com/office/drawing/2014/main" id="{37D64D31-975A-4DF0-BDED-6CBBE76FDFC5}"/>
              </a:ext>
            </a:extLst>
          </p:cNvPr>
          <p:cNvSpPr/>
          <p:nvPr/>
        </p:nvSpPr>
        <p:spPr>
          <a:xfrm>
            <a:off x="2303172" y="51514"/>
            <a:ext cx="6455392" cy="1295013"/>
          </a:xfrm>
          <a:prstGeom prst="frame">
            <a:avLst/>
          </a:prstGeom>
          <a:solidFill>
            <a:schemeClr val="accent5">
              <a:lumMod val="60000"/>
              <a:lumOff val="40000"/>
            </a:schemeClr>
          </a:solidFill>
          <a:ln w="15875" cap="flat" cmpd="sng" algn="ctr">
            <a:solidFill>
              <a:srgbClr val="B258D3">
                <a:shade val="50000"/>
              </a:srgbClr>
            </a:solidFill>
            <a:prstDash val="solid"/>
          </a:ln>
          <a:effectLst/>
        </p:spPr>
        <p:txBody>
          <a:bodyPr rtlCol="0" anchor="ctr"/>
          <a:lstStyle/>
          <a:p>
            <a:pPr lvl="0" algn="ctr" defTabSz="914400">
              <a:defRPr/>
            </a:pPr>
            <a:r>
              <a:rPr lang="ar-DZ" sz="5400" b="1" kern="0" dirty="0" smtClean="0">
                <a:solidFill>
                  <a:prstClr val="white"/>
                </a:solidFill>
                <a:latin typeface="Tw Cen MT" panose="020B0602020104020603"/>
                <a:ea typeface="SimSun" panose="02010600030101010101" pitchFamily="2" charset="-122"/>
                <a:cs typeface="Sakkal Majalla" panose="02000000000000000000" pitchFamily="2" charset="-78"/>
              </a:rPr>
              <a:t>إجراءات الحجز التحفظي </a:t>
            </a:r>
            <a:endParaRPr kumimoji="0" lang="fr-FR" sz="5400" b="1" i="0" u="none" strike="noStrike" kern="0" cap="none" spc="0" normalizeH="0" baseline="0" noProof="0" dirty="0">
              <a:ln>
                <a:noFill/>
              </a:ln>
              <a:solidFill>
                <a:prstClr val="white"/>
              </a:solidFill>
              <a:effectLst/>
              <a:uLnTx/>
              <a:uFillTx/>
              <a:latin typeface="Tw Cen MT" panose="020B0602020104020603"/>
            </a:endParaRPr>
          </a:p>
        </p:txBody>
      </p:sp>
    </p:spTree>
    <p:extLst>
      <p:ext uri="{BB962C8B-B14F-4D97-AF65-F5344CB8AC3E}">
        <p14:creationId xmlns:p14="http://schemas.microsoft.com/office/powerpoint/2010/main" val="189970837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435">
                                          <p:stCondLst>
                                            <p:cond delay="0"/>
                                          </p:stCondLst>
                                        </p:cTn>
                                        <p:tgtEl>
                                          <p:spTgt spid="4"/>
                                        </p:tgtEl>
                                      </p:cBhvr>
                                    </p:animEffect>
                                    <p:anim calcmode="lin" valueType="num">
                                      <p:cBhvr>
                                        <p:cTn id="8" dur="1367"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498"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498" tmFilter="0, 0; 0.125,0.2665; 0.25,0.4; 0.375,0.465; 0.5,0.5;  0.625,0.535; 0.75,0.6; 0.875,0.7335; 1,1">
                                          <p:stCondLst>
                                            <p:cond delay="498"/>
                                          </p:stCondLst>
                                        </p:cTn>
                                        <p:tgtEl>
                                          <p:spTgt spid="4"/>
                                        </p:tgtEl>
                                        <p:attrNameLst>
                                          <p:attrName>ppt_y</p:attrName>
                                        </p:attrNameLst>
                                      </p:cBhvr>
                                      <p:tavLst>
                                        <p:tav tm="0" fmla="#ppt_y-sin(pi*$)/9">
                                          <p:val>
                                            <p:fltVal val="0"/>
                                          </p:val>
                                        </p:tav>
                                        <p:tav tm="100000">
                                          <p:val>
                                            <p:fltVal val="1"/>
                                          </p:val>
                                        </p:tav>
                                      </p:tavLst>
                                    </p:anim>
                                    <p:anim calcmode="lin" valueType="num">
                                      <p:cBhvr>
                                        <p:cTn id="11" dur="249" tmFilter="0, 0; 0.125,0.2665; 0.25,0.4; 0.375,0.465; 0.5,0.5;  0.625,0.535; 0.75,0.6; 0.875,0.7335; 1,1">
                                          <p:stCondLst>
                                            <p:cond delay="993"/>
                                          </p:stCondLst>
                                        </p:cTn>
                                        <p:tgtEl>
                                          <p:spTgt spid="4"/>
                                        </p:tgtEl>
                                        <p:attrNameLst>
                                          <p:attrName>ppt_y</p:attrName>
                                        </p:attrNameLst>
                                      </p:cBhvr>
                                      <p:tavLst>
                                        <p:tav tm="0" fmla="#ppt_y-sin(pi*$)/27">
                                          <p:val>
                                            <p:fltVal val="0"/>
                                          </p:val>
                                        </p:tav>
                                        <p:tav tm="100000">
                                          <p:val>
                                            <p:fltVal val="1"/>
                                          </p:val>
                                        </p:tav>
                                      </p:tavLst>
                                    </p:anim>
                                    <p:anim calcmode="lin" valueType="num">
                                      <p:cBhvr>
                                        <p:cTn id="12" dur="123" tmFilter="0, 0; 0.125,0.2665; 0.25,0.4; 0.375,0.465; 0.5,0.5;  0.625,0.535; 0.75,0.6; 0.875,0.7335; 1,1">
                                          <p:stCondLst>
                                            <p:cond delay="1242"/>
                                          </p:stCondLst>
                                        </p:cTn>
                                        <p:tgtEl>
                                          <p:spTgt spid="4"/>
                                        </p:tgtEl>
                                        <p:attrNameLst>
                                          <p:attrName>ppt_y</p:attrName>
                                        </p:attrNameLst>
                                      </p:cBhvr>
                                      <p:tavLst>
                                        <p:tav tm="0" fmla="#ppt_y-sin(pi*$)/81">
                                          <p:val>
                                            <p:fltVal val="0"/>
                                          </p:val>
                                        </p:tav>
                                        <p:tav tm="100000">
                                          <p:val>
                                            <p:fltVal val="1"/>
                                          </p:val>
                                        </p:tav>
                                      </p:tavLst>
                                    </p:anim>
                                    <p:animScale>
                                      <p:cBhvr>
                                        <p:cTn id="13" dur="20">
                                          <p:stCondLst>
                                            <p:cond delay="487"/>
                                          </p:stCondLst>
                                        </p:cTn>
                                        <p:tgtEl>
                                          <p:spTgt spid="4"/>
                                        </p:tgtEl>
                                      </p:cBhvr>
                                      <p:to x="100000" y="60000"/>
                                    </p:animScale>
                                    <p:animScale>
                                      <p:cBhvr>
                                        <p:cTn id="14" dur="124" decel="50000">
                                          <p:stCondLst>
                                            <p:cond delay="507"/>
                                          </p:stCondLst>
                                        </p:cTn>
                                        <p:tgtEl>
                                          <p:spTgt spid="4"/>
                                        </p:tgtEl>
                                      </p:cBhvr>
                                      <p:to x="100000" y="100000"/>
                                    </p:animScale>
                                    <p:animScale>
                                      <p:cBhvr>
                                        <p:cTn id="15" dur="20">
                                          <p:stCondLst>
                                            <p:cond delay="984"/>
                                          </p:stCondLst>
                                        </p:cTn>
                                        <p:tgtEl>
                                          <p:spTgt spid="4"/>
                                        </p:tgtEl>
                                      </p:cBhvr>
                                      <p:to x="100000" y="80000"/>
                                    </p:animScale>
                                    <p:animScale>
                                      <p:cBhvr>
                                        <p:cTn id="16" dur="124" decel="50000">
                                          <p:stCondLst>
                                            <p:cond delay="1004"/>
                                          </p:stCondLst>
                                        </p:cTn>
                                        <p:tgtEl>
                                          <p:spTgt spid="4"/>
                                        </p:tgtEl>
                                      </p:cBhvr>
                                      <p:to x="100000" y="100000"/>
                                    </p:animScale>
                                    <p:animScale>
                                      <p:cBhvr>
                                        <p:cTn id="17" dur="20">
                                          <p:stCondLst>
                                            <p:cond delay="1231"/>
                                          </p:stCondLst>
                                        </p:cTn>
                                        <p:tgtEl>
                                          <p:spTgt spid="4"/>
                                        </p:tgtEl>
                                      </p:cBhvr>
                                      <p:to x="100000" y="90000"/>
                                    </p:animScale>
                                    <p:animScale>
                                      <p:cBhvr>
                                        <p:cTn id="18" dur="124" decel="50000">
                                          <p:stCondLst>
                                            <p:cond delay="1251"/>
                                          </p:stCondLst>
                                        </p:cTn>
                                        <p:tgtEl>
                                          <p:spTgt spid="4"/>
                                        </p:tgtEl>
                                      </p:cBhvr>
                                      <p:to x="100000" y="100000"/>
                                    </p:animScale>
                                    <p:animScale>
                                      <p:cBhvr>
                                        <p:cTn id="19" dur="20">
                                          <p:stCondLst>
                                            <p:cond delay="1356"/>
                                          </p:stCondLst>
                                        </p:cTn>
                                        <p:tgtEl>
                                          <p:spTgt spid="4"/>
                                        </p:tgtEl>
                                      </p:cBhvr>
                                      <p:to x="100000" y="95000"/>
                                    </p:animScale>
                                    <p:animScale>
                                      <p:cBhvr>
                                        <p:cTn id="20" dur="124" decel="50000">
                                          <p:stCondLst>
                                            <p:cond delay="1376"/>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435">
                                          <p:stCondLst>
                                            <p:cond delay="0"/>
                                          </p:stCondLst>
                                        </p:cTn>
                                        <p:tgtEl>
                                          <p:spTgt spid="5"/>
                                        </p:tgtEl>
                                      </p:cBhvr>
                                    </p:animEffect>
                                    <p:anim calcmode="lin" valueType="num">
                                      <p:cBhvr>
                                        <p:cTn id="26" dur="1367"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498"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498" tmFilter="0, 0; 0.125,0.2665; 0.25,0.4; 0.375,0.465; 0.5,0.5;  0.625,0.535; 0.75,0.6; 0.875,0.7335; 1,1">
                                          <p:stCondLst>
                                            <p:cond delay="498"/>
                                          </p:stCondLst>
                                        </p:cTn>
                                        <p:tgtEl>
                                          <p:spTgt spid="5"/>
                                        </p:tgtEl>
                                        <p:attrNameLst>
                                          <p:attrName>ppt_y</p:attrName>
                                        </p:attrNameLst>
                                      </p:cBhvr>
                                      <p:tavLst>
                                        <p:tav tm="0" fmla="#ppt_y-sin(pi*$)/9">
                                          <p:val>
                                            <p:fltVal val="0"/>
                                          </p:val>
                                        </p:tav>
                                        <p:tav tm="100000">
                                          <p:val>
                                            <p:fltVal val="1"/>
                                          </p:val>
                                        </p:tav>
                                      </p:tavLst>
                                    </p:anim>
                                    <p:anim calcmode="lin" valueType="num">
                                      <p:cBhvr>
                                        <p:cTn id="29" dur="249" tmFilter="0, 0; 0.125,0.2665; 0.25,0.4; 0.375,0.465; 0.5,0.5;  0.625,0.535; 0.75,0.6; 0.875,0.7335; 1,1">
                                          <p:stCondLst>
                                            <p:cond delay="993"/>
                                          </p:stCondLst>
                                        </p:cTn>
                                        <p:tgtEl>
                                          <p:spTgt spid="5"/>
                                        </p:tgtEl>
                                        <p:attrNameLst>
                                          <p:attrName>ppt_y</p:attrName>
                                        </p:attrNameLst>
                                      </p:cBhvr>
                                      <p:tavLst>
                                        <p:tav tm="0" fmla="#ppt_y-sin(pi*$)/27">
                                          <p:val>
                                            <p:fltVal val="0"/>
                                          </p:val>
                                        </p:tav>
                                        <p:tav tm="100000">
                                          <p:val>
                                            <p:fltVal val="1"/>
                                          </p:val>
                                        </p:tav>
                                      </p:tavLst>
                                    </p:anim>
                                    <p:anim calcmode="lin" valueType="num">
                                      <p:cBhvr>
                                        <p:cTn id="30" dur="123" tmFilter="0, 0; 0.125,0.2665; 0.25,0.4; 0.375,0.465; 0.5,0.5;  0.625,0.535; 0.75,0.6; 0.875,0.7335; 1,1">
                                          <p:stCondLst>
                                            <p:cond delay="1242"/>
                                          </p:stCondLst>
                                        </p:cTn>
                                        <p:tgtEl>
                                          <p:spTgt spid="5"/>
                                        </p:tgtEl>
                                        <p:attrNameLst>
                                          <p:attrName>ppt_y</p:attrName>
                                        </p:attrNameLst>
                                      </p:cBhvr>
                                      <p:tavLst>
                                        <p:tav tm="0" fmla="#ppt_y-sin(pi*$)/81">
                                          <p:val>
                                            <p:fltVal val="0"/>
                                          </p:val>
                                        </p:tav>
                                        <p:tav tm="100000">
                                          <p:val>
                                            <p:fltVal val="1"/>
                                          </p:val>
                                        </p:tav>
                                      </p:tavLst>
                                    </p:anim>
                                    <p:animScale>
                                      <p:cBhvr>
                                        <p:cTn id="31" dur="20">
                                          <p:stCondLst>
                                            <p:cond delay="487"/>
                                          </p:stCondLst>
                                        </p:cTn>
                                        <p:tgtEl>
                                          <p:spTgt spid="5"/>
                                        </p:tgtEl>
                                      </p:cBhvr>
                                      <p:to x="100000" y="60000"/>
                                    </p:animScale>
                                    <p:animScale>
                                      <p:cBhvr>
                                        <p:cTn id="32" dur="124" decel="50000">
                                          <p:stCondLst>
                                            <p:cond delay="507"/>
                                          </p:stCondLst>
                                        </p:cTn>
                                        <p:tgtEl>
                                          <p:spTgt spid="5"/>
                                        </p:tgtEl>
                                      </p:cBhvr>
                                      <p:to x="100000" y="100000"/>
                                    </p:animScale>
                                    <p:animScale>
                                      <p:cBhvr>
                                        <p:cTn id="33" dur="20">
                                          <p:stCondLst>
                                            <p:cond delay="984"/>
                                          </p:stCondLst>
                                        </p:cTn>
                                        <p:tgtEl>
                                          <p:spTgt spid="5"/>
                                        </p:tgtEl>
                                      </p:cBhvr>
                                      <p:to x="100000" y="80000"/>
                                    </p:animScale>
                                    <p:animScale>
                                      <p:cBhvr>
                                        <p:cTn id="34" dur="124" decel="50000">
                                          <p:stCondLst>
                                            <p:cond delay="1004"/>
                                          </p:stCondLst>
                                        </p:cTn>
                                        <p:tgtEl>
                                          <p:spTgt spid="5"/>
                                        </p:tgtEl>
                                      </p:cBhvr>
                                      <p:to x="100000" y="100000"/>
                                    </p:animScale>
                                    <p:animScale>
                                      <p:cBhvr>
                                        <p:cTn id="35" dur="20">
                                          <p:stCondLst>
                                            <p:cond delay="1231"/>
                                          </p:stCondLst>
                                        </p:cTn>
                                        <p:tgtEl>
                                          <p:spTgt spid="5"/>
                                        </p:tgtEl>
                                      </p:cBhvr>
                                      <p:to x="100000" y="90000"/>
                                    </p:animScale>
                                    <p:animScale>
                                      <p:cBhvr>
                                        <p:cTn id="36" dur="124" decel="50000">
                                          <p:stCondLst>
                                            <p:cond delay="1251"/>
                                          </p:stCondLst>
                                        </p:cTn>
                                        <p:tgtEl>
                                          <p:spTgt spid="5"/>
                                        </p:tgtEl>
                                      </p:cBhvr>
                                      <p:to x="100000" y="100000"/>
                                    </p:animScale>
                                    <p:animScale>
                                      <p:cBhvr>
                                        <p:cTn id="37" dur="20">
                                          <p:stCondLst>
                                            <p:cond delay="1356"/>
                                          </p:stCondLst>
                                        </p:cTn>
                                        <p:tgtEl>
                                          <p:spTgt spid="5"/>
                                        </p:tgtEl>
                                      </p:cBhvr>
                                      <p:to x="100000" y="95000"/>
                                    </p:animScale>
                                    <p:animScale>
                                      <p:cBhvr>
                                        <p:cTn id="38" dur="124" decel="50000">
                                          <p:stCondLst>
                                            <p:cond delay="1376"/>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80">
                                          <p:stCondLst>
                                            <p:cond delay="0"/>
                                          </p:stCondLst>
                                        </p:cTn>
                                        <p:tgtEl>
                                          <p:spTgt spid="6"/>
                                        </p:tgtEl>
                                      </p:cBhvr>
                                    </p:animEffect>
                                    <p:anim calcmode="lin" valueType="num">
                                      <p:cBhvr>
                                        <p:cTn id="4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9" dur="26">
                                          <p:stCondLst>
                                            <p:cond delay="650"/>
                                          </p:stCondLst>
                                        </p:cTn>
                                        <p:tgtEl>
                                          <p:spTgt spid="6"/>
                                        </p:tgtEl>
                                      </p:cBhvr>
                                      <p:to x="100000" y="60000"/>
                                    </p:animScale>
                                    <p:animScale>
                                      <p:cBhvr>
                                        <p:cTn id="50" dur="166" decel="50000">
                                          <p:stCondLst>
                                            <p:cond delay="676"/>
                                          </p:stCondLst>
                                        </p:cTn>
                                        <p:tgtEl>
                                          <p:spTgt spid="6"/>
                                        </p:tgtEl>
                                      </p:cBhvr>
                                      <p:to x="100000" y="100000"/>
                                    </p:animScale>
                                    <p:animScale>
                                      <p:cBhvr>
                                        <p:cTn id="51" dur="26">
                                          <p:stCondLst>
                                            <p:cond delay="1312"/>
                                          </p:stCondLst>
                                        </p:cTn>
                                        <p:tgtEl>
                                          <p:spTgt spid="6"/>
                                        </p:tgtEl>
                                      </p:cBhvr>
                                      <p:to x="100000" y="80000"/>
                                    </p:animScale>
                                    <p:animScale>
                                      <p:cBhvr>
                                        <p:cTn id="52" dur="166" decel="50000">
                                          <p:stCondLst>
                                            <p:cond delay="1338"/>
                                          </p:stCondLst>
                                        </p:cTn>
                                        <p:tgtEl>
                                          <p:spTgt spid="6"/>
                                        </p:tgtEl>
                                      </p:cBhvr>
                                      <p:to x="100000" y="100000"/>
                                    </p:animScale>
                                    <p:animScale>
                                      <p:cBhvr>
                                        <p:cTn id="53" dur="26">
                                          <p:stCondLst>
                                            <p:cond delay="1642"/>
                                          </p:stCondLst>
                                        </p:cTn>
                                        <p:tgtEl>
                                          <p:spTgt spid="6"/>
                                        </p:tgtEl>
                                      </p:cBhvr>
                                      <p:to x="100000" y="90000"/>
                                    </p:animScale>
                                    <p:animScale>
                                      <p:cBhvr>
                                        <p:cTn id="54" dur="166" decel="50000">
                                          <p:stCondLst>
                                            <p:cond delay="1668"/>
                                          </p:stCondLst>
                                        </p:cTn>
                                        <p:tgtEl>
                                          <p:spTgt spid="6"/>
                                        </p:tgtEl>
                                      </p:cBhvr>
                                      <p:to x="100000" y="100000"/>
                                    </p:animScale>
                                    <p:animScale>
                                      <p:cBhvr>
                                        <p:cTn id="55" dur="26">
                                          <p:stCondLst>
                                            <p:cond delay="1808"/>
                                          </p:stCondLst>
                                        </p:cTn>
                                        <p:tgtEl>
                                          <p:spTgt spid="6"/>
                                        </p:tgtEl>
                                      </p:cBhvr>
                                      <p:to x="100000" y="95000"/>
                                    </p:animScale>
                                    <p:animScale>
                                      <p:cBhvr>
                                        <p:cTn id="56" dur="166" decel="50000">
                                          <p:stCondLst>
                                            <p:cond delay="1834"/>
                                          </p:stCondLst>
                                        </p:cTn>
                                        <p:tgtEl>
                                          <p:spTgt spid="6"/>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1" presetClass="entr" presetSubtype="1" fill="hold" grpId="0" nodeType="clickEffect">
                                  <p:stCondLst>
                                    <p:cond delay="0"/>
                                  </p:stCondLst>
                                  <p:childTnLst>
                                    <p:set>
                                      <p:cBhvr>
                                        <p:cTn id="60" dur="1" fill="hold">
                                          <p:stCondLst>
                                            <p:cond delay="0"/>
                                          </p:stCondLst>
                                        </p:cTn>
                                        <p:tgtEl>
                                          <p:spTgt spid="8"/>
                                        </p:tgtEl>
                                        <p:attrNameLst>
                                          <p:attrName>style.visibility</p:attrName>
                                        </p:attrNameLst>
                                      </p:cBhvr>
                                      <p:to>
                                        <p:strVal val="visible"/>
                                      </p:to>
                                    </p:set>
                                    <p:animEffect transition="in" filter="wheel(1)">
                                      <p:cBhvr>
                                        <p:cTn id="61" dur="1500"/>
                                        <p:tgtEl>
                                          <p:spTgt spid="8"/>
                                        </p:tgtEl>
                                      </p:cBhvr>
                                    </p:animEffect>
                                  </p:childTnLst>
                                </p:cTn>
                              </p:par>
                            </p:childTnLst>
                          </p:cTn>
                        </p:par>
                      </p:childTnLst>
                    </p:cTn>
                  </p:par>
                  <p:par>
                    <p:cTn id="62" fill="hold">
                      <p:stCondLst>
                        <p:cond delay="indefinite"/>
                      </p:stCondLst>
                      <p:childTnLst>
                        <p:par>
                          <p:cTn id="63" fill="hold">
                            <p:stCondLst>
                              <p:cond delay="0"/>
                            </p:stCondLst>
                            <p:childTnLst>
                              <p:par>
                                <p:cTn id="64" presetID="21" presetClass="entr" presetSubtype="1" fill="hold" grpId="0" nodeType="clickEffect">
                                  <p:stCondLst>
                                    <p:cond delay="0"/>
                                  </p:stCondLst>
                                  <p:childTnLst>
                                    <p:set>
                                      <p:cBhvr>
                                        <p:cTn id="65" dur="1" fill="hold">
                                          <p:stCondLst>
                                            <p:cond delay="0"/>
                                          </p:stCondLst>
                                        </p:cTn>
                                        <p:tgtEl>
                                          <p:spTgt spid="9"/>
                                        </p:tgtEl>
                                        <p:attrNameLst>
                                          <p:attrName>style.visibility</p:attrName>
                                        </p:attrNameLst>
                                      </p:cBhvr>
                                      <p:to>
                                        <p:strVal val="visible"/>
                                      </p:to>
                                    </p:set>
                                    <p:animEffect transition="in" filter="wheel(1)">
                                      <p:cBhvr>
                                        <p:cTn id="66" dur="1500"/>
                                        <p:tgtEl>
                                          <p:spTgt spid="9"/>
                                        </p:tgtEl>
                                      </p:cBhvr>
                                    </p:animEffect>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7"/>
                                        </p:tgtEl>
                                        <p:attrNameLst>
                                          <p:attrName>style.visibility</p:attrName>
                                        </p:attrNameLst>
                                      </p:cBhvr>
                                      <p:to>
                                        <p:strVal val="visible"/>
                                      </p:to>
                                    </p:set>
                                    <p:anim calcmode="lin" valueType="num">
                                      <p:cBhvr additive="base">
                                        <p:cTn id="71" dur="1000" fill="hold"/>
                                        <p:tgtEl>
                                          <p:spTgt spid="7"/>
                                        </p:tgtEl>
                                        <p:attrNameLst>
                                          <p:attrName>ppt_x</p:attrName>
                                        </p:attrNameLst>
                                      </p:cBhvr>
                                      <p:tavLst>
                                        <p:tav tm="0">
                                          <p:val>
                                            <p:strVal val="#ppt_x"/>
                                          </p:val>
                                        </p:tav>
                                        <p:tav tm="100000">
                                          <p:val>
                                            <p:strVal val="#ppt_x"/>
                                          </p:val>
                                        </p:tav>
                                      </p:tavLst>
                                    </p:anim>
                                    <p:anim calcmode="lin" valueType="num">
                                      <p:cBhvr additive="base">
                                        <p:cTn id="72"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31" presetClass="entr" presetSubtype="0" fill="hold" grpId="0" nodeType="clickEffect">
                                  <p:stCondLst>
                                    <p:cond delay="0"/>
                                  </p:stCondLst>
                                  <p:childTnLst>
                                    <p:set>
                                      <p:cBhvr>
                                        <p:cTn id="76" dur="1" fill="hold">
                                          <p:stCondLst>
                                            <p:cond delay="0"/>
                                          </p:stCondLst>
                                        </p:cTn>
                                        <p:tgtEl>
                                          <p:spTgt spid="10"/>
                                        </p:tgtEl>
                                        <p:attrNameLst>
                                          <p:attrName>style.visibility</p:attrName>
                                        </p:attrNameLst>
                                      </p:cBhvr>
                                      <p:to>
                                        <p:strVal val="visible"/>
                                      </p:to>
                                    </p:set>
                                    <p:anim calcmode="lin" valueType="num">
                                      <p:cBhvr>
                                        <p:cTn id="77" dur="1000" fill="hold"/>
                                        <p:tgtEl>
                                          <p:spTgt spid="10"/>
                                        </p:tgtEl>
                                        <p:attrNameLst>
                                          <p:attrName>ppt_w</p:attrName>
                                        </p:attrNameLst>
                                      </p:cBhvr>
                                      <p:tavLst>
                                        <p:tav tm="0">
                                          <p:val>
                                            <p:fltVal val="0"/>
                                          </p:val>
                                        </p:tav>
                                        <p:tav tm="100000">
                                          <p:val>
                                            <p:strVal val="#ppt_w"/>
                                          </p:val>
                                        </p:tav>
                                      </p:tavLst>
                                    </p:anim>
                                    <p:anim calcmode="lin" valueType="num">
                                      <p:cBhvr>
                                        <p:cTn id="78" dur="1000" fill="hold"/>
                                        <p:tgtEl>
                                          <p:spTgt spid="10"/>
                                        </p:tgtEl>
                                        <p:attrNameLst>
                                          <p:attrName>ppt_h</p:attrName>
                                        </p:attrNameLst>
                                      </p:cBhvr>
                                      <p:tavLst>
                                        <p:tav tm="0">
                                          <p:val>
                                            <p:fltVal val="0"/>
                                          </p:val>
                                        </p:tav>
                                        <p:tav tm="100000">
                                          <p:val>
                                            <p:strVal val="#ppt_h"/>
                                          </p:val>
                                        </p:tav>
                                      </p:tavLst>
                                    </p:anim>
                                    <p:anim calcmode="lin" valueType="num">
                                      <p:cBhvr>
                                        <p:cTn id="79" dur="1000" fill="hold"/>
                                        <p:tgtEl>
                                          <p:spTgt spid="10"/>
                                        </p:tgtEl>
                                        <p:attrNameLst>
                                          <p:attrName>style.rotation</p:attrName>
                                        </p:attrNameLst>
                                      </p:cBhvr>
                                      <p:tavLst>
                                        <p:tav tm="0">
                                          <p:val>
                                            <p:fltVal val="90"/>
                                          </p:val>
                                        </p:tav>
                                        <p:tav tm="100000">
                                          <p:val>
                                            <p:fltVal val="0"/>
                                          </p:val>
                                        </p:tav>
                                      </p:tavLst>
                                    </p:anim>
                                    <p:animEffect transition="in" filter="fade">
                                      <p:cBhvr>
                                        <p:cTn id="80" dur="1000"/>
                                        <p:tgtEl>
                                          <p:spTgt spid="10"/>
                                        </p:tgtEl>
                                      </p:cBhvr>
                                    </p:animEffect>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grpId="0" nodeType="clickEffect">
                                  <p:stCondLst>
                                    <p:cond delay="0"/>
                                  </p:stCondLst>
                                  <p:childTnLst>
                                    <p:set>
                                      <p:cBhvr>
                                        <p:cTn id="84" dur="1" fill="hold">
                                          <p:stCondLst>
                                            <p:cond delay="0"/>
                                          </p:stCondLst>
                                        </p:cTn>
                                        <p:tgtEl>
                                          <p:spTgt spid="11"/>
                                        </p:tgtEl>
                                        <p:attrNameLst>
                                          <p:attrName>style.visibility</p:attrName>
                                        </p:attrNameLst>
                                      </p:cBhvr>
                                      <p:to>
                                        <p:strVal val="visible"/>
                                      </p:to>
                                    </p:set>
                                    <p:animEffect transition="in" filter="wipe(down)">
                                      <p:cBhvr>
                                        <p:cTn id="85" dur="580">
                                          <p:stCondLst>
                                            <p:cond delay="0"/>
                                          </p:stCondLst>
                                        </p:cTn>
                                        <p:tgtEl>
                                          <p:spTgt spid="11"/>
                                        </p:tgtEl>
                                      </p:cBhvr>
                                    </p:animEffect>
                                    <p:anim calcmode="lin" valueType="num">
                                      <p:cBhvr>
                                        <p:cTn id="8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91" dur="26">
                                          <p:stCondLst>
                                            <p:cond delay="650"/>
                                          </p:stCondLst>
                                        </p:cTn>
                                        <p:tgtEl>
                                          <p:spTgt spid="11"/>
                                        </p:tgtEl>
                                      </p:cBhvr>
                                      <p:to x="100000" y="60000"/>
                                    </p:animScale>
                                    <p:animScale>
                                      <p:cBhvr>
                                        <p:cTn id="92" dur="166" decel="50000">
                                          <p:stCondLst>
                                            <p:cond delay="676"/>
                                          </p:stCondLst>
                                        </p:cTn>
                                        <p:tgtEl>
                                          <p:spTgt spid="11"/>
                                        </p:tgtEl>
                                      </p:cBhvr>
                                      <p:to x="100000" y="100000"/>
                                    </p:animScale>
                                    <p:animScale>
                                      <p:cBhvr>
                                        <p:cTn id="93" dur="26">
                                          <p:stCondLst>
                                            <p:cond delay="1312"/>
                                          </p:stCondLst>
                                        </p:cTn>
                                        <p:tgtEl>
                                          <p:spTgt spid="11"/>
                                        </p:tgtEl>
                                      </p:cBhvr>
                                      <p:to x="100000" y="80000"/>
                                    </p:animScale>
                                    <p:animScale>
                                      <p:cBhvr>
                                        <p:cTn id="94" dur="166" decel="50000">
                                          <p:stCondLst>
                                            <p:cond delay="1338"/>
                                          </p:stCondLst>
                                        </p:cTn>
                                        <p:tgtEl>
                                          <p:spTgt spid="11"/>
                                        </p:tgtEl>
                                      </p:cBhvr>
                                      <p:to x="100000" y="100000"/>
                                    </p:animScale>
                                    <p:animScale>
                                      <p:cBhvr>
                                        <p:cTn id="95" dur="26">
                                          <p:stCondLst>
                                            <p:cond delay="1642"/>
                                          </p:stCondLst>
                                        </p:cTn>
                                        <p:tgtEl>
                                          <p:spTgt spid="11"/>
                                        </p:tgtEl>
                                      </p:cBhvr>
                                      <p:to x="100000" y="90000"/>
                                    </p:animScale>
                                    <p:animScale>
                                      <p:cBhvr>
                                        <p:cTn id="96" dur="166" decel="50000">
                                          <p:stCondLst>
                                            <p:cond delay="1668"/>
                                          </p:stCondLst>
                                        </p:cTn>
                                        <p:tgtEl>
                                          <p:spTgt spid="11"/>
                                        </p:tgtEl>
                                      </p:cBhvr>
                                      <p:to x="100000" y="100000"/>
                                    </p:animScale>
                                    <p:animScale>
                                      <p:cBhvr>
                                        <p:cTn id="97" dur="26">
                                          <p:stCondLst>
                                            <p:cond delay="1808"/>
                                          </p:stCondLst>
                                        </p:cTn>
                                        <p:tgtEl>
                                          <p:spTgt spid="11"/>
                                        </p:tgtEl>
                                      </p:cBhvr>
                                      <p:to x="100000" y="95000"/>
                                    </p:animScale>
                                    <p:animScale>
                                      <p:cBhvr>
                                        <p:cTn id="98" dur="166" decel="50000">
                                          <p:stCondLst>
                                            <p:cond delay="1834"/>
                                          </p:stCondLst>
                                        </p:cTn>
                                        <p:tgtEl>
                                          <p:spTgt spid="11"/>
                                        </p:tgtEl>
                                      </p:cBhvr>
                                      <p:to x="100000" y="100000"/>
                                    </p:animScale>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12"/>
                                        </p:tgtEl>
                                        <p:attrNameLst>
                                          <p:attrName>style.visibility</p:attrName>
                                        </p:attrNameLst>
                                      </p:cBhvr>
                                      <p:to>
                                        <p:strVal val="visible"/>
                                      </p:to>
                                    </p:set>
                                    <p:anim calcmode="lin" valueType="num">
                                      <p:cBhvr additive="base">
                                        <p:cTn id="103" dur="500" fill="hold"/>
                                        <p:tgtEl>
                                          <p:spTgt spid="12"/>
                                        </p:tgtEl>
                                        <p:attrNameLst>
                                          <p:attrName>ppt_x</p:attrName>
                                        </p:attrNameLst>
                                      </p:cBhvr>
                                      <p:tavLst>
                                        <p:tav tm="0">
                                          <p:val>
                                            <p:strVal val="#ppt_x"/>
                                          </p:val>
                                        </p:tav>
                                        <p:tav tm="100000">
                                          <p:val>
                                            <p:strVal val="#ppt_x"/>
                                          </p:val>
                                        </p:tav>
                                      </p:tavLst>
                                    </p:anim>
                                    <p:anim calcmode="lin" valueType="num">
                                      <p:cBhvr additive="base">
                                        <p:cTn id="10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 xmlns:a16="http://schemas.microsoft.com/office/drawing/2014/main" id="{B03091F4-EA9F-4F85-8AA7-58D8A037228F}"/>
              </a:ext>
            </a:extLst>
          </p:cNvPr>
          <p:cNvGraphicFramePr>
            <a:graphicFrameLocks/>
          </p:cNvGraphicFramePr>
          <p:nvPr>
            <p:extLst>
              <p:ext uri="{D42A27DB-BD31-4B8C-83A1-F6EECF244321}">
                <p14:modId xmlns:p14="http://schemas.microsoft.com/office/powerpoint/2010/main" val="1270094305"/>
              </p:ext>
            </p:extLst>
          </p:nvPr>
        </p:nvGraphicFramePr>
        <p:xfrm>
          <a:off x="590027" y="386366"/>
          <a:ext cx="9906000" cy="56495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46601319"/>
      </p:ext>
    </p:extLst>
  </p:cSld>
  <p:clrMapOvr>
    <a:masterClrMapping/>
  </p:clrMapOvr>
  <mc:AlternateContent xmlns:mc="http://schemas.openxmlformats.org/markup-compatibility/2006" xmlns:p14="http://schemas.microsoft.com/office/powerpoint/2010/main">
    <mc:Choice Requires="p14">
      <p:transition spd="slow" p14:dur="1500">
        <p:comb/>
      </p:transition>
    </mc:Choice>
    <mc:Fallback xmlns="">
      <p:transition spd="slow">
        <p:comb/>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888E9226-F0DC-47B5-9D98-E0F6EA65969D}"/>
              </a:ext>
            </a:extLst>
          </p:cNvPr>
          <p:cNvSpPr/>
          <p:nvPr/>
        </p:nvSpPr>
        <p:spPr>
          <a:xfrm>
            <a:off x="4971244" y="6627"/>
            <a:ext cx="7220755" cy="1414522"/>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lvl="0" algn="ctr"/>
            <a:r>
              <a:rPr lang="ar-DZ" sz="4000" b="1" dirty="0" smtClean="0">
                <a:ln w="9525">
                  <a:solidFill>
                    <a:prstClr val="black"/>
                  </a:solidFill>
                  <a:prstDash val="solid"/>
                </a:ln>
                <a:solidFill>
                  <a:srgbClr val="E87D37"/>
                </a:solidFill>
                <a:effectLst>
                  <a:outerShdw blurRad="12700" dist="38100" dir="2700000" algn="tl" rotWithShape="0">
                    <a:srgbClr val="E87D37">
                      <a:lumMod val="60000"/>
                      <a:lumOff val="40000"/>
                    </a:srgbClr>
                  </a:outerShdw>
                </a:effectLst>
                <a:latin typeface="Sakkal Majalla" panose="02000000000000000000" pitchFamily="2" charset="-78"/>
                <a:cs typeface="Sakkal Majalla" panose="02000000000000000000" pitchFamily="2" charset="-78"/>
              </a:rPr>
              <a:t>تثبيت ورفع الحجز التحفظي </a:t>
            </a:r>
            <a:endParaRPr lang="ar-DZ" sz="4000" b="1" dirty="0">
              <a:ln w="9525">
                <a:solidFill>
                  <a:prstClr val="black"/>
                </a:solidFill>
                <a:prstDash val="solid"/>
              </a:ln>
              <a:solidFill>
                <a:srgbClr val="E87D37"/>
              </a:solidFill>
              <a:effectLst>
                <a:outerShdw blurRad="12700" dist="38100" dir="2700000" algn="tl" rotWithShape="0">
                  <a:srgbClr val="E87D37">
                    <a:lumMod val="60000"/>
                    <a:lumOff val="40000"/>
                  </a:srgbClr>
                </a:outerShdw>
              </a:effectLst>
              <a:latin typeface="Sakkal Majalla" panose="02000000000000000000" pitchFamily="2" charset="-78"/>
              <a:cs typeface="Sakkal Majalla" panose="02000000000000000000" pitchFamily="2" charset="-78"/>
            </a:endParaRPr>
          </a:p>
        </p:txBody>
      </p:sp>
      <p:graphicFrame>
        <p:nvGraphicFramePr>
          <p:cNvPr id="2" name="Diagramme 1"/>
          <p:cNvGraphicFramePr/>
          <p:nvPr>
            <p:extLst>
              <p:ext uri="{D42A27DB-BD31-4B8C-83A1-F6EECF244321}">
                <p14:modId xmlns:p14="http://schemas.microsoft.com/office/powerpoint/2010/main" val="1064669854"/>
              </p:ext>
            </p:extLst>
          </p:nvPr>
        </p:nvGraphicFramePr>
        <p:xfrm>
          <a:off x="35770" y="136361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Bulle narrative : rectangle 9">
            <a:extLst>
              <a:ext uri="{FF2B5EF4-FFF2-40B4-BE49-F238E27FC236}">
                <a16:creationId xmlns="" xmlns:a16="http://schemas.microsoft.com/office/drawing/2014/main" id="{AB16028B-26D6-4E3B-9515-248161F67B84}"/>
              </a:ext>
            </a:extLst>
          </p:cNvPr>
          <p:cNvSpPr/>
          <p:nvPr/>
        </p:nvSpPr>
        <p:spPr>
          <a:xfrm>
            <a:off x="0" y="0"/>
            <a:ext cx="4971245" cy="1880315"/>
          </a:xfrm>
          <a:prstGeom prst="wedgeRectCallout">
            <a:avLst/>
          </a:prstGeom>
        </p:spPr>
        <p:style>
          <a:lnRef idx="1">
            <a:schemeClr val="accent5"/>
          </a:lnRef>
          <a:fillRef idx="3">
            <a:schemeClr val="accent5"/>
          </a:fillRef>
          <a:effectRef idx="2">
            <a:schemeClr val="accent5"/>
          </a:effectRef>
          <a:fontRef idx="minor">
            <a:schemeClr val="lt1"/>
          </a:fontRef>
        </p:style>
        <p:txBody>
          <a:bodyPr rtlCol="0" anchor="ctr"/>
          <a:lstStyle/>
          <a:p>
            <a:pPr marL="40005" lvl="0" indent="319405" algn="justLow" rtl="1">
              <a:lnSpc>
                <a:spcPct val="115000"/>
              </a:lnSpc>
            </a:pPr>
            <a:r>
              <a:rPr lang="ar-DZ" b="1" dirty="0" smtClean="0">
                <a:solidFill>
                  <a:prstClr val="black"/>
                </a:solidFill>
                <a:latin typeface="Sakkal Majalla" panose="02000000000000000000" pitchFamily="2" charset="-78"/>
                <a:ea typeface="Calibri" panose="020F0502020204030204" pitchFamily="34" charset="0"/>
                <a:cs typeface="Sakkal Majalla" panose="02000000000000000000" pitchFamily="2" charset="-78"/>
              </a:rPr>
              <a:t>دعوى </a:t>
            </a:r>
            <a:r>
              <a:rPr lang="ar-DZ" b="1" dirty="0">
                <a:solidFill>
                  <a:prstClr val="black"/>
                </a:solidFill>
                <a:latin typeface="Sakkal Majalla" panose="02000000000000000000" pitchFamily="2" charset="-78"/>
                <a:ea typeface="Calibri" panose="020F0502020204030204" pitchFamily="34" charset="0"/>
                <a:cs typeface="Sakkal Majalla" panose="02000000000000000000" pitchFamily="2" charset="-78"/>
              </a:rPr>
              <a:t>التثبيت </a:t>
            </a:r>
            <a:r>
              <a:rPr lang="ar-DZ" b="1" dirty="0" smtClean="0">
                <a:solidFill>
                  <a:prstClr val="black"/>
                </a:solidFill>
                <a:latin typeface="Sakkal Majalla" panose="02000000000000000000" pitchFamily="2" charset="-78"/>
                <a:ea typeface="Calibri" panose="020F0502020204030204" pitchFamily="34" charset="0"/>
                <a:cs typeface="Sakkal Majalla" panose="02000000000000000000" pitchFamily="2" charset="-78"/>
              </a:rPr>
              <a:t>(دعوى تثبيت الحجز التحفظي) هي </a:t>
            </a:r>
            <a:r>
              <a:rPr lang="ar-DZ" b="1" dirty="0">
                <a:solidFill>
                  <a:prstClr val="black"/>
                </a:solidFill>
                <a:latin typeface="Sakkal Majalla" panose="02000000000000000000" pitchFamily="2" charset="-78"/>
                <a:ea typeface="Calibri" panose="020F0502020204030204" pitchFamily="34" charset="0"/>
                <a:cs typeface="Sakkal Majalla" panose="02000000000000000000" pitchFamily="2" charset="-78"/>
              </a:rPr>
              <a:t>دعوى التنفيذ التي بمقتضاه يطالب المدين بحقه في التنفيذ </a:t>
            </a:r>
            <a:r>
              <a:rPr lang="ar-DZ" b="1" dirty="0" smtClean="0">
                <a:solidFill>
                  <a:prstClr val="black"/>
                </a:solidFill>
                <a:latin typeface="Sakkal Majalla" panose="02000000000000000000" pitchFamily="2" charset="-78"/>
                <a:ea typeface="Calibri" panose="020F0502020204030204" pitchFamily="34" charset="0"/>
                <a:cs typeface="Sakkal Majalla" panose="02000000000000000000" pitchFamily="2" charset="-78"/>
              </a:rPr>
              <a:t>وتكون خلال 15 يوم من الحصول على الامر بالحجز التحفظي بتقديم طلب لتثبيت الحجز أمام قاضي الموضوع </a:t>
            </a:r>
            <a:endParaRPr kumimoji="0" lang="fr-FR" sz="1800" b="1"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endParaRPr>
          </a:p>
        </p:txBody>
      </p:sp>
    </p:spTree>
    <p:extLst>
      <p:ext uri="{BB962C8B-B14F-4D97-AF65-F5344CB8AC3E}">
        <p14:creationId xmlns:p14="http://schemas.microsoft.com/office/powerpoint/2010/main" val="391569848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Secteur">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2264</TotalTime>
  <Words>560</Words>
  <Application>Microsoft Office PowerPoint</Application>
  <PresentationFormat>Grand écran</PresentationFormat>
  <Paragraphs>87</Paragraphs>
  <Slides>14</Slides>
  <Notes>0</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14</vt:i4>
      </vt:variant>
    </vt:vector>
  </HeadingPairs>
  <TitlesOfParts>
    <vt:vector size="26" baseType="lpstr">
      <vt:lpstr>SimSun</vt:lpstr>
      <vt:lpstr>Arial</vt:lpstr>
      <vt:lpstr>Calibri</vt:lpstr>
      <vt:lpstr>Century Gothic</vt:lpstr>
      <vt:lpstr>Kelma_ MagdySoliman</vt:lpstr>
      <vt:lpstr>Sakkal Majalla</vt:lpstr>
      <vt:lpstr>Simplified Arabic</vt:lpstr>
      <vt:lpstr>Tahoma</vt:lpstr>
      <vt:lpstr>Traditional Arabic</vt:lpstr>
      <vt:lpstr>Tw Cen MT</vt:lpstr>
      <vt:lpstr>Wingdings 3</vt:lpstr>
      <vt:lpstr>Secteur</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شكرا على حسن الإصغاء</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TOSHIBA</cp:lastModifiedBy>
  <cp:revision>136</cp:revision>
  <dcterms:created xsi:type="dcterms:W3CDTF">2022-03-18T14:24:50Z</dcterms:created>
  <dcterms:modified xsi:type="dcterms:W3CDTF">2025-12-06T19:45:54Z</dcterms:modified>
</cp:coreProperties>
</file>