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6" r:id="rId1"/>
  </p:sldMasterIdLst>
  <p:notesMasterIdLst>
    <p:notesMasterId r:id="rId6"/>
  </p:notesMasterIdLst>
  <p:sldIdLst>
    <p:sldId id="256" r:id="rId2"/>
    <p:sldId id="259" r:id="rId3"/>
    <p:sldId id="260" r:id="rId4"/>
    <p:sldId id="261" r:id="rId5"/>
  </p:sldIdLst>
  <p:sldSz cx="9144000" cy="5143500" type="screen16x9"/>
  <p:notesSz cx="6858000" cy="9144000"/>
  <p:embeddedFontLst>
    <p:embeddedFont>
      <p:font typeface="Andalus" panose="02020603050405020304" pitchFamily="18" charset="-78"/>
      <p:regular r:id="rId7"/>
    </p:embeddedFont>
    <p:embeddedFont>
      <p:font typeface="Kanit" panose="020B0604020202020204" charset="-34"/>
      <p:regular r:id="rId8"/>
      <p:bold r:id="rId9"/>
      <p:italic r:id="rId10"/>
      <p:boldItalic r:id="rId11"/>
    </p:embeddedFont>
    <p:embeddedFont>
      <p:font typeface="Kanit Black" panose="020B0604020202020204" charset="-34"/>
      <p:bold r:id="rId12"/>
      <p:boldItalic r:id="rId13"/>
    </p:embeddedFont>
    <p:embeddedFont>
      <p:font typeface="Manrope" panose="020B0604020202020204" charset="0"/>
      <p:regular r:id="rId14"/>
      <p:bold r:id="rId15"/>
    </p:embeddedFont>
    <p:embeddedFont>
      <p:font typeface="Traditional Arabic" panose="02020603050405020304" pitchFamily="18" charset="-78"/>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14C5A05-9539-42CD-B733-6935FC937839}">
  <a:tblStyle styleId="{C14C5A05-9539-42CD-B733-6935FC93783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2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6"/>
        <p:cNvGrpSpPr/>
        <p:nvPr/>
      </p:nvGrpSpPr>
      <p:grpSpPr>
        <a:xfrm>
          <a:off x="0" y="0"/>
          <a:ext cx="0" cy="0"/>
          <a:chOff x="0" y="0"/>
          <a:chExt cx="0" cy="0"/>
        </a:xfrm>
      </p:grpSpPr>
      <p:sp>
        <p:nvSpPr>
          <p:cNvPr id="1567" name="Google Shape;156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8" name="Google Shape;156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183e69c0089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183e69c0089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a:extLst>
            <a:ext uri="{FF2B5EF4-FFF2-40B4-BE49-F238E27FC236}">
              <a16:creationId xmlns:a16="http://schemas.microsoft.com/office/drawing/2014/main" id="{F20A4709-5AB9-1553-4293-9A6A54FB775F}"/>
            </a:ext>
          </a:extLst>
        </p:cNvPr>
        <p:cNvGrpSpPr/>
        <p:nvPr/>
      </p:nvGrpSpPr>
      <p:grpSpPr>
        <a:xfrm>
          <a:off x="0" y="0"/>
          <a:ext cx="0" cy="0"/>
          <a:chOff x="0" y="0"/>
          <a:chExt cx="0" cy="0"/>
        </a:xfrm>
      </p:grpSpPr>
      <p:sp>
        <p:nvSpPr>
          <p:cNvPr id="1612" name="Google Shape;1612;g183e69c0089_0_121:notes">
            <a:extLst>
              <a:ext uri="{FF2B5EF4-FFF2-40B4-BE49-F238E27FC236}">
                <a16:creationId xmlns:a16="http://schemas.microsoft.com/office/drawing/2014/main" id="{F42967E3-071A-6799-299C-0B7FDC336E4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183e69c0089_0_121:notes">
            <a:extLst>
              <a:ext uri="{FF2B5EF4-FFF2-40B4-BE49-F238E27FC236}">
                <a16:creationId xmlns:a16="http://schemas.microsoft.com/office/drawing/2014/main" id="{E9D359EE-A4AA-C418-AE66-2D00479BA65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0502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a:extLst>
            <a:ext uri="{FF2B5EF4-FFF2-40B4-BE49-F238E27FC236}">
              <a16:creationId xmlns:a16="http://schemas.microsoft.com/office/drawing/2014/main" id="{4C1FF2A7-8F57-F77E-4EF5-DF9106CBBC39}"/>
            </a:ext>
          </a:extLst>
        </p:cNvPr>
        <p:cNvGrpSpPr/>
        <p:nvPr/>
      </p:nvGrpSpPr>
      <p:grpSpPr>
        <a:xfrm>
          <a:off x="0" y="0"/>
          <a:ext cx="0" cy="0"/>
          <a:chOff x="0" y="0"/>
          <a:chExt cx="0" cy="0"/>
        </a:xfrm>
      </p:grpSpPr>
      <p:sp>
        <p:nvSpPr>
          <p:cNvPr id="1612" name="Google Shape;1612;g183e69c0089_0_121:notes">
            <a:extLst>
              <a:ext uri="{FF2B5EF4-FFF2-40B4-BE49-F238E27FC236}">
                <a16:creationId xmlns:a16="http://schemas.microsoft.com/office/drawing/2014/main" id="{270AFB5E-351A-75E5-B31E-CF7AED4F9E7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183e69c0089_0_121:notes">
            <a:extLst>
              <a:ext uri="{FF2B5EF4-FFF2-40B4-BE49-F238E27FC236}">
                <a16:creationId xmlns:a16="http://schemas.microsoft.com/office/drawing/2014/main" id="{5B48E522-DAF4-3A2B-1014-E3BF98A5717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2609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8593800" y="-14125"/>
            <a:ext cx="550200" cy="25119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0" y="2434175"/>
            <a:ext cx="8022300" cy="27093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title" hasCustomPrompt="1"/>
          </p:nvPr>
        </p:nvSpPr>
        <p:spPr>
          <a:xfrm rot="-5400000">
            <a:off x="8169450" y="1017725"/>
            <a:ext cx="1398900" cy="44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1600" b="0">
                <a:latin typeface="Kanit Black"/>
                <a:ea typeface="Kanit Black"/>
                <a:cs typeface="Kanit Black"/>
                <a:sym typeface="Kanit Black"/>
              </a:defRPr>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r>
              <a:t>xx%</a:t>
            </a:r>
          </a:p>
        </p:txBody>
      </p:sp>
      <p:sp>
        <p:nvSpPr>
          <p:cNvPr id="12" name="Google Shape;12;p2"/>
          <p:cNvSpPr txBox="1">
            <a:spLocks noGrp="1"/>
          </p:cNvSpPr>
          <p:nvPr>
            <p:ph type="ctrTitle" idx="2"/>
          </p:nvPr>
        </p:nvSpPr>
        <p:spPr>
          <a:xfrm>
            <a:off x="2135100" y="1393825"/>
            <a:ext cx="4873800" cy="2294100"/>
          </a:xfrm>
          <a:prstGeom prst="rect">
            <a:avLst/>
          </a:prstGeom>
        </p:spPr>
        <p:txBody>
          <a:bodyPr spcFirstLastPara="1" wrap="square" lIns="91425" tIns="91425" rIns="91425" bIns="91425" anchor="b" anchorCtr="0">
            <a:noAutofit/>
          </a:bodyPr>
          <a:lstStyle>
            <a:lvl1pPr lvl="0">
              <a:lnSpc>
                <a:spcPct val="80000"/>
              </a:lnSpc>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3" name="Google Shape;13;p2"/>
          <p:cNvSpPr txBox="1">
            <a:spLocks noGrp="1"/>
          </p:cNvSpPr>
          <p:nvPr>
            <p:ph type="subTitle" idx="1"/>
          </p:nvPr>
        </p:nvSpPr>
        <p:spPr>
          <a:xfrm>
            <a:off x="2135100" y="3609875"/>
            <a:ext cx="4873800" cy="444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4" name="Google Shape;14;p2"/>
          <p:cNvSpPr/>
          <p:nvPr/>
        </p:nvSpPr>
        <p:spPr>
          <a:xfrm>
            <a:off x="2693825" y="-866875"/>
            <a:ext cx="1995300" cy="1995300"/>
          </a:xfrm>
          <a:prstGeom prst="ellipse">
            <a:avLst/>
          </a:prstGeom>
          <a:gradFill>
            <a:gsLst>
              <a:gs pos="0">
                <a:schemeClr val="dk2"/>
              </a:gs>
              <a:gs pos="61000">
                <a:srgbClr val="FFFFFF">
                  <a:alpha val="0"/>
                </a:srgbClr>
              </a:gs>
              <a:gs pos="100000">
                <a:srgbClr val="FFFFFF">
                  <a:alpha val="0"/>
                </a:srgb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 name="Google Shape;15;p2"/>
          <p:cNvCxnSpPr/>
          <p:nvPr/>
        </p:nvCxnSpPr>
        <p:spPr>
          <a:xfrm flipH="1">
            <a:off x="8421500" y="-14117"/>
            <a:ext cx="9900" cy="5284500"/>
          </a:xfrm>
          <a:prstGeom prst="straightConnector1">
            <a:avLst/>
          </a:prstGeom>
          <a:noFill/>
          <a:ln w="9525" cap="flat" cmpd="sng">
            <a:solidFill>
              <a:schemeClr val="dk1"/>
            </a:solidFill>
            <a:prstDash val="solid"/>
            <a:round/>
            <a:headEnd type="none" w="med" len="med"/>
            <a:tailEnd type="none" w="med" len="med"/>
          </a:ln>
        </p:spPr>
      </p:cxnSp>
      <p:grpSp>
        <p:nvGrpSpPr>
          <p:cNvPr id="16" name="Google Shape;16;p2"/>
          <p:cNvGrpSpPr/>
          <p:nvPr/>
        </p:nvGrpSpPr>
        <p:grpSpPr>
          <a:xfrm>
            <a:off x="-267350" y="-141131"/>
            <a:ext cx="1367100" cy="1803195"/>
            <a:chOff x="343650" y="-141131"/>
            <a:chExt cx="1367100" cy="1803195"/>
          </a:xfrm>
        </p:grpSpPr>
        <p:sp>
          <p:nvSpPr>
            <p:cNvPr id="17" name="Google Shape;17;p2"/>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
          <p:cNvGrpSpPr/>
          <p:nvPr/>
        </p:nvGrpSpPr>
        <p:grpSpPr>
          <a:xfrm>
            <a:off x="8593197" y="3429049"/>
            <a:ext cx="734743" cy="1714543"/>
            <a:chOff x="8494900" y="2681100"/>
            <a:chExt cx="1025175" cy="2392275"/>
          </a:xfrm>
        </p:grpSpPr>
        <p:sp>
          <p:nvSpPr>
            <p:cNvPr id="20" name="Google Shape;20;p2"/>
            <p:cNvSpPr/>
            <p:nvPr/>
          </p:nvSpPr>
          <p:spPr>
            <a:xfrm>
              <a:off x="8494900"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8366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494900"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8366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494900"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8366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494900"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8366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1783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91783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91783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91783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494900"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8366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494900"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8366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494900"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88366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91783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91783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91783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41;p2"/>
          <p:cNvGrpSpPr/>
          <p:nvPr/>
        </p:nvGrpSpPr>
        <p:grpSpPr>
          <a:xfrm>
            <a:off x="3485450" y="0"/>
            <a:ext cx="3584400" cy="820200"/>
            <a:chOff x="3485450" y="0"/>
            <a:chExt cx="3584400" cy="820200"/>
          </a:xfrm>
        </p:grpSpPr>
        <p:grpSp>
          <p:nvGrpSpPr>
            <p:cNvPr id="42" name="Google Shape;42;p2"/>
            <p:cNvGrpSpPr/>
            <p:nvPr/>
          </p:nvGrpSpPr>
          <p:grpSpPr>
            <a:xfrm>
              <a:off x="3485450" y="0"/>
              <a:ext cx="3584400" cy="820200"/>
              <a:chOff x="2906900" y="162275"/>
              <a:chExt cx="3584400" cy="820200"/>
            </a:xfrm>
          </p:grpSpPr>
          <p:cxnSp>
            <p:nvCxnSpPr>
              <p:cNvPr id="43" name="Google Shape;43;p2"/>
              <p:cNvCxnSpPr/>
              <p:nvPr/>
            </p:nvCxnSpPr>
            <p:spPr>
              <a:xfrm>
                <a:off x="2906900" y="4373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44" name="Google Shape;44;p2"/>
              <p:cNvCxnSpPr/>
              <p:nvPr/>
            </p:nvCxnSpPr>
            <p:spPr>
              <a:xfrm>
                <a:off x="2906900" y="7124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45" name="Google Shape;45;p2"/>
              <p:cNvCxnSpPr/>
              <p:nvPr/>
            </p:nvCxnSpPr>
            <p:spPr>
              <a:xfrm>
                <a:off x="31820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46" name="Google Shape;46;p2"/>
              <p:cNvCxnSpPr/>
              <p:nvPr/>
            </p:nvCxnSpPr>
            <p:spPr>
              <a:xfrm>
                <a:off x="34571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47" name="Google Shape;47;p2"/>
              <p:cNvCxnSpPr/>
              <p:nvPr/>
            </p:nvCxnSpPr>
            <p:spPr>
              <a:xfrm>
                <a:off x="37322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48" name="Google Shape;48;p2"/>
              <p:cNvCxnSpPr/>
              <p:nvPr/>
            </p:nvCxnSpPr>
            <p:spPr>
              <a:xfrm>
                <a:off x="40111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49" name="Google Shape;49;p2"/>
              <p:cNvCxnSpPr/>
              <p:nvPr/>
            </p:nvCxnSpPr>
            <p:spPr>
              <a:xfrm>
                <a:off x="42862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0" name="Google Shape;50;p2"/>
              <p:cNvCxnSpPr/>
              <p:nvPr/>
            </p:nvCxnSpPr>
            <p:spPr>
              <a:xfrm>
                <a:off x="45613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1" name="Google Shape;51;p2"/>
              <p:cNvCxnSpPr/>
              <p:nvPr/>
            </p:nvCxnSpPr>
            <p:spPr>
              <a:xfrm>
                <a:off x="48364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2" name="Google Shape;52;p2"/>
              <p:cNvCxnSpPr/>
              <p:nvPr/>
            </p:nvCxnSpPr>
            <p:spPr>
              <a:xfrm>
                <a:off x="51154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3" name="Google Shape;53;p2"/>
              <p:cNvCxnSpPr/>
              <p:nvPr/>
            </p:nvCxnSpPr>
            <p:spPr>
              <a:xfrm>
                <a:off x="53905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4" name="Google Shape;54;p2"/>
              <p:cNvCxnSpPr/>
              <p:nvPr/>
            </p:nvCxnSpPr>
            <p:spPr>
              <a:xfrm>
                <a:off x="56622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5" name="Google Shape;55;p2"/>
              <p:cNvCxnSpPr/>
              <p:nvPr/>
            </p:nvCxnSpPr>
            <p:spPr>
              <a:xfrm>
                <a:off x="59373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56" name="Google Shape;56;p2"/>
              <p:cNvCxnSpPr/>
              <p:nvPr/>
            </p:nvCxnSpPr>
            <p:spPr>
              <a:xfrm>
                <a:off x="6212475" y="162275"/>
                <a:ext cx="0" cy="820200"/>
              </a:xfrm>
              <a:prstGeom prst="straightConnector1">
                <a:avLst/>
              </a:prstGeom>
              <a:noFill/>
              <a:ln w="9525" cap="flat" cmpd="sng">
                <a:solidFill>
                  <a:schemeClr val="dk1"/>
                </a:solidFill>
                <a:prstDash val="solid"/>
                <a:round/>
                <a:headEnd type="none" w="med" len="med"/>
                <a:tailEnd type="none" w="med" len="med"/>
              </a:ln>
            </p:spPr>
          </p:cxnSp>
        </p:grpSp>
        <p:sp>
          <p:nvSpPr>
            <p:cNvPr id="57" name="Google Shape;57;p2"/>
            <p:cNvSpPr/>
            <p:nvPr/>
          </p:nvSpPr>
          <p:spPr>
            <a:xfrm>
              <a:off x="3485450" y="0"/>
              <a:ext cx="3584400" cy="8202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4"/>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ext">
  <p:cSld name="CUSTOM_4">
    <p:spTree>
      <p:nvGrpSpPr>
        <p:cNvPr id="1" name="Shape 698"/>
        <p:cNvGrpSpPr/>
        <p:nvPr/>
      </p:nvGrpSpPr>
      <p:grpSpPr>
        <a:xfrm>
          <a:off x="0" y="0"/>
          <a:ext cx="0" cy="0"/>
          <a:chOff x="0" y="0"/>
          <a:chExt cx="0" cy="0"/>
        </a:xfrm>
      </p:grpSpPr>
      <p:grpSp>
        <p:nvGrpSpPr>
          <p:cNvPr id="699" name="Google Shape;699;p18"/>
          <p:cNvGrpSpPr/>
          <p:nvPr/>
        </p:nvGrpSpPr>
        <p:grpSpPr>
          <a:xfrm>
            <a:off x="268038" y="2550"/>
            <a:ext cx="3584400" cy="820200"/>
            <a:chOff x="3485450" y="0"/>
            <a:chExt cx="3584400" cy="820200"/>
          </a:xfrm>
        </p:grpSpPr>
        <p:grpSp>
          <p:nvGrpSpPr>
            <p:cNvPr id="700" name="Google Shape;700;p18"/>
            <p:cNvGrpSpPr/>
            <p:nvPr/>
          </p:nvGrpSpPr>
          <p:grpSpPr>
            <a:xfrm>
              <a:off x="3485450" y="0"/>
              <a:ext cx="3584400" cy="820200"/>
              <a:chOff x="2906900" y="162275"/>
              <a:chExt cx="3584400" cy="820200"/>
            </a:xfrm>
          </p:grpSpPr>
          <p:cxnSp>
            <p:nvCxnSpPr>
              <p:cNvPr id="701" name="Google Shape;701;p18"/>
              <p:cNvCxnSpPr/>
              <p:nvPr/>
            </p:nvCxnSpPr>
            <p:spPr>
              <a:xfrm>
                <a:off x="2906900" y="4373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702" name="Google Shape;702;p18"/>
              <p:cNvCxnSpPr/>
              <p:nvPr/>
            </p:nvCxnSpPr>
            <p:spPr>
              <a:xfrm>
                <a:off x="2906900" y="7124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703" name="Google Shape;703;p18"/>
              <p:cNvCxnSpPr/>
              <p:nvPr/>
            </p:nvCxnSpPr>
            <p:spPr>
              <a:xfrm>
                <a:off x="31820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4" name="Google Shape;704;p18"/>
              <p:cNvCxnSpPr/>
              <p:nvPr/>
            </p:nvCxnSpPr>
            <p:spPr>
              <a:xfrm>
                <a:off x="34571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5" name="Google Shape;705;p18"/>
              <p:cNvCxnSpPr/>
              <p:nvPr/>
            </p:nvCxnSpPr>
            <p:spPr>
              <a:xfrm>
                <a:off x="37322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6" name="Google Shape;706;p18"/>
              <p:cNvCxnSpPr/>
              <p:nvPr/>
            </p:nvCxnSpPr>
            <p:spPr>
              <a:xfrm>
                <a:off x="40111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7" name="Google Shape;707;p18"/>
              <p:cNvCxnSpPr/>
              <p:nvPr/>
            </p:nvCxnSpPr>
            <p:spPr>
              <a:xfrm>
                <a:off x="42862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8" name="Google Shape;708;p18"/>
              <p:cNvCxnSpPr/>
              <p:nvPr/>
            </p:nvCxnSpPr>
            <p:spPr>
              <a:xfrm>
                <a:off x="45613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09" name="Google Shape;709;p18"/>
              <p:cNvCxnSpPr/>
              <p:nvPr/>
            </p:nvCxnSpPr>
            <p:spPr>
              <a:xfrm>
                <a:off x="48364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10" name="Google Shape;710;p18"/>
              <p:cNvCxnSpPr/>
              <p:nvPr/>
            </p:nvCxnSpPr>
            <p:spPr>
              <a:xfrm>
                <a:off x="51154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11" name="Google Shape;711;p18"/>
              <p:cNvCxnSpPr/>
              <p:nvPr/>
            </p:nvCxnSpPr>
            <p:spPr>
              <a:xfrm>
                <a:off x="53905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12" name="Google Shape;712;p18"/>
              <p:cNvCxnSpPr/>
              <p:nvPr/>
            </p:nvCxnSpPr>
            <p:spPr>
              <a:xfrm>
                <a:off x="56622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13" name="Google Shape;713;p18"/>
              <p:cNvCxnSpPr/>
              <p:nvPr/>
            </p:nvCxnSpPr>
            <p:spPr>
              <a:xfrm>
                <a:off x="59373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714" name="Google Shape;714;p18"/>
              <p:cNvCxnSpPr/>
              <p:nvPr/>
            </p:nvCxnSpPr>
            <p:spPr>
              <a:xfrm>
                <a:off x="6212475" y="162275"/>
                <a:ext cx="0" cy="820200"/>
              </a:xfrm>
              <a:prstGeom prst="straightConnector1">
                <a:avLst/>
              </a:prstGeom>
              <a:noFill/>
              <a:ln w="9525" cap="flat" cmpd="sng">
                <a:solidFill>
                  <a:schemeClr val="dk1"/>
                </a:solidFill>
                <a:prstDash val="solid"/>
                <a:round/>
                <a:headEnd type="none" w="med" len="med"/>
                <a:tailEnd type="none" w="med" len="med"/>
              </a:ln>
            </p:spPr>
          </p:cxnSp>
        </p:grpSp>
        <p:sp>
          <p:nvSpPr>
            <p:cNvPr id="715" name="Google Shape;715;p18"/>
            <p:cNvSpPr/>
            <p:nvPr/>
          </p:nvSpPr>
          <p:spPr>
            <a:xfrm>
              <a:off x="3485450" y="0"/>
              <a:ext cx="3584400" cy="8202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6" name="Google Shape;716;p18"/>
          <p:cNvSpPr/>
          <p:nvPr/>
        </p:nvSpPr>
        <p:spPr>
          <a:xfrm>
            <a:off x="0" y="2434175"/>
            <a:ext cx="8022300" cy="27093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8"/>
          <p:cNvSpPr/>
          <p:nvPr/>
        </p:nvSpPr>
        <p:spPr>
          <a:xfrm>
            <a:off x="8593800" y="-14125"/>
            <a:ext cx="550200" cy="25119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8"/>
          <p:cNvSpPr txBox="1">
            <a:spLocks noGrp="1"/>
          </p:cNvSpPr>
          <p:nvPr>
            <p:ph type="title"/>
          </p:nvPr>
        </p:nvSpPr>
        <p:spPr>
          <a:xfrm>
            <a:off x="2786250" y="1699700"/>
            <a:ext cx="3571500" cy="1097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dk1"/>
              </a:buClr>
              <a:buSzPts val="2800"/>
              <a:buNone/>
              <a:defRPr sz="72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19" name="Google Shape;719;p18"/>
          <p:cNvSpPr txBox="1">
            <a:spLocks noGrp="1"/>
          </p:cNvSpPr>
          <p:nvPr>
            <p:ph type="subTitle" idx="1"/>
          </p:nvPr>
        </p:nvSpPr>
        <p:spPr>
          <a:xfrm>
            <a:off x="2786250" y="2588500"/>
            <a:ext cx="3571500" cy="855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20" name="Google Shape;720;p18"/>
          <p:cNvSpPr txBox="1">
            <a:spLocks noGrp="1"/>
          </p:cNvSpPr>
          <p:nvPr>
            <p:ph type="title" idx="2" hasCustomPrompt="1"/>
          </p:nvPr>
        </p:nvSpPr>
        <p:spPr>
          <a:xfrm rot="-5400000">
            <a:off x="8169450" y="1017725"/>
            <a:ext cx="1398900" cy="44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1600" b="0">
                <a:latin typeface="Kanit Black"/>
                <a:ea typeface="Kanit Black"/>
                <a:cs typeface="Kanit Black"/>
                <a:sym typeface="Kanit Black"/>
              </a:defRPr>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r>
              <a:t>xx%</a:t>
            </a:r>
          </a:p>
        </p:txBody>
      </p:sp>
      <p:sp>
        <p:nvSpPr>
          <p:cNvPr id="721" name="Google Shape;721;p18"/>
          <p:cNvSpPr/>
          <p:nvPr/>
        </p:nvSpPr>
        <p:spPr>
          <a:xfrm>
            <a:off x="5816650" y="-458150"/>
            <a:ext cx="1995300" cy="1995300"/>
          </a:xfrm>
          <a:prstGeom prst="ellipse">
            <a:avLst/>
          </a:prstGeom>
          <a:gradFill>
            <a:gsLst>
              <a:gs pos="0">
                <a:schemeClr val="dk2"/>
              </a:gs>
              <a:gs pos="61000">
                <a:srgbClr val="FFFFFF">
                  <a:alpha val="0"/>
                </a:srgbClr>
              </a:gs>
              <a:gs pos="100000">
                <a:srgbClr val="FFFFFF">
                  <a:alpha val="0"/>
                </a:srgb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22" name="Google Shape;722;p18"/>
          <p:cNvCxnSpPr/>
          <p:nvPr/>
        </p:nvCxnSpPr>
        <p:spPr>
          <a:xfrm flipH="1">
            <a:off x="8421500" y="-14117"/>
            <a:ext cx="9900" cy="5284500"/>
          </a:xfrm>
          <a:prstGeom prst="straightConnector1">
            <a:avLst/>
          </a:prstGeom>
          <a:noFill/>
          <a:ln w="9525" cap="flat" cmpd="sng">
            <a:solidFill>
              <a:schemeClr val="dk1"/>
            </a:solidFill>
            <a:prstDash val="solid"/>
            <a:round/>
            <a:headEnd type="none" w="med" len="med"/>
            <a:tailEnd type="none" w="med" len="med"/>
          </a:ln>
        </p:spPr>
      </p:cxnSp>
      <p:grpSp>
        <p:nvGrpSpPr>
          <p:cNvPr id="723" name="Google Shape;723;p18"/>
          <p:cNvGrpSpPr/>
          <p:nvPr/>
        </p:nvGrpSpPr>
        <p:grpSpPr>
          <a:xfrm>
            <a:off x="8593197" y="3429049"/>
            <a:ext cx="734743" cy="1714543"/>
            <a:chOff x="8494900" y="2681100"/>
            <a:chExt cx="1025175" cy="2392275"/>
          </a:xfrm>
        </p:grpSpPr>
        <p:sp>
          <p:nvSpPr>
            <p:cNvPr id="724" name="Google Shape;724;p18"/>
            <p:cNvSpPr/>
            <p:nvPr/>
          </p:nvSpPr>
          <p:spPr>
            <a:xfrm>
              <a:off x="8494900"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8"/>
            <p:cNvSpPr/>
            <p:nvPr/>
          </p:nvSpPr>
          <p:spPr>
            <a:xfrm>
              <a:off x="88366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8"/>
            <p:cNvSpPr/>
            <p:nvPr/>
          </p:nvSpPr>
          <p:spPr>
            <a:xfrm>
              <a:off x="8494900"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8"/>
            <p:cNvSpPr/>
            <p:nvPr/>
          </p:nvSpPr>
          <p:spPr>
            <a:xfrm>
              <a:off x="88366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8"/>
            <p:cNvSpPr/>
            <p:nvPr/>
          </p:nvSpPr>
          <p:spPr>
            <a:xfrm>
              <a:off x="8494900"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8"/>
            <p:cNvSpPr/>
            <p:nvPr/>
          </p:nvSpPr>
          <p:spPr>
            <a:xfrm>
              <a:off x="88366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8"/>
            <p:cNvSpPr/>
            <p:nvPr/>
          </p:nvSpPr>
          <p:spPr>
            <a:xfrm>
              <a:off x="8494900"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8"/>
            <p:cNvSpPr/>
            <p:nvPr/>
          </p:nvSpPr>
          <p:spPr>
            <a:xfrm>
              <a:off x="88366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8"/>
            <p:cNvSpPr/>
            <p:nvPr/>
          </p:nvSpPr>
          <p:spPr>
            <a:xfrm>
              <a:off x="91783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8"/>
            <p:cNvSpPr/>
            <p:nvPr/>
          </p:nvSpPr>
          <p:spPr>
            <a:xfrm>
              <a:off x="91783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8"/>
            <p:cNvSpPr/>
            <p:nvPr/>
          </p:nvSpPr>
          <p:spPr>
            <a:xfrm>
              <a:off x="91783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8"/>
            <p:cNvSpPr/>
            <p:nvPr/>
          </p:nvSpPr>
          <p:spPr>
            <a:xfrm>
              <a:off x="91783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8"/>
            <p:cNvSpPr/>
            <p:nvPr/>
          </p:nvSpPr>
          <p:spPr>
            <a:xfrm>
              <a:off x="8494900"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8"/>
            <p:cNvSpPr/>
            <p:nvPr/>
          </p:nvSpPr>
          <p:spPr>
            <a:xfrm>
              <a:off x="88366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8"/>
            <p:cNvSpPr/>
            <p:nvPr/>
          </p:nvSpPr>
          <p:spPr>
            <a:xfrm>
              <a:off x="8494900"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8"/>
            <p:cNvSpPr/>
            <p:nvPr/>
          </p:nvSpPr>
          <p:spPr>
            <a:xfrm>
              <a:off x="88366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8"/>
            <p:cNvSpPr/>
            <p:nvPr/>
          </p:nvSpPr>
          <p:spPr>
            <a:xfrm>
              <a:off x="8494900"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8"/>
            <p:cNvSpPr/>
            <p:nvPr/>
          </p:nvSpPr>
          <p:spPr>
            <a:xfrm>
              <a:off x="88366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18"/>
            <p:cNvSpPr/>
            <p:nvPr/>
          </p:nvSpPr>
          <p:spPr>
            <a:xfrm>
              <a:off x="91783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18"/>
            <p:cNvSpPr/>
            <p:nvPr/>
          </p:nvSpPr>
          <p:spPr>
            <a:xfrm>
              <a:off x="91783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8"/>
            <p:cNvSpPr/>
            <p:nvPr/>
          </p:nvSpPr>
          <p:spPr>
            <a:xfrm>
              <a:off x="91783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2_1">
    <p:spTree>
      <p:nvGrpSpPr>
        <p:cNvPr id="1" name="Shape 1425"/>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2_1_1">
    <p:spTree>
      <p:nvGrpSpPr>
        <p:cNvPr id="1" name="Shape 1426"/>
        <p:cNvGrpSpPr/>
        <p:nvPr/>
      </p:nvGrpSpPr>
      <p:grpSpPr>
        <a:xfrm>
          <a:off x="0" y="0"/>
          <a:ext cx="0" cy="0"/>
          <a:chOff x="0" y="0"/>
          <a:chExt cx="0" cy="0"/>
        </a:xfrm>
      </p:grpSpPr>
      <p:grpSp>
        <p:nvGrpSpPr>
          <p:cNvPr id="1427" name="Google Shape;1427;p35"/>
          <p:cNvGrpSpPr/>
          <p:nvPr/>
        </p:nvGrpSpPr>
        <p:grpSpPr>
          <a:xfrm>
            <a:off x="4437838" y="0"/>
            <a:ext cx="3584400" cy="820200"/>
            <a:chOff x="3485450" y="0"/>
            <a:chExt cx="3584400" cy="820200"/>
          </a:xfrm>
        </p:grpSpPr>
        <p:grpSp>
          <p:nvGrpSpPr>
            <p:cNvPr id="1428" name="Google Shape;1428;p35"/>
            <p:cNvGrpSpPr/>
            <p:nvPr/>
          </p:nvGrpSpPr>
          <p:grpSpPr>
            <a:xfrm>
              <a:off x="3485450" y="0"/>
              <a:ext cx="3584400" cy="820200"/>
              <a:chOff x="2906900" y="162275"/>
              <a:chExt cx="3584400" cy="820200"/>
            </a:xfrm>
          </p:grpSpPr>
          <p:cxnSp>
            <p:nvCxnSpPr>
              <p:cNvPr id="1429" name="Google Shape;1429;p35"/>
              <p:cNvCxnSpPr/>
              <p:nvPr/>
            </p:nvCxnSpPr>
            <p:spPr>
              <a:xfrm>
                <a:off x="2906900" y="4373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1430" name="Google Shape;1430;p35"/>
              <p:cNvCxnSpPr/>
              <p:nvPr/>
            </p:nvCxnSpPr>
            <p:spPr>
              <a:xfrm>
                <a:off x="2906900" y="7124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1431" name="Google Shape;1431;p35"/>
              <p:cNvCxnSpPr/>
              <p:nvPr/>
            </p:nvCxnSpPr>
            <p:spPr>
              <a:xfrm>
                <a:off x="31820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2" name="Google Shape;1432;p35"/>
              <p:cNvCxnSpPr/>
              <p:nvPr/>
            </p:nvCxnSpPr>
            <p:spPr>
              <a:xfrm>
                <a:off x="34571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3" name="Google Shape;1433;p35"/>
              <p:cNvCxnSpPr/>
              <p:nvPr/>
            </p:nvCxnSpPr>
            <p:spPr>
              <a:xfrm>
                <a:off x="37322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4" name="Google Shape;1434;p35"/>
              <p:cNvCxnSpPr/>
              <p:nvPr/>
            </p:nvCxnSpPr>
            <p:spPr>
              <a:xfrm>
                <a:off x="40111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5" name="Google Shape;1435;p35"/>
              <p:cNvCxnSpPr/>
              <p:nvPr/>
            </p:nvCxnSpPr>
            <p:spPr>
              <a:xfrm>
                <a:off x="42862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6" name="Google Shape;1436;p35"/>
              <p:cNvCxnSpPr/>
              <p:nvPr/>
            </p:nvCxnSpPr>
            <p:spPr>
              <a:xfrm>
                <a:off x="45613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7" name="Google Shape;1437;p35"/>
              <p:cNvCxnSpPr/>
              <p:nvPr/>
            </p:nvCxnSpPr>
            <p:spPr>
              <a:xfrm>
                <a:off x="48364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8" name="Google Shape;1438;p35"/>
              <p:cNvCxnSpPr/>
              <p:nvPr/>
            </p:nvCxnSpPr>
            <p:spPr>
              <a:xfrm>
                <a:off x="51154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39" name="Google Shape;1439;p35"/>
              <p:cNvCxnSpPr/>
              <p:nvPr/>
            </p:nvCxnSpPr>
            <p:spPr>
              <a:xfrm>
                <a:off x="53905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40" name="Google Shape;1440;p35"/>
              <p:cNvCxnSpPr/>
              <p:nvPr/>
            </p:nvCxnSpPr>
            <p:spPr>
              <a:xfrm>
                <a:off x="56622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41" name="Google Shape;1441;p35"/>
              <p:cNvCxnSpPr/>
              <p:nvPr/>
            </p:nvCxnSpPr>
            <p:spPr>
              <a:xfrm>
                <a:off x="59373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442" name="Google Shape;1442;p35"/>
              <p:cNvCxnSpPr/>
              <p:nvPr/>
            </p:nvCxnSpPr>
            <p:spPr>
              <a:xfrm>
                <a:off x="6212475" y="162275"/>
                <a:ext cx="0" cy="820200"/>
              </a:xfrm>
              <a:prstGeom prst="straightConnector1">
                <a:avLst/>
              </a:prstGeom>
              <a:noFill/>
              <a:ln w="9525" cap="flat" cmpd="sng">
                <a:solidFill>
                  <a:schemeClr val="dk1"/>
                </a:solidFill>
                <a:prstDash val="solid"/>
                <a:round/>
                <a:headEnd type="none" w="med" len="med"/>
                <a:tailEnd type="none" w="med" len="med"/>
              </a:ln>
            </p:spPr>
          </p:cxnSp>
        </p:grpSp>
        <p:sp>
          <p:nvSpPr>
            <p:cNvPr id="1443" name="Google Shape;1443;p35"/>
            <p:cNvSpPr/>
            <p:nvPr/>
          </p:nvSpPr>
          <p:spPr>
            <a:xfrm>
              <a:off x="3485450" y="0"/>
              <a:ext cx="3584400" cy="8202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4" name="Google Shape;1444;p35"/>
          <p:cNvSpPr/>
          <p:nvPr/>
        </p:nvSpPr>
        <p:spPr>
          <a:xfrm>
            <a:off x="0" y="4169825"/>
            <a:ext cx="8022300" cy="9738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45" name="Google Shape;1445;p35"/>
          <p:cNvCxnSpPr/>
          <p:nvPr/>
        </p:nvCxnSpPr>
        <p:spPr>
          <a:xfrm flipH="1">
            <a:off x="8421500" y="-14117"/>
            <a:ext cx="9900" cy="5284500"/>
          </a:xfrm>
          <a:prstGeom prst="straightConnector1">
            <a:avLst/>
          </a:prstGeom>
          <a:noFill/>
          <a:ln w="9525" cap="flat" cmpd="sng">
            <a:solidFill>
              <a:schemeClr val="dk1"/>
            </a:solidFill>
            <a:prstDash val="solid"/>
            <a:round/>
            <a:headEnd type="none" w="med" len="med"/>
            <a:tailEnd type="none" w="med" len="med"/>
          </a:ln>
        </p:spPr>
      </p:cxnSp>
      <p:grpSp>
        <p:nvGrpSpPr>
          <p:cNvPr id="1446" name="Google Shape;1446;p35"/>
          <p:cNvGrpSpPr/>
          <p:nvPr/>
        </p:nvGrpSpPr>
        <p:grpSpPr>
          <a:xfrm>
            <a:off x="8593197" y="3429049"/>
            <a:ext cx="734743" cy="1714543"/>
            <a:chOff x="8494900" y="2681100"/>
            <a:chExt cx="1025175" cy="2392275"/>
          </a:xfrm>
        </p:grpSpPr>
        <p:sp>
          <p:nvSpPr>
            <p:cNvPr id="1447" name="Google Shape;1447;p35"/>
            <p:cNvSpPr/>
            <p:nvPr/>
          </p:nvSpPr>
          <p:spPr>
            <a:xfrm>
              <a:off x="8494900"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35"/>
            <p:cNvSpPr/>
            <p:nvPr/>
          </p:nvSpPr>
          <p:spPr>
            <a:xfrm>
              <a:off x="88366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5"/>
            <p:cNvSpPr/>
            <p:nvPr/>
          </p:nvSpPr>
          <p:spPr>
            <a:xfrm>
              <a:off x="8494900"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5"/>
            <p:cNvSpPr/>
            <p:nvPr/>
          </p:nvSpPr>
          <p:spPr>
            <a:xfrm>
              <a:off x="88366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5"/>
            <p:cNvSpPr/>
            <p:nvPr/>
          </p:nvSpPr>
          <p:spPr>
            <a:xfrm>
              <a:off x="8494900"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5"/>
            <p:cNvSpPr/>
            <p:nvPr/>
          </p:nvSpPr>
          <p:spPr>
            <a:xfrm>
              <a:off x="88366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5"/>
            <p:cNvSpPr/>
            <p:nvPr/>
          </p:nvSpPr>
          <p:spPr>
            <a:xfrm>
              <a:off x="8494900"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5"/>
            <p:cNvSpPr/>
            <p:nvPr/>
          </p:nvSpPr>
          <p:spPr>
            <a:xfrm>
              <a:off x="88366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35"/>
            <p:cNvSpPr/>
            <p:nvPr/>
          </p:nvSpPr>
          <p:spPr>
            <a:xfrm>
              <a:off x="91783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35"/>
            <p:cNvSpPr/>
            <p:nvPr/>
          </p:nvSpPr>
          <p:spPr>
            <a:xfrm>
              <a:off x="91783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5"/>
            <p:cNvSpPr/>
            <p:nvPr/>
          </p:nvSpPr>
          <p:spPr>
            <a:xfrm>
              <a:off x="91783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5"/>
            <p:cNvSpPr/>
            <p:nvPr/>
          </p:nvSpPr>
          <p:spPr>
            <a:xfrm>
              <a:off x="91783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5"/>
            <p:cNvSpPr/>
            <p:nvPr/>
          </p:nvSpPr>
          <p:spPr>
            <a:xfrm>
              <a:off x="8494900"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5"/>
            <p:cNvSpPr/>
            <p:nvPr/>
          </p:nvSpPr>
          <p:spPr>
            <a:xfrm>
              <a:off x="88366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5"/>
            <p:cNvSpPr/>
            <p:nvPr/>
          </p:nvSpPr>
          <p:spPr>
            <a:xfrm>
              <a:off x="8494900"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35"/>
            <p:cNvSpPr/>
            <p:nvPr/>
          </p:nvSpPr>
          <p:spPr>
            <a:xfrm>
              <a:off x="88366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35"/>
            <p:cNvSpPr/>
            <p:nvPr/>
          </p:nvSpPr>
          <p:spPr>
            <a:xfrm>
              <a:off x="8494900"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35"/>
            <p:cNvSpPr/>
            <p:nvPr/>
          </p:nvSpPr>
          <p:spPr>
            <a:xfrm>
              <a:off x="88366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35"/>
            <p:cNvSpPr/>
            <p:nvPr/>
          </p:nvSpPr>
          <p:spPr>
            <a:xfrm>
              <a:off x="91783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35"/>
            <p:cNvSpPr/>
            <p:nvPr/>
          </p:nvSpPr>
          <p:spPr>
            <a:xfrm>
              <a:off x="91783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35"/>
            <p:cNvSpPr/>
            <p:nvPr/>
          </p:nvSpPr>
          <p:spPr>
            <a:xfrm>
              <a:off x="91783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8" name="Google Shape;1468;p35"/>
          <p:cNvSpPr/>
          <p:nvPr/>
        </p:nvSpPr>
        <p:spPr>
          <a:xfrm>
            <a:off x="-317275" y="858375"/>
            <a:ext cx="1995300" cy="1995300"/>
          </a:xfrm>
          <a:prstGeom prst="ellipse">
            <a:avLst/>
          </a:prstGeom>
          <a:gradFill>
            <a:gsLst>
              <a:gs pos="0">
                <a:schemeClr val="dk2"/>
              </a:gs>
              <a:gs pos="61000">
                <a:srgbClr val="FFFFFF">
                  <a:alpha val="0"/>
                </a:srgbClr>
              </a:gs>
              <a:gs pos="100000">
                <a:srgbClr val="FFFFFF">
                  <a:alpha val="0"/>
                </a:srgb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9" name="Google Shape;1469;p35"/>
          <p:cNvGrpSpPr/>
          <p:nvPr/>
        </p:nvGrpSpPr>
        <p:grpSpPr>
          <a:xfrm>
            <a:off x="-684609" y="611319"/>
            <a:ext cx="1367100" cy="1803195"/>
            <a:chOff x="343650" y="-141131"/>
            <a:chExt cx="1367100" cy="1803195"/>
          </a:xfrm>
        </p:grpSpPr>
        <p:sp>
          <p:nvSpPr>
            <p:cNvPr id="1470" name="Google Shape;1470;p35"/>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5"/>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2_1_1_1">
    <p:spTree>
      <p:nvGrpSpPr>
        <p:cNvPr id="1" name="Shape 1472"/>
        <p:cNvGrpSpPr/>
        <p:nvPr/>
      </p:nvGrpSpPr>
      <p:grpSpPr>
        <a:xfrm>
          <a:off x="0" y="0"/>
          <a:ext cx="0" cy="0"/>
          <a:chOff x="0" y="0"/>
          <a:chExt cx="0" cy="0"/>
        </a:xfrm>
      </p:grpSpPr>
      <p:sp>
        <p:nvSpPr>
          <p:cNvPr id="1473" name="Google Shape;1473;p36"/>
          <p:cNvSpPr/>
          <p:nvPr/>
        </p:nvSpPr>
        <p:spPr>
          <a:xfrm>
            <a:off x="1121700" y="3428925"/>
            <a:ext cx="8022300" cy="17145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74" name="Google Shape;1474;p36"/>
          <p:cNvCxnSpPr/>
          <p:nvPr/>
        </p:nvCxnSpPr>
        <p:spPr>
          <a:xfrm flipH="1">
            <a:off x="712400" y="-14103"/>
            <a:ext cx="9900" cy="5284500"/>
          </a:xfrm>
          <a:prstGeom prst="straightConnector1">
            <a:avLst/>
          </a:prstGeom>
          <a:noFill/>
          <a:ln w="9525" cap="flat" cmpd="sng">
            <a:solidFill>
              <a:schemeClr val="dk1"/>
            </a:solidFill>
            <a:prstDash val="solid"/>
            <a:round/>
            <a:headEnd type="none" w="med" len="med"/>
            <a:tailEnd type="none" w="med" len="med"/>
          </a:ln>
        </p:spPr>
      </p:cxnSp>
      <p:grpSp>
        <p:nvGrpSpPr>
          <p:cNvPr id="1475" name="Google Shape;1475;p36"/>
          <p:cNvGrpSpPr/>
          <p:nvPr/>
        </p:nvGrpSpPr>
        <p:grpSpPr>
          <a:xfrm>
            <a:off x="-226228" y="3443174"/>
            <a:ext cx="734743" cy="1714543"/>
            <a:chOff x="8494900" y="2681100"/>
            <a:chExt cx="1025175" cy="2392275"/>
          </a:xfrm>
        </p:grpSpPr>
        <p:sp>
          <p:nvSpPr>
            <p:cNvPr id="1476" name="Google Shape;1476;p36"/>
            <p:cNvSpPr/>
            <p:nvPr/>
          </p:nvSpPr>
          <p:spPr>
            <a:xfrm>
              <a:off x="8494900"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6"/>
            <p:cNvSpPr/>
            <p:nvPr/>
          </p:nvSpPr>
          <p:spPr>
            <a:xfrm>
              <a:off x="88366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6"/>
            <p:cNvSpPr/>
            <p:nvPr/>
          </p:nvSpPr>
          <p:spPr>
            <a:xfrm>
              <a:off x="8494900"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6"/>
            <p:cNvSpPr/>
            <p:nvPr/>
          </p:nvSpPr>
          <p:spPr>
            <a:xfrm>
              <a:off x="88366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36"/>
            <p:cNvSpPr/>
            <p:nvPr/>
          </p:nvSpPr>
          <p:spPr>
            <a:xfrm>
              <a:off x="8494900"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6"/>
            <p:cNvSpPr/>
            <p:nvPr/>
          </p:nvSpPr>
          <p:spPr>
            <a:xfrm>
              <a:off x="88366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6"/>
            <p:cNvSpPr/>
            <p:nvPr/>
          </p:nvSpPr>
          <p:spPr>
            <a:xfrm>
              <a:off x="8494900"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6"/>
            <p:cNvSpPr/>
            <p:nvPr/>
          </p:nvSpPr>
          <p:spPr>
            <a:xfrm>
              <a:off x="88366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36"/>
            <p:cNvSpPr/>
            <p:nvPr/>
          </p:nvSpPr>
          <p:spPr>
            <a:xfrm>
              <a:off x="91783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36"/>
            <p:cNvSpPr/>
            <p:nvPr/>
          </p:nvSpPr>
          <p:spPr>
            <a:xfrm>
              <a:off x="91783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36"/>
            <p:cNvSpPr/>
            <p:nvPr/>
          </p:nvSpPr>
          <p:spPr>
            <a:xfrm>
              <a:off x="91783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36"/>
            <p:cNvSpPr/>
            <p:nvPr/>
          </p:nvSpPr>
          <p:spPr>
            <a:xfrm>
              <a:off x="91783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6"/>
            <p:cNvSpPr/>
            <p:nvPr/>
          </p:nvSpPr>
          <p:spPr>
            <a:xfrm>
              <a:off x="8494900"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6"/>
            <p:cNvSpPr/>
            <p:nvPr/>
          </p:nvSpPr>
          <p:spPr>
            <a:xfrm>
              <a:off x="88366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6"/>
            <p:cNvSpPr/>
            <p:nvPr/>
          </p:nvSpPr>
          <p:spPr>
            <a:xfrm>
              <a:off x="8494900"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6"/>
            <p:cNvSpPr/>
            <p:nvPr/>
          </p:nvSpPr>
          <p:spPr>
            <a:xfrm>
              <a:off x="88366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6"/>
            <p:cNvSpPr/>
            <p:nvPr/>
          </p:nvSpPr>
          <p:spPr>
            <a:xfrm>
              <a:off x="8494900"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36"/>
            <p:cNvSpPr/>
            <p:nvPr/>
          </p:nvSpPr>
          <p:spPr>
            <a:xfrm>
              <a:off x="88366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36"/>
            <p:cNvSpPr/>
            <p:nvPr/>
          </p:nvSpPr>
          <p:spPr>
            <a:xfrm>
              <a:off x="91783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6"/>
            <p:cNvSpPr/>
            <p:nvPr/>
          </p:nvSpPr>
          <p:spPr>
            <a:xfrm>
              <a:off x="91783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6"/>
            <p:cNvSpPr/>
            <p:nvPr/>
          </p:nvSpPr>
          <p:spPr>
            <a:xfrm>
              <a:off x="91783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7" name="Google Shape;1497;p36"/>
          <p:cNvSpPr/>
          <p:nvPr/>
        </p:nvSpPr>
        <p:spPr>
          <a:xfrm>
            <a:off x="7742875" y="1002500"/>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6"/>
          <p:cNvSpPr/>
          <p:nvPr/>
        </p:nvSpPr>
        <p:spPr>
          <a:xfrm>
            <a:off x="2500650" y="-359900"/>
            <a:ext cx="1995300" cy="1995300"/>
          </a:xfrm>
          <a:prstGeom prst="ellipse">
            <a:avLst/>
          </a:prstGeom>
          <a:gradFill>
            <a:gsLst>
              <a:gs pos="0">
                <a:schemeClr val="dk2"/>
              </a:gs>
              <a:gs pos="61000">
                <a:srgbClr val="FFFFFF">
                  <a:alpha val="0"/>
                </a:srgbClr>
              </a:gs>
              <a:gs pos="100000">
                <a:srgbClr val="FFFFFF">
                  <a:alpha val="0"/>
                </a:srgb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9" name="Google Shape;1499;p36"/>
          <p:cNvGrpSpPr/>
          <p:nvPr/>
        </p:nvGrpSpPr>
        <p:grpSpPr>
          <a:xfrm>
            <a:off x="3067050" y="167888"/>
            <a:ext cx="1428888" cy="743213"/>
            <a:chOff x="6336875" y="4159288"/>
            <a:chExt cx="1428888" cy="743213"/>
          </a:xfrm>
        </p:grpSpPr>
        <p:sp>
          <p:nvSpPr>
            <p:cNvPr id="1500" name="Google Shape;1500;p36"/>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6"/>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6"/>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6"/>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36"/>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6"/>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CUSTOM_2_1_1_1_1">
    <p:spTree>
      <p:nvGrpSpPr>
        <p:cNvPr id="1" name="Shape 1506"/>
        <p:cNvGrpSpPr/>
        <p:nvPr/>
      </p:nvGrpSpPr>
      <p:grpSpPr>
        <a:xfrm>
          <a:off x="0" y="0"/>
          <a:ext cx="0" cy="0"/>
          <a:chOff x="0" y="0"/>
          <a:chExt cx="0" cy="0"/>
        </a:xfrm>
      </p:grpSpPr>
      <p:sp>
        <p:nvSpPr>
          <p:cNvPr id="1507" name="Google Shape;1507;p37"/>
          <p:cNvSpPr/>
          <p:nvPr/>
        </p:nvSpPr>
        <p:spPr>
          <a:xfrm>
            <a:off x="0" y="2434175"/>
            <a:ext cx="8022300" cy="2709300"/>
          </a:xfrm>
          <a:prstGeom prst="rect">
            <a:avLst/>
          </a:prstGeom>
          <a:gradFill>
            <a:gsLst>
              <a:gs pos="0">
                <a:srgbClr val="FFFFFF">
                  <a:alpha val="0"/>
                </a:srgbClr>
              </a:gs>
              <a:gs pos="67000">
                <a:srgbClr val="FFA880"/>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8" name="Google Shape;1508;p37"/>
          <p:cNvGrpSpPr/>
          <p:nvPr/>
        </p:nvGrpSpPr>
        <p:grpSpPr>
          <a:xfrm rot="5400000">
            <a:off x="-1379550" y="2941238"/>
            <a:ext cx="3584400" cy="820200"/>
            <a:chOff x="3485450" y="0"/>
            <a:chExt cx="3584400" cy="820200"/>
          </a:xfrm>
        </p:grpSpPr>
        <p:grpSp>
          <p:nvGrpSpPr>
            <p:cNvPr id="1509" name="Google Shape;1509;p37"/>
            <p:cNvGrpSpPr/>
            <p:nvPr/>
          </p:nvGrpSpPr>
          <p:grpSpPr>
            <a:xfrm>
              <a:off x="3485450" y="0"/>
              <a:ext cx="3584400" cy="820200"/>
              <a:chOff x="2906900" y="162275"/>
              <a:chExt cx="3584400" cy="820200"/>
            </a:xfrm>
          </p:grpSpPr>
          <p:cxnSp>
            <p:nvCxnSpPr>
              <p:cNvPr id="1510" name="Google Shape;1510;p37"/>
              <p:cNvCxnSpPr/>
              <p:nvPr/>
            </p:nvCxnSpPr>
            <p:spPr>
              <a:xfrm>
                <a:off x="2906900" y="4373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1511" name="Google Shape;1511;p37"/>
              <p:cNvCxnSpPr/>
              <p:nvPr/>
            </p:nvCxnSpPr>
            <p:spPr>
              <a:xfrm>
                <a:off x="2906900" y="712475"/>
                <a:ext cx="3584400" cy="0"/>
              </a:xfrm>
              <a:prstGeom prst="straightConnector1">
                <a:avLst/>
              </a:prstGeom>
              <a:noFill/>
              <a:ln w="9525" cap="flat" cmpd="sng">
                <a:solidFill>
                  <a:schemeClr val="dk1"/>
                </a:solidFill>
                <a:prstDash val="solid"/>
                <a:round/>
                <a:headEnd type="none" w="med" len="med"/>
                <a:tailEnd type="none" w="med" len="med"/>
              </a:ln>
            </p:spPr>
          </p:cxnSp>
          <p:cxnSp>
            <p:nvCxnSpPr>
              <p:cNvPr id="1512" name="Google Shape;1512;p37"/>
              <p:cNvCxnSpPr/>
              <p:nvPr/>
            </p:nvCxnSpPr>
            <p:spPr>
              <a:xfrm>
                <a:off x="31820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3" name="Google Shape;1513;p37"/>
              <p:cNvCxnSpPr/>
              <p:nvPr/>
            </p:nvCxnSpPr>
            <p:spPr>
              <a:xfrm>
                <a:off x="34571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4" name="Google Shape;1514;p37"/>
              <p:cNvCxnSpPr/>
              <p:nvPr/>
            </p:nvCxnSpPr>
            <p:spPr>
              <a:xfrm>
                <a:off x="37322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5" name="Google Shape;1515;p37"/>
              <p:cNvCxnSpPr/>
              <p:nvPr/>
            </p:nvCxnSpPr>
            <p:spPr>
              <a:xfrm>
                <a:off x="40111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6" name="Google Shape;1516;p37"/>
              <p:cNvCxnSpPr/>
              <p:nvPr/>
            </p:nvCxnSpPr>
            <p:spPr>
              <a:xfrm>
                <a:off x="42862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7" name="Google Shape;1517;p37"/>
              <p:cNvCxnSpPr/>
              <p:nvPr/>
            </p:nvCxnSpPr>
            <p:spPr>
              <a:xfrm>
                <a:off x="45613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8" name="Google Shape;1518;p37"/>
              <p:cNvCxnSpPr/>
              <p:nvPr/>
            </p:nvCxnSpPr>
            <p:spPr>
              <a:xfrm>
                <a:off x="483645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19" name="Google Shape;1519;p37"/>
              <p:cNvCxnSpPr/>
              <p:nvPr/>
            </p:nvCxnSpPr>
            <p:spPr>
              <a:xfrm>
                <a:off x="51154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20" name="Google Shape;1520;p37"/>
              <p:cNvCxnSpPr/>
              <p:nvPr/>
            </p:nvCxnSpPr>
            <p:spPr>
              <a:xfrm>
                <a:off x="5390500"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21" name="Google Shape;1521;p37"/>
              <p:cNvCxnSpPr/>
              <p:nvPr/>
            </p:nvCxnSpPr>
            <p:spPr>
              <a:xfrm>
                <a:off x="56622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22" name="Google Shape;1522;p37"/>
              <p:cNvCxnSpPr/>
              <p:nvPr/>
            </p:nvCxnSpPr>
            <p:spPr>
              <a:xfrm>
                <a:off x="5937375" y="162275"/>
                <a:ext cx="0" cy="820200"/>
              </a:xfrm>
              <a:prstGeom prst="straightConnector1">
                <a:avLst/>
              </a:prstGeom>
              <a:noFill/>
              <a:ln w="9525" cap="flat" cmpd="sng">
                <a:solidFill>
                  <a:schemeClr val="dk1"/>
                </a:solidFill>
                <a:prstDash val="solid"/>
                <a:round/>
                <a:headEnd type="none" w="med" len="med"/>
                <a:tailEnd type="none" w="med" len="med"/>
              </a:ln>
            </p:spPr>
          </p:cxnSp>
          <p:cxnSp>
            <p:nvCxnSpPr>
              <p:cNvPr id="1523" name="Google Shape;1523;p37"/>
              <p:cNvCxnSpPr/>
              <p:nvPr/>
            </p:nvCxnSpPr>
            <p:spPr>
              <a:xfrm>
                <a:off x="6212475" y="162275"/>
                <a:ext cx="0" cy="820200"/>
              </a:xfrm>
              <a:prstGeom prst="straightConnector1">
                <a:avLst/>
              </a:prstGeom>
              <a:noFill/>
              <a:ln w="9525" cap="flat" cmpd="sng">
                <a:solidFill>
                  <a:schemeClr val="dk1"/>
                </a:solidFill>
                <a:prstDash val="solid"/>
                <a:round/>
                <a:headEnd type="none" w="med" len="med"/>
                <a:tailEnd type="none" w="med" len="med"/>
              </a:ln>
            </p:spPr>
          </p:cxnSp>
        </p:grpSp>
        <p:sp>
          <p:nvSpPr>
            <p:cNvPr id="1524" name="Google Shape;1524;p37"/>
            <p:cNvSpPr/>
            <p:nvPr/>
          </p:nvSpPr>
          <p:spPr>
            <a:xfrm>
              <a:off x="3485450" y="0"/>
              <a:ext cx="3584400" cy="8202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5" name="Google Shape;1525;p37"/>
          <p:cNvSpPr/>
          <p:nvPr/>
        </p:nvSpPr>
        <p:spPr>
          <a:xfrm>
            <a:off x="4830525" y="-689525"/>
            <a:ext cx="1995300" cy="1995300"/>
          </a:xfrm>
          <a:prstGeom prst="ellipse">
            <a:avLst/>
          </a:prstGeom>
          <a:gradFill>
            <a:gsLst>
              <a:gs pos="0">
                <a:schemeClr val="dk2"/>
              </a:gs>
              <a:gs pos="61000">
                <a:srgbClr val="FFFFFF">
                  <a:alpha val="0"/>
                </a:srgbClr>
              </a:gs>
              <a:gs pos="100000">
                <a:srgbClr val="FFFFFF">
                  <a:alpha val="0"/>
                </a:srgbClr>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26" name="Google Shape;1526;p37"/>
          <p:cNvCxnSpPr/>
          <p:nvPr/>
        </p:nvCxnSpPr>
        <p:spPr>
          <a:xfrm flipH="1">
            <a:off x="8421500" y="-14117"/>
            <a:ext cx="9900" cy="5284500"/>
          </a:xfrm>
          <a:prstGeom prst="straightConnector1">
            <a:avLst/>
          </a:prstGeom>
          <a:noFill/>
          <a:ln w="9525" cap="flat" cmpd="sng">
            <a:solidFill>
              <a:schemeClr val="dk1"/>
            </a:solidFill>
            <a:prstDash val="solid"/>
            <a:round/>
            <a:headEnd type="none" w="med" len="med"/>
            <a:tailEnd type="none" w="med" len="med"/>
          </a:ln>
        </p:spPr>
      </p:cxnSp>
      <p:grpSp>
        <p:nvGrpSpPr>
          <p:cNvPr id="1527" name="Google Shape;1527;p37"/>
          <p:cNvGrpSpPr/>
          <p:nvPr/>
        </p:nvGrpSpPr>
        <p:grpSpPr>
          <a:xfrm>
            <a:off x="8593197" y="3429049"/>
            <a:ext cx="734743" cy="1714543"/>
            <a:chOff x="8494900" y="2681100"/>
            <a:chExt cx="1025175" cy="2392275"/>
          </a:xfrm>
        </p:grpSpPr>
        <p:sp>
          <p:nvSpPr>
            <p:cNvPr id="1528" name="Google Shape;1528;p37"/>
            <p:cNvSpPr/>
            <p:nvPr/>
          </p:nvSpPr>
          <p:spPr>
            <a:xfrm>
              <a:off x="8494900"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7"/>
            <p:cNvSpPr/>
            <p:nvPr/>
          </p:nvSpPr>
          <p:spPr>
            <a:xfrm>
              <a:off x="88366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7"/>
            <p:cNvSpPr/>
            <p:nvPr/>
          </p:nvSpPr>
          <p:spPr>
            <a:xfrm>
              <a:off x="8494900"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7"/>
            <p:cNvSpPr/>
            <p:nvPr/>
          </p:nvSpPr>
          <p:spPr>
            <a:xfrm>
              <a:off x="88366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7"/>
            <p:cNvSpPr/>
            <p:nvPr/>
          </p:nvSpPr>
          <p:spPr>
            <a:xfrm>
              <a:off x="8494900"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7"/>
            <p:cNvSpPr/>
            <p:nvPr/>
          </p:nvSpPr>
          <p:spPr>
            <a:xfrm>
              <a:off x="88366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7"/>
            <p:cNvSpPr/>
            <p:nvPr/>
          </p:nvSpPr>
          <p:spPr>
            <a:xfrm>
              <a:off x="8494900"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7"/>
            <p:cNvSpPr/>
            <p:nvPr/>
          </p:nvSpPr>
          <p:spPr>
            <a:xfrm>
              <a:off x="88366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7"/>
            <p:cNvSpPr/>
            <p:nvPr/>
          </p:nvSpPr>
          <p:spPr>
            <a:xfrm>
              <a:off x="9178375" y="26811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7"/>
            <p:cNvSpPr/>
            <p:nvPr/>
          </p:nvSpPr>
          <p:spPr>
            <a:xfrm>
              <a:off x="9178375" y="30228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7"/>
            <p:cNvSpPr/>
            <p:nvPr/>
          </p:nvSpPr>
          <p:spPr>
            <a:xfrm>
              <a:off x="9178375" y="336465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7"/>
            <p:cNvSpPr/>
            <p:nvPr/>
          </p:nvSpPr>
          <p:spPr>
            <a:xfrm>
              <a:off x="9178375" y="37064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7"/>
            <p:cNvSpPr/>
            <p:nvPr/>
          </p:nvSpPr>
          <p:spPr>
            <a:xfrm>
              <a:off x="8494900"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7"/>
            <p:cNvSpPr/>
            <p:nvPr/>
          </p:nvSpPr>
          <p:spPr>
            <a:xfrm>
              <a:off x="88366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37"/>
            <p:cNvSpPr/>
            <p:nvPr/>
          </p:nvSpPr>
          <p:spPr>
            <a:xfrm>
              <a:off x="8494900"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37"/>
            <p:cNvSpPr/>
            <p:nvPr/>
          </p:nvSpPr>
          <p:spPr>
            <a:xfrm>
              <a:off x="88366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7"/>
            <p:cNvSpPr/>
            <p:nvPr/>
          </p:nvSpPr>
          <p:spPr>
            <a:xfrm>
              <a:off x="8494900"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37"/>
            <p:cNvSpPr/>
            <p:nvPr/>
          </p:nvSpPr>
          <p:spPr>
            <a:xfrm>
              <a:off x="88366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7"/>
            <p:cNvSpPr/>
            <p:nvPr/>
          </p:nvSpPr>
          <p:spPr>
            <a:xfrm>
              <a:off x="9178375" y="404812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7"/>
            <p:cNvSpPr/>
            <p:nvPr/>
          </p:nvSpPr>
          <p:spPr>
            <a:xfrm>
              <a:off x="9178375" y="4389900"/>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7"/>
            <p:cNvSpPr/>
            <p:nvPr/>
          </p:nvSpPr>
          <p:spPr>
            <a:xfrm>
              <a:off x="9178375" y="4731675"/>
              <a:ext cx="341700" cy="341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9" name="Google Shape;1549;p37"/>
          <p:cNvSpPr/>
          <p:nvPr/>
        </p:nvSpPr>
        <p:spPr>
          <a:xfrm>
            <a:off x="5716175" y="49975"/>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0" name="Google Shape;1550;p37"/>
          <p:cNvGrpSpPr/>
          <p:nvPr/>
        </p:nvGrpSpPr>
        <p:grpSpPr>
          <a:xfrm>
            <a:off x="6777325" y="4045713"/>
            <a:ext cx="1428888" cy="743213"/>
            <a:chOff x="6336875" y="4159288"/>
            <a:chExt cx="1428888" cy="743213"/>
          </a:xfrm>
        </p:grpSpPr>
        <p:sp>
          <p:nvSpPr>
            <p:cNvPr id="1551" name="Google Shape;1551;p37"/>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7"/>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7"/>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7"/>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7"/>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37"/>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7" name="Google Shape;1557;p37"/>
          <p:cNvGrpSpPr/>
          <p:nvPr/>
        </p:nvGrpSpPr>
        <p:grpSpPr>
          <a:xfrm>
            <a:off x="1230366" y="-928631"/>
            <a:ext cx="1367100" cy="1803195"/>
            <a:chOff x="343650" y="-141131"/>
            <a:chExt cx="1367100" cy="1803195"/>
          </a:xfrm>
        </p:grpSpPr>
        <p:sp>
          <p:nvSpPr>
            <p:cNvPr id="1558" name="Google Shape;1558;p37"/>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7"/>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Ref idx="1003">
        <a:schemeClr val="bg2"/>
      </p:bgRef>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2375" y="539500"/>
            <a:ext cx="76992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1pPr>
            <a:lvl2pPr lvl="1">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2pPr>
            <a:lvl3pPr lvl="2">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3pPr>
            <a:lvl4pPr lvl="3">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4pPr>
            <a:lvl5pPr lvl="4">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5pPr>
            <a:lvl6pPr lvl="5">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6pPr>
            <a:lvl7pPr lvl="6">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7pPr>
            <a:lvl8pPr lvl="7">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8pPr>
            <a:lvl9pPr lvl="8">
              <a:spcBef>
                <a:spcPts val="0"/>
              </a:spcBef>
              <a:spcAft>
                <a:spcPts val="0"/>
              </a:spcAft>
              <a:buClr>
                <a:schemeClr val="dk1"/>
              </a:buClr>
              <a:buSzPts val="3300"/>
              <a:buFont typeface="Kanit"/>
              <a:buNone/>
              <a:defRPr sz="3300" b="1">
                <a:solidFill>
                  <a:schemeClr val="dk1"/>
                </a:solidFill>
                <a:latin typeface="Kanit"/>
                <a:ea typeface="Kanit"/>
                <a:cs typeface="Kanit"/>
                <a:sym typeface="Kanit"/>
              </a:defRPr>
            </a:lvl9pPr>
          </a:lstStyle>
          <a:p>
            <a:endParaRPr/>
          </a:p>
        </p:txBody>
      </p:sp>
      <p:sp>
        <p:nvSpPr>
          <p:cNvPr id="7" name="Google Shape;7;p1"/>
          <p:cNvSpPr txBox="1">
            <a:spLocks noGrp="1"/>
          </p:cNvSpPr>
          <p:nvPr>
            <p:ph type="body" idx="1"/>
          </p:nvPr>
        </p:nvSpPr>
        <p:spPr>
          <a:xfrm>
            <a:off x="722375" y="1187600"/>
            <a:ext cx="76992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1pPr>
            <a:lvl2pPr marL="914400" lvl="1"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2pPr>
            <a:lvl3pPr marL="1371600" lvl="2"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3pPr>
            <a:lvl4pPr marL="1828800" lvl="3"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4pPr>
            <a:lvl5pPr marL="2286000" lvl="4"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5pPr>
            <a:lvl6pPr marL="2743200" lvl="5"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6pPr>
            <a:lvl7pPr marL="3200400" lvl="6"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7pPr>
            <a:lvl8pPr marL="3657600" lvl="7"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8pPr>
            <a:lvl9pPr marL="4114800" lvl="8" indent="-317500">
              <a:lnSpc>
                <a:spcPct val="100000"/>
              </a:lnSpc>
              <a:spcBef>
                <a:spcPts val="0"/>
              </a:spcBef>
              <a:spcAft>
                <a:spcPts val="0"/>
              </a:spcAft>
              <a:buClr>
                <a:schemeClr val="dk1"/>
              </a:buClr>
              <a:buSzPts val="1400"/>
              <a:buFont typeface="Manrope"/>
              <a:buChar char="■"/>
              <a:defRPr>
                <a:solidFill>
                  <a:schemeClr val="dk1"/>
                </a:solidFill>
                <a:latin typeface="Manrope"/>
                <a:ea typeface="Manrope"/>
                <a:cs typeface="Manrope"/>
                <a:sym typeface="Manrope"/>
              </a:defRPr>
            </a:lvl9pPr>
          </a:lstStyle>
          <a:p>
            <a:endParaRPr/>
          </a:p>
        </p:txBody>
      </p:sp>
    </p:spTree>
  </p:cSld>
  <p:clrMap bg1="lt1" tx1="dk1" bg2="lt2" tx2="dk2" accent1="accent1" accent2="accent2" accent3="accent3" accent4="accent4" accent5="accent5" accent6="accent6" hlink="hlink" folHlink="folHlink"/>
  <p:sldLayoutIdLst>
    <p:sldLayoutId id="2147483648" r:id="rId1"/>
    <p:sldLayoutId id="2147483658" r:id="rId2"/>
    <p:sldLayoutId id="2147483664" r:id="rId3"/>
    <p:sldLayoutId id="2147483680" r:id="rId4"/>
    <p:sldLayoutId id="2147483681" r:id="rId5"/>
    <p:sldLayoutId id="2147483682" r:id="rId6"/>
    <p:sldLayoutId id="214748368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69"/>
        <p:cNvGrpSpPr/>
        <p:nvPr/>
      </p:nvGrpSpPr>
      <p:grpSpPr>
        <a:xfrm>
          <a:off x="0" y="0"/>
          <a:ext cx="0" cy="0"/>
          <a:chOff x="0" y="0"/>
          <a:chExt cx="0" cy="0"/>
        </a:xfrm>
      </p:grpSpPr>
      <p:sp>
        <p:nvSpPr>
          <p:cNvPr id="1570" name="Google Shape;1570;p41"/>
          <p:cNvSpPr txBox="1">
            <a:spLocks noGrp="1"/>
          </p:cNvSpPr>
          <p:nvPr>
            <p:ph type="ctrTitle" idx="2"/>
          </p:nvPr>
        </p:nvSpPr>
        <p:spPr>
          <a:xfrm>
            <a:off x="1957000" y="1010104"/>
            <a:ext cx="4873800" cy="2294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DZ" sz="4400" b="0" dirty="0">
                <a:solidFill>
                  <a:srgbClr val="002060"/>
                </a:solidFill>
                <a:latin typeface="Andalus" panose="02020603050405020304" pitchFamily="18" charset="-78"/>
                <a:cs typeface="Andalus" panose="02020603050405020304" pitchFamily="18" charset="-78"/>
              </a:rPr>
              <a:t>محاضرة 02: الفرق بين الصراع والنزاع والتعاون والمنافسة</a:t>
            </a:r>
            <a:endParaRPr sz="4400" b="0" dirty="0">
              <a:solidFill>
                <a:srgbClr val="002060"/>
              </a:solidFill>
              <a:latin typeface="Andalus" panose="02020603050405020304" pitchFamily="18" charset="-78"/>
              <a:cs typeface="Andalus" panose="02020603050405020304" pitchFamily="18" charset="-78"/>
            </a:endParaRPr>
          </a:p>
        </p:txBody>
      </p:sp>
      <p:sp>
        <p:nvSpPr>
          <p:cNvPr id="1571" name="Google Shape;1571;p41"/>
          <p:cNvSpPr txBox="1">
            <a:spLocks noGrp="1"/>
          </p:cNvSpPr>
          <p:nvPr>
            <p:ph type="subTitle" idx="1"/>
          </p:nvPr>
        </p:nvSpPr>
        <p:spPr>
          <a:xfrm>
            <a:off x="2135099" y="3609875"/>
            <a:ext cx="2649171" cy="44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ar-DZ" sz="2400" dirty="0">
                <a:solidFill>
                  <a:srgbClr val="002060"/>
                </a:solidFill>
                <a:latin typeface="Andalus" panose="02020603050405020304" pitchFamily="18" charset="-78"/>
                <a:cs typeface="Andalus" panose="02020603050405020304" pitchFamily="18" charset="-78"/>
              </a:rPr>
              <a:t>د. بن عبد الله بثينة </a:t>
            </a:r>
            <a:endParaRPr sz="2400" dirty="0">
              <a:solidFill>
                <a:srgbClr val="002060"/>
              </a:solidFill>
              <a:latin typeface="Andalus" panose="02020603050405020304" pitchFamily="18" charset="-78"/>
              <a:cs typeface="Andalus" panose="02020603050405020304" pitchFamily="18" charset="-78"/>
            </a:endParaRPr>
          </a:p>
        </p:txBody>
      </p:sp>
      <p:sp>
        <p:nvSpPr>
          <p:cNvPr id="1572" name="Google Shape;1572;p41"/>
          <p:cNvSpPr/>
          <p:nvPr/>
        </p:nvSpPr>
        <p:spPr>
          <a:xfrm>
            <a:off x="599500" y="2823243"/>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3" name="Google Shape;1573;p41"/>
          <p:cNvGrpSpPr/>
          <p:nvPr/>
        </p:nvGrpSpPr>
        <p:grpSpPr>
          <a:xfrm>
            <a:off x="6830800" y="3914713"/>
            <a:ext cx="1428888" cy="743213"/>
            <a:chOff x="6336875" y="4159288"/>
            <a:chExt cx="1428888" cy="743213"/>
          </a:xfrm>
        </p:grpSpPr>
        <p:sp>
          <p:nvSpPr>
            <p:cNvPr id="1574" name="Google Shape;1574;p41"/>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1"/>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1"/>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1"/>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1"/>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1"/>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 4" descr="Une image contenant personne, homme, habits, Visage humain&#10;&#10;Le contenu généré par l’IA peut être incorrect.">
            <a:extLst>
              <a:ext uri="{FF2B5EF4-FFF2-40B4-BE49-F238E27FC236}">
                <a16:creationId xmlns:a16="http://schemas.microsoft.com/office/drawing/2014/main" id="{E6F4B663-D19D-AFCA-087B-7579E6B55811}"/>
              </a:ext>
            </a:extLst>
          </p:cNvPr>
          <p:cNvPicPr>
            <a:picLocks noChangeAspect="1"/>
          </p:cNvPicPr>
          <p:nvPr/>
        </p:nvPicPr>
        <p:blipFill>
          <a:blip r:embed="rId3"/>
          <a:stretch>
            <a:fillRect/>
          </a:stretch>
        </p:blipFill>
        <p:spPr>
          <a:xfrm>
            <a:off x="5583524" y="2810454"/>
            <a:ext cx="2850750" cy="198392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sp>
        <p:nvSpPr>
          <p:cNvPr id="1616" name="Google Shape;1616;p44"/>
          <p:cNvSpPr txBox="1">
            <a:spLocks noGrp="1"/>
          </p:cNvSpPr>
          <p:nvPr>
            <p:ph type="subTitle" idx="1"/>
          </p:nvPr>
        </p:nvSpPr>
        <p:spPr>
          <a:xfrm>
            <a:off x="947974" y="881033"/>
            <a:ext cx="6947151" cy="3682092"/>
          </a:xfrm>
          <a:prstGeom prst="rect">
            <a:avLst/>
          </a:prstGeom>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noAutofit/>
          </a:bodyPr>
          <a:lstStyle/>
          <a:p>
            <a:pPr algn="ctr" rtl="1">
              <a:lnSpc>
                <a:spcPct val="115000"/>
              </a:lnSpc>
              <a:spcAft>
                <a:spcPts val="800"/>
              </a:spcAft>
              <a:buNone/>
            </a:pPr>
            <a:r>
              <a:rPr lang="ar-DZ" sz="2800" b="1" kern="100" dirty="0">
                <a:solidFill>
                  <a:srgbClr val="002060"/>
                </a:solidFill>
                <a:effectLst/>
                <a:latin typeface="Aptos" panose="020B0004020202020204" pitchFamily="34" charset="0"/>
                <a:ea typeface="Aptos" panose="020B0004020202020204" pitchFamily="34" charset="0"/>
                <a:cs typeface="Simplified Arabic" panose="02020603050405020304" pitchFamily="18" charset="-78"/>
              </a:rPr>
              <a:t>الصراع والنزاع :</a:t>
            </a:r>
            <a:endParaRPr lang="fr-DZ" sz="2800" kern="100" dirty="0">
              <a:solidFill>
                <a:srgbClr val="002060"/>
              </a:solidFill>
              <a:effectLst/>
              <a:latin typeface="Aptos" panose="020B0004020202020204" pitchFamily="34" charset="0"/>
              <a:ea typeface="Aptos" panose="020B0004020202020204" pitchFamily="34" charset="0"/>
              <a:cs typeface="Arial" panose="020B0604020202020204" pitchFamily="34" charset="0"/>
            </a:endParaRPr>
          </a:p>
          <a:p>
            <a:pPr algn="just" rtl="1">
              <a:lnSpc>
                <a:spcPct val="115000"/>
              </a:lnSpc>
              <a:spcAft>
                <a:spcPts val="800"/>
              </a:spcAft>
              <a:buNone/>
            </a:pPr>
            <a:r>
              <a:rPr lang="fr-FR" sz="2000" b="1" kern="100" dirty="0">
                <a:effectLst/>
                <a:latin typeface="Traditional Arabic" panose="02020603050405020304" pitchFamily="18" charset="-78"/>
                <a:ea typeface="Aptos" panose="020B0004020202020204" pitchFamily="34" charset="0"/>
                <a:cs typeface="Traditional Arabic" panose="02020603050405020304" pitchFamily="18" charset="-78"/>
              </a:rPr>
              <a:t>   </a:t>
            </a: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يعرف النزاع بأنّه: "جدال أو شجار يكون بصفة خاصة ذا طبيعة رسمية بين جماعة أو منظمة، وبين جماعة أو منظمة أخرى"، أما في الأدبيات المتخصصة فالنزاع يتم تعريفه بأنه: "تعارض في الحقوق القانونية قد تتم تسويته بالتوصل إلى حلول قانونية وسياسية".</a:t>
            </a: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algn="just" rtl="1">
              <a:lnSpc>
                <a:spcPct val="115000"/>
              </a:lnSpc>
              <a:spcAft>
                <a:spcPts val="800"/>
              </a:spcAft>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إنّ النزاع يفترض وجود أطراف متصارعة تدرك وجود مشكلة واختلاف بينها على أن يبدي على الأقل أحد أطرافها استعدادا لحل المشكلة، وعند المقارنة بين مفهومي النزاع والصراع نجد أنّ الأول هو أقل حدة وأقل درجة من الصراع، كما أنه يمكن احتواءه والسيطرة عليه ومنع انتشاره بالاعتماد على مجموعة من الإجراءات القانونية المتعلقة بحل وتسوية النزاع. (كافي ،2015،ص16)</a:t>
            </a: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algn="just" rtl="1">
              <a:lnSpc>
                <a:spcPct val="115000"/>
              </a:lnSpc>
              <a:spcAft>
                <a:spcPts val="800"/>
              </a:spcAft>
              <a:buNone/>
            </a:pP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marL="0" lvl="0" indent="0" algn="l" rtl="0">
              <a:spcBef>
                <a:spcPts val="0"/>
              </a:spcBef>
              <a:spcAft>
                <a:spcPts val="1200"/>
              </a:spcAft>
              <a:buNone/>
            </a:pPr>
            <a:endParaRPr dirty="0"/>
          </a:p>
        </p:txBody>
      </p:sp>
      <p:grpSp>
        <p:nvGrpSpPr>
          <p:cNvPr id="1617" name="Google Shape;1617;p44"/>
          <p:cNvGrpSpPr/>
          <p:nvPr/>
        </p:nvGrpSpPr>
        <p:grpSpPr>
          <a:xfrm>
            <a:off x="6696400" y="-163406"/>
            <a:ext cx="1367100" cy="1803195"/>
            <a:chOff x="343650" y="-141131"/>
            <a:chExt cx="1367100" cy="1803195"/>
          </a:xfrm>
        </p:grpSpPr>
        <p:sp>
          <p:nvSpPr>
            <p:cNvPr id="1618" name="Google Shape;1618;p44"/>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4"/>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0" name="Google Shape;1620;p44"/>
          <p:cNvGrpSpPr/>
          <p:nvPr/>
        </p:nvGrpSpPr>
        <p:grpSpPr>
          <a:xfrm>
            <a:off x="412174" y="3819913"/>
            <a:ext cx="1428888" cy="743213"/>
            <a:chOff x="6336875" y="4159288"/>
            <a:chExt cx="1428888" cy="743213"/>
          </a:xfrm>
        </p:grpSpPr>
        <p:sp>
          <p:nvSpPr>
            <p:cNvPr id="1621" name="Google Shape;1621;p44"/>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4"/>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4"/>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4"/>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4"/>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4"/>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7" name="Google Shape;1627;p44"/>
          <p:cNvSpPr/>
          <p:nvPr/>
        </p:nvSpPr>
        <p:spPr>
          <a:xfrm>
            <a:off x="7651824" y="1743957"/>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4"/>
          <p:cNvSpPr txBox="1">
            <a:spLocks noGrp="1"/>
          </p:cNvSpPr>
          <p:nvPr>
            <p:ph type="title" idx="2"/>
          </p:nvPr>
        </p:nvSpPr>
        <p:spPr>
          <a:xfrm rot="-5400000">
            <a:off x="8169450" y="1017725"/>
            <a:ext cx="1398900" cy="4482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a:t>2XXX</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4">
          <a:extLst>
            <a:ext uri="{FF2B5EF4-FFF2-40B4-BE49-F238E27FC236}">
              <a16:creationId xmlns:a16="http://schemas.microsoft.com/office/drawing/2014/main" id="{8D5AEDB6-AB58-6293-CA79-193BF03438A0}"/>
            </a:ext>
          </a:extLst>
        </p:cNvPr>
        <p:cNvGrpSpPr/>
        <p:nvPr/>
      </p:nvGrpSpPr>
      <p:grpSpPr>
        <a:xfrm>
          <a:off x="0" y="0"/>
          <a:ext cx="0" cy="0"/>
          <a:chOff x="0" y="0"/>
          <a:chExt cx="0" cy="0"/>
        </a:xfrm>
      </p:grpSpPr>
      <p:grpSp>
        <p:nvGrpSpPr>
          <p:cNvPr id="1617" name="Google Shape;1617;p44">
            <a:extLst>
              <a:ext uri="{FF2B5EF4-FFF2-40B4-BE49-F238E27FC236}">
                <a16:creationId xmlns:a16="http://schemas.microsoft.com/office/drawing/2014/main" id="{4FAF36CC-77E3-03C4-80B3-00183A78A93A}"/>
              </a:ext>
            </a:extLst>
          </p:cNvPr>
          <p:cNvGrpSpPr/>
          <p:nvPr/>
        </p:nvGrpSpPr>
        <p:grpSpPr>
          <a:xfrm>
            <a:off x="6696400" y="-163406"/>
            <a:ext cx="1367100" cy="1803195"/>
            <a:chOff x="343650" y="-141131"/>
            <a:chExt cx="1367100" cy="1803195"/>
          </a:xfrm>
        </p:grpSpPr>
        <p:sp>
          <p:nvSpPr>
            <p:cNvPr id="1618" name="Google Shape;1618;p44">
              <a:extLst>
                <a:ext uri="{FF2B5EF4-FFF2-40B4-BE49-F238E27FC236}">
                  <a16:creationId xmlns:a16="http://schemas.microsoft.com/office/drawing/2014/main" id="{34FF2B0C-C1A3-116B-05A9-D212DA011319}"/>
                </a:ext>
              </a:extLst>
            </p:cNvPr>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19" name="Google Shape;1619;p44">
              <a:extLst>
                <a:ext uri="{FF2B5EF4-FFF2-40B4-BE49-F238E27FC236}">
                  <a16:creationId xmlns:a16="http://schemas.microsoft.com/office/drawing/2014/main" id="{9D97EB03-74E5-6666-ED45-31813363BB67}"/>
                </a:ext>
              </a:extLst>
            </p:cNvPr>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20" name="Google Shape;1620;p44">
            <a:extLst>
              <a:ext uri="{FF2B5EF4-FFF2-40B4-BE49-F238E27FC236}">
                <a16:creationId xmlns:a16="http://schemas.microsoft.com/office/drawing/2014/main" id="{0D4072B8-FB3D-3340-2796-737426C53F76}"/>
              </a:ext>
            </a:extLst>
          </p:cNvPr>
          <p:cNvGrpSpPr/>
          <p:nvPr/>
        </p:nvGrpSpPr>
        <p:grpSpPr>
          <a:xfrm>
            <a:off x="412174" y="3819913"/>
            <a:ext cx="1428888" cy="743213"/>
            <a:chOff x="6336875" y="4159288"/>
            <a:chExt cx="1428888" cy="743213"/>
          </a:xfrm>
        </p:grpSpPr>
        <p:sp>
          <p:nvSpPr>
            <p:cNvPr id="1621" name="Google Shape;1621;p44">
              <a:extLst>
                <a:ext uri="{FF2B5EF4-FFF2-40B4-BE49-F238E27FC236}">
                  <a16:creationId xmlns:a16="http://schemas.microsoft.com/office/drawing/2014/main" id="{811D7193-21FA-AB42-695A-0DF08FFCF2FA}"/>
                </a:ext>
              </a:extLst>
            </p:cNvPr>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2" name="Google Shape;1622;p44">
              <a:extLst>
                <a:ext uri="{FF2B5EF4-FFF2-40B4-BE49-F238E27FC236}">
                  <a16:creationId xmlns:a16="http://schemas.microsoft.com/office/drawing/2014/main" id="{27C931C0-04C7-370E-89F2-A4069FAC3450}"/>
                </a:ext>
              </a:extLst>
            </p:cNvPr>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3" name="Google Shape;1623;p44">
              <a:extLst>
                <a:ext uri="{FF2B5EF4-FFF2-40B4-BE49-F238E27FC236}">
                  <a16:creationId xmlns:a16="http://schemas.microsoft.com/office/drawing/2014/main" id="{4804E29B-1917-D5F7-9DA1-98BCCA933F7A}"/>
                </a:ext>
              </a:extLst>
            </p:cNvPr>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4" name="Google Shape;1624;p44">
              <a:extLst>
                <a:ext uri="{FF2B5EF4-FFF2-40B4-BE49-F238E27FC236}">
                  <a16:creationId xmlns:a16="http://schemas.microsoft.com/office/drawing/2014/main" id="{68117609-0396-3047-7A72-A2467D8B5CF8}"/>
                </a:ext>
              </a:extLst>
            </p:cNvPr>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5" name="Google Shape;1625;p44">
              <a:extLst>
                <a:ext uri="{FF2B5EF4-FFF2-40B4-BE49-F238E27FC236}">
                  <a16:creationId xmlns:a16="http://schemas.microsoft.com/office/drawing/2014/main" id="{4950CD9D-6688-6ABA-D8FE-0ABF642297E1}"/>
                </a:ext>
              </a:extLst>
            </p:cNvPr>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6" name="Google Shape;1626;p44">
              <a:extLst>
                <a:ext uri="{FF2B5EF4-FFF2-40B4-BE49-F238E27FC236}">
                  <a16:creationId xmlns:a16="http://schemas.microsoft.com/office/drawing/2014/main" id="{F88E6612-AC24-A778-BF29-3045A5F9BE08}"/>
                </a:ext>
              </a:extLst>
            </p:cNvPr>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1627" name="Google Shape;1627;p44">
            <a:extLst>
              <a:ext uri="{FF2B5EF4-FFF2-40B4-BE49-F238E27FC236}">
                <a16:creationId xmlns:a16="http://schemas.microsoft.com/office/drawing/2014/main" id="{B45A3728-FC13-7C76-6096-D0CBF9770602}"/>
              </a:ext>
            </a:extLst>
          </p:cNvPr>
          <p:cNvSpPr/>
          <p:nvPr/>
        </p:nvSpPr>
        <p:spPr>
          <a:xfrm>
            <a:off x="623225" y="1643863"/>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8" name="Google Shape;1628;p44">
            <a:extLst>
              <a:ext uri="{FF2B5EF4-FFF2-40B4-BE49-F238E27FC236}">
                <a16:creationId xmlns:a16="http://schemas.microsoft.com/office/drawing/2014/main" id="{56903EEA-0B26-8DD7-3693-6B70A37FB6A2}"/>
              </a:ext>
            </a:extLst>
          </p:cNvPr>
          <p:cNvSpPr txBox="1">
            <a:spLocks noGrp="1"/>
          </p:cNvSpPr>
          <p:nvPr>
            <p:ph type="title" idx="2"/>
          </p:nvPr>
        </p:nvSpPr>
        <p:spPr>
          <a:xfrm rot="-5400000">
            <a:off x="8169450" y="1017725"/>
            <a:ext cx="1398900" cy="4482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a:t>2XXX</a:t>
            </a:r>
            <a:endParaRPr/>
          </a:p>
        </p:txBody>
      </p:sp>
      <p:sp>
        <p:nvSpPr>
          <p:cNvPr id="3" name="Google Shape;1616;p44">
            <a:extLst>
              <a:ext uri="{FF2B5EF4-FFF2-40B4-BE49-F238E27FC236}">
                <a16:creationId xmlns:a16="http://schemas.microsoft.com/office/drawing/2014/main" id="{5D6C3DF2-9782-20DD-AF99-AEA8A146F1FE}"/>
              </a:ext>
            </a:extLst>
          </p:cNvPr>
          <p:cNvSpPr txBox="1">
            <a:spLocks noGrp="1"/>
          </p:cNvSpPr>
          <p:nvPr>
            <p:ph type="subTitle" idx="1"/>
          </p:nvPr>
        </p:nvSpPr>
        <p:spPr>
          <a:xfrm>
            <a:off x="603086" y="673004"/>
            <a:ext cx="7241721" cy="3970998"/>
          </a:xfrm>
          <a:prstGeom prst="rect">
            <a:avLst/>
          </a:prstGeom>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noAutofit/>
          </a:bodyPr>
          <a:lstStyle/>
          <a:p>
            <a:pPr algn="ctr" rtl="1">
              <a:lnSpc>
                <a:spcPct val="115000"/>
              </a:lnSpc>
              <a:spcAft>
                <a:spcPts val="800"/>
              </a:spcAft>
              <a:buNone/>
            </a:pPr>
            <a:r>
              <a:rPr lang="ar-DZ" sz="2800" b="1" kern="100" dirty="0">
                <a:solidFill>
                  <a:srgbClr val="002060"/>
                </a:solidFill>
                <a:effectLst/>
                <a:latin typeface="Aptos" panose="020B0004020202020204" pitchFamily="34" charset="0"/>
                <a:ea typeface="Aptos" panose="020B0004020202020204" pitchFamily="34" charset="0"/>
                <a:cs typeface="Simplified Arabic" panose="02020603050405020304" pitchFamily="18" charset="-78"/>
              </a:rPr>
              <a:t>الصراع </a:t>
            </a:r>
            <a:r>
              <a:rPr lang="ar-DZ" sz="2800" b="1" kern="100" dirty="0">
                <a:solidFill>
                  <a:srgbClr val="002060"/>
                </a:solidFill>
                <a:latin typeface="Aptos" panose="020B0004020202020204" pitchFamily="34" charset="0"/>
                <a:ea typeface="Aptos" panose="020B0004020202020204" pitchFamily="34" charset="0"/>
                <a:cs typeface="Simplified Arabic" panose="02020603050405020304" pitchFamily="18" charset="-78"/>
              </a:rPr>
              <a:t>والتعاون</a:t>
            </a:r>
            <a:r>
              <a:rPr lang="ar-DZ" sz="2800" b="1" kern="100" dirty="0">
                <a:solidFill>
                  <a:srgbClr val="002060"/>
                </a:solidFill>
                <a:effectLst/>
                <a:latin typeface="Aptos" panose="020B0004020202020204" pitchFamily="34" charset="0"/>
                <a:ea typeface="Aptos" panose="020B0004020202020204" pitchFamily="34" charset="0"/>
                <a:cs typeface="Simplified Arabic" panose="02020603050405020304" pitchFamily="18" charset="-78"/>
              </a:rPr>
              <a:t> :</a:t>
            </a:r>
            <a:endParaRPr lang="fr-DZ" sz="2800" kern="100" dirty="0">
              <a:solidFill>
                <a:srgbClr val="002060"/>
              </a:solidFill>
              <a:effectLst/>
              <a:latin typeface="Aptos" panose="020B0004020202020204" pitchFamily="34" charset="0"/>
              <a:ea typeface="Aptos" panose="020B0004020202020204" pitchFamily="34" charset="0"/>
              <a:cs typeface="Arial" panose="020B0604020202020204" pitchFamily="34" charset="0"/>
            </a:endParaRPr>
          </a:p>
          <a:p>
            <a:pPr algn="just" rtl="1">
              <a:lnSpc>
                <a:spcPct val="115000"/>
              </a:lnSpc>
              <a:spcAft>
                <a:spcPts val="1000"/>
              </a:spcAft>
              <a:buNone/>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        </a:t>
            </a:r>
            <a:r>
              <a:rPr lang="fr-FR" sz="2000" b="1" kern="100" dirty="0">
                <a:effectLst/>
                <a:latin typeface="Traditional Arabic" panose="02020603050405020304" pitchFamily="18" charset="-78"/>
                <a:ea typeface="Aptos" panose="020B0004020202020204" pitchFamily="34" charset="0"/>
                <a:cs typeface="Traditional Arabic" panose="02020603050405020304" pitchFamily="18" charset="-78"/>
              </a:rPr>
              <a:t>   </a:t>
            </a: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ان التعاون هو عبارة عن أسلوب يستخدم في حل الصراع الذي يحدث بين العاملين بالمؤسسة ويتميز هذا الأسلوب باللجوء إلى القوة والعلاقات الإنسانية، وذلك بدراسة أسباب الصراع وطرح حلول فعالة ومقبولة لدى أطراف الصراع ومناقشتها، ورغم أنّ هذا الأسلوب يتطلب وقتا كافيا إلاّ أنّه من أفضل الأساليب التي يمكن اللجوء إليها لأنه يعطي أهمية للأهداف الشخصية وأهداف المنظمة في آن واحد . </a:t>
            </a:r>
            <a:r>
              <a:rPr lang="ar-DZ" sz="1400" b="1" kern="100" dirty="0">
                <a:effectLst/>
                <a:latin typeface="Traditional Arabic" panose="02020603050405020304" pitchFamily="18" charset="-78"/>
                <a:ea typeface="Aptos" panose="020B0004020202020204" pitchFamily="34" charset="0"/>
                <a:cs typeface="Traditional Arabic" panose="02020603050405020304" pitchFamily="18" charset="-78"/>
              </a:rPr>
              <a:t>(الحريري ،2008،ص295)</a:t>
            </a:r>
            <a:r>
              <a:rPr lang="ar-DZ" sz="2000" b="1" kern="100" dirty="0">
                <a:latin typeface="Traditional Arabic" panose="02020603050405020304" pitchFamily="18" charset="-78"/>
                <a:ea typeface="Aptos" panose="020B0004020202020204" pitchFamily="34" charset="0"/>
                <a:cs typeface="Traditional Arabic" panose="02020603050405020304" pitchFamily="18" charset="-78"/>
              </a:rPr>
              <a:t>  </a:t>
            </a:r>
          </a:p>
          <a:p>
            <a:pPr algn="just" rtl="1">
              <a:lnSpc>
                <a:spcPct val="115000"/>
              </a:lnSpc>
              <a:spcAft>
                <a:spcPts val="1000"/>
              </a:spcAft>
              <a:buNone/>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                 وتسعى الأطراف المتفاعلة في عملية إدارة الصراع وفق هذا الأسلوب الى محاولة العمل مع الآخرين لإيجاد بعض الحلول التي ترضي اهتمامات الجميع، ولتحقيق مطالبهم معا حيث تتم مناقشة القضايا بشكل مفتوح وصريح ، ويكون هناك تبادل للمعلومات بشكل يوفر العديد من البدائل حيث يصل في الأخير الى قرار يرضي الجميع. </a:t>
            </a:r>
            <a:r>
              <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a:t>
            </a:r>
            <a:r>
              <a:rPr lang="fr-DZ" sz="1400" b="1" kern="100" dirty="0">
                <a:effectLst/>
                <a:latin typeface="Traditional Arabic" panose="02020603050405020304" pitchFamily="18" charset="-78"/>
                <a:ea typeface="Aptos" panose="020B0004020202020204" pitchFamily="34" charset="0"/>
                <a:cs typeface="Traditional Arabic" panose="02020603050405020304" pitchFamily="18" charset="-78"/>
              </a:rPr>
              <a:t> </a:t>
            </a:r>
            <a:r>
              <a:rPr lang="fr-DZ" sz="1400" b="1" kern="100" dirty="0" err="1">
                <a:effectLst/>
                <a:latin typeface="Traditional Arabic" panose="02020603050405020304" pitchFamily="18" charset="-78"/>
                <a:ea typeface="Aptos" panose="020B0004020202020204" pitchFamily="34" charset="0"/>
                <a:cs typeface="Traditional Arabic" panose="02020603050405020304" pitchFamily="18" charset="-78"/>
              </a:rPr>
              <a:t>Huan</a:t>
            </a:r>
            <a:r>
              <a:rPr lang="fr-DZ" sz="1400" b="1" kern="100" dirty="0">
                <a:effectLst/>
                <a:latin typeface="Traditional Arabic" panose="02020603050405020304" pitchFamily="18" charset="-78"/>
                <a:ea typeface="Aptos" panose="020B0004020202020204" pitchFamily="34" charset="0"/>
                <a:cs typeface="Traditional Arabic" panose="02020603050405020304" pitchFamily="18" charset="-78"/>
              </a:rPr>
              <a:t> &amp; Yazdanifard,2012,p146)</a:t>
            </a:r>
          </a:p>
          <a:p>
            <a:pPr algn="just" rtl="1">
              <a:lnSpc>
                <a:spcPct val="115000"/>
              </a:lnSpc>
              <a:spcAft>
                <a:spcPts val="800"/>
              </a:spcAft>
              <a:buNone/>
            </a:pP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marL="0" lvl="0" indent="0" algn="l" rtl="0">
              <a:spcBef>
                <a:spcPts val="0"/>
              </a:spcBef>
              <a:spcAft>
                <a:spcPts val="1200"/>
              </a:spcAft>
              <a:buNone/>
            </a:pPr>
            <a:endParaRPr dirty="0"/>
          </a:p>
        </p:txBody>
      </p:sp>
    </p:spTree>
    <p:extLst>
      <p:ext uri="{BB962C8B-B14F-4D97-AF65-F5344CB8AC3E}">
        <p14:creationId xmlns:p14="http://schemas.microsoft.com/office/powerpoint/2010/main" val="195444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4">
          <a:extLst>
            <a:ext uri="{FF2B5EF4-FFF2-40B4-BE49-F238E27FC236}">
              <a16:creationId xmlns:a16="http://schemas.microsoft.com/office/drawing/2014/main" id="{A37BC876-4DBB-1372-33CC-49154CE1CCFF}"/>
            </a:ext>
          </a:extLst>
        </p:cNvPr>
        <p:cNvGrpSpPr/>
        <p:nvPr/>
      </p:nvGrpSpPr>
      <p:grpSpPr>
        <a:xfrm>
          <a:off x="0" y="0"/>
          <a:ext cx="0" cy="0"/>
          <a:chOff x="0" y="0"/>
          <a:chExt cx="0" cy="0"/>
        </a:xfrm>
      </p:grpSpPr>
      <p:grpSp>
        <p:nvGrpSpPr>
          <p:cNvPr id="1617" name="Google Shape;1617;p44">
            <a:extLst>
              <a:ext uri="{FF2B5EF4-FFF2-40B4-BE49-F238E27FC236}">
                <a16:creationId xmlns:a16="http://schemas.microsoft.com/office/drawing/2014/main" id="{94F5886B-B85E-4DB9-577D-60E4BF57DF76}"/>
              </a:ext>
            </a:extLst>
          </p:cNvPr>
          <p:cNvGrpSpPr/>
          <p:nvPr/>
        </p:nvGrpSpPr>
        <p:grpSpPr>
          <a:xfrm>
            <a:off x="6696400" y="-163406"/>
            <a:ext cx="1367100" cy="1803195"/>
            <a:chOff x="343650" y="-141131"/>
            <a:chExt cx="1367100" cy="1803195"/>
          </a:xfrm>
        </p:grpSpPr>
        <p:sp>
          <p:nvSpPr>
            <p:cNvPr id="1618" name="Google Shape;1618;p44">
              <a:extLst>
                <a:ext uri="{FF2B5EF4-FFF2-40B4-BE49-F238E27FC236}">
                  <a16:creationId xmlns:a16="http://schemas.microsoft.com/office/drawing/2014/main" id="{EECE6391-CD70-8225-C62B-6B63AB79BAB0}"/>
                </a:ext>
              </a:extLst>
            </p:cNvPr>
            <p:cNvSpPr/>
            <p:nvPr/>
          </p:nvSpPr>
          <p:spPr>
            <a:xfrm>
              <a:off x="343650" y="294964"/>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19" name="Google Shape;1619;p44">
              <a:extLst>
                <a:ext uri="{FF2B5EF4-FFF2-40B4-BE49-F238E27FC236}">
                  <a16:creationId xmlns:a16="http://schemas.microsoft.com/office/drawing/2014/main" id="{15FB0D50-3CC2-3E34-E485-DF979BDA3A3F}"/>
                </a:ext>
              </a:extLst>
            </p:cNvPr>
            <p:cNvSpPr/>
            <p:nvPr/>
          </p:nvSpPr>
          <p:spPr>
            <a:xfrm>
              <a:off x="343650" y="-141131"/>
              <a:ext cx="1367100" cy="1367100"/>
            </a:xfrm>
            <a:prstGeom prst="pie">
              <a:avLst>
                <a:gd name="adj1" fmla="val 0"/>
                <a:gd name="adj2" fmla="val 1079115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20" name="Google Shape;1620;p44">
            <a:extLst>
              <a:ext uri="{FF2B5EF4-FFF2-40B4-BE49-F238E27FC236}">
                <a16:creationId xmlns:a16="http://schemas.microsoft.com/office/drawing/2014/main" id="{37F0FE03-C1A2-4E7E-C9FC-511D29BFA9B4}"/>
              </a:ext>
            </a:extLst>
          </p:cNvPr>
          <p:cNvGrpSpPr/>
          <p:nvPr/>
        </p:nvGrpSpPr>
        <p:grpSpPr>
          <a:xfrm>
            <a:off x="412174" y="3819913"/>
            <a:ext cx="1428888" cy="743213"/>
            <a:chOff x="6336875" y="4159288"/>
            <a:chExt cx="1428888" cy="743213"/>
          </a:xfrm>
        </p:grpSpPr>
        <p:sp>
          <p:nvSpPr>
            <p:cNvPr id="1621" name="Google Shape;1621;p44">
              <a:extLst>
                <a:ext uri="{FF2B5EF4-FFF2-40B4-BE49-F238E27FC236}">
                  <a16:creationId xmlns:a16="http://schemas.microsoft.com/office/drawing/2014/main" id="{DA5DB7B0-04D2-74F6-682A-6BE0EFBF0DB9}"/>
                </a:ext>
              </a:extLst>
            </p:cNvPr>
            <p:cNvSpPr/>
            <p:nvPr/>
          </p:nvSpPr>
          <p:spPr>
            <a:xfrm>
              <a:off x="669402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2" name="Google Shape;1622;p44">
              <a:extLst>
                <a:ext uri="{FF2B5EF4-FFF2-40B4-BE49-F238E27FC236}">
                  <a16:creationId xmlns:a16="http://schemas.microsoft.com/office/drawing/2014/main" id="{69AD94BA-5C3C-B081-615E-BC1D1DE5129C}"/>
                </a:ext>
              </a:extLst>
            </p:cNvPr>
            <p:cNvSpPr/>
            <p:nvPr/>
          </p:nvSpPr>
          <p:spPr>
            <a:xfrm>
              <a:off x="70511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3" name="Google Shape;1623;p44">
              <a:extLst>
                <a:ext uri="{FF2B5EF4-FFF2-40B4-BE49-F238E27FC236}">
                  <a16:creationId xmlns:a16="http://schemas.microsoft.com/office/drawing/2014/main" id="{F40EDCB2-8C22-EA12-2B15-92E5AAF0865B}"/>
                </a:ext>
              </a:extLst>
            </p:cNvPr>
            <p:cNvSpPr/>
            <p:nvPr/>
          </p:nvSpPr>
          <p:spPr>
            <a:xfrm>
              <a:off x="6336875"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4" name="Google Shape;1624;p44">
              <a:extLst>
                <a:ext uri="{FF2B5EF4-FFF2-40B4-BE49-F238E27FC236}">
                  <a16:creationId xmlns:a16="http://schemas.microsoft.com/office/drawing/2014/main" id="{EBA89482-6BF7-EC33-FC72-A4E700EA5552}"/>
                </a:ext>
              </a:extLst>
            </p:cNvPr>
            <p:cNvSpPr/>
            <p:nvPr/>
          </p:nvSpPr>
          <p:spPr>
            <a:xfrm>
              <a:off x="7408463" y="4545200"/>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5" name="Google Shape;1625;p44">
              <a:extLst>
                <a:ext uri="{FF2B5EF4-FFF2-40B4-BE49-F238E27FC236}">
                  <a16:creationId xmlns:a16="http://schemas.microsoft.com/office/drawing/2014/main" id="{32D280E1-720C-9C5C-F65A-BED357EC9D0C}"/>
                </a:ext>
              </a:extLst>
            </p:cNvPr>
            <p:cNvSpPr/>
            <p:nvPr/>
          </p:nvSpPr>
          <p:spPr>
            <a:xfrm>
              <a:off x="7051175"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6" name="Google Shape;1626;p44">
              <a:extLst>
                <a:ext uri="{FF2B5EF4-FFF2-40B4-BE49-F238E27FC236}">
                  <a16:creationId xmlns:a16="http://schemas.microsoft.com/office/drawing/2014/main" id="{55928FB7-3FB7-B4D7-7745-C208F48023C3}"/>
                </a:ext>
              </a:extLst>
            </p:cNvPr>
            <p:cNvSpPr/>
            <p:nvPr/>
          </p:nvSpPr>
          <p:spPr>
            <a:xfrm>
              <a:off x="7408463" y="4159288"/>
              <a:ext cx="357300" cy="357300"/>
            </a:xfrm>
            <a:prstGeom prst="mathPlus">
              <a:avLst>
                <a:gd name="adj1" fmla="val 0"/>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1627" name="Google Shape;1627;p44">
            <a:extLst>
              <a:ext uri="{FF2B5EF4-FFF2-40B4-BE49-F238E27FC236}">
                <a16:creationId xmlns:a16="http://schemas.microsoft.com/office/drawing/2014/main" id="{BD1748D5-2DF4-0F99-1568-AEE9E85C23EA}"/>
              </a:ext>
            </a:extLst>
          </p:cNvPr>
          <p:cNvSpPr/>
          <p:nvPr/>
        </p:nvSpPr>
        <p:spPr>
          <a:xfrm>
            <a:off x="623225" y="1643863"/>
            <a:ext cx="1357500" cy="1357500"/>
          </a:xfrm>
          <a:prstGeom prst="star12">
            <a:avLst>
              <a:gd name="adj" fmla="val 13462"/>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8" name="Google Shape;1628;p44">
            <a:extLst>
              <a:ext uri="{FF2B5EF4-FFF2-40B4-BE49-F238E27FC236}">
                <a16:creationId xmlns:a16="http://schemas.microsoft.com/office/drawing/2014/main" id="{445C8300-C976-71FB-095F-DD0976FB3806}"/>
              </a:ext>
            </a:extLst>
          </p:cNvPr>
          <p:cNvSpPr txBox="1">
            <a:spLocks noGrp="1"/>
          </p:cNvSpPr>
          <p:nvPr>
            <p:ph type="title" idx="2"/>
          </p:nvPr>
        </p:nvSpPr>
        <p:spPr>
          <a:xfrm rot="-5400000">
            <a:off x="8169450" y="1017725"/>
            <a:ext cx="1398900" cy="4482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a:t>2XXX</a:t>
            </a:r>
            <a:endParaRPr/>
          </a:p>
        </p:txBody>
      </p:sp>
      <p:sp>
        <p:nvSpPr>
          <p:cNvPr id="2" name="Google Shape;1616;p44">
            <a:extLst>
              <a:ext uri="{FF2B5EF4-FFF2-40B4-BE49-F238E27FC236}">
                <a16:creationId xmlns:a16="http://schemas.microsoft.com/office/drawing/2014/main" id="{8576C3EF-7EE0-E879-DC57-94094E871F7C}"/>
              </a:ext>
            </a:extLst>
          </p:cNvPr>
          <p:cNvSpPr txBox="1">
            <a:spLocks noGrp="1"/>
          </p:cNvSpPr>
          <p:nvPr>
            <p:ph type="subTitle" idx="1"/>
          </p:nvPr>
        </p:nvSpPr>
        <p:spPr>
          <a:xfrm>
            <a:off x="521443" y="689332"/>
            <a:ext cx="7241721" cy="3101969"/>
          </a:xfrm>
          <a:prstGeom prst="rect">
            <a:avLst/>
          </a:prstGeom>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noAutofit/>
          </a:bodyPr>
          <a:lstStyle/>
          <a:p>
            <a:pPr algn="ctr" rtl="1">
              <a:lnSpc>
                <a:spcPct val="115000"/>
              </a:lnSpc>
              <a:spcAft>
                <a:spcPts val="800"/>
              </a:spcAft>
              <a:buNone/>
            </a:pPr>
            <a:r>
              <a:rPr lang="ar-DZ" sz="2800" b="1" kern="100" dirty="0">
                <a:solidFill>
                  <a:srgbClr val="002060"/>
                </a:solidFill>
                <a:effectLst/>
                <a:latin typeface="Aptos" panose="020B0004020202020204" pitchFamily="34" charset="0"/>
                <a:ea typeface="Aptos" panose="020B0004020202020204" pitchFamily="34" charset="0"/>
                <a:cs typeface="Simplified Arabic" panose="02020603050405020304" pitchFamily="18" charset="-78"/>
              </a:rPr>
              <a:t>الصراع </a:t>
            </a:r>
            <a:r>
              <a:rPr lang="ar-DZ" sz="2800" b="1" kern="100" dirty="0">
                <a:solidFill>
                  <a:srgbClr val="002060"/>
                </a:solidFill>
                <a:latin typeface="Aptos" panose="020B0004020202020204" pitchFamily="34" charset="0"/>
                <a:ea typeface="Aptos" panose="020B0004020202020204" pitchFamily="34" charset="0"/>
                <a:cs typeface="Simplified Arabic" panose="02020603050405020304" pitchFamily="18" charset="-78"/>
              </a:rPr>
              <a:t>والمنافسة</a:t>
            </a:r>
            <a:r>
              <a:rPr lang="ar-DZ" sz="2800" b="1" kern="100" dirty="0">
                <a:solidFill>
                  <a:srgbClr val="002060"/>
                </a:solidFill>
                <a:effectLst/>
                <a:latin typeface="Aptos" panose="020B0004020202020204" pitchFamily="34" charset="0"/>
                <a:ea typeface="Aptos" panose="020B0004020202020204" pitchFamily="34" charset="0"/>
                <a:cs typeface="Simplified Arabic" panose="02020603050405020304" pitchFamily="18" charset="-78"/>
              </a:rPr>
              <a:t> :</a:t>
            </a:r>
            <a:endParaRPr lang="fr-DZ" sz="2800" kern="100" dirty="0">
              <a:solidFill>
                <a:srgbClr val="002060"/>
              </a:solidFill>
              <a:effectLst/>
              <a:latin typeface="Aptos" panose="020B0004020202020204" pitchFamily="34" charset="0"/>
              <a:ea typeface="Aptos" panose="020B0004020202020204" pitchFamily="34" charset="0"/>
              <a:cs typeface="Arial" panose="020B0604020202020204" pitchFamily="34" charset="0"/>
            </a:endParaRPr>
          </a:p>
          <a:p>
            <a:pPr algn="just" rtl="1">
              <a:lnSpc>
                <a:spcPct val="115000"/>
              </a:lnSpc>
              <a:spcAft>
                <a:spcPts val="800"/>
              </a:spcAft>
              <a:buNone/>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المنافسة هي مثابرة في السعي الموجه للحصول على تفضيلات أكثر أو مميزات أفضل من جانب أحد أطراف التفاعل على حساب الطرف الآخر بحيث يكون هناك فائز أو خاسر، ولكن غالبا ما يتم هذا في إطار القوانين والقواعد التي تحكم وتنظم عملية المنافسة.</a:t>
            </a: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algn="just" rtl="1">
              <a:lnSpc>
                <a:spcPct val="115000"/>
              </a:lnSpc>
              <a:spcAft>
                <a:spcPts val="800"/>
              </a:spcAft>
              <a:buNone/>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ويختلف الصراع عن المنافسة في أنه يوجه نحو طرف أو أطراف أخرى (أفراد أو جماعات) وهو يتضمن سلوكا ومحاولات لإعاقة أهداف الطرف الآخر، بينما المنافسة تسعى لتحقيق هدف دون التدخل في شؤون الطرف الآخر أو إعاقة أهدافه أو نشاطاته. (قهواجي،2014،ص46)</a:t>
            </a: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algn="just" rtl="1">
              <a:lnSpc>
                <a:spcPct val="115000"/>
              </a:lnSpc>
              <a:spcAft>
                <a:spcPts val="800"/>
              </a:spcAft>
              <a:buNone/>
            </a:pPr>
            <a:r>
              <a:rPr lang="ar-DZ" sz="2000" b="1" kern="100" dirty="0">
                <a:effectLst/>
                <a:latin typeface="Traditional Arabic" panose="02020603050405020304" pitchFamily="18" charset="-78"/>
                <a:ea typeface="Aptos" panose="020B0004020202020204" pitchFamily="34" charset="0"/>
                <a:cs typeface="Traditional Arabic" panose="02020603050405020304" pitchFamily="18" charset="-78"/>
              </a:rPr>
              <a:t> </a:t>
            </a:r>
            <a:endParaRPr lang="fr-DZ" sz="2000"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algn="just" rtl="1">
              <a:lnSpc>
                <a:spcPct val="115000"/>
              </a:lnSpc>
              <a:spcAft>
                <a:spcPts val="800"/>
              </a:spcAft>
            </a:pPr>
            <a:r>
              <a:rPr lang="ar-DZ" sz="1800" b="1" kern="100" dirty="0">
                <a:effectLst/>
                <a:latin typeface="Aptos" panose="020B0004020202020204" pitchFamily="34" charset="0"/>
                <a:ea typeface="Aptos" panose="020B0004020202020204" pitchFamily="34" charset="0"/>
                <a:cs typeface="Simplified Arabic" panose="02020603050405020304" pitchFamily="18" charset="-78"/>
              </a:rPr>
              <a:t> </a:t>
            </a:r>
            <a:endParaRPr lang="fr-DZ" sz="1600" kern="100" dirty="0">
              <a:effectLst/>
              <a:latin typeface="Aptos" panose="020B0004020202020204" pitchFamily="34" charset="0"/>
              <a:ea typeface="Aptos" panose="020B0004020202020204" pitchFamily="34" charset="0"/>
              <a:cs typeface="Arial" panose="020B0604020202020204" pitchFamily="34" charset="0"/>
            </a:endParaRPr>
          </a:p>
          <a:p>
            <a:pPr algn="just" rtl="1">
              <a:lnSpc>
                <a:spcPct val="115000"/>
              </a:lnSpc>
              <a:spcAft>
                <a:spcPts val="800"/>
              </a:spcAft>
              <a:buNone/>
            </a:pPr>
            <a:endParaRPr lang="fr-DZ" sz="2000" b="1" kern="100" dirty="0">
              <a:effectLst/>
              <a:latin typeface="Traditional Arabic" panose="02020603050405020304" pitchFamily="18" charset="-78"/>
              <a:ea typeface="Aptos" panose="020B0004020202020204" pitchFamily="34" charset="0"/>
              <a:cs typeface="Traditional Arabic" panose="02020603050405020304" pitchFamily="18" charset="-78"/>
            </a:endParaRPr>
          </a:p>
          <a:p>
            <a:pPr marL="0" lvl="0" indent="0" algn="l" rtl="0">
              <a:spcBef>
                <a:spcPts val="0"/>
              </a:spcBef>
              <a:spcAft>
                <a:spcPts val="1200"/>
              </a:spcAft>
              <a:buNone/>
            </a:pPr>
            <a:endParaRPr dirty="0"/>
          </a:p>
        </p:txBody>
      </p:sp>
    </p:spTree>
    <p:extLst>
      <p:ext uri="{BB962C8B-B14F-4D97-AF65-F5344CB8AC3E}">
        <p14:creationId xmlns:p14="http://schemas.microsoft.com/office/powerpoint/2010/main" val="521179138"/>
      </p:ext>
    </p:extLst>
  </p:cSld>
  <p:clrMapOvr>
    <a:masterClrMapping/>
  </p:clrMapOvr>
</p:sld>
</file>

<file path=ppt/theme/theme1.xml><?xml version="1.0" encoding="utf-8"?>
<a:theme xmlns:a="http://schemas.openxmlformats.org/drawingml/2006/main" name="Community Organization &amp; Advocacy Major for College by Slidesgo">
  <a:themeElements>
    <a:clrScheme name="Simple Light">
      <a:dk1>
        <a:srgbClr val="1E1E1E"/>
      </a:dk1>
      <a:lt1>
        <a:srgbClr val="DBDBD9"/>
      </a:lt1>
      <a:dk2>
        <a:srgbClr val="FF5000"/>
      </a:dk2>
      <a:lt2>
        <a:srgbClr val="FFFFFF"/>
      </a:lt2>
      <a:accent1>
        <a:srgbClr val="FFFFFF"/>
      </a:accent1>
      <a:accent2>
        <a:srgbClr val="FFFFFF"/>
      </a:accent2>
      <a:accent3>
        <a:srgbClr val="FFFFFF"/>
      </a:accent3>
      <a:accent4>
        <a:srgbClr val="FFFFFF"/>
      </a:accent4>
      <a:accent5>
        <a:srgbClr val="FFFFFF"/>
      </a:accent5>
      <a:accent6>
        <a:srgbClr val="FFFFFF"/>
      </a:accent6>
      <a:hlink>
        <a:srgbClr val="1E1E1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371</Words>
  <Application>Microsoft Office PowerPoint</Application>
  <PresentationFormat>Affichage à l'écran (16:9)</PresentationFormat>
  <Paragraphs>16</Paragraphs>
  <Slides>4</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vt:i4>
      </vt:variant>
    </vt:vector>
  </HeadingPairs>
  <TitlesOfParts>
    <vt:vector size="12" baseType="lpstr">
      <vt:lpstr>Andalus</vt:lpstr>
      <vt:lpstr>Aptos</vt:lpstr>
      <vt:lpstr>Manrope</vt:lpstr>
      <vt:lpstr>Traditional Arabic</vt:lpstr>
      <vt:lpstr>Kanit</vt:lpstr>
      <vt:lpstr>Arial</vt:lpstr>
      <vt:lpstr>Kanit Black</vt:lpstr>
      <vt:lpstr>Community Organization &amp; Advocacy Major for College by Slidesgo</vt:lpstr>
      <vt:lpstr>محاضرة 02: الفرق بين الصراع والنزاع والتعاون والمنافسة</vt:lpstr>
      <vt:lpstr>2XXX</vt:lpstr>
      <vt:lpstr>2XXX</vt:lpstr>
      <vt:lpstr>2XXX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DELL</cp:lastModifiedBy>
  <cp:revision>2</cp:revision>
  <dcterms:modified xsi:type="dcterms:W3CDTF">2025-05-23T12:26:46Z</dcterms:modified>
</cp:coreProperties>
</file>