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6" r:id="rId1"/>
  </p:sldMasterIdLst>
  <p:notesMasterIdLst>
    <p:notesMasterId r:id="rId6"/>
  </p:notesMasterIdLst>
  <p:sldIdLst>
    <p:sldId id="256" r:id="rId2"/>
    <p:sldId id="259" r:id="rId3"/>
    <p:sldId id="260" r:id="rId4"/>
    <p:sldId id="261" r:id="rId5"/>
  </p:sldIdLst>
  <p:sldSz cx="9144000" cy="5143500" type="screen16x9"/>
  <p:notesSz cx="6858000" cy="9144000"/>
  <p:embeddedFontLst>
    <p:embeddedFont>
      <p:font typeface="Andalus" panose="02020603050405020304" pitchFamily="18" charset="-78"/>
      <p:regular r:id="rId7"/>
    </p:embeddedFont>
    <p:embeddedFont>
      <p:font typeface="Kanit" panose="020B0604020202020204" charset="-34"/>
      <p:regular r:id="rId8"/>
      <p:bold r:id="rId9"/>
      <p:italic r:id="rId10"/>
      <p:boldItalic r:id="rId11"/>
    </p:embeddedFont>
    <p:embeddedFont>
      <p:font typeface="Kanit Black" panose="020B0604020202020204" charset="-34"/>
      <p:bold r:id="rId12"/>
      <p:boldItalic r:id="rId13"/>
    </p:embeddedFont>
    <p:embeddedFont>
      <p:font typeface="Manrope" panose="020B0604020202020204" charset="0"/>
      <p:regular r:id="rId14"/>
      <p:bold r:id="rId15"/>
    </p:embeddedFont>
    <p:embeddedFont>
      <p:font typeface="Traditional Arabic" panose="02020603050405020304" pitchFamily="18" charset="-78"/>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14C5A05-9539-42CD-B733-6935FC937839}">
  <a:tblStyle styleId="{C14C5A05-9539-42CD-B733-6935FC93783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2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10.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6"/>
        <p:cNvGrpSpPr/>
        <p:nvPr/>
      </p:nvGrpSpPr>
      <p:grpSpPr>
        <a:xfrm>
          <a:off x="0" y="0"/>
          <a:ext cx="0" cy="0"/>
          <a:chOff x="0" y="0"/>
          <a:chExt cx="0" cy="0"/>
        </a:xfrm>
      </p:grpSpPr>
      <p:sp>
        <p:nvSpPr>
          <p:cNvPr id="1567" name="Google Shape;156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8" name="Google Shape;156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1"/>
        <p:cNvGrpSpPr/>
        <p:nvPr/>
      </p:nvGrpSpPr>
      <p:grpSpPr>
        <a:xfrm>
          <a:off x="0" y="0"/>
          <a:ext cx="0" cy="0"/>
          <a:chOff x="0" y="0"/>
          <a:chExt cx="0" cy="0"/>
        </a:xfrm>
      </p:grpSpPr>
      <p:sp>
        <p:nvSpPr>
          <p:cNvPr id="1612" name="Google Shape;1612;g183e69c0089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3" name="Google Shape;1613;g183e69c0089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1">
          <a:extLst>
            <a:ext uri="{FF2B5EF4-FFF2-40B4-BE49-F238E27FC236}">
              <a16:creationId xmlns:a16="http://schemas.microsoft.com/office/drawing/2014/main" id="{F20A4709-5AB9-1553-4293-9A6A54FB775F}"/>
            </a:ext>
          </a:extLst>
        </p:cNvPr>
        <p:cNvGrpSpPr/>
        <p:nvPr/>
      </p:nvGrpSpPr>
      <p:grpSpPr>
        <a:xfrm>
          <a:off x="0" y="0"/>
          <a:ext cx="0" cy="0"/>
          <a:chOff x="0" y="0"/>
          <a:chExt cx="0" cy="0"/>
        </a:xfrm>
      </p:grpSpPr>
      <p:sp>
        <p:nvSpPr>
          <p:cNvPr id="1612" name="Google Shape;1612;g183e69c0089_0_121:notes">
            <a:extLst>
              <a:ext uri="{FF2B5EF4-FFF2-40B4-BE49-F238E27FC236}">
                <a16:creationId xmlns:a16="http://schemas.microsoft.com/office/drawing/2014/main" id="{F42967E3-071A-6799-299C-0B7FDC336E4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3" name="Google Shape;1613;g183e69c0089_0_121:notes">
            <a:extLst>
              <a:ext uri="{FF2B5EF4-FFF2-40B4-BE49-F238E27FC236}">
                <a16:creationId xmlns:a16="http://schemas.microsoft.com/office/drawing/2014/main" id="{E9D359EE-A4AA-C418-AE66-2D00479BA65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0502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1">
          <a:extLst>
            <a:ext uri="{FF2B5EF4-FFF2-40B4-BE49-F238E27FC236}">
              <a16:creationId xmlns:a16="http://schemas.microsoft.com/office/drawing/2014/main" id="{4C1FF2A7-8F57-F77E-4EF5-DF9106CBBC39}"/>
            </a:ext>
          </a:extLst>
        </p:cNvPr>
        <p:cNvGrpSpPr/>
        <p:nvPr/>
      </p:nvGrpSpPr>
      <p:grpSpPr>
        <a:xfrm>
          <a:off x="0" y="0"/>
          <a:ext cx="0" cy="0"/>
          <a:chOff x="0" y="0"/>
          <a:chExt cx="0" cy="0"/>
        </a:xfrm>
      </p:grpSpPr>
      <p:sp>
        <p:nvSpPr>
          <p:cNvPr id="1612" name="Google Shape;1612;g183e69c0089_0_121:notes">
            <a:extLst>
              <a:ext uri="{FF2B5EF4-FFF2-40B4-BE49-F238E27FC236}">
                <a16:creationId xmlns:a16="http://schemas.microsoft.com/office/drawing/2014/main" id="{270AFB5E-351A-75E5-B31E-CF7AED4F9E7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3" name="Google Shape;1613;g183e69c0089_0_121:notes">
            <a:extLst>
              <a:ext uri="{FF2B5EF4-FFF2-40B4-BE49-F238E27FC236}">
                <a16:creationId xmlns:a16="http://schemas.microsoft.com/office/drawing/2014/main" id="{5B48E522-DAF4-3A2B-1014-E3BF98A5717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2609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8593800" y="-14125"/>
            <a:ext cx="550200" cy="2511900"/>
          </a:xfrm>
          <a:prstGeom prst="rect">
            <a:avLst/>
          </a:prstGeom>
          <a:gradFill>
            <a:gsLst>
              <a:gs pos="0">
                <a:srgbClr val="FFFFFF">
                  <a:alpha val="0"/>
                </a:srgbClr>
              </a:gs>
              <a:gs pos="67000">
                <a:srgbClr val="FFA880"/>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0" y="2434175"/>
            <a:ext cx="8022300" cy="2709300"/>
          </a:xfrm>
          <a:prstGeom prst="rect">
            <a:avLst/>
          </a:prstGeom>
          <a:gradFill>
            <a:gsLst>
              <a:gs pos="0">
                <a:srgbClr val="FFFFFF">
                  <a:alpha val="0"/>
                </a:srgbClr>
              </a:gs>
              <a:gs pos="67000">
                <a:srgbClr val="FFA880"/>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title" hasCustomPrompt="1"/>
          </p:nvPr>
        </p:nvSpPr>
        <p:spPr>
          <a:xfrm rot="-5400000">
            <a:off x="8169450" y="1017725"/>
            <a:ext cx="1398900" cy="448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1600" b="0">
                <a:latin typeface="Kanit Black"/>
                <a:ea typeface="Kanit Black"/>
                <a:cs typeface="Kanit Black"/>
                <a:sym typeface="Kanit Black"/>
              </a:defRPr>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r>
              <a:t>xx%</a:t>
            </a:r>
          </a:p>
        </p:txBody>
      </p:sp>
      <p:sp>
        <p:nvSpPr>
          <p:cNvPr id="12" name="Google Shape;12;p2"/>
          <p:cNvSpPr txBox="1">
            <a:spLocks noGrp="1"/>
          </p:cNvSpPr>
          <p:nvPr>
            <p:ph type="ctrTitle" idx="2"/>
          </p:nvPr>
        </p:nvSpPr>
        <p:spPr>
          <a:xfrm>
            <a:off x="2135100" y="1393825"/>
            <a:ext cx="4873800" cy="2294100"/>
          </a:xfrm>
          <a:prstGeom prst="rect">
            <a:avLst/>
          </a:prstGeom>
        </p:spPr>
        <p:txBody>
          <a:bodyPr spcFirstLastPara="1" wrap="square" lIns="91425" tIns="91425" rIns="91425" bIns="91425" anchor="b" anchorCtr="0">
            <a:noAutofit/>
          </a:bodyPr>
          <a:lstStyle>
            <a:lvl1pPr lvl="0">
              <a:lnSpc>
                <a:spcPct val="80000"/>
              </a:lnSpc>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3" name="Google Shape;13;p2"/>
          <p:cNvSpPr txBox="1">
            <a:spLocks noGrp="1"/>
          </p:cNvSpPr>
          <p:nvPr>
            <p:ph type="subTitle" idx="1"/>
          </p:nvPr>
        </p:nvSpPr>
        <p:spPr>
          <a:xfrm>
            <a:off x="2135100" y="3609875"/>
            <a:ext cx="4873800" cy="444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8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4" name="Google Shape;14;p2"/>
          <p:cNvSpPr/>
          <p:nvPr/>
        </p:nvSpPr>
        <p:spPr>
          <a:xfrm>
            <a:off x="2693825" y="-866875"/>
            <a:ext cx="1995300" cy="1995300"/>
          </a:xfrm>
          <a:prstGeom prst="ellipse">
            <a:avLst/>
          </a:prstGeom>
          <a:gradFill>
            <a:gsLst>
              <a:gs pos="0">
                <a:schemeClr val="dk2"/>
              </a:gs>
              <a:gs pos="61000">
                <a:srgbClr val="FFFFFF">
                  <a:alpha val="0"/>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5" name="Google Shape;15;p2"/>
          <p:cNvCxnSpPr/>
          <p:nvPr/>
        </p:nvCxnSpPr>
        <p:spPr>
          <a:xfrm flipH="1">
            <a:off x="8421500" y="-14117"/>
            <a:ext cx="9900" cy="5284500"/>
          </a:xfrm>
          <a:prstGeom prst="straightConnector1">
            <a:avLst/>
          </a:prstGeom>
          <a:noFill/>
          <a:ln w="9525" cap="flat" cmpd="sng">
            <a:solidFill>
              <a:schemeClr val="dk1"/>
            </a:solidFill>
            <a:prstDash val="solid"/>
            <a:round/>
            <a:headEnd type="none" w="med" len="med"/>
            <a:tailEnd type="none" w="med" len="med"/>
          </a:ln>
        </p:spPr>
      </p:cxnSp>
      <p:grpSp>
        <p:nvGrpSpPr>
          <p:cNvPr id="16" name="Google Shape;16;p2"/>
          <p:cNvGrpSpPr/>
          <p:nvPr/>
        </p:nvGrpSpPr>
        <p:grpSpPr>
          <a:xfrm>
            <a:off x="-267350" y="-141131"/>
            <a:ext cx="1367100" cy="1803195"/>
            <a:chOff x="343650" y="-141131"/>
            <a:chExt cx="1367100" cy="1803195"/>
          </a:xfrm>
        </p:grpSpPr>
        <p:sp>
          <p:nvSpPr>
            <p:cNvPr id="17" name="Google Shape;17;p2"/>
            <p:cNvSpPr/>
            <p:nvPr/>
          </p:nvSpPr>
          <p:spPr>
            <a:xfrm>
              <a:off x="343650" y="294964"/>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43650" y="-141131"/>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2"/>
          <p:cNvGrpSpPr/>
          <p:nvPr/>
        </p:nvGrpSpPr>
        <p:grpSpPr>
          <a:xfrm>
            <a:off x="8593197" y="3429049"/>
            <a:ext cx="734743" cy="1714543"/>
            <a:chOff x="8494900" y="2681100"/>
            <a:chExt cx="1025175" cy="2392275"/>
          </a:xfrm>
        </p:grpSpPr>
        <p:sp>
          <p:nvSpPr>
            <p:cNvPr id="20" name="Google Shape;20;p2"/>
            <p:cNvSpPr/>
            <p:nvPr/>
          </p:nvSpPr>
          <p:spPr>
            <a:xfrm>
              <a:off x="8494900"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836675"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494900"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8836675"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494900"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836675"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494900"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836675"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9178375"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9178375"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9178375"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9178375"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8494900"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8836675"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8494900"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8836675"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8494900"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8836675"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9178375"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9178375"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9178375"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 name="Google Shape;41;p2"/>
          <p:cNvGrpSpPr/>
          <p:nvPr/>
        </p:nvGrpSpPr>
        <p:grpSpPr>
          <a:xfrm>
            <a:off x="3485450" y="0"/>
            <a:ext cx="3584400" cy="820200"/>
            <a:chOff x="3485450" y="0"/>
            <a:chExt cx="3584400" cy="820200"/>
          </a:xfrm>
        </p:grpSpPr>
        <p:grpSp>
          <p:nvGrpSpPr>
            <p:cNvPr id="42" name="Google Shape;42;p2"/>
            <p:cNvGrpSpPr/>
            <p:nvPr/>
          </p:nvGrpSpPr>
          <p:grpSpPr>
            <a:xfrm>
              <a:off x="3485450" y="0"/>
              <a:ext cx="3584400" cy="820200"/>
              <a:chOff x="2906900" y="162275"/>
              <a:chExt cx="3584400" cy="820200"/>
            </a:xfrm>
          </p:grpSpPr>
          <p:cxnSp>
            <p:nvCxnSpPr>
              <p:cNvPr id="43" name="Google Shape;43;p2"/>
              <p:cNvCxnSpPr/>
              <p:nvPr/>
            </p:nvCxnSpPr>
            <p:spPr>
              <a:xfrm>
                <a:off x="2906900" y="437375"/>
                <a:ext cx="3584400" cy="0"/>
              </a:xfrm>
              <a:prstGeom prst="straightConnector1">
                <a:avLst/>
              </a:prstGeom>
              <a:noFill/>
              <a:ln w="9525" cap="flat" cmpd="sng">
                <a:solidFill>
                  <a:schemeClr val="dk1"/>
                </a:solidFill>
                <a:prstDash val="solid"/>
                <a:round/>
                <a:headEnd type="none" w="med" len="med"/>
                <a:tailEnd type="none" w="med" len="med"/>
              </a:ln>
            </p:spPr>
          </p:cxnSp>
          <p:cxnSp>
            <p:nvCxnSpPr>
              <p:cNvPr id="44" name="Google Shape;44;p2"/>
              <p:cNvCxnSpPr/>
              <p:nvPr/>
            </p:nvCxnSpPr>
            <p:spPr>
              <a:xfrm>
                <a:off x="2906900" y="712475"/>
                <a:ext cx="3584400" cy="0"/>
              </a:xfrm>
              <a:prstGeom prst="straightConnector1">
                <a:avLst/>
              </a:prstGeom>
              <a:noFill/>
              <a:ln w="9525" cap="flat" cmpd="sng">
                <a:solidFill>
                  <a:schemeClr val="dk1"/>
                </a:solidFill>
                <a:prstDash val="solid"/>
                <a:round/>
                <a:headEnd type="none" w="med" len="med"/>
                <a:tailEnd type="none" w="med" len="med"/>
              </a:ln>
            </p:spPr>
          </p:cxnSp>
          <p:cxnSp>
            <p:nvCxnSpPr>
              <p:cNvPr id="45" name="Google Shape;45;p2"/>
              <p:cNvCxnSpPr/>
              <p:nvPr/>
            </p:nvCxnSpPr>
            <p:spPr>
              <a:xfrm>
                <a:off x="31820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46" name="Google Shape;46;p2"/>
              <p:cNvCxnSpPr/>
              <p:nvPr/>
            </p:nvCxnSpPr>
            <p:spPr>
              <a:xfrm>
                <a:off x="34571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47" name="Google Shape;47;p2"/>
              <p:cNvCxnSpPr/>
              <p:nvPr/>
            </p:nvCxnSpPr>
            <p:spPr>
              <a:xfrm>
                <a:off x="37322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48" name="Google Shape;48;p2"/>
              <p:cNvCxnSpPr/>
              <p:nvPr/>
            </p:nvCxnSpPr>
            <p:spPr>
              <a:xfrm>
                <a:off x="40111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49" name="Google Shape;49;p2"/>
              <p:cNvCxnSpPr/>
              <p:nvPr/>
            </p:nvCxnSpPr>
            <p:spPr>
              <a:xfrm>
                <a:off x="42862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50" name="Google Shape;50;p2"/>
              <p:cNvCxnSpPr/>
              <p:nvPr/>
            </p:nvCxnSpPr>
            <p:spPr>
              <a:xfrm>
                <a:off x="45613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51" name="Google Shape;51;p2"/>
              <p:cNvCxnSpPr/>
              <p:nvPr/>
            </p:nvCxnSpPr>
            <p:spPr>
              <a:xfrm>
                <a:off x="48364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52" name="Google Shape;52;p2"/>
              <p:cNvCxnSpPr/>
              <p:nvPr/>
            </p:nvCxnSpPr>
            <p:spPr>
              <a:xfrm>
                <a:off x="51154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53" name="Google Shape;53;p2"/>
              <p:cNvCxnSpPr/>
              <p:nvPr/>
            </p:nvCxnSpPr>
            <p:spPr>
              <a:xfrm>
                <a:off x="53905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54" name="Google Shape;54;p2"/>
              <p:cNvCxnSpPr/>
              <p:nvPr/>
            </p:nvCxnSpPr>
            <p:spPr>
              <a:xfrm>
                <a:off x="5662275"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55" name="Google Shape;55;p2"/>
              <p:cNvCxnSpPr/>
              <p:nvPr/>
            </p:nvCxnSpPr>
            <p:spPr>
              <a:xfrm>
                <a:off x="5937375"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56" name="Google Shape;56;p2"/>
              <p:cNvCxnSpPr/>
              <p:nvPr/>
            </p:nvCxnSpPr>
            <p:spPr>
              <a:xfrm>
                <a:off x="6212475" y="162275"/>
                <a:ext cx="0" cy="820200"/>
              </a:xfrm>
              <a:prstGeom prst="straightConnector1">
                <a:avLst/>
              </a:prstGeom>
              <a:noFill/>
              <a:ln w="9525" cap="flat" cmpd="sng">
                <a:solidFill>
                  <a:schemeClr val="dk1"/>
                </a:solidFill>
                <a:prstDash val="solid"/>
                <a:round/>
                <a:headEnd type="none" w="med" len="med"/>
                <a:tailEnd type="none" w="med" len="med"/>
              </a:ln>
            </p:spPr>
          </p:cxnSp>
        </p:grpSp>
        <p:sp>
          <p:nvSpPr>
            <p:cNvPr id="57" name="Google Shape;57;p2"/>
            <p:cNvSpPr/>
            <p:nvPr/>
          </p:nvSpPr>
          <p:spPr>
            <a:xfrm>
              <a:off x="3485450" y="0"/>
              <a:ext cx="3584400" cy="8202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ext">
  <p:cSld name="CUSTOM_4">
    <p:spTree>
      <p:nvGrpSpPr>
        <p:cNvPr id="1" name="Shape 698"/>
        <p:cNvGrpSpPr/>
        <p:nvPr/>
      </p:nvGrpSpPr>
      <p:grpSpPr>
        <a:xfrm>
          <a:off x="0" y="0"/>
          <a:ext cx="0" cy="0"/>
          <a:chOff x="0" y="0"/>
          <a:chExt cx="0" cy="0"/>
        </a:xfrm>
      </p:grpSpPr>
      <p:grpSp>
        <p:nvGrpSpPr>
          <p:cNvPr id="699" name="Google Shape;699;p18"/>
          <p:cNvGrpSpPr/>
          <p:nvPr/>
        </p:nvGrpSpPr>
        <p:grpSpPr>
          <a:xfrm>
            <a:off x="268038" y="2550"/>
            <a:ext cx="3584400" cy="820200"/>
            <a:chOff x="3485450" y="0"/>
            <a:chExt cx="3584400" cy="820200"/>
          </a:xfrm>
        </p:grpSpPr>
        <p:grpSp>
          <p:nvGrpSpPr>
            <p:cNvPr id="700" name="Google Shape;700;p18"/>
            <p:cNvGrpSpPr/>
            <p:nvPr/>
          </p:nvGrpSpPr>
          <p:grpSpPr>
            <a:xfrm>
              <a:off x="3485450" y="0"/>
              <a:ext cx="3584400" cy="820200"/>
              <a:chOff x="2906900" y="162275"/>
              <a:chExt cx="3584400" cy="820200"/>
            </a:xfrm>
          </p:grpSpPr>
          <p:cxnSp>
            <p:nvCxnSpPr>
              <p:cNvPr id="701" name="Google Shape;701;p18"/>
              <p:cNvCxnSpPr/>
              <p:nvPr/>
            </p:nvCxnSpPr>
            <p:spPr>
              <a:xfrm>
                <a:off x="2906900" y="437375"/>
                <a:ext cx="3584400" cy="0"/>
              </a:xfrm>
              <a:prstGeom prst="straightConnector1">
                <a:avLst/>
              </a:prstGeom>
              <a:noFill/>
              <a:ln w="9525" cap="flat" cmpd="sng">
                <a:solidFill>
                  <a:schemeClr val="dk1"/>
                </a:solidFill>
                <a:prstDash val="solid"/>
                <a:round/>
                <a:headEnd type="none" w="med" len="med"/>
                <a:tailEnd type="none" w="med" len="med"/>
              </a:ln>
            </p:spPr>
          </p:cxnSp>
          <p:cxnSp>
            <p:nvCxnSpPr>
              <p:cNvPr id="702" name="Google Shape;702;p18"/>
              <p:cNvCxnSpPr/>
              <p:nvPr/>
            </p:nvCxnSpPr>
            <p:spPr>
              <a:xfrm>
                <a:off x="2906900" y="712475"/>
                <a:ext cx="3584400" cy="0"/>
              </a:xfrm>
              <a:prstGeom prst="straightConnector1">
                <a:avLst/>
              </a:prstGeom>
              <a:noFill/>
              <a:ln w="9525" cap="flat" cmpd="sng">
                <a:solidFill>
                  <a:schemeClr val="dk1"/>
                </a:solidFill>
                <a:prstDash val="solid"/>
                <a:round/>
                <a:headEnd type="none" w="med" len="med"/>
                <a:tailEnd type="none" w="med" len="med"/>
              </a:ln>
            </p:spPr>
          </p:cxnSp>
          <p:cxnSp>
            <p:nvCxnSpPr>
              <p:cNvPr id="703" name="Google Shape;703;p18"/>
              <p:cNvCxnSpPr/>
              <p:nvPr/>
            </p:nvCxnSpPr>
            <p:spPr>
              <a:xfrm>
                <a:off x="31820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704" name="Google Shape;704;p18"/>
              <p:cNvCxnSpPr/>
              <p:nvPr/>
            </p:nvCxnSpPr>
            <p:spPr>
              <a:xfrm>
                <a:off x="34571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705" name="Google Shape;705;p18"/>
              <p:cNvCxnSpPr/>
              <p:nvPr/>
            </p:nvCxnSpPr>
            <p:spPr>
              <a:xfrm>
                <a:off x="37322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706" name="Google Shape;706;p18"/>
              <p:cNvCxnSpPr/>
              <p:nvPr/>
            </p:nvCxnSpPr>
            <p:spPr>
              <a:xfrm>
                <a:off x="40111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707" name="Google Shape;707;p18"/>
              <p:cNvCxnSpPr/>
              <p:nvPr/>
            </p:nvCxnSpPr>
            <p:spPr>
              <a:xfrm>
                <a:off x="42862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708" name="Google Shape;708;p18"/>
              <p:cNvCxnSpPr/>
              <p:nvPr/>
            </p:nvCxnSpPr>
            <p:spPr>
              <a:xfrm>
                <a:off x="45613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709" name="Google Shape;709;p18"/>
              <p:cNvCxnSpPr/>
              <p:nvPr/>
            </p:nvCxnSpPr>
            <p:spPr>
              <a:xfrm>
                <a:off x="48364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710" name="Google Shape;710;p18"/>
              <p:cNvCxnSpPr/>
              <p:nvPr/>
            </p:nvCxnSpPr>
            <p:spPr>
              <a:xfrm>
                <a:off x="51154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711" name="Google Shape;711;p18"/>
              <p:cNvCxnSpPr/>
              <p:nvPr/>
            </p:nvCxnSpPr>
            <p:spPr>
              <a:xfrm>
                <a:off x="53905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712" name="Google Shape;712;p18"/>
              <p:cNvCxnSpPr/>
              <p:nvPr/>
            </p:nvCxnSpPr>
            <p:spPr>
              <a:xfrm>
                <a:off x="5662275"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713" name="Google Shape;713;p18"/>
              <p:cNvCxnSpPr/>
              <p:nvPr/>
            </p:nvCxnSpPr>
            <p:spPr>
              <a:xfrm>
                <a:off x="5937375"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714" name="Google Shape;714;p18"/>
              <p:cNvCxnSpPr/>
              <p:nvPr/>
            </p:nvCxnSpPr>
            <p:spPr>
              <a:xfrm>
                <a:off x="6212475" y="162275"/>
                <a:ext cx="0" cy="820200"/>
              </a:xfrm>
              <a:prstGeom prst="straightConnector1">
                <a:avLst/>
              </a:prstGeom>
              <a:noFill/>
              <a:ln w="9525" cap="flat" cmpd="sng">
                <a:solidFill>
                  <a:schemeClr val="dk1"/>
                </a:solidFill>
                <a:prstDash val="solid"/>
                <a:round/>
                <a:headEnd type="none" w="med" len="med"/>
                <a:tailEnd type="none" w="med" len="med"/>
              </a:ln>
            </p:spPr>
          </p:cxnSp>
        </p:grpSp>
        <p:sp>
          <p:nvSpPr>
            <p:cNvPr id="715" name="Google Shape;715;p18"/>
            <p:cNvSpPr/>
            <p:nvPr/>
          </p:nvSpPr>
          <p:spPr>
            <a:xfrm>
              <a:off x="3485450" y="0"/>
              <a:ext cx="3584400" cy="8202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6" name="Google Shape;716;p18"/>
          <p:cNvSpPr/>
          <p:nvPr/>
        </p:nvSpPr>
        <p:spPr>
          <a:xfrm>
            <a:off x="0" y="2434175"/>
            <a:ext cx="8022300" cy="2709300"/>
          </a:xfrm>
          <a:prstGeom prst="rect">
            <a:avLst/>
          </a:prstGeom>
          <a:gradFill>
            <a:gsLst>
              <a:gs pos="0">
                <a:srgbClr val="FFFFFF">
                  <a:alpha val="0"/>
                </a:srgbClr>
              </a:gs>
              <a:gs pos="67000">
                <a:srgbClr val="FFA880"/>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18"/>
          <p:cNvSpPr/>
          <p:nvPr/>
        </p:nvSpPr>
        <p:spPr>
          <a:xfrm>
            <a:off x="8593800" y="-14125"/>
            <a:ext cx="550200" cy="2511900"/>
          </a:xfrm>
          <a:prstGeom prst="rect">
            <a:avLst/>
          </a:prstGeom>
          <a:gradFill>
            <a:gsLst>
              <a:gs pos="0">
                <a:srgbClr val="FFFFFF">
                  <a:alpha val="0"/>
                </a:srgbClr>
              </a:gs>
              <a:gs pos="67000">
                <a:srgbClr val="FFA880"/>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18"/>
          <p:cNvSpPr txBox="1">
            <a:spLocks noGrp="1"/>
          </p:cNvSpPr>
          <p:nvPr>
            <p:ph type="title"/>
          </p:nvPr>
        </p:nvSpPr>
        <p:spPr>
          <a:xfrm>
            <a:off x="2786250" y="1699700"/>
            <a:ext cx="3571500" cy="10974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dk1"/>
              </a:buClr>
              <a:buSzPts val="2800"/>
              <a:buNone/>
              <a:defRPr sz="72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19" name="Google Shape;719;p18"/>
          <p:cNvSpPr txBox="1">
            <a:spLocks noGrp="1"/>
          </p:cNvSpPr>
          <p:nvPr>
            <p:ph type="subTitle" idx="1"/>
          </p:nvPr>
        </p:nvSpPr>
        <p:spPr>
          <a:xfrm>
            <a:off x="2786250" y="2588500"/>
            <a:ext cx="3571500" cy="855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20" name="Google Shape;720;p18"/>
          <p:cNvSpPr txBox="1">
            <a:spLocks noGrp="1"/>
          </p:cNvSpPr>
          <p:nvPr>
            <p:ph type="title" idx="2" hasCustomPrompt="1"/>
          </p:nvPr>
        </p:nvSpPr>
        <p:spPr>
          <a:xfrm rot="-5400000">
            <a:off x="8169450" y="1017725"/>
            <a:ext cx="1398900" cy="448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600"/>
              <a:buNone/>
              <a:defRPr sz="1600" b="0">
                <a:latin typeface="Kanit Black"/>
                <a:ea typeface="Kanit Black"/>
                <a:cs typeface="Kanit Black"/>
                <a:sym typeface="Kanit Black"/>
              </a:defRPr>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r>
              <a:t>xx%</a:t>
            </a:r>
          </a:p>
        </p:txBody>
      </p:sp>
      <p:sp>
        <p:nvSpPr>
          <p:cNvPr id="721" name="Google Shape;721;p18"/>
          <p:cNvSpPr/>
          <p:nvPr/>
        </p:nvSpPr>
        <p:spPr>
          <a:xfrm>
            <a:off x="5816650" y="-458150"/>
            <a:ext cx="1995300" cy="1995300"/>
          </a:xfrm>
          <a:prstGeom prst="ellipse">
            <a:avLst/>
          </a:prstGeom>
          <a:gradFill>
            <a:gsLst>
              <a:gs pos="0">
                <a:schemeClr val="dk2"/>
              </a:gs>
              <a:gs pos="61000">
                <a:srgbClr val="FFFFFF">
                  <a:alpha val="0"/>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22" name="Google Shape;722;p18"/>
          <p:cNvCxnSpPr/>
          <p:nvPr/>
        </p:nvCxnSpPr>
        <p:spPr>
          <a:xfrm flipH="1">
            <a:off x="8421500" y="-14117"/>
            <a:ext cx="9900" cy="5284500"/>
          </a:xfrm>
          <a:prstGeom prst="straightConnector1">
            <a:avLst/>
          </a:prstGeom>
          <a:noFill/>
          <a:ln w="9525" cap="flat" cmpd="sng">
            <a:solidFill>
              <a:schemeClr val="dk1"/>
            </a:solidFill>
            <a:prstDash val="solid"/>
            <a:round/>
            <a:headEnd type="none" w="med" len="med"/>
            <a:tailEnd type="none" w="med" len="med"/>
          </a:ln>
        </p:spPr>
      </p:cxnSp>
      <p:grpSp>
        <p:nvGrpSpPr>
          <p:cNvPr id="723" name="Google Shape;723;p18"/>
          <p:cNvGrpSpPr/>
          <p:nvPr/>
        </p:nvGrpSpPr>
        <p:grpSpPr>
          <a:xfrm>
            <a:off x="8593197" y="3429049"/>
            <a:ext cx="734743" cy="1714543"/>
            <a:chOff x="8494900" y="2681100"/>
            <a:chExt cx="1025175" cy="2392275"/>
          </a:xfrm>
        </p:grpSpPr>
        <p:sp>
          <p:nvSpPr>
            <p:cNvPr id="724" name="Google Shape;724;p18"/>
            <p:cNvSpPr/>
            <p:nvPr/>
          </p:nvSpPr>
          <p:spPr>
            <a:xfrm>
              <a:off x="8494900"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18"/>
            <p:cNvSpPr/>
            <p:nvPr/>
          </p:nvSpPr>
          <p:spPr>
            <a:xfrm>
              <a:off x="8836675"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18"/>
            <p:cNvSpPr/>
            <p:nvPr/>
          </p:nvSpPr>
          <p:spPr>
            <a:xfrm>
              <a:off x="8494900"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18"/>
            <p:cNvSpPr/>
            <p:nvPr/>
          </p:nvSpPr>
          <p:spPr>
            <a:xfrm>
              <a:off x="8836675"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18"/>
            <p:cNvSpPr/>
            <p:nvPr/>
          </p:nvSpPr>
          <p:spPr>
            <a:xfrm>
              <a:off x="8494900"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18"/>
            <p:cNvSpPr/>
            <p:nvPr/>
          </p:nvSpPr>
          <p:spPr>
            <a:xfrm>
              <a:off x="8836675"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18"/>
            <p:cNvSpPr/>
            <p:nvPr/>
          </p:nvSpPr>
          <p:spPr>
            <a:xfrm>
              <a:off x="8494900"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8"/>
            <p:cNvSpPr/>
            <p:nvPr/>
          </p:nvSpPr>
          <p:spPr>
            <a:xfrm>
              <a:off x="8836675"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18"/>
            <p:cNvSpPr/>
            <p:nvPr/>
          </p:nvSpPr>
          <p:spPr>
            <a:xfrm>
              <a:off x="9178375"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18"/>
            <p:cNvSpPr/>
            <p:nvPr/>
          </p:nvSpPr>
          <p:spPr>
            <a:xfrm>
              <a:off x="9178375"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18"/>
            <p:cNvSpPr/>
            <p:nvPr/>
          </p:nvSpPr>
          <p:spPr>
            <a:xfrm>
              <a:off x="9178375"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18"/>
            <p:cNvSpPr/>
            <p:nvPr/>
          </p:nvSpPr>
          <p:spPr>
            <a:xfrm>
              <a:off x="9178375"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18"/>
            <p:cNvSpPr/>
            <p:nvPr/>
          </p:nvSpPr>
          <p:spPr>
            <a:xfrm>
              <a:off x="8494900"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18"/>
            <p:cNvSpPr/>
            <p:nvPr/>
          </p:nvSpPr>
          <p:spPr>
            <a:xfrm>
              <a:off x="8836675"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18"/>
            <p:cNvSpPr/>
            <p:nvPr/>
          </p:nvSpPr>
          <p:spPr>
            <a:xfrm>
              <a:off x="8494900"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18"/>
            <p:cNvSpPr/>
            <p:nvPr/>
          </p:nvSpPr>
          <p:spPr>
            <a:xfrm>
              <a:off x="8836675"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18"/>
            <p:cNvSpPr/>
            <p:nvPr/>
          </p:nvSpPr>
          <p:spPr>
            <a:xfrm>
              <a:off x="8494900"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18"/>
            <p:cNvSpPr/>
            <p:nvPr/>
          </p:nvSpPr>
          <p:spPr>
            <a:xfrm>
              <a:off x="8836675"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18"/>
            <p:cNvSpPr/>
            <p:nvPr/>
          </p:nvSpPr>
          <p:spPr>
            <a:xfrm>
              <a:off x="9178375"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18"/>
            <p:cNvSpPr/>
            <p:nvPr/>
          </p:nvSpPr>
          <p:spPr>
            <a:xfrm>
              <a:off x="9178375"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18"/>
            <p:cNvSpPr/>
            <p:nvPr/>
          </p:nvSpPr>
          <p:spPr>
            <a:xfrm>
              <a:off x="9178375"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CUSTOM_2_1">
    <p:spTree>
      <p:nvGrpSpPr>
        <p:cNvPr id="1" name="Shape 1425"/>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1">
  <p:cSld name="CUSTOM_2_1_1">
    <p:spTree>
      <p:nvGrpSpPr>
        <p:cNvPr id="1" name="Shape 1426"/>
        <p:cNvGrpSpPr/>
        <p:nvPr/>
      </p:nvGrpSpPr>
      <p:grpSpPr>
        <a:xfrm>
          <a:off x="0" y="0"/>
          <a:ext cx="0" cy="0"/>
          <a:chOff x="0" y="0"/>
          <a:chExt cx="0" cy="0"/>
        </a:xfrm>
      </p:grpSpPr>
      <p:grpSp>
        <p:nvGrpSpPr>
          <p:cNvPr id="1427" name="Google Shape;1427;p35"/>
          <p:cNvGrpSpPr/>
          <p:nvPr/>
        </p:nvGrpSpPr>
        <p:grpSpPr>
          <a:xfrm>
            <a:off x="4437838" y="0"/>
            <a:ext cx="3584400" cy="820200"/>
            <a:chOff x="3485450" y="0"/>
            <a:chExt cx="3584400" cy="820200"/>
          </a:xfrm>
        </p:grpSpPr>
        <p:grpSp>
          <p:nvGrpSpPr>
            <p:cNvPr id="1428" name="Google Shape;1428;p35"/>
            <p:cNvGrpSpPr/>
            <p:nvPr/>
          </p:nvGrpSpPr>
          <p:grpSpPr>
            <a:xfrm>
              <a:off x="3485450" y="0"/>
              <a:ext cx="3584400" cy="820200"/>
              <a:chOff x="2906900" y="162275"/>
              <a:chExt cx="3584400" cy="820200"/>
            </a:xfrm>
          </p:grpSpPr>
          <p:cxnSp>
            <p:nvCxnSpPr>
              <p:cNvPr id="1429" name="Google Shape;1429;p35"/>
              <p:cNvCxnSpPr/>
              <p:nvPr/>
            </p:nvCxnSpPr>
            <p:spPr>
              <a:xfrm>
                <a:off x="2906900" y="437375"/>
                <a:ext cx="3584400" cy="0"/>
              </a:xfrm>
              <a:prstGeom prst="straightConnector1">
                <a:avLst/>
              </a:prstGeom>
              <a:noFill/>
              <a:ln w="9525" cap="flat" cmpd="sng">
                <a:solidFill>
                  <a:schemeClr val="dk1"/>
                </a:solidFill>
                <a:prstDash val="solid"/>
                <a:round/>
                <a:headEnd type="none" w="med" len="med"/>
                <a:tailEnd type="none" w="med" len="med"/>
              </a:ln>
            </p:spPr>
          </p:cxnSp>
          <p:cxnSp>
            <p:nvCxnSpPr>
              <p:cNvPr id="1430" name="Google Shape;1430;p35"/>
              <p:cNvCxnSpPr/>
              <p:nvPr/>
            </p:nvCxnSpPr>
            <p:spPr>
              <a:xfrm>
                <a:off x="2906900" y="712475"/>
                <a:ext cx="3584400" cy="0"/>
              </a:xfrm>
              <a:prstGeom prst="straightConnector1">
                <a:avLst/>
              </a:prstGeom>
              <a:noFill/>
              <a:ln w="9525" cap="flat" cmpd="sng">
                <a:solidFill>
                  <a:schemeClr val="dk1"/>
                </a:solidFill>
                <a:prstDash val="solid"/>
                <a:round/>
                <a:headEnd type="none" w="med" len="med"/>
                <a:tailEnd type="none" w="med" len="med"/>
              </a:ln>
            </p:spPr>
          </p:cxnSp>
          <p:cxnSp>
            <p:nvCxnSpPr>
              <p:cNvPr id="1431" name="Google Shape;1431;p35"/>
              <p:cNvCxnSpPr/>
              <p:nvPr/>
            </p:nvCxnSpPr>
            <p:spPr>
              <a:xfrm>
                <a:off x="31820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432" name="Google Shape;1432;p35"/>
              <p:cNvCxnSpPr/>
              <p:nvPr/>
            </p:nvCxnSpPr>
            <p:spPr>
              <a:xfrm>
                <a:off x="34571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433" name="Google Shape;1433;p35"/>
              <p:cNvCxnSpPr/>
              <p:nvPr/>
            </p:nvCxnSpPr>
            <p:spPr>
              <a:xfrm>
                <a:off x="37322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434" name="Google Shape;1434;p35"/>
              <p:cNvCxnSpPr/>
              <p:nvPr/>
            </p:nvCxnSpPr>
            <p:spPr>
              <a:xfrm>
                <a:off x="40111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435" name="Google Shape;1435;p35"/>
              <p:cNvCxnSpPr/>
              <p:nvPr/>
            </p:nvCxnSpPr>
            <p:spPr>
              <a:xfrm>
                <a:off x="42862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436" name="Google Shape;1436;p35"/>
              <p:cNvCxnSpPr/>
              <p:nvPr/>
            </p:nvCxnSpPr>
            <p:spPr>
              <a:xfrm>
                <a:off x="45613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437" name="Google Shape;1437;p35"/>
              <p:cNvCxnSpPr/>
              <p:nvPr/>
            </p:nvCxnSpPr>
            <p:spPr>
              <a:xfrm>
                <a:off x="48364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438" name="Google Shape;1438;p35"/>
              <p:cNvCxnSpPr/>
              <p:nvPr/>
            </p:nvCxnSpPr>
            <p:spPr>
              <a:xfrm>
                <a:off x="51154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439" name="Google Shape;1439;p35"/>
              <p:cNvCxnSpPr/>
              <p:nvPr/>
            </p:nvCxnSpPr>
            <p:spPr>
              <a:xfrm>
                <a:off x="53905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440" name="Google Shape;1440;p35"/>
              <p:cNvCxnSpPr/>
              <p:nvPr/>
            </p:nvCxnSpPr>
            <p:spPr>
              <a:xfrm>
                <a:off x="5662275"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441" name="Google Shape;1441;p35"/>
              <p:cNvCxnSpPr/>
              <p:nvPr/>
            </p:nvCxnSpPr>
            <p:spPr>
              <a:xfrm>
                <a:off x="5937375"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442" name="Google Shape;1442;p35"/>
              <p:cNvCxnSpPr/>
              <p:nvPr/>
            </p:nvCxnSpPr>
            <p:spPr>
              <a:xfrm>
                <a:off x="6212475" y="162275"/>
                <a:ext cx="0" cy="820200"/>
              </a:xfrm>
              <a:prstGeom prst="straightConnector1">
                <a:avLst/>
              </a:prstGeom>
              <a:noFill/>
              <a:ln w="9525" cap="flat" cmpd="sng">
                <a:solidFill>
                  <a:schemeClr val="dk1"/>
                </a:solidFill>
                <a:prstDash val="solid"/>
                <a:round/>
                <a:headEnd type="none" w="med" len="med"/>
                <a:tailEnd type="none" w="med" len="med"/>
              </a:ln>
            </p:spPr>
          </p:cxnSp>
        </p:grpSp>
        <p:sp>
          <p:nvSpPr>
            <p:cNvPr id="1443" name="Google Shape;1443;p35"/>
            <p:cNvSpPr/>
            <p:nvPr/>
          </p:nvSpPr>
          <p:spPr>
            <a:xfrm>
              <a:off x="3485450" y="0"/>
              <a:ext cx="3584400" cy="8202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44" name="Google Shape;1444;p35"/>
          <p:cNvSpPr/>
          <p:nvPr/>
        </p:nvSpPr>
        <p:spPr>
          <a:xfrm>
            <a:off x="0" y="4169825"/>
            <a:ext cx="8022300" cy="973800"/>
          </a:xfrm>
          <a:prstGeom prst="rect">
            <a:avLst/>
          </a:prstGeom>
          <a:gradFill>
            <a:gsLst>
              <a:gs pos="0">
                <a:srgbClr val="FFFFFF">
                  <a:alpha val="0"/>
                </a:srgbClr>
              </a:gs>
              <a:gs pos="67000">
                <a:srgbClr val="FFA880"/>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45" name="Google Shape;1445;p35"/>
          <p:cNvCxnSpPr/>
          <p:nvPr/>
        </p:nvCxnSpPr>
        <p:spPr>
          <a:xfrm flipH="1">
            <a:off x="8421500" y="-14117"/>
            <a:ext cx="9900" cy="5284500"/>
          </a:xfrm>
          <a:prstGeom prst="straightConnector1">
            <a:avLst/>
          </a:prstGeom>
          <a:noFill/>
          <a:ln w="9525" cap="flat" cmpd="sng">
            <a:solidFill>
              <a:schemeClr val="dk1"/>
            </a:solidFill>
            <a:prstDash val="solid"/>
            <a:round/>
            <a:headEnd type="none" w="med" len="med"/>
            <a:tailEnd type="none" w="med" len="med"/>
          </a:ln>
        </p:spPr>
      </p:cxnSp>
      <p:grpSp>
        <p:nvGrpSpPr>
          <p:cNvPr id="1446" name="Google Shape;1446;p35"/>
          <p:cNvGrpSpPr/>
          <p:nvPr/>
        </p:nvGrpSpPr>
        <p:grpSpPr>
          <a:xfrm>
            <a:off x="8593197" y="3429049"/>
            <a:ext cx="734743" cy="1714543"/>
            <a:chOff x="8494900" y="2681100"/>
            <a:chExt cx="1025175" cy="2392275"/>
          </a:xfrm>
        </p:grpSpPr>
        <p:sp>
          <p:nvSpPr>
            <p:cNvPr id="1447" name="Google Shape;1447;p35"/>
            <p:cNvSpPr/>
            <p:nvPr/>
          </p:nvSpPr>
          <p:spPr>
            <a:xfrm>
              <a:off x="8494900"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35"/>
            <p:cNvSpPr/>
            <p:nvPr/>
          </p:nvSpPr>
          <p:spPr>
            <a:xfrm>
              <a:off x="8836675"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35"/>
            <p:cNvSpPr/>
            <p:nvPr/>
          </p:nvSpPr>
          <p:spPr>
            <a:xfrm>
              <a:off x="8494900"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35"/>
            <p:cNvSpPr/>
            <p:nvPr/>
          </p:nvSpPr>
          <p:spPr>
            <a:xfrm>
              <a:off x="8836675"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35"/>
            <p:cNvSpPr/>
            <p:nvPr/>
          </p:nvSpPr>
          <p:spPr>
            <a:xfrm>
              <a:off x="8494900"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35"/>
            <p:cNvSpPr/>
            <p:nvPr/>
          </p:nvSpPr>
          <p:spPr>
            <a:xfrm>
              <a:off x="8836675"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35"/>
            <p:cNvSpPr/>
            <p:nvPr/>
          </p:nvSpPr>
          <p:spPr>
            <a:xfrm>
              <a:off x="8494900"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35"/>
            <p:cNvSpPr/>
            <p:nvPr/>
          </p:nvSpPr>
          <p:spPr>
            <a:xfrm>
              <a:off x="8836675"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35"/>
            <p:cNvSpPr/>
            <p:nvPr/>
          </p:nvSpPr>
          <p:spPr>
            <a:xfrm>
              <a:off x="9178375"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35"/>
            <p:cNvSpPr/>
            <p:nvPr/>
          </p:nvSpPr>
          <p:spPr>
            <a:xfrm>
              <a:off x="9178375"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35"/>
            <p:cNvSpPr/>
            <p:nvPr/>
          </p:nvSpPr>
          <p:spPr>
            <a:xfrm>
              <a:off x="9178375"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35"/>
            <p:cNvSpPr/>
            <p:nvPr/>
          </p:nvSpPr>
          <p:spPr>
            <a:xfrm>
              <a:off x="9178375"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35"/>
            <p:cNvSpPr/>
            <p:nvPr/>
          </p:nvSpPr>
          <p:spPr>
            <a:xfrm>
              <a:off x="8494900"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35"/>
            <p:cNvSpPr/>
            <p:nvPr/>
          </p:nvSpPr>
          <p:spPr>
            <a:xfrm>
              <a:off x="8836675"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35"/>
            <p:cNvSpPr/>
            <p:nvPr/>
          </p:nvSpPr>
          <p:spPr>
            <a:xfrm>
              <a:off x="8494900"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35"/>
            <p:cNvSpPr/>
            <p:nvPr/>
          </p:nvSpPr>
          <p:spPr>
            <a:xfrm>
              <a:off x="8836675"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35"/>
            <p:cNvSpPr/>
            <p:nvPr/>
          </p:nvSpPr>
          <p:spPr>
            <a:xfrm>
              <a:off x="8494900"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35"/>
            <p:cNvSpPr/>
            <p:nvPr/>
          </p:nvSpPr>
          <p:spPr>
            <a:xfrm>
              <a:off x="8836675"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35"/>
            <p:cNvSpPr/>
            <p:nvPr/>
          </p:nvSpPr>
          <p:spPr>
            <a:xfrm>
              <a:off x="9178375"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35"/>
            <p:cNvSpPr/>
            <p:nvPr/>
          </p:nvSpPr>
          <p:spPr>
            <a:xfrm>
              <a:off x="9178375"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35"/>
            <p:cNvSpPr/>
            <p:nvPr/>
          </p:nvSpPr>
          <p:spPr>
            <a:xfrm>
              <a:off x="9178375"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8" name="Google Shape;1468;p35"/>
          <p:cNvSpPr/>
          <p:nvPr/>
        </p:nvSpPr>
        <p:spPr>
          <a:xfrm>
            <a:off x="-317275" y="858375"/>
            <a:ext cx="1995300" cy="1995300"/>
          </a:xfrm>
          <a:prstGeom prst="ellipse">
            <a:avLst/>
          </a:prstGeom>
          <a:gradFill>
            <a:gsLst>
              <a:gs pos="0">
                <a:schemeClr val="dk2"/>
              </a:gs>
              <a:gs pos="61000">
                <a:srgbClr val="FFFFFF">
                  <a:alpha val="0"/>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9" name="Google Shape;1469;p35"/>
          <p:cNvGrpSpPr/>
          <p:nvPr/>
        </p:nvGrpSpPr>
        <p:grpSpPr>
          <a:xfrm>
            <a:off x="-684609" y="611319"/>
            <a:ext cx="1367100" cy="1803195"/>
            <a:chOff x="343650" y="-141131"/>
            <a:chExt cx="1367100" cy="1803195"/>
          </a:xfrm>
        </p:grpSpPr>
        <p:sp>
          <p:nvSpPr>
            <p:cNvPr id="1470" name="Google Shape;1470;p35"/>
            <p:cNvSpPr/>
            <p:nvPr/>
          </p:nvSpPr>
          <p:spPr>
            <a:xfrm>
              <a:off x="343650" y="294964"/>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35"/>
            <p:cNvSpPr/>
            <p:nvPr/>
          </p:nvSpPr>
          <p:spPr>
            <a:xfrm>
              <a:off x="343650" y="-141131"/>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2">
  <p:cSld name="CUSTOM_2_1_1_1">
    <p:spTree>
      <p:nvGrpSpPr>
        <p:cNvPr id="1" name="Shape 1472"/>
        <p:cNvGrpSpPr/>
        <p:nvPr/>
      </p:nvGrpSpPr>
      <p:grpSpPr>
        <a:xfrm>
          <a:off x="0" y="0"/>
          <a:ext cx="0" cy="0"/>
          <a:chOff x="0" y="0"/>
          <a:chExt cx="0" cy="0"/>
        </a:xfrm>
      </p:grpSpPr>
      <p:sp>
        <p:nvSpPr>
          <p:cNvPr id="1473" name="Google Shape;1473;p36"/>
          <p:cNvSpPr/>
          <p:nvPr/>
        </p:nvSpPr>
        <p:spPr>
          <a:xfrm>
            <a:off x="1121700" y="3428925"/>
            <a:ext cx="8022300" cy="1714500"/>
          </a:xfrm>
          <a:prstGeom prst="rect">
            <a:avLst/>
          </a:prstGeom>
          <a:gradFill>
            <a:gsLst>
              <a:gs pos="0">
                <a:srgbClr val="FFFFFF">
                  <a:alpha val="0"/>
                </a:srgbClr>
              </a:gs>
              <a:gs pos="67000">
                <a:srgbClr val="FFA880"/>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74" name="Google Shape;1474;p36"/>
          <p:cNvCxnSpPr/>
          <p:nvPr/>
        </p:nvCxnSpPr>
        <p:spPr>
          <a:xfrm flipH="1">
            <a:off x="712400" y="-14103"/>
            <a:ext cx="9900" cy="5284500"/>
          </a:xfrm>
          <a:prstGeom prst="straightConnector1">
            <a:avLst/>
          </a:prstGeom>
          <a:noFill/>
          <a:ln w="9525" cap="flat" cmpd="sng">
            <a:solidFill>
              <a:schemeClr val="dk1"/>
            </a:solidFill>
            <a:prstDash val="solid"/>
            <a:round/>
            <a:headEnd type="none" w="med" len="med"/>
            <a:tailEnd type="none" w="med" len="med"/>
          </a:ln>
        </p:spPr>
      </p:cxnSp>
      <p:grpSp>
        <p:nvGrpSpPr>
          <p:cNvPr id="1475" name="Google Shape;1475;p36"/>
          <p:cNvGrpSpPr/>
          <p:nvPr/>
        </p:nvGrpSpPr>
        <p:grpSpPr>
          <a:xfrm>
            <a:off x="-226228" y="3443174"/>
            <a:ext cx="734743" cy="1714543"/>
            <a:chOff x="8494900" y="2681100"/>
            <a:chExt cx="1025175" cy="2392275"/>
          </a:xfrm>
        </p:grpSpPr>
        <p:sp>
          <p:nvSpPr>
            <p:cNvPr id="1476" name="Google Shape;1476;p36"/>
            <p:cNvSpPr/>
            <p:nvPr/>
          </p:nvSpPr>
          <p:spPr>
            <a:xfrm>
              <a:off x="8494900"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36"/>
            <p:cNvSpPr/>
            <p:nvPr/>
          </p:nvSpPr>
          <p:spPr>
            <a:xfrm>
              <a:off x="8836675"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36"/>
            <p:cNvSpPr/>
            <p:nvPr/>
          </p:nvSpPr>
          <p:spPr>
            <a:xfrm>
              <a:off x="8494900"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36"/>
            <p:cNvSpPr/>
            <p:nvPr/>
          </p:nvSpPr>
          <p:spPr>
            <a:xfrm>
              <a:off x="8836675"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36"/>
            <p:cNvSpPr/>
            <p:nvPr/>
          </p:nvSpPr>
          <p:spPr>
            <a:xfrm>
              <a:off x="8494900"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36"/>
            <p:cNvSpPr/>
            <p:nvPr/>
          </p:nvSpPr>
          <p:spPr>
            <a:xfrm>
              <a:off x="8836675"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6"/>
            <p:cNvSpPr/>
            <p:nvPr/>
          </p:nvSpPr>
          <p:spPr>
            <a:xfrm>
              <a:off x="8494900"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6"/>
            <p:cNvSpPr/>
            <p:nvPr/>
          </p:nvSpPr>
          <p:spPr>
            <a:xfrm>
              <a:off x="8836675"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36"/>
            <p:cNvSpPr/>
            <p:nvPr/>
          </p:nvSpPr>
          <p:spPr>
            <a:xfrm>
              <a:off x="9178375"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36"/>
            <p:cNvSpPr/>
            <p:nvPr/>
          </p:nvSpPr>
          <p:spPr>
            <a:xfrm>
              <a:off x="9178375"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36"/>
            <p:cNvSpPr/>
            <p:nvPr/>
          </p:nvSpPr>
          <p:spPr>
            <a:xfrm>
              <a:off x="9178375"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36"/>
            <p:cNvSpPr/>
            <p:nvPr/>
          </p:nvSpPr>
          <p:spPr>
            <a:xfrm>
              <a:off x="9178375"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6"/>
            <p:cNvSpPr/>
            <p:nvPr/>
          </p:nvSpPr>
          <p:spPr>
            <a:xfrm>
              <a:off x="8494900"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36"/>
            <p:cNvSpPr/>
            <p:nvPr/>
          </p:nvSpPr>
          <p:spPr>
            <a:xfrm>
              <a:off x="8836675"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6"/>
            <p:cNvSpPr/>
            <p:nvPr/>
          </p:nvSpPr>
          <p:spPr>
            <a:xfrm>
              <a:off x="8494900"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36"/>
            <p:cNvSpPr/>
            <p:nvPr/>
          </p:nvSpPr>
          <p:spPr>
            <a:xfrm>
              <a:off x="8836675"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6"/>
            <p:cNvSpPr/>
            <p:nvPr/>
          </p:nvSpPr>
          <p:spPr>
            <a:xfrm>
              <a:off x="8494900"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36"/>
            <p:cNvSpPr/>
            <p:nvPr/>
          </p:nvSpPr>
          <p:spPr>
            <a:xfrm>
              <a:off x="8836675"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36"/>
            <p:cNvSpPr/>
            <p:nvPr/>
          </p:nvSpPr>
          <p:spPr>
            <a:xfrm>
              <a:off x="9178375"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6"/>
            <p:cNvSpPr/>
            <p:nvPr/>
          </p:nvSpPr>
          <p:spPr>
            <a:xfrm>
              <a:off x="9178375"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6"/>
            <p:cNvSpPr/>
            <p:nvPr/>
          </p:nvSpPr>
          <p:spPr>
            <a:xfrm>
              <a:off x="9178375"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7" name="Google Shape;1497;p36"/>
          <p:cNvSpPr/>
          <p:nvPr/>
        </p:nvSpPr>
        <p:spPr>
          <a:xfrm>
            <a:off x="7742875" y="1002500"/>
            <a:ext cx="1357500" cy="1357500"/>
          </a:xfrm>
          <a:prstGeom prst="star12">
            <a:avLst>
              <a:gd name="adj" fmla="val 1346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6"/>
          <p:cNvSpPr/>
          <p:nvPr/>
        </p:nvSpPr>
        <p:spPr>
          <a:xfrm>
            <a:off x="2500650" y="-359900"/>
            <a:ext cx="1995300" cy="1995300"/>
          </a:xfrm>
          <a:prstGeom prst="ellipse">
            <a:avLst/>
          </a:prstGeom>
          <a:gradFill>
            <a:gsLst>
              <a:gs pos="0">
                <a:schemeClr val="dk2"/>
              </a:gs>
              <a:gs pos="61000">
                <a:srgbClr val="FFFFFF">
                  <a:alpha val="0"/>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99" name="Google Shape;1499;p36"/>
          <p:cNvGrpSpPr/>
          <p:nvPr/>
        </p:nvGrpSpPr>
        <p:grpSpPr>
          <a:xfrm>
            <a:off x="3067050" y="167888"/>
            <a:ext cx="1428888" cy="743213"/>
            <a:chOff x="6336875" y="4159288"/>
            <a:chExt cx="1428888" cy="743213"/>
          </a:xfrm>
        </p:grpSpPr>
        <p:sp>
          <p:nvSpPr>
            <p:cNvPr id="1500" name="Google Shape;1500;p36"/>
            <p:cNvSpPr/>
            <p:nvPr/>
          </p:nvSpPr>
          <p:spPr>
            <a:xfrm>
              <a:off x="669402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6"/>
            <p:cNvSpPr/>
            <p:nvPr/>
          </p:nvSpPr>
          <p:spPr>
            <a:xfrm>
              <a:off x="70511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36"/>
            <p:cNvSpPr/>
            <p:nvPr/>
          </p:nvSpPr>
          <p:spPr>
            <a:xfrm>
              <a:off x="63368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36"/>
            <p:cNvSpPr/>
            <p:nvPr/>
          </p:nvSpPr>
          <p:spPr>
            <a:xfrm>
              <a:off x="7408463"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36"/>
            <p:cNvSpPr/>
            <p:nvPr/>
          </p:nvSpPr>
          <p:spPr>
            <a:xfrm>
              <a:off x="7051175"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6"/>
            <p:cNvSpPr/>
            <p:nvPr/>
          </p:nvSpPr>
          <p:spPr>
            <a:xfrm>
              <a:off x="7408463"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3">
  <p:cSld name="CUSTOM_2_1_1_1_1">
    <p:spTree>
      <p:nvGrpSpPr>
        <p:cNvPr id="1" name="Shape 1506"/>
        <p:cNvGrpSpPr/>
        <p:nvPr/>
      </p:nvGrpSpPr>
      <p:grpSpPr>
        <a:xfrm>
          <a:off x="0" y="0"/>
          <a:ext cx="0" cy="0"/>
          <a:chOff x="0" y="0"/>
          <a:chExt cx="0" cy="0"/>
        </a:xfrm>
      </p:grpSpPr>
      <p:sp>
        <p:nvSpPr>
          <p:cNvPr id="1507" name="Google Shape;1507;p37"/>
          <p:cNvSpPr/>
          <p:nvPr/>
        </p:nvSpPr>
        <p:spPr>
          <a:xfrm>
            <a:off x="0" y="2434175"/>
            <a:ext cx="8022300" cy="2709300"/>
          </a:xfrm>
          <a:prstGeom prst="rect">
            <a:avLst/>
          </a:prstGeom>
          <a:gradFill>
            <a:gsLst>
              <a:gs pos="0">
                <a:srgbClr val="FFFFFF">
                  <a:alpha val="0"/>
                </a:srgbClr>
              </a:gs>
              <a:gs pos="67000">
                <a:srgbClr val="FFA880"/>
              </a:gs>
              <a:gs pos="100000">
                <a:schemeClr val="dk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8" name="Google Shape;1508;p37"/>
          <p:cNvGrpSpPr/>
          <p:nvPr/>
        </p:nvGrpSpPr>
        <p:grpSpPr>
          <a:xfrm rot="5400000">
            <a:off x="-1379550" y="2941238"/>
            <a:ext cx="3584400" cy="820200"/>
            <a:chOff x="3485450" y="0"/>
            <a:chExt cx="3584400" cy="820200"/>
          </a:xfrm>
        </p:grpSpPr>
        <p:grpSp>
          <p:nvGrpSpPr>
            <p:cNvPr id="1509" name="Google Shape;1509;p37"/>
            <p:cNvGrpSpPr/>
            <p:nvPr/>
          </p:nvGrpSpPr>
          <p:grpSpPr>
            <a:xfrm>
              <a:off x="3485450" y="0"/>
              <a:ext cx="3584400" cy="820200"/>
              <a:chOff x="2906900" y="162275"/>
              <a:chExt cx="3584400" cy="820200"/>
            </a:xfrm>
          </p:grpSpPr>
          <p:cxnSp>
            <p:nvCxnSpPr>
              <p:cNvPr id="1510" name="Google Shape;1510;p37"/>
              <p:cNvCxnSpPr/>
              <p:nvPr/>
            </p:nvCxnSpPr>
            <p:spPr>
              <a:xfrm>
                <a:off x="2906900" y="437375"/>
                <a:ext cx="3584400" cy="0"/>
              </a:xfrm>
              <a:prstGeom prst="straightConnector1">
                <a:avLst/>
              </a:prstGeom>
              <a:noFill/>
              <a:ln w="9525" cap="flat" cmpd="sng">
                <a:solidFill>
                  <a:schemeClr val="dk1"/>
                </a:solidFill>
                <a:prstDash val="solid"/>
                <a:round/>
                <a:headEnd type="none" w="med" len="med"/>
                <a:tailEnd type="none" w="med" len="med"/>
              </a:ln>
            </p:spPr>
          </p:cxnSp>
          <p:cxnSp>
            <p:nvCxnSpPr>
              <p:cNvPr id="1511" name="Google Shape;1511;p37"/>
              <p:cNvCxnSpPr/>
              <p:nvPr/>
            </p:nvCxnSpPr>
            <p:spPr>
              <a:xfrm>
                <a:off x="2906900" y="712475"/>
                <a:ext cx="3584400" cy="0"/>
              </a:xfrm>
              <a:prstGeom prst="straightConnector1">
                <a:avLst/>
              </a:prstGeom>
              <a:noFill/>
              <a:ln w="9525" cap="flat" cmpd="sng">
                <a:solidFill>
                  <a:schemeClr val="dk1"/>
                </a:solidFill>
                <a:prstDash val="solid"/>
                <a:round/>
                <a:headEnd type="none" w="med" len="med"/>
                <a:tailEnd type="none" w="med" len="med"/>
              </a:ln>
            </p:spPr>
          </p:cxnSp>
          <p:cxnSp>
            <p:nvCxnSpPr>
              <p:cNvPr id="1512" name="Google Shape;1512;p37"/>
              <p:cNvCxnSpPr/>
              <p:nvPr/>
            </p:nvCxnSpPr>
            <p:spPr>
              <a:xfrm>
                <a:off x="31820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513" name="Google Shape;1513;p37"/>
              <p:cNvCxnSpPr/>
              <p:nvPr/>
            </p:nvCxnSpPr>
            <p:spPr>
              <a:xfrm>
                <a:off x="34571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514" name="Google Shape;1514;p37"/>
              <p:cNvCxnSpPr/>
              <p:nvPr/>
            </p:nvCxnSpPr>
            <p:spPr>
              <a:xfrm>
                <a:off x="37322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515" name="Google Shape;1515;p37"/>
              <p:cNvCxnSpPr/>
              <p:nvPr/>
            </p:nvCxnSpPr>
            <p:spPr>
              <a:xfrm>
                <a:off x="40111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516" name="Google Shape;1516;p37"/>
              <p:cNvCxnSpPr/>
              <p:nvPr/>
            </p:nvCxnSpPr>
            <p:spPr>
              <a:xfrm>
                <a:off x="42862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517" name="Google Shape;1517;p37"/>
              <p:cNvCxnSpPr/>
              <p:nvPr/>
            </p:nvCxnSpPr>
            <p:spPr>
              <a:xfrm>
                <a:off x="45613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518" name="Google Shape;1518;p37"/>
              <p:cNvCxnSpPr/>
              <p:nvPr/>
            </p:nvCxnSpPr>
            <p:spPr>
              <a:xfrm>
                <a:off x="483645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519" name="Google Shape;1519;p37"/>
              <p:cNvCxnSpPr/>
              <p:nvPr/>
            </p:nvCxnSpPr>
            <p:spPr>
              <a:xfrm>
                <a:off x="51154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520" name="Google Shape;1520;p37"/>
              <p:cNvCxnSpPr/>
              <p:nvPr/>
            </p:nvCxnSpPr>
            <p:spPr>
              <a:xfrm>
                <a:off x="5390500"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521" name="Google Shape;1521;p37"/>
              <p:cNvCxnSpPr/>
              <p:nvPr/>
            </p:nvCxnSpPr>
            <p:spPr>
              <a:xfrm>
                <a:off x="5662275"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522" name="Google Shape;1522;p37"/>
              <p:cNvCxnSpPr/>
              <p:nvPr/>
            </p:nvCxnSpPr>
            <p:spPr>
              <a:xfrm>
                <a:off x="5937375" y="162275"/>
                <a:ext cx="0" cy="820200"/>
              </a:xfrm>
              <a:prstGeom prst="straightConnector1">
                <a:avLst/>
              </a:prstGeom>
              <a:noFill/>
              <a:ln w="9525" cap="flat" cmpd="sng">
                <a:solidFill>
                  <a:schemeClr val="dk1"/>
                </a:solidFill>
                <a:prstDash val="solid"/>
                <a:round/>
                <a:headEnd type="none" w="med" len="med"/>
                <a:tailEnd type="none" w="med" len="med"/>
              </a:ln>
            </p:spPr>
          </p:cxnSp>
          <p:cxnSp>
            <p:nvCxnSpPr>
              <p:cNvPr id="1523" name="Google Shape;1523;p37"/>
              <p:cNvCxnSpPr/>
              <p:nvPr/>
            </p:nvCxnSpPr>
            <p:spPr>
              <a:xfrm>
                <a:off x="6212475" y="162275"/>
                <a:ext cx="0" cy="820200"/>
              </a:xfrm>
              <a:prstGeom prst="straightConnector1">
                <a:avLst/>
              </a:prstGeom>
              <a:noFill/>
              <a:ln w="9525" cap="flat" cmpd="sng">
                <a:solidFill>
                  <a:schemeClr val="dk1"/>
                </a:solidFill>
                <a:prstDash val="solid"/>
                <a:round/>
                <a:headEnd type="none" w="med" len="med"/>
                <a:tailEnd type="none" w="med" len="med"/>
              </a:ln>
            </p:spPr>
          </p:cxnSp>
        </p:grpSp>
        <p:sp>
          <p:nvSpPr>
            <p:cNvPr id="1524" name="Google Shape;1524;p37"/>
            <p:cNvSpPr/>
            <p:nvPr/>
          </p:nvSpPr>
          <p:spPr>
            <a:xfrm>
              <a:off x="3485450" y="0"/>
              <a:ext cx="3584400" cy="8202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5" name="Google Shape;1525;p37"/>
          <p:cNvSpPr/>
          <p:nvPr/>
        </p:nvSpPr>
        <p:spPr>
          <a:xfrm>
            <a:off x="4830525" y="-689525"/>
            <a:ext cx="1995300" cy="1995300"/>
          </a:xfrm>
          <a:prstGeom prst="ellipse">
            <a:avLst/>
          </a:prstGeom>
          <a:gradFill>
            <a:gsLst>
              <a:gs pos="0">
                <a:schemeClr val="dk2"/>
              </a:gs>
              <a:gs pos="61000">
                <a:srgbClr val="FFFFFF">
                  <a:alpha val="0"/>
                </a:srgbClr>
              </a:gs>
              <a:gs pos="100000">
                <a:srgbClr val="FFFFFF">
                  <a:alpha val="0"/>
                </a:srgb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526" name="Google Shape;1526;p37"/>
          <p:cNvCxnSpPr/>
          <p:nvPr/>
        </p:nvCxnSpPr>
        <p:spPr>
          <a:xfrm flipH="1">
            <a:off x="8421500" y="-14117"/>
            <a:ext cx="9900" cy="5284500"/>
          </a:xfrm>
          <a:prstGeom prst="straightConnector1">
            <a:avLst/>
          </a:prstGeom>
          <a:noFill/>
          <a:ln w="9525" cap="flat" cmpd="sng">
            <a:solidFill>
              <a:schemeClr val="dk1"/>
            </a:solidFill>
            <a:prstDash val="solid"/>
            <a:round/>
            <a:headEnd type="none" w="med" len="med"/>
            <a:tailEnd type="none" w="med" len="med"/>
          </a:ln>
        </p:spPr>
      </p:cxnSp>
      <p:grpSp>
        <p:nvGrpSpPr>
          <p:cNvPr id="1527" name="Google Shape;1527;p37"/>
          <p:cNvGrpSpPr/>
          <p:nvPr/>
        </p:nvGrpSpPr>
        <p:grpSpPr>
          <a:xfrm>
            <a:off x="8593197" y="3429049"/>
            <a:ext cx="734743" cy="1714543"/>
            <a:chOff x="8494900" y="2681100"/>
            <a:chExt cx="1025175" cy="2392275"/>
          </a:xfrm>
        </p:grpSpPr>
        <p:sp>
          <p:nvSpPr>
            <p:cNvPr id="1528" name="Google Shape;1528;p37"/>
            <p:cNvSpPr/>
            <p:nvPr/>
          </p:nvSpPr>
          <p:spPr>
            <a:xfrm>
              <a:off x="8494900"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37"/>
            <p:cNvSpPr/>
            <p:nvPr/>
          </p:nvSpPr>
          <p:spPr>
            <a:xfrm>
              <a:off x="8836675"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37"/>
            <p:cNvSpPr/>
            <p:nvPr/>
          </p:nvSpPr>
          <p:spPr>
            <a:xfrm>
              <a:off x="8494900"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7"/>
            <p:cNvSpPr/>
            <p:nvPr/>
          </p:nvSpPr>
          <p:spPr>
            <a:xfrm>
              <a:off x="8836675"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7"/>
            <p:cNvSpPr/>
            <p:nvPr/>
          </p:nvSpPr>
          <p:spPr>
            <a:xfrm>
              <a:off x="8494900"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7"/>
            <p:cNvSpPr/>
            <p:nvPr/>
          </p:nvSpPr>
          <p:spPr>
            <a:xfrm>
              <a:off x="8836675"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7"/>
            <p:cNvSpPr/>
            <p:nvPr/>
          </p:nvSpPr>
          <p:spPr>
            <a:xfrm>
              <a:off x="8494900"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7"/>
            <p:cNvSpPr/>
            <p:nvPr/>
          </p:nvSpPr>
          <p:spPr>
            <a:xfrm>
              <a:off x="8836675"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37"/>
            <p:cNvSpPr/>
            <p:nvPr/>
          </p:nvSpPr>
          <p:spPr>
            <a:xfrm>
              <a:off x="9178375" y="26811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37"/>
            <p:cNvSpPr/>
            <p:nvPr/>
          </p:nvSpPr>
          <p:spPr>
            <a:xfrm>
              <a:off x="9178375" y="30228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7"/>
            <p:cNvSpPr/>
            <p:nvPr/>
          </p:nvSpPr>
          <p:spPr>
            <a:xfrm>
              <a:off x="9178375" y="336465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37"/>
            <p:cNvSpPr/>
            <p:nvPr/>
          </p:nvSpPr>
          <p:spPr>
            <a:xfrm>
              <a:off x="9178375" y="37064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37"/>
            <p:cNvSpPr/>
            <p:nvPr/>
          </p:nvSpPr>
          <p:spPr>
            <a:xfrm>
              <a:off x="8494900"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37"/>
            <p:cNvSpPr/>
            <p:nvPr/>
          </p:nvSpPr>
          <p:spPr>
            <a:xfrm>
              <a:off x="8836675"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37"/>
            <p:cNvSpPr/>
            <p:nvPr/>
          </p:nvSpPr>
          <p:spPr>
            <a:xfrm>
              <a:off x="8494900"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37"/>
            <p:cNvSpPr/>
            <p:nvPr/>
          </p:nvSpPr>
          <p:spPr>
            <a:xfrm>
              <a:off x="8836675"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7"/>
            <p:cNvSpPr/>
            <p:nvPr/>
          </p:nvSpPr>
          <p:spPr>
            <a:xfrm>
              <a:off x="8494900"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37"/>
            <p:cNvSpPr/>
            <p:nvPr/>
          </p:nvSpPr>
          <p:spPr>
            <a:xfrm>
              <a:off x="8836675"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37"/>
            <p:cNvSpPr/>
            <p:nvPr/>
          </p:nvSpPr>
          <p:spPr>
            <a:xfrm>
              <a:off x="9178375" y="404812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7"/>
            <p:cNvSpPr/>
            <p:nvPr/>
          </p:nvSpPr>
          <p:spPr>
            <a:xfrm>
              <a:off x="9178375" y="4389900"/>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7"/>
            <p:cNvSpPr/>
            <p:nvPr/>
          </p:nvSpPr>
          <p:spPr>
            <a:xfrm>
              <a:off x="9178375" y="4731675"/>
              <a:ext cx="341700" cy="3417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49" name="Google Shape;1549;p37"/>
          <p:cNvSpPr/>
          <p:nvPr/>
        </p:nvSpPr>
        <p:spPr>
          <a:xfrm>
            <a:off x="5716175" y="49975"/>
            <a:ext cx="1357500" cy="1357500"/>
          </a:xfrm>
          <a:prstGeom prst="star12">
            <a:avLst>
              <a:gd name="adj" fmla="val 1346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0" name="Google Shape;1550;p37"/>
          <p:cNvGrpSpPr/>
          <p:nvPr/>
        </p:nvGrpSpPr>
        <p:grpSpPr>
          <a:xfrm>
            <a:off x="6777325" y="4045713"/>
            <a:ext cx="1428888" cy="743213"/>
            <a:chOff x="6336875" y="4159288"/>
            <a:chExt cx="1428888" cy="743213"/>
          </a:xfrm>
        </p:grpSpPr>
        <p:sp>
          <p:nvSpPr>
            <p:cNvPr id="1551" name="Google Shape;1551;p37"/>
            <p:cNvSpPr/>
            <p:nvPr/>
          </p:nvSpPr>
          <p:spPr>
            <a:xfrm>
              <a:off x="669402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7"/>
            <p:cNvSpPr/>
            <p:nvPr/>
          </p:nvSpPr>
          <p:spPr>
            <a:xfrm>
              <a:off x="70511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37"/>
            <p:cNvSpPr/>
            <p:nvPr/>
          </p:nvSpPr>
          <p:spPr>
            <a:xfrm>
              <a:off x="63368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7"/>
            <p:cNvSpPr/>
            <p:nvPr/>
          </p:nvSpPr>
          <p:spPr>
            <a:xfrm>
              <a:off x="7408463"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7"/>
            <p:cNvSpPr/>
            <p:nvPr/>
          </p:nvSpPr>
          <p:spPr>
            <a:xfrm>
              <a:off x="7051175"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37"/>
            <p:cNvSpPr/>
            <p:nvPr/>
          </p:nvSpPr>
          <p:spPr>
            <a:xfrm>
              <a:off x="7408463"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7" name="Google Shape;1557;p37"/>
          <p:cNvGrpSpPr/>
          <p:nvPr/>
        </p:nvGrpSpPr>
        <p:grpSpPr>
          <a:xfrm>
            <a:off x="1230366" y="-928631"/>
            <a:ext cx="1367100" cy="1803195"/>
            <a:chOff x="343650" y="-141131"/>
            <a:chExt cx="1367100" cy="1803195"/>
          </a:xfrm>
        </p:grpSpPr>
        <p:sp>
          <p:nvSpPr>
            <p:cNvPr id="1558" name="Google Shape;1558;p37"/>
            <p:cNvSpPr/>
            <p:nvPr/>
          </p:nvSpPr>
          <p:spPr>
            <a:xfrm>
              <a:off x="343650" y="294964"/>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7"/>
            <p:cNvSpPr/>
            <p:nvPr/>
          </p:nvSpPr>
          <p:spPr>
            <a:xfrm>
              <a:off x="343650" y="-141131"/>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Ref idx="1003">
        <a:schemeClr val="bg2"/>
      </p:bgRef>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2375" y="539500"/>
            <a:ext cx="76992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300"/>
              <a:buFont typeface="Kanit"/>
              <a:buNone/>
              <a:defRPr sz="3300" b="1">
                <a:solidFill>
                  <a:schemeClr val="dk1"/>
                </a:solidFill>
                <a:latin typeface="Kanit"/>
                <a:ea typeface="Kanit"/>
                <a:cs typeface="Kanit"/>
                <a:sym typeface="Kanit"/>
              </a:defRPr>
            </a:lvl1pPr>
            <a:lvl2pPr lvl="1">
              <a:spcBef>
                <a:spcPts val="0"/>
              </a:spcBef>
              <a:spcAft>
                <a:spcPts val="0"/>
              </a:spcAft>
              <a:buClr>
                <a:schemeClr val="dk1"/>
              </a:buClr>
              <a:buSzPts val="3300"/>
              <a:buFont typeface="Kanit"/>
              <a:buNone/>
              <a:defRPr sz="3300" b="1">
                <a:solidFill>
                  <a:schemeClr val="dk1"/>
                </a:solidFill>
                <a:latin typeface="Kanit"/>
                <a:ea typeface="Kanit"/>
                <a:cs typeface="Kanit"/>
                <a:sym typeface="Kanit"/>
              </a:defRPr>
            </a:lvl2pPr>
            <a:lvl3pPr lvl="2">
              <a:spcBef>
                <a:spcPts val="0"/>
              </a:spcBef>
              <a:spcAft>
                <a:spcPts val="0"/>
              </a:spcAft>
              <a:buClr>
                <a:schemeClr val="dk1"/>
              </a:buClr>
              <a:buSzPts val="3300"/>
              <a:buFont typeface="Kanit"/>
              <a:buNone/>
              <a:defRPr sz="3300" b="1">
                <a:solidFill>
                  <a:schemeClr val="dk1"/>
                </a:solidFill>
                <a:latin typeface="Kanit"/>
                <a:ea typeface="Kanit"/>
                <a:cs typeface="Kanit"/>
                <a:sym typeface="Kanit"/>
              </a:defRPr>
            </a:lvl3pPr>
            <a:lvl4pPr lvl="3">
              <a:spcBef>
                <a:spcPts val="0"/>
              </a:spcBef>
              <a:spcAft>
                <a:spcPts val="0"/>
              </a:spcAft>
              <a:buClr>
                <a:schemeClr val="dk1"/>
              </a:buClr>
              <a:buSzPts val="3300"/>
              <a:buFont typeface="Kanit"/>
              <a:buNone/>
              <a:defRPr sz="3300" b="1">
                <a:solidFill>
                  <a:schemeClr val="dk1"/>
                </a:solidFill>
                <a:latin typeface="Kanit"/>
                <a:ea typeface="Kanit"/>
                <a:cs typeface="Kanit"/>
                <a:sym typeface="Kanit"/>
              </a:defRPr>
            </a:lvl4pPr>
            <a:lvl5pPr lvl="4">
              <a:spcBef>
                <a:spcPts val="0"/>
              </a:spcBef>
              <a:spcAft>
                <a:spcPts val="0"/>
              </a:spcAft>
              <a:buClr>
                <a:schemeClr val="dk1"/>
              </a:buClr>
              <a:buSzPts val="3300"/>
              <a:buFont typeface="Kanit"/>
              <a:buNone/>
              <a:defRPr sz="3300" b="1">
                <a:solidFill>
                  <a:schemeClr val="dk1"/>
                </a:solidFill>
                <a:latin typeface="Kanit"/>
                <a:ea typeface="Kanit"/>
                <a:cs typeface="Kanit"/>
                <a:sym typeface="Kanit"/>
              </a:defRPr>
            </a:lvl5pPr>
            <a:lvl6pPr lvl="5">
              <a:spcBef>
                <a:spcPts val="0"/>
              </a:spcBef>
              <a:spcAft>
                <a:spcPts val="0"/>
              </a:spcAft>
              <a:buClr>
                <a:schemeClr val="dk1"/>
              </a:buClr>
              <a:buSzPts val="3300"/>
              <a:buFont typeface="Kanit"/>
              <a:buNone/>
              <a:defRPr sz="3300" b="1">
                <a:solidFill>
                  <a:schemeClr val="dk1"/>
                </a:solidFill>
                <a:latin typeface="Kanit"/>
                <a:ea typeface="Kanit"/>
                <a:cs typeface="Kanit"/>
                <a:sym typeface="Kanit"/>
              </a:defRPr>
            </a:lvl6pPr>
            <a:lvl7pPr lvl="6">
              <a:spcBef>
                <a:spcPts val="0"/>
              </a:spcBef>
              <a:spcAft>
                <a:spcPts val="0"/>
              </a:spcAft>
              <a:buClr>
                <a:schemeClr val="dk1"/>
              </a:buClr>
              <a:buSzPts val="3300"/>
              <a:buFont typeface="Kanit"/>
              <a:buNone/>
              <a:defRPr sz="3300" b="1">
                <a:solidFill>
                  <a:schemeClr val="dk1"/>
                </a:solidFill>
                <a:latin typeface="Kanit"/>
                <a:ea typeface="Kanit"/>
                <a:cs typeface="Kanit"/>
                <a:sym typeface="Kanit"/>
              </a:defRPr>
            </a:lvl7pPr>
            <a:lvl8pPr lvl="7">
              <a:spcBef>
                <a:spcPts val="0"/>
              </a:spcBef>
              <a:spcAft>
                <a:spcPts val="0"/>
              </a:spcAft>
              <a:buClr>
                <a:schemeClr val="dk1"/>
              </a:buClr>
              <a:buSzPts val="3300"/>
              <a:buFont typeface="Kanit"/>
              <a:buNone/>
              <a:defRPr sz="3300" b="1">
                <a:solidFill>
                  <a:schemeClr val="dk1"/>
                </a:solidFill>
                <a:latin typeface="Kanit"/>
                <a:ea typeface="Kanit"/>
                <a:cs typeface="Kanit"/>
                <a:sym typeface="Kanit"/>
              </a:defRPr>
            </a:lvl8pPr>
            <a:lvl9pPr lvl="8">
              <a:spcBef>
                <a:spcPts val="0"/>
              </a:spcBef>
              <a:spcAft>
                <a:spcPts val="0"/>
              </a:spcAft>
              <a:buClr>
                <a:schemeClr val="dk1"/>
              </a:buClr>
              <a:buSzPts val="3300"/>
              <a:buFont typeface="Kanit"/>
              <a:buNone/>
              <a:defRPr sz="3300" b="1">
                <a:solidFill>
                  <a:schemeClr val="dk1"/>
                </a:solidFill>
                <a:latin typeface="Kanit"/>
                <a:ea typeface="Kanit"/>
                <a:cs typeface="Kanit"/>
                <a:sym typeface="Kanit"/>
              </a:defRPr>
            </a:lvl9pPr>
          </a:lstStyle>
          <a:p>
            <a:endParaRPr/>
          </a:p>
        </p:txBody>
      </p:sp>
      <p:sp>
        <p:nvSpPr>
          <p:cNvPr id="7" name="Google Shape;7;p1"/>
          <p:cNvSpPr txBox="1">
            <a:spLocks noGrp="1"/>
          </p:cNvSpPr>
          <p:nvPr>
            <p:ph type="body" idx="1"/>
          </p:nvPr>
        </p:nvSpPr>
        <p:spPr>
          <a:xfrm>
            <a:off x="722375" y="1187600"/>
            <a:ext cx="76992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Manrope"/>
              <a:buChar char="●"/>
              <a:defRPr>
                <a:solidFill>
                  <a:schemeClr val="dk1"/>
                </a:solidFill>
                <a:latin typeface="Manrope"/>
                <a:ea typeface="Manrope"/>
                <a:cs typeface="Manrope"/>
                <a:sym typeface="Manrope"/>
              </a:defRPr>
            </a:lvl1pPr>
            <a:lvl2pPr marL="914400" lvl="1" indent="-317500">
              <a:lnSpc>
                <a:spcPct val="100000"/>
              </a:lnSpc>
              <a:spcBef>
                <a:spcPts val="0"/>
              </a:spcBef>
              <a:spcAft>
                <a:spcPts val="0"/>
              </a:spcAft>
              <a:buClr>
                <a:schemeClr val="dk1"/>
              </a:buClr>
              <a:buSzPts val="1400"/>
              <a:buFont typeface="Manrope"/>
              <a:buChar char="○"/>
              <a:defRPr>
                <a:solidFill>
                  <a:schemeClr val="dk1"/>
                </a:solidFill>
                <a:latin typeface="Manrope"/>
                <a:ea typeface="Manrope"/>
                <a:cs typeface="Manrope"/>
                <a:sym typeface="Manrope"/>
              </a:defRPr>
            </a:lvl2pPr>
            <a:lvl3pPr marL="1371600" lvl="2" indent="-317500">
              <a:lnSpc>
                <a:spcPct val="100000"/>
              </a:lnSpc>
              <a:spcBef>
                <a:spcPts val="0"/>
              </a:spcBef>
              <a:spcAft>
                <a:spcPts val="0"/>
              </a:spcAft>
              <a:buClr>
                <a:schemeClr val="dk1"/>
              </a:buClr>
              <a:buSzPts val="1400"/>
              <a:buFont typeface="Manrope"/>
              <a:buChar char="■"/>
              <a:defRPr>
                <a:solidFill>
                  <a:schemeClr val="dk1"/>
                </a:solidFill>
                <a:latin typeface="Manrope"/>
                <a:ea typeface="Manrope"/>
                <a:cs typeface="Manrope"/>
                <a:sym typeface="Manrope"/>
              </a:defRPr>
            </a:lvl3pPr>
            <a:lvl4pPr marL="1828800" lvl="3" indent="-317500">
              <a:lnSpc>
                <a:spcPct val="100000"/>
              </a:lnSpc>
              <a:spcBef>
                <a:spcPts val="0"/>
              </a:spcBef>
              <a:spcAft>
                <a:spcPts val="0"/>
              </a:spcAft>
              <a:buClr>
                <a:schemeClr val="dk1"/>
              </a:buClr>
              <a:buSzPts val="1400"/>
              <a:buFont typeface="Manrope"/>
              <a:buChar char="●"/>
              <a:defRPr>
                <a:solidFill>
                  <a:schemeClr val="dk1"/>
                </a:solidFill>
                <a:latin typeface="Manrope"/>
                <a:ea typeface="Manrope"/>
                <a:cs typeface="Manrope"/>
                <a:sym typeface="Manrope"/>
              </a:defRPr>
            </a:lvl4pPr>
            <a:lvl5pPr marL="2286000" lvl="4" indent="-317500">
              <a:lnSpc>
                <a:spcPct val="100000"/>
              </a:lnSpc>
              <a:spcBef>
                <a:spcPts val="0"/>
              </a:spcBef>
              <a:spcAft>
                <a:spcPts val="0"/>
              </a:spcAft>
              <a:buClr>
                <a:schemeClr val="dk1"/>
              </a:buClr>
              <a:buSzPts val="1400"/>
              <a:buFont typeface="Manrope"/>
              <a:buChar char="○"/>
              <a:defRPr>
                <a:solidFill>
                  <a:schemeClr val="dk1"/>
                </a:solidFill>
                <a:latin typeface="Manrope"/>
                <a:ea typeface="Manrope"/>
                <a:cs typeface="Manrope"/>
                <a:sym typeface="Manrope"/>
              </a:defRPr>
            </a:lvl5pPr>
            <a:lvl6pPr marL="2743200" lvl="5" indent="-317500">
              <a:lnSpc>
                <a:spcPct val="100000"/>
              </a:lnSpc>
              <a:spcBef>
                <a:spcPts val="0"/>
              </a:spcBef>
              <a:spcAft>
                <a:spcPts val="0"/>
              </a:spcAft>
              <a:buClr>
                <a:schemeClr val="dk1"/>
              </a:buClr>
              <a:buSzPts val="1400"/>
              <a:buFont typeface="Manrope"/>
              <a:buChar char="■"/>
              <a:defRPr>
                <a:solidFill>
                  <a:schemeClr val="dk1"/>
                </a:solidFill>
                <a:latin typeface="Manrope"/>
                <a:ea typeface="Manrope"/>
                <a:cs typeface="Manrope"/>
                <a:sym typeface="Manrope"/>
              </a:defRPr>
            </a:lvl6pPr>
            <a:lvl7pPr marL="3200400" lvl="6" indent="-317500">
              <a:lnSpc>
                <a:spcPct val="100000"/>
              </a:lnSpc>
              <a:spcBef>
                <a:spcPts val="0"/>
              </a:spcBef>
              <a:spcAft>
                <a:spcPts val="0"/>
              </a:spcAft>
              <a:buClr>
                <a:schemeClr val="dk1"/>
              </a:buClr>
              <a:buSzPts val="1400"/>
              <a:buFont typeface="Manrope"/>
              <a:buChar char="●"/>
              <a:defRPr>
                <a:solidFill>
                  <a:schemeClr val="dk1"/>
                </a:solidFill>
                <a:latin typeface="Manrope"/>
                <a:ea typeface="Manrope"/>
                <a:cs typeface="Manrope"/>
                <a:sym typeface="Manrope"/>
              </a:defRPr>
            </a:lvl7pPr>
            <a:lvl8pPr marL="3657600" lvl="7" indent="-317500">
              <a:lnSpc>
                <a:spcPct val="100000"/>
              </a:lnSpc>
              <a:spcBef>
                <a:spcPts val="0"/>
              </a:spcBef>
              <a:spcAft>
                <a:spcPts val="0"/>
              </a:spcAft>
              <a:buClr>
                <a:schemeClr val="dk1"/>
              </a:buClr>
              <a:buSzPts val="1400"/>
              <a:buFont typeface="Manrope"/>
              <a:buChar char="○"/>
              <a:defRPr>
                <a:solidFill>
                  <a:schemeClr val="dk1"/>
                </a:solidFill>
                <a:latin typeface="Manrope"/>
                <a:ea typeface="Manrope"/>
                <a:cs typeface="Manrope"/>
                <a:sym typeface="Manrope"/>
              </a:defRPr>
            </a:lvl8pPr>
            <a:lvl9pPr marL="4114800" lvl="8" indent="-317500">
              <a:lnSpc>
                <a:spcPct val="100000"/>
              </a:lnSpc>
              <a:spcBef>
                <a:spcPts val="0"/>
              </a:spcBef>
              <a:spcAft>
                <a:spcPts val="0"/>
              </a:spcAft>
              <a:buClr>
                <a:schemeClr val="dk1"/>
              </a:buClr>
              <a:buSzPts val="1400"/>
              <a:buFont typeface="Manrope"/>
              <a:buChar char="■"/>
              <a:defRPr>
                <a:solidFill>
                  <a:schemeClr val="dk1"/>
                </a:solidFill>
                <a:latin typeface="Manrope"/>
                <a:ea typeface="Manrope"/>
                <a:cs typeface="Manrope"/>
                <a:sym typeface="Manrope"/>
              </a:defRPr>
            </a:lvl9pPr>
          </a:lstStyle>
          <a:p>
            <a:endParaRPr/>
          </a:p>
        </p:txBody>
      </p:sp>
    </p:spTree>
  </p:cSld>
  <p:clrMap bg1="lt1" tx1="dk1" bg2="lt2" tx2="dk2" accent1="accent1" accent2="accent2" accent3="accent3" accent4="accent4" accent5="accent5" accent6="accent6" hlink="hlink" folHlink="folHlink"/>
  <p:sldLayoutIdLst>
    <p:sldLayoutId id="2147483648" r:id="rId1"/>
    <p:sldLayoutId id="2147483658" r:id="rId2"/>
    <p:sldLayoutId id="2147483664" r:id="rId3"/>
    <p:sldLayoutId id="2147483680" r:id="rId4"/>
    <p:sldLayoutId id="2147483681" r:id="rId5"/>
    <p:sldLayoutId id="2147483682" r:id="rId6"/>
    <p:sldLayoutId id="2147483683"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69"/>
        <p:cNvGrpSpPr/>
        <p:nvPr/>
      </p:nvGrpSpPr>
      <p:grpSpPr>
        <a:xfrm>
          <a:off x="0" y="0"/>
          <a:ext cx="0" cy="0"/>
          <a:chOff x="0" y="0"/>
          <a:chExt cx="0" cy="0"/>
        </a:xfrm>
      </p:grpSpPr>
      <p:sp>
        <p:nvSpPr>
          <p:cNvPr id="1570" name="Google Shape;1570;p41"/>
          <p:cNvSpPr txBox="1">
            <a:spLocks noGrp="1"/>
          </p:cNvSpPr>
          <p:nvPr>
            <p:ph type="ctrTitle" idx="2"/>
          </p:nvPr>
        </p:nvSpPr>
        <p:spPr>
          <a:xfrm>
            <a:off x="1957000" y="1010104"/>
            <a:ext cx="4873800" cy="2294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ar-DZ" sz="4400" b="0" dirty="0">
                <a:solidFill>
                  <a:srgbClr val="002060"/>
                </a:solidFill>
                <a:latin typeface="Andalus" panose="02020603050405020304" pitchFamily="18" charset="-78"/>
                <a:cs typeface="Andalus" panose="02020603050405020304" pitchFamily="18" charset="-78"/>
              </a:rPr>
              <a:t>محاضرة 02: الفرق بين الصراع والنزاع والتعاون والمنافسة</a:t>
            </a:r>
            <a:endParaRPr sz="4400" b="0" dirty="0">
              <a:solidFill>
                <a:srgbClr val="002060"/>
              </a:solidFill>
              <a:latin typeface="Andalus" panose="02020603050405020304" pitchFamily="18" charset="-78"/>
              <a:cs typeface="Andalus" panose="02020603050405020304" pitchFamily="18" charset="-78"/>
            </a:endParaRPr>
          </a:p>
        </p:txBody>
      </p:sp>
      <p:sp>
        <p:nvSpPr>
          <p:cNvPr id="1571" name="Google Shape;1571;p41"/>
          <p:cNvSpPr txBox="1">
            <a:spLocks noGrp="1"/>
          </p:cNvSpPr>
          <p:nvPr>
            <p:ph type="subTitle" idx="1"/>
          </p:nvPr>
        </p:nvSpPr>
        <p:spPr>
          <a:xfrm>
            <a:off x="2135099" y="3609875"/>
            <a:ext cx="2649171" cy="44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ar-DZ" sz="2400" dirty="0">
                <a:solidFill>
                  <a:srgbClr val="002060"/>
                </a:solidFill>
                <a:latin typeface="Andalus" panose="02020603050405020304" pitchFamily="18" charset="-78"/>
                <a:cs typeface="Andalus" panose="02020603050405020304" pitchFamily="18" charset="-78"/>
              </a:rPr>
              <a:t>د. بن عبد الله بثينة </a:t>
            </a:r>
            <a:endParaRPr sz="2400" dirty="0">
              <a:solidFill>
                <a:srgbClr val="002060"/>
              </a:solidFill>
              <a:latin typeface="Andalus" panose="02020603050405020304" pitchFamily="18" charset="-78"/>
              <a:cs typeface="Andalus" panose="02020603050405020304" pitchFamily="18" charset="-78"/>
            </a:endParaRPr>
          </a:p>
        </p:txBody>
      </p:sp>
      <p:sp>
        <p:nvSpPr>
          <p:cNvPr id="1572" name="Google Shape;1572;p41"/>
          <p:cNvSpPr/>
          <p:nvPr/>
        </p:nvSpPr>
        <p:spPr>
          <a:xfrm>
            <a:off x="599500" y="2823243"/>
            <a:ext cx="1357500" cy="1357500"/>
          </a:xfrm>
          <a:prstGeom prst="star12">
            <a:avLst>
              <a:gd name="adj" fmla="val 1346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73" name="Google Shape;1573;p41"/>
          <p:cNvGrpSpPr/>
          <p:nvPr/>
        </p:nvGrpSpPr>
        <p:grpSpPr>
          <a:xfrm>
            <a:off x="6830800" y="3914713"/>
            <a:ext cx="1428888" cy="743213"/>
            <a:chOff x="6336875" y="4159288"/>
            <a:chExt cx="1428888" cy="743213"/>
          </a:xfrm>
        </p:grpSpPr>
        <p:sp>
          <p:nvSpPr>
            <p:cNvPr id="1574" name="Google Shape;1574;p41"/>
            <p:cNvSpPr/>
            <p:nvPr/>
          </p:nvSpPr>
          <p:spPr>
            <a:xfrm>
              <a:off x="669402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41"/>
            <p:cNvSpPr/>
            <p:nvPr/>
          </p:nvSpPr>
          <p:spPr>
            <a:xfrm>
              <a:off x="70511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41"/>
            <p:cNvSpPr/>
            <p:nvPr/>
          </p:nvSpPr>
          <p:spPr>
            <a:xfrm>
              <a:off x="63368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41"/>
            <p:cNvSpPr/>
            <p:nvPr/>
          </p:nvSpPr>
          <p:spPr>
            <a:xfrm>
              <a:off x="7408463"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41"/>
            <p:cNvSpPr/>
            <p:nvPr/>
          </p:nvSpPr>
          <p:spPr>
            <a:xfrm>
              <a:off x="7051175"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41"/>
            <p:cNvSpPr/>
            <p:nvPr/>
          </p:nvSpPr>
          <p:spPr>
            <a:xfrm>
              <a:off x="7408463"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 4" descr="Une image contenant personne, homme, habits, Visage humain&#10;&#10;Le contenu généré par l’IA peut être incorrect.">
            <a:extLst>
              <a:ext uri="{FF2B5EF4-FFF2-40B4-BE49-F238E27FC236}">
                <a16:creationId xmlns:a16="http://schemas.microsoft.com/office/drawing/2014/main" id="{E6F4B663-D19D-AFCA-087B-7579E6B55811}"/>
              </a:ext>
            </a:extLst>
          </p:cNvPr>
          <p:cNvPicPr>
            <a:picLocks noChangeAspect="1"/>
          </p:cNvPicPr>
          <p:nvPr/>
        </p:nvPicPr>
        <p:blipFill>
          <a:blip r:embed="rId3"/>
          <a:stretch>
            <a:fillRect/>
          </a:stretch>
        </p:blipFill>
        <p:spPr>
          <a:xfrm>
            <a:off x="5583524" y="2810454"/>
            <a:ext cx="2850750" cy="198392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14"/>
        <p:cNvGrpSpPr/>
        <p:nvPr/>
      </p:nvGrpSpPr>
      <p:grpSpPr>
        <a:xfrm>
          <a:off x="0" y="0"/>
          <a:ext cx="0" cy="0"/>
          <a:chOff x="0" y="0"/>
          <a:chExt cx="0" cy="0"/>
        </a:xfrm>
      </p:grpSpPr>
      <p:sp>
        <p:nvSpPr>
          <p:cNvPr id="1616" name="Google Shape;1616;p44"/>
          <p:cNvSpPr txBox="1">
            <a:spLocks noGrp="1"/>
          </p:cNvSpPr>
          <p:nvPr>
            <p:ph type="subTitle" idx="1"/>
          </p:nvPr>
        </p:nvSpPr>
        <p:spPr>
          <a:xfrm>
            <a:off x="947974" y="881033"/>
            <a:ext cx="6947151" cy="3682092"/>
          </a:xfrm>
          <a:prstGeom prst="rect">
            <a:avLst/>
          </a:prstGeom>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noAutofit/>
          </a:bodyPr>
          <a:lstStyle/>
          <a:p>
            <a:pPr algn="ctr" rtl="1">
              <a:lnSpc>
                <a:spcPct val="115000"/>
              </a:lnSpc>
              <a:spcAft>
                <a:spcPts val="800"/>
              </a:spcAft>
              <a:buNone/>
            </a:pPr>
            <a:r>
              <a:rPr lang="ar-DZ" sz="2800" b="1" kern="100" dirty="0">
                <a:solidFill>
                  <a:srgbClr val="002060"/>
                </a:solidFill>
                <a:effectLst/>
                <a:latin typeface="Aptos" panose="020B0004020202020204" pitchFamily="34" charset="0"/>
                <a:ea typeface="Aptos" panose="020B0004020202020204" pitchFamily="34" charset="0"/>
                <a:cs typeface="Simplified Arabic" panose="02020603050405020304" pitchFamily="18" charset="-78"/>
              </a:rPr>
              <a:t>الصراع والنزاع :</a:t>
            </a:r>
            <a:endParaRPr lang="fr-DZ" sz="2800" kern="100" dirty="0">
              <a:solidFill>
                <a:srgbClr val="002060"/>
              </a:solidFill>
              <a:effectLst/>
              <a:latin typeface="Aptos" panose="020B0004020202020204" pitchFamily="34" charset="0"/>
              <a:ea typeface="Aptos" panose="020B0004020202020204" pitchFamily="34" charset="0"/>
              <a:cs typeface="Arial" panose="020B0604020202020204" pitchFamily="34" charset="0"/>
            </a:endParaRPr>
          </a:p>
          <a:p>
            <a:pPr algn="just" rtl="1">
              <a:lnSpc>
                <a:spcPct val="115000"/>
              </a:lnSpc>
              <a:spcAft>
                <a:spcPts val="800"/>
              </a:spcAft>
              <a:buNone/>
            </a:pPr>
            <a:r>
              <a:rPr lang="fr-FR" sz="2000" b="1" kern="100" dirty="0">
                <a:effectLst/>
                <a:latin typeface="Traditional Arabic" panose="02020603050405020304" pitchFamily="18" charset="-78"/>
                <a:ea typeface="Aptos" panose="020B0004020202020204" pitchFamily="34" charset="0"/>
                <a:cs typeface="Traditional Arabic" panose="02020603050405020304" pitchFamily="18" charset="-78"/>
              </a:rPr>
              <a:t>   </a:t>
            </a:r>
            <a:r>
              <a:rPr lang="ar-DZ" sz="2000" b="1" kern="100" dirty="0">
                <a:effectLst/>
                <a:latin typeface="Traditional Arabic" panose="02020603050405020304" pitchFamily="18" charset="-78"/>
                <a:ea typeface="Aptos" panose="020B0004020202020204" pitchFamily="34" charset="0"/>
                <a:cs typeface="Traditional Arabic" panose="02020603050405020304" pitchFamily="18" charset="-78"/>
              </a:rPr>
              <a:t>يعرف النزاع بأنّه: "جدال أو شجار يكون بصفة خاصة ذا طبيعة رسمية بين جماعة أو منظمة، وبين جماعة أو منظمة أخرى"، أما في الأدبيات المتخصصة فالنزاع يتم تعريفه بأنه: "تعارض في الحقوق القانونية قد تتم تسويته بالتوصل إلى حلول قانونية وسياسية".</a:t>
            </a:r>
            <a:endParaRPr lang="fr-DZ" sz="2000" b="1" kern="100" dirty="0">
              <a:effectLst/>
              <a:latin typeface="Traditional Arabic" panose="02020603050405020304" pitchFamily="18" charset="-78"/>
              <a:ea typeface="Aptos" panose="020B0004020202020204" pitchFamily="34" charset="0"/>
              <a:cs typeface="Traditional Arabic" panose="02020603050405020304" pitchFamily="18" charset="-78"/>
            </a:endParaRPr>
          </a:p>
          <a:p>
            <a:pPr algn="just" rtl="1">
              <a:lnSpc>
                <a:spcPct val="115000"/>
              </a:lnSpc>
              <a:spcAft>
                <a:spcPts val="800"/>
              </a:spcAft>
            </a:pPr>
            <a:r>
              <a:rPr lang="ar-DZ" sz="2000" b="1" kern="100" dirty="0">
                <a:effectLst/>
                <a:latin typeface="Traditional Arabic" panose="02020603050405020304" pitchFamily="18" charset="-78"/>
                <a:ea typeface="Aptos" panose="020B0004020202020204" pitchFamily="34" charset="0"/>
                <a:cs typeface="Traditional Arabic" panose="02020603050405020304" pitchFamily="18" charset="-78"/>
              </a:rPr>
              <a:t>إنّ النزاع يفترض وجود أطراف متصارعة تدرك وجود مشكلة واختلاف بينها على أن يبدي على الأقل أحد أطرافها استعدادا لحل المشكلة، وعند المقارنة بين مفهومي النزاع والصراع نجد أنّ الأول هو أقل حدة وأقل درجة من الصراع، كما أنه يمكن احتواءه والسيطرة عليه ومنع انتشاره بالاعتماد على مجموعة من الإجراءات القانونية المتعلقة بحل وتسوية النزاع. (كافي ،2015،ص16)</a:t>
            </a:r>
            <a:endParaRPr lang="fr-DZ" sz="2000" b="1" kern="100" dirty="0">
              <a:effectLst/>
              <a:latin typeface="Traditional Arabic" panose="02020603050405020304" pitchFamily="18" charset="-78"/>
              <a:ea typeface="Aptos" panose="020B0004020202020204" pitchFamily="34" charset="0"/>
              <a:cs typeface="Traditional Arabic" panose="02020603050405020304" pitchFamily="18" charset="-78"/>
            </a:endParaRPr>
          </a:p>
          <a:p>
            <a:pPr algn="just" rtl="1">
              <a:lnSpc>
                <a:spcPct val="115000"/>
              </a:lnSpc>
              <a:spcAft>
                <a:spcPts val="800"/>
              </a:spcAft>
              <a:buNone/>
            </a:pPr>
            <a:endParaRPr lang="fr-DZ" sz="2000" b="1" kern="100" dirty="0">
              <a:effectLst/>
              <a:latin typeface="Traditional Arabic" panose="02020603050405020304" pitchFamily="18" charset="-78"/>
              <a:ea typeface="Aptos" panose="020B0004020202020204" pitchFamily="34" charset="0"/>
              <a:cs typeface="Traditional Arabic" panose="02020603050405020304" pitchFamily="18" charset="-78"/>
            </a:endParaRPr>
          </a:p>
          <a:p>
            <a:pPr marL="0" lvl="0" indent="0" algn="l" rtl="0">
              <a:spcBef>
                <a:spcPts val="0"/>
              </a:spcBef>
              <a:spcAft>
                <a:spcPts val="1200"/>
              </a:spcAft>
              <a:buNone/>
            </a:pPr>
            <a:endParaRPr dirty="0"/>
          </a:p>
        </p:txBody>
      </p:sp>
      <p:grpSp>
        <p:nvGrpSpPr>
          <p:cNvPr id="1617" name="Google Shape;1617;p44"/>
          <p:cNvGrpSpPr/>
          <p:nvPr/>
        </p:nvGrpSpPr>
        <p:grpSpPr>
          <a:xfrm>
            <a:off x="6696400" y="-163406"/>
            <a:ext cx="1367100" cy="1803195"/>
            <a:chOff x="343650" y="-141131"/>
            <a:chExt cx="1367100" cy="1803195"/>
          </a:xfrm>
        </p:grpSpPr>
        <p:sp>
          <p:nvSpPr>
            <p:cNvPr id="1618" name="Google Shape;1618;p44"/>
            <p:cNvSpPr/>
            <p:nvPr/>
          </p:nvSpPr>
          <p:spPr>
            <a:xfrm>
              <a:off x="343650" y="294964"/>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44"/>
            <p:cNvSpPr/>
            <p:nvPr/>
          </p:nvSpPr>
          <p:spPr>
            <a:xfrm>
              <a:off x="343650" y="-141131"/>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0" name="Google Shape;1620;p44"/>
          <p:cNvGrpSpPr/>
          <p:nvPr/>
        </p:nvGrpSpPr>
        <p:grpSpPr>
          <a:xfrm>
            <a:off x="412174" y="3819913"/>
            <a:ext cx="1428888" cy="743213"/>
            <a:chOff x="6336875" y="4159288"/>
            <a:chExt cx="1428888" cy="743213"/>
          </a:xfrm>
        </p:grpSpPr>
        <p:sp>
          <p:nvSpPr>
            <p:cNvPr id="1621" name="Google Shape;1621;p44"/>
            <p:cNvSpPr/>
            <p:nvPr/>
          </p:nvSpPr>
          <p:spPr>
            <a:xfrm>
              <a:off x="669402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44"/>
            <p:cNvSpPr/>
            <p:nvPr/>
          </p:nvSpPr>
          <p:spPr>
            <a:xfrm>
              <a:off x="70511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44"/>
            <p:cNvSpPr/>
            <p:nvPr/>
          </p:nvSpPr>
          <p:spPr>
            <a:xfrm>
              <a:off x="63368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44"/>
            <p:cNvSpPr/>
            <p:nvPr/>
          </p:nvSpPr>
          <p:spPr>
            <a:xfrm>
              <a:off x="7408463"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44"/>
            <p:cNvSpPr/>
            <p:nvPr/>
          </p:nvSpPr>
          <p:spPr>
            <a:xfrm>
              <a:off x="7051175"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44"/>
            <p:cNvSpPr/>
            <p:nvPr/>
          </p:nvSpPr>
          <p:spPr>
            <a:xfrm>
              <a:off x="7408463"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7" name="Google Shape;1627;p44"/>
          <p:cNvSpPr/>
          <p:nvPr/>
        </p:nvSpPr>
        <p:spPr>
          <a:xfrm>
            <a:off x="7651824" y="1743957"/>
            <a:ext cx="1357500" cy="1357500"/>
          </a:xfrm>
          <a:prstGeom prst="star12">
            <a:avLst>
              <a:gd name="adj" fmla="val 1346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44"/>
          <p:cNvSpPr txBox="1">
            <a:spLocks noGrp="1"/>
          </p:cNvSpPr>
          <p:nvPr>
            <p:ph type="title" idx="2"/>
          </p:nvPr>
        </p:nvSpPr>
        <p:spPr>
          <a:xfrm rot="-5400000">
            <a:off x="8169450" y="1017725"/>
            <a:ext cx="1398900" cy="448200"/>
          </a:xfrm>
          <a:prstGeom prst="rect">
            <a:avLst/>
          </a:prstGeom>
        </p:spPr>
        <p:txBody>
          <a:bodyPr spcFirstLastPara="1" wrap="square" lIns="91425" tIns="91425" rIns="91425" bIns="91425" anchor="ctr" anchorCtr="0">
            <a:noAutofit/>
          </a:bodyPr>
          <a:lstStyle/>
          <a:p>
            <a:pPr marL="0" lvl="0" indent="0" algn="ctr" rtl="0">
              <a:spcBef>
                <a:spcPts val="0"/>
              </a:spcBef>
              <a:spcAft>
                <a:spcPts val="1200"/>
              </a:spcAft>
              <a:buNone/>
            </a:pPr>
            <a:r>
              <a:rPr lang="en"/>
              <a:t>2XXX</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14">
          <a:extLst>
            <a:ext uri="{FF2B5EF4-FFF2-40B4-BE49-F238E27FC236}">
              <a16:creationId xmlns:a16="http://schemas.microsoft.com/office/drawing/2014/main" id="{8D5AEDB6-AB58-6293-CA79-193BF03438A0}"/>
            </a:ext>
          </a:extLst>
        </p:cNvPr>
        <p:cNvGrpSpPr/>
        <p:nvPr/>
      </p:nvGrpSpPr>
      <p:grpSpPr>
        <a:xfrm>
          <a:off x="0" y="0"/>
          <a:ext cx="0" cy="0"/>
          <a:chOff x="0" y="0"/>
          <a:chExt cx="0" cy="0"/>
        </a:xfrm>
      </p:grpSpPr>
      <p:grpSp>
        <p:nvGrpSpPr>
          <p:cNvPr id="1617" name="Google Shape;1617;p44">
            <a:extLst>
              <a:ext uri="{FF2B5EF4-FFF2-40B4-BE49-F238E27FC236}">
                <a16:creationId xmlns:a16="http://schemas.microsoft.com/office/drawing/2014/main" id="{4FAF36CC-77E3-03C4-80B3-00183A78A93A}"/>
              </a:ext>
            </a:extLst>
          </p:cNvPr>
          <p:cNvGrpSpPr/>
          <p:nvPr/>
        </p:nvGrpSpPr>
        <p:grpSpPr>
          <a:xfrm>
            <a:off x="6696400" y="-163406"/>
            <a:ext cx="1367100" cy="1803195"/>
            <a:chOff x="343650" y="-141131"/>
            <a:chExt cx="1367100" cy="1803195"/>
          </a:xfrm>
        </p:grpSpPr>
        <p:sp>
          <p:nvSpPr>
            <p:cNvPr id="1618" name="Google Shape;1618;p44">
              <a:extLst>
                <a:ext uri="{FF2B5EF4-FFF2-40B4-BE49-F238E27FC236}">
                  <a16:creationId xmlns:a16="http://schemas.microsoft.com/office/drawing/2014/main" id="{34FF2B0C-C1A3-116B-05A9-D212DA011319}"/>
                </a:ext>
              </a:extLst>
            </p:cNvPr>
            <p:cNvSpPr/>
            <p:nvPr/>
          </p:nvSpPr>
          <p:spPr>
            <a:xfrm>
              <a:off x="343650" y="294964"/>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19" name="Google Shape;1619;p44">
              <a:extLst>
                <a:ext uri="{FF2B5EF4-FFF2-40B4-BE49-F238E27FC236}">
                  <a16:creationId xmlns:a16="http://schemas.microsoft.com/office/drawing/2014/main" id="{9D97EB03-74E5-6666-ED45-31813363BB67}"/>
                </a:ext>
              </a:extLst>
            </p:cNvPr>
            <p:cNvSpPr/>
            <p:nvPr/>
          </p:nvSpPr>
          <p:spPr>
            <a:xfrm>
              <a:off x="343650" y="-141131"/>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620" name="Google Shape;1620;p44">
            <a:extLst>
              <a:ext uri="{FF2B5EF4-FFF2-40B4-BE49-F238E27FC236}">
                <a16:creationId xmlns:a16="http://schemas.microsoft.com/office/drawing/2014/main" id="{0D4072B8-FB3D-3340-2796-737426C53F76}"/>
              </a:ext>
            </a:extLst>
          </p:cNvPr>
          <p:cNvGrpSpPr/>
          <p:nvPr/>
        </p:nvGrpSpPr>
        <p:grpSpPr>
          <a:xfrm>
            <a:off x="412174" y="3819913"/>
            <a:ext cx="1428888" cy="743213"/>
            <a:chOff x="6336875" y="4159288"/>
            <a:chExt cx="1428888" cy="743213"/>
          </a:xfrm>
        </p:grpSpPr>
        <p:sp>
          <p:nvSpPr>
            <p:cNvPr id="1621" name="Google Shape;1621;p44">
              <a:extLst>
                <a:ext uri="{FF2B5EF4-FFF2-40B4-BE49-F238E27FC236}">
                  <a16:creationId xmlns:a16="http://schemas.microsoft.com/office/drawing/2014/main" id="{811D7193-21FA-AB42-695A-0DF08FFCF2FA}"/>
                </a:ext>
              </a:extLst>
            </p:cNvPr>
            <p:cNvSpPr/>
            <p:nvPr/>
          </p:nvSpPr>
          <p:spPr>
            <a:xfrm>
              <a:off x="669402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2" name="Google Shape;1622;p44">
              <a:extLst>
                <a:ext uri="{FF2B5EF4-FFF2-40B4-BE49-F238E27FC236}">
                  <a16:creationId xmlns:a16="http://schemas.microsoft.com/office/drawing/2014/main" id="{27C931C0-04C7-370E-89F2-A4069FAC3450}"/>
                </a:ext>
              </a:extLst>
            </p:cNvPr>
            <p:cNvSpPr/>
            <p:nvPr/>
          </p:nvSpPr>
          <p:spPr>
            <a:xfrm>
              <a:off x="70511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3" name="Google Shape;1623;p44">
              <a:extLst>
                <a:ext uri="{FF2B5EF4-FFF2-40B4-BE49-F238E27FC236}">
                  <a16:creationId xmlns:a16="http://schemas.microsoft.com/office/drawing/2014/main" id="{4804E29B-1917-D5F7-9DA1-98BCCA933F7A}"/>
                </a:ext>
              </a:extLst>
            </p:cNvPr>
            <p:cNvSpPr/>
            <p:nvPr/>
          </p:nvSpPr>
          <p:spPr>
            <a:xfrm>
              <a:off x="63368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4" name="Google Shape;1624;p44">
              <a:extLst>
                <a:ext uri="{FF2B5EF4-FFF2-40B4-BE49-F238E27FC236}">
                  <a16:creationId xmlns:a16="http://schemas.microsoft.com/office/drawing/2014/main" id="{68117609-0396-3047-7A72-A2467D8B5CF8}"/>
                </a:ext>
              </a:extLst>
            </p:cNvPr>
            <p:cNvSpPr/>
            <p:nvPr/>
          </p:nvSpPr>
          <p:spPr>
            <a:xfrm>
              <a:off x="7408463"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5" name="Google Shape;1625;p44">
              <a:extLst>
                <a:ext uri="{FF2B5EF4-FFF2-40B4-BE49-F238E27FC236}">
                  <a16:creationId xmlns:a16="http://schemas.microsoft.com/office/drawing/2014/main" id="{4950CD9D-6688-6ABA-D8FE-0ABF642297E1}"/>
                </a:ext>
              </a:extLst>
            </p:cNvPr>
            <p:cNvSpPr/>
            <p:nvPr/>
          </p:nvSpPr>
          <p:spPr>
            <a:xfrm>
              <a:off x="7051175"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6" name="Google Shape;1626;p44">
              <a:extLst>
                <a:ext uri="{FF2B5EF4-FFF2-40B4-BE49-F238E27FC236}">
                  <a16:creationId xmlns:a16="http://schemas.microsoft.com/office/drawing/2014/main" id="{F88E6612-AC24-A778-BF29-3045A5F9BE08}"/>
                </a:ext>
              </a:extLst>
            </p:cNvPr>
            <p:cNvSpPr/>
            <p:nvPr/>
          </p:nvSpPr>
          <p:spPr>
            <a:xfrm>
              <a:off x="7408463"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1627" name="Google Shape;1627;p44">
            <a:extLst>
              <a:ext uri="{FF2B5EF4-FFF2-40B4-BE49-F238E27FC236}">
                <a16:creationId xmlns:a16="http://schemas.microsoft.com/office/drawing/2014/main" id="{B45A3728-FC13-7C76-6096-D0CBF9770602}"/>
              </a:ext>
            </a:extLst>
          </p:cNvPr>
          <p:cNvSpPr/>
          <p:nvPr/>
        </p:nvSpPr>
        <p:spPr>
          <a:xfrm>
            <a:off x="623225" y="1643863"/>
            <a:ext cx="1357500" cy="1357500"/>
          </a:xfrm>
          <a:prstGeom prst="star12">
            <a:avLst>
              <a:gd name="adj" fmla="val 1346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8" name="Google Shape;1628;p44">
            <a:extLst>
              <a:ext uri="{FF2B5EF4-FFF2-40B4-BE49-F238E27FC236}">
                <a16:creationId xmlns:a16="http://schemas.microsoft.com/office/drawing/2014/main" id="{56903EEA-0B26-8DD7-3693-6B70A37FB6A2}"/>
              </a:ext>
            </a:extLst>
          </p:cNvPr>
          <p:cNvSpPr txBox="1">
            <a:spLocks noGrp="1"/>
          </p:cNvSpPr>
          <p:nvPr>
            <p:ph type="title" idx="2"/>
          </p:nvPr>
        </p:nvSpPr>
        <p:spPr>
          <a:xfrm rot="-5400000">
            <a:off x="8169450" y="1017725"/>
            <a:ext cx="1398900" cy="448200"/>
          </a:xfrm>
          <a:prstGeom prst="rect">
            <a:avLst/>
          </a:prstGeom>
        </p:spPr>
        <p:txBody>
          <a:bodyPr spcFirstLastPara="1" wrap="square" lIns="91425" tIns="91425" rIns="91425" bIns="91425" anchor="ctr" anchorCtr="0">
            <a:noAutofit/>
          </a:bodyPr>
          <a:lstStyle/>
          <a:p>
            <a:pPr marL="0" lvl="0" indent="0" algn="ctr" rtl="0">
              <a:spcBef>
                <a:spcPts val="0"/>
              </a:spcBef>
              <a:spcAft>
                <a:spcPts val="1200"/>
              </a:spcAft>
              <a:buNone/>
            </a:pPr>
            <a:r>
              <a:rPr lang="en"/>
              <a:t>2XXX</a:t>
            </a:r>
            <a:endParaRPr/>
          </a:p>
        </p:txBody>
      </p:sp>
      <p:sp>
        <p:nvSpPr>
          <p:cNvPr id="3" name="Google Shape;1616;p44">
            <a:extLst>
              <a:ext uri="{FF2B5EF4-FFF2-40B4-BE49-F238E27FC236}">
                <a16:creationId xmlns:a16="http://schemas.microsoft.com/office/drawing/2014/main" id="{5D6C3DF2-9782-20DD-AF99-AEA8A146F1FE}"/>
              </a:ext>
            </a:extLst>
          </p:cNvPr>
          <p:cNvSpPr txBox="1">
            <a:spLocks noGrp="1"/>
          </p:cNvSpPr>
          <p:nvPr>
            <p:ph type="subTitle" idx="1"/>
          </p:nvPr>
        </p:nvSpPr>
        <p:spPr>
          <a:xfrm>
            <a:off x="603086" y="673004"/>
            <a:ext cx="7241721" cy="3970998"/>
          </a:xfrm>
          <a:prstGeom prst="rect">
            <a:avLst/>
          </a:prstGeom>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noAutofit/>
          </a:bodyPr>
          <a:lstStyle/>
          <a:p>
            <a:pPr algn="ctr" rtl="1">
              <a:lnSpc>
                <a:spcPct val="115000"/>
              </a:lnSpc>
              <a:spcAft>
                <a:spcPts val="800"/>
              </a:spcAft>
              <a:buNone/>
            </a:pPr>
            <a:r>
              <a:rPr lang="ar-DZ" sz="2800" b="1" kern="100" dirty="0">
                <a:solidFill>
                  <a:srgbClr val="002060"/>
                </a:solidFill>
                <a:effectLst/>
                <a:latin typeface="Aptos" panose="020B0004020202020204" pitchFamily="34" charset="0"/>
                <a:ea typeface="Aptos" panose="020B0004020202020204" pitchFamily="34" charset="0"/>
                <a:cs typeface="Simplified Arabic" panose="02020603050405020304" pitchFamily="18" charset="-78"/>
              </a:rPr>
              <a:t>الصراع </a:t>
            </a:r>
            <a:r>
              <a:rPr lang="ar-DZ" sz="2800" b="1" kern="100" dirty="0">
                <a:solidFill>
                  <a:srgbClr val="002060"/>
                </a:solidFill>
                <a:latin typeface="Aptos" panose="020B0004020202020204" pitchFamily="34" charset="0"/>
                <a:ea typeface="Aptos" panose="020B0004020202020204" pitchFamily="34" charset="0"/>
                <a:cs typeface="Simplified Arabic" panose="02020603050405020304" pitchFamily="18" charset="-78"/>
              </a:rPr>
              <a:t>والتعاون</a:t>
            </a:r>
            <a:r>
              <a:rPr lang="ar-DZ" sz="2800" b="1" kern="100" dirty="0">
                <a:solidFill>
                  <a:srgbClr val="002060"/>
                </a:solidFill>
                <a:effectLst/>
                <a:latin typeface="Aptos" panose="020B0004020202020204" pitchFamily="34" charset="0"/>
                <a:ea typeface="Aptos" panose="020B0004020202020204" pitchFamily="34" charset="0"/>
                <a:cs typeface="Simplified Arabic" panose="02020603050405020304" pitchFamily="18" charset="-78"/>
              </a:rPr>
              <a:t> :</a:t>
            </a:r>
            <a:endParaRPr lang="fr-DZ" sz="2800" kern="100" dirty="0">
              <a:solidFill>
                <a:srgbClr val="002060"/>
              </a:solidFill>
              <a:effectLst/>
              <a:latin typeface="Aptos" panose="020B0004020202020204" pitchFamily="34" charset="0"/>
              <a:ea typeface="Aptos" panose="020B0004020202020204" pitchFamily="34" charset="0"/>
              <a:cs typeface="Arial" panose="020B0604020202020204" pitchFamily="34" charset="0"/>
            </a:endParaRPr>
          </a:p>
          <a:p>
            <a:pPr algn="just" rtl="1">
              <a:lnSpc>
                <a:spcPct val="115000"/>
              </a:lnSpc>
              <a:spcAft>
                <a:spcPts val="1000"/>
              </a:spcAft>
              <a:buNone/>
            </a:pPr>
            <a:r>
              <a:rPr lang="ar-DZ" sz="2000" b="1" kern="100" dirty="0">
                <a:effectLst/>
                <a:latin typeface="Traditional Arabic" panose="02020603050405020304" pitchFamily="18" charset="-78"/>
                <a:ea typeface="Aptos" panose="020B0004020202020204" pitchFamily="34" charset="0"/>
                <a:cs typeface="Traditional Arabic" panose="02020603050405020304" pitchFamily="18" charset="-78"/>
              </a:rPr>
              <a:t>        </a:t>
            </a:r>
            <a:r>
              <a:rPr lang="fr-FR" sz="2000" b="1" kern="100" dirty="0">
                <a:effectLst/>
                <a:latin typeface="Traditional Arabic" panose="02020603050405020304" pitchFamily="18" charset="-78"/>
                <a:ea typeface="Aptos" panose="020B0004020202020204" pitchFamily="34" charset="0"/>
                <a:cs typeface="Traditional Arabic" panose="02020603050405020304" pitchFamily="18" charset="-78"/>
              </a:rPr>
              <a:t>   </a:t>
            </a:r>
            <a:r>
              <a:rPr lang="ar-DZ" sz="2000" b="1" kern="100" dirty="0">
                <a:effectLst/>
                <a:latin typeface="Traditional Arabic" panose="02020603050405020304" pitchFamily="18" charset="-78"/>
                <a:ea typeface="Aptos" panose="020B0004020202020204" pitchFamily="34" charset="0"/>
                <a:cs typeface="Traditional Arabic" panose="02020603050405020304" pitchFamily="18" charset="-78"/>
              </a:rPr>
              <a:t>ان التعاون هو عبارة عن أسلوب يستخدم في حل الصراع الذي يحدث بين العاملين بالمؤسسة ويتميز هذا الأسلوب باللجوء إلى القوة والعلاقات الإنسانية، وذلك بدراسة أسباب الصراع وطرح حلول فعالة ومقبولة لدى أطراف الصراع ومناقشتها، ورغم أنّ هذا الأسلوب يتطلب وقتا كافيا إلاّ أنّه من أفضل الأساليب التي يمكن اللجوء إليها لأنه يعطي أهمية للأهداف الشخصية وأهداف المنظمة في آن واحد . </a:t>
            </a:r>
            <a:r>
              <a:rPr lang="ar-DZ" sz="1400" b="1" kern="100" dirty="0">
                <a:effectLst/>
                <a:latin typeface="Traditional Arabic" panose="02020603050405020304" pitchFamily="18" charset="-78"/>
                <a:ea typeface="Aptos" panose="020B0004020202020204" pitchFamily="34" charset="0"/>
                <a:cs typeface="Traditional Arabic" panose="02020603050405020304" pitchFamily="18" charset="-78"/>
              </a:rPr>
              <a:t>(الحريري ،2008،ص295)</a:t>
            </a:r>
            <a:r>
              <a:rPr lang="ar-DZ" sz="2000" b="1" kern="100" dirty="0">
                <a:latin typeface="Traditional Arabic" panose="02020603050405020304" pitchFamily="18" charset="-78"/>
                <a:ea typeface="Aptos" panose="020B0004020202020204" pitchFamily="34" charset="0"/>
                <a:cs typeface="Traditional Arabic" panose="02020603050405020304" pitchFamily="18" charset="-78"/>
              </a:rPr>
              <a:t>  </a:t>
            </a:r>
          </a:p>
          <a:p>
            <a:pPr algn="just" rtl="1">
              <a:lnSpc>
                <a:spcPct val="115000"/>
              </a:lnSpc>
              <a:spcAft>
                <a:spcPts val="1000"/>
              </a:spcAft>
              <a:buNone/>
            </a:pPr>
            <a:r>
              <a:rPr lang="ar-DZ" sz="2000" b="1" kern="100" dirty="0">
                <a:effectLst/>
                <a:latin typeface="Traditional Arabic" panose="02020603050405020304" pitchFamily="18" charset="-78"/>
                <a:ea typeface="Aptos" panose="020B0004020202020204" pitchFamily="34" charset="0"/>
                <a:cs typeface="Traditional Arabic" panose="02020603050405020304" pitchFamily="18" charset="-78"/>
              </a:rPr>
              <a:t>                 وتسعى الأطراف المتفاعلة في عملية إدارة الصراع وفق هذا الأسلوب الى محاولة العمل مع الآخرين لإيجاد بعض الحلول التي ترضي اهتمامات الجميع، ولتحقيق مطالبهم معا حيث تتم مناقشة القضايا بشكل مفتوح وصريح ، ويكون هناك تبادل للمعلومات بشكل يوفر العديد من البدائل حيث يصل في الأخير الى قرار يرضي الجميع. </a:t>
            </a:r>
            <a:r>
              <a:rPr lang="fr-DZ" sz="2000" b="1" kern="100" dirty="0">
                <a:effectLst/>
                <a:latin typeface="Traditional Arabic" panose="02020603050405020304" pitchFamily="18" charset="-78"/>
                <a:ea typeface="Aptos" panose="020B0004020202020204" pitchFamily="34" charset="0"/>
                <a:cs typeface="Traditional Arabic" panose="02020603050405020304" pitchFamily="18" charset="-78"/>
              </a:rPr>
              <a:t>(</a:t>
            </a:r>
            <a:r>
              <a:rPr lang="fr-DZ" sz="1400" b="1" kern="100" dirty="0">
                <a:effectLst/>
                <a:latin typeface="Traditional Arabic" panose="02020603050405020304" pitchFamily="18" charset="-78"/>
                <a:ea typeface="Aptos" panose="020B0004020202020204" pitchFamily="34" charset="0"/>
                <a:cs typeface="Traditional Arabic" panose="02020603050405020304" pitchFamily="18" charset="-78"/>
              </a:rPr>
              <a:t> </a:t>
            </a:r>
            <a:r>
              <a:rPr lang="fr-DZ" sz="1400" b="1" kern="100" dirty="0" err="1">
                <a:effectLst/>
                <a:latin typeface="Traditional Arabic" panose="02020603050405020304" pitchFamily="18" charset="-78"/>
                <a:ea typeface="Aptos" panose="020B0004020202020204" pitchFamily="34" charset="0"/>
                <a:cs typeface="Traditional Arabic" panose="02020603050405020304" pitchFamily="18" charset="-78"/>
              </a:rPr>
              <a:t>Huan</a:t>
            </a:r>
            <a:r>
              <a:rPr lang="fr-DZ" sz="1400" b="1" kern="100" dirty="0">
                <a:effectLst/>
                <a:latin typeface="Traditional Arabic" panose="02020603050405020304" pitchFamily="18" charset="-78"/>
                <a:ea typeface="Aptos" panose="020B0004020202020204" pitchFamily="34" charset="0"/>
                <a:cs typeface="Traditional Arabic" panose="02020603050405020304" pitchFamily="18" charset="-78"/>
              </a:rPr>
              <a:t> &amp; Yazdanifard,2012,p146)</a:t>
            </a:r>
          </a:p>
          <a:p>
            <a:pPr algn="just" rtl="1">
              <a:lnSpc>
                <a:spcPct val="115000"/>
              </a:lnSpc>
              <a:spcAft>
                <a:spcPts val="800"/>
              </a:spcAft>
              <a:buNone/>
            </a:pPr>
            <a:endParaRPr lang="fr-DZ" sz="2000" b="1" kern="100" dirty="0">
              <a:effectLst/>
              <a:latin typeface="Traditional Arabic" panose="02020603050405020304" pitchFamily="18" charset="-78"/>
              <a:ea typeface="Aptos" panose="020B0004020202020204" pitchFamily="34" charset="0"/>
              <a:cs typeface="Traditional Arabic" panose="02020603050405020304" pitchFamily="18" charset="-78"/>
            </a:endParaRPr>
          </a:p>
          <a:p>
            <a:pPr marL="0" lvl="0" indent="0" algn="l" rtl="0">
              <a:spcBef>
                <a:spcPts val="0"/>
              </a:spcBef>
              <a:spcAft>
                <a:spcPts val="1200"/>
              </a:spcAft>
              <a:buNone/>
            </a:pPr>
            <a:endParaRPr dirty="0"/>
          </a:p>
        </p:txBody>
      </p:sp>
    </p:spTree>
    <p:extLst>
      <p:ext uri="{BB962C8B-B14F-4D97-AF65-F5344CB8AC3E}">
        <p14:creationId xmlns:p14="http://schemas.microsoft.com/office/powerpoint/2010/main" val="195444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4">
          <a:extLst>
            <a:ext uri="{FF2B5EF4-FFF2-40B4-BE49-F238E27FC236}">
              <a16:creationId xmlns:a16="http://schemas.microsoft.com/office/drawing/2014/main" id="{A37BC876-4DBB-1372-33CC-49154CE1CCFF}"/>
            </a:ext>
          </a:extLst>
        </p:cNvPr>
        <p:cNvGrpSpPr/>
        <p:nvPr/>
      </p:nvGrpSpPr>
      <p:grpSpPr>
        <a:xfrm>
          <a:off x="0" y="0"/>
          <a:ext cx="0" cy="0"/>
          <a:chOff x="0" y="0"/>
          <a:chExt cx="0" cy="0"/>
        </a:xfrm>
      </p:grpSpPr>
      <p:grpSp>
        <p:nvGrpSpPr>
          <p:cNvPr id="1617" name="Google Shape;1617;p44">
            <a:extLst>
              <a:ext uri="{FF2B5EF4-FFF2-40B4-BE49-F238E27FC236}">
                <a16:creationId xmlns:a16="http://schemas.microsoft.com/office/drawing/2014/main" id="{94F5886B-B85E-4DB9-577D-60E4BF57DF76}"/>
              </a:ext>
            </a:extLst>
          </p:cNvPr>
          <p:cNvGrpSpPr/>
          <p:nvPr/>
        </p:nvGrpSpPr>
        <p:grpSpPr>
          <a:xfrm>
            <a:off x="6696400" y="-163406"/>
            <a:ext cx="1367100" cy="1803195"/>
            <a:chOff x="343650" y="-141131"/>
            <a:chExt cx="1367100" cy="1803195"/>
          </a:xfrm>
        </p:grpSpPr>
        <p:sp>
          <p:nvSpPr>
            <p:cNvPr id="1618" name="Google Shape;1618;p44">
              <a:extLst>
                <a:ext uri="{FF2B5EF4-FFF2-40B4-BE49-F238E27FC236}">
                  <a16:creationId xmlns:a16="http://schemas.microsoft.com/office/drawing/2014/main" id="{EECE6391-CD70-8225-C62B-6B63AB79BAB0}"/>
                </a:ext>
              </a:extLst>
            </p:cNvPr>
            <p:cNvSpPr/>
            <p:nvPr/>
          </p:nvSpPr>
          <p:spPr>
            <a:xfrm>
              <a:off x="343650" y="294964"/>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19" name="Google Shape;1619;p44">
              <a:extLst>
                <a:ext uri="{FF2B5EF4-FFF2-40B4-BE49-F238E27FC236}">
                  <a16:creationId xmlns:a16="http://schemas.microsoft.com/office/drawing/2014/main" id="{15FB0D50-3CC2-3E34-E485-DF979BDA3A3F}"/>
                </a:ext>
              </a:extLst>
            </p:cNvPr>
            <p:cNvSpPr/>
            <p:nvPr/>
          </p:nvSpPr>
          <p:spPr>
            <a:xfrm>
              <a:off x="343650" y="-141131"/>
              <a:ext cx="1367100" cy="1367100"/>
            </a:xfrm>
            <a:prstGeom prst="pie">
              <a:avLst>
                <a:gd name="adj1" fmla="val 0"/>
                <a:gd name="adj2" fmla="val 1079115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620" name="Google Shape;1620;p44">
            <a:extLst>
              <a:ext uri="{FF2B5EF4-FFF2-40B4-BE49-F238E27FC236}">
                <a16:creationId xmlns:a16="http://schemas.microsoft.com/office/drawing/2014/main" id="{37F0FE03-C1A2-4E7E-C9FC-511D29BFA9B4}"/>
              </a:ext>
            </a:extLst>
          </p:cNvPr>
          <p:cNvGrpSpPr/>
          <p:nvPr/>
        </p:nvGrpSpPr>
        <p:grpSpPr>
          <a:xfrm>
            <a:off x="412174" y="3819913"/>
            <a:ext cx="1428888" cy="743213"/>
            <a:chOff x="6336875" y="4159288"/>
            <a:chExt cx="1428888" cy="743213"/>
          </a:xfrm>
        </p:grpSpPr>
        <p:sp>
          <p:nvSpPr>
            <p:cNvPr id="1621" name="Google Shape;1621;p44">
              <a:extLst>
                <a:ext uri="{FF2B5EF4-FFF2-40B4-BE49-F238E27FC236}">
                  <a16:creationId xmlns:a16="http://schemas.microsoft.com/office/drawing/2014/main" id="{DA5DB7B0-04D2-74F6-682A-6BE0EFBF0DB9}"/>
                </a:ext>
              </a:extLst>
            </p:cNvPr>
            <p:cNvSpPr/>
            <p:nvPr/>
          </p:nvSpPr>
          <p:spPr>
            <a:xfrm>
              <a:off x="669402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2" name="Google Shape;1622;p44">
              <a:extLst>
                <a:ext uri="{FF2B5EF4-FFF2-40B4-BE49-F238E27FC236}">
                  <a16:creationId xmlns:a16="http://schemas.microsoft.com/office/drawing/2014/main" id="{69AD94BA-5C3C-B081-615E-BC1D1DE5129C}"/>
                </a:ext>
              </a:extLst>
            </p:cNvPr>
            <p:cNvSpPr/>
            <p:nvPr/>
          </p:nvSpPr>
          <p:spPr>
            <a:xfrm>
              <a:off x="70511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3" name="Google Shape;1623;p44">
              <a:extLst>
                <a:ext uri="{FF2B5EF4-FFF2-40B4-BE49-F238E27FC236}">
                  <a16:creationId xmlns:a16="http://schemas.microsoft.com/office/drawing/2014/main" id="{F40EDCB2-8C22-EA12-2B15-92E5AAF0865B}"/>
                </a:ext>
              </a:extLst>
            </p:cNvPr>
            <p:cNvSpPr/>
            <p:nvPr/>
          </p:nvSpPr>
          <p:spPr>
            <a:xfrm>
              <a:off x="6336875"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4" name="Google Shape;1624;p44">
              <a:extLst>
                <a:ext uri="{FF2B5EF4-FFF2-40B4-BE49-F238E27FC236}">
                  <a16:creationId xmlns:a16="http://schemas.microsoft.com/office/drawing/2014/main" id="{EBA89482-6BF7-EC33-FC72-A4E700EA5552}"/>
                </a:ext>
              </a:extLst>
            </p:cNvPr>
            <p:cNvSpPr/>
            <p:nvPr/>
          </p:nvSpPr>
          <p:spPr>
            <a:xfrm>
              <a:off x="7408463" y="4545200"/>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5" name="Google Shape;1625;p44">
              <a:extLst>
                <a:ext uri="{FF2B5EF4-FFF2-40B4-BE49-F238E27FC236}">
                  <a16:creationId xmlns:a16="http://schemas.microsoft.com/office/drawing/2014/main" id="{32D280E1-720C-9C5C-F65A-BED357EC9D0C}"/>
                </a:ext>
              </a:extLst>
            </p:cNvPr>
            <p:cNvSpPr/>
            <p:nvPr/>
          </p:nvSpPr>
          <p:spPr>
            <a:xfrm>
              <a:off x="7051175"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6" name="Google Shape;1626;p44">
              <a:extLst>
                <a:ext uri="{FF2B5EF4-FFF2-40B4-BE49-F238E27FC236}">
                  <a16:creationId xmlns:a16="http://schemas.microsoft.com/office/drawing/2014/main" id="{55928FB7-3FB7-B4D7-7745-C208F48023C3}"/>
                </a:ext>
              </a:extLst>
            </p:cNvPr>
            <p:cNvSpPr/>
            <p:nvPr/>
          </p:nvSpPr>
          <p:spPr>
            <a:xfrm>
              <a:off x="7408463" y="4159288"/>
              <a:ext cx="357300" cy="357300"/>
            </a:xfrm>
            <a:prstGeom prst="mathPlus">
              <a:avLst>
                <a:gd name="adj1" fmla="val 0"/>
              </a:avLst>
            </a:prstGeom>
            <a:solidFill>
              <a:schemeClr val="lt2"/>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1627" name="Google Shape;1627;p44">
            <a:extLst>
              <a:ext uri="{FF2B5EF4-FFF2-40B4-BE49-F238E27FC236}">
                <a16:creationId xmlns:a16="http://schemas.microsoft.com/office/drawing/2014/main" id="{BD1748D5-2DF4-0F99-1568-AEE9E85C23EA}"/>
              </a:ext>
            </a:extLst>
          </p:cNvPr>
          <p:cNvSpPr/>
          <p:nvPr/>
        </p:nvSpPr>
        <p:spPr>
          <a:xfrm>
            <a:off x="623225" y="1643863"/>
            <a:ext cx="1357500" cy="1357500"/>
          </a:xfrm>
          <a:prstGeom prst="star12">
            <a:avLst>
              <a:gd name="adj" fmla="val 13462"/>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8" name="Google Shape;1628;p44">
            <a:extLst>
              <a:ext uri="{FF2B5EF4-FFF2-40B4-BE49-F238E27FC236}">
                <a16:creationId xmlns:a16="http://schemas.microsoft.com/office/drawing/2014/main" id="{445C8300-C976-71FB-095F-DD0976FB3806}"/>
              </a:ext>
            </a:extLst>
          </p:cNvPr>
          <p:cNvSpPr txBox="1">
            <a:spLocks noGrp="1"/>
          </p:cNvSpPr>
          <p:nvPr>
            <p:ph type="title" idx="2"/>
          </p:nvPr>
        </p:nvSpPr>
        <p:spPr>
          <a:xfrm rot="-5400000">
            <a:off x="8169450" y="1017725"/>
            <a:ext cx="1398900" cy="448200"/>
          </a:xfrm>
          <a:prstGeom prst="rect">
            <a:avLst/>
          </a:prstGeom>
        </p:spPr>
        <p:txBody>
          <a:bodyPr spcFirstLastPara="1" wrap="square" lIns="91425" tIns="91425" rIns="91425" bIns="91425" anchor="ctr" anchorCtr="0">
            <a:noAutofit/>
          </a:bodyPr>
          <a:lstStyle/>
          <a:p>
            <a:pPr marL="0" lvl="0" indent="0" algn="ctr" rtl="0">
              <a:spcBef>
                <a:spcPts val="0"/>
              </a:spcBef>
              <a:spcAft>
                <a:spcPts val="1200"/>
              </a:spcAft>
              <a:buNone/>
            </a:pPr>
            <a:r>
              <a:rPr lang="en"/>
              <a:t>2XXX</a:t>
            </a:r>
            <a:endParaRPr/>
          </a:p>
        </p:txBody>
      </p:sp>
      <p:sp>
        <p:nvSpPr>
          <p:cNvPr id="2" name="Google Shape;1616;p44">
            <a:extLst>
              <a:ext uri="{FF2B5EF4-FFF2-40B4-BE49-F238E27FC236}">
                <a16:creationId xmlns:a16="http://schemas.microsoft.com/office/drawing/2014/main" id="{8576C3EF-7EE0-E879-DC57-94094E871F7C}"/>
              </a:ext>
            </a:extLst>
          </p:cNvPr>
          <p:cNvSpPr txBox="1">
            <a:spLocks noGrp="1"/>
          </p:cNvSpPr>
          <p:nvPr>
            <p:ph type="subTitle" idx="1"/>
          </p:nvPr>
        </p:nvSpPr>
        <p:spPr>
          <a:xfrm>
            <a:off x="521443" y="689332"/>
            <a:ext cx="7241721" cy="3101969"/>
          </a:xfrm>
          <a:prstGeom prst="rect">
            <a:avLst/>
          </a:prstGeom>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t" anchorCtr="0">
            <a:noAutofit/>
          </a:bodyPr>
          <a:lstStyle/>
          <a:p>
            <a:pPr algn="ctr" rtl="1">
              <a:lnSpc>
                <a:spcPct val="115000"/>
              </a:lnSpc>
              <a:spcAft>
                <a:spcPts val="800"/>
              </a:spcAft>
              <a:buNone/>
            </a:pPr>
            <a:r>
              <a:rPr lang="ar-DZ" sz="2800" b="1" kern="100" dirty="0">
                <a:solidFill>
                  <a:srgbClr val="002060"/>
                </a:solidFill>
                <a:effectLst/>
                <a:latin typeface="Aptos" panose="020B0004020202020204" pitchFamily="34" charset="0"/>
                <a:ea typeface="Aptos" panose="020B0004020202020204" pitchFamily="34" charset="0"/>
                <a:cs typeface="Simplified Arabic" panose="02020603050405020304" pitchFamily="18" charset="-78"/>
              </a:rPr>
              <a:t>الصراع </a:t>
            </a:r>
            <a:r>
              <a:rPr lang="ar-DZ" sz="2800" b="1" kern="100" dirty="0">
                <a:solidFill>
                  <a:srgbClr val="002060"/>
                </a:solidFill>
                <a:latin typeface="Aptos" panose="020B0004020202020204" pitchFamily="34" charset="0"/>
                <a:ea typeface="Aptos" panose="020B0004020202020204" pitchFamily="34" charset="0"/>
                <a:cs typeface="Simplified Arabic" panose="02020603050405020304" pitchFamily="18" charset="-78"/>
              </a:rPr>
              <a:t>والمنافسة</a:t>
            </a:r>
            <a:r>
              <a:rPr lang="ar-DZ" sz="2800" b="1" kern="100" dirty="0">
                <a:solidFill>
                  <a:srgbClr val="002060"/>
                </a:solidFill>
                <a:effectLst/>
                <a:latin typeface="Aptos" panose="020B0004020202020204" pitchFamily="34" charset="0"/>
                <a:ea typeface="Aptos" panose="020B0004020202020204" pitchFamily="34" charset="0"/>
                <a:cs typeface="Simplified Arabic" panose="02020603050405020304" pitchFamily="18" charset="-78"/>
              </a:rPr>
              <a:t> :</a:t>
            </a:r>
            <a:endParaRPr lang="fr-DZ" sz="2800" kern="100" dirty="0">
              <a:solidFill>
                <a:srgbClr val="002060"/>
              </a:solidFill>
              <a:effectLst/>
              <a:latin typeface="Aptos" panose="020B0004020202020204" pitchFamily="34" charset="0"/>
              <a:ea typeface="Aptos" panose="020B0004020202020204" pitchFamily="34" charset="0"/>
              <a:cs typeface="Arial" panose="020B0604020202020204" pitchFamily="34" charset="0"/>
            </a:endParaRPr>
          </a:p>
          <a:p>
            <a:pPr algn="just" rtl="1">
              <a:lnSpc>
                <a:spcPct val="115000"/>
              </a:lnSpc>
              <a:spcAft>
                <a:spcPts val="800"/>
              </a:spcAft>
              <a:buNone/>
            </a:pPr>
            <a:r>
              <a:rPr lang="ar-DZ" sz="2000" b="1" kern="100" dirty="0">
                <a:effectLst/>
                <a:latin typeface="Traditional Arabic" panose="02020603050405020304" pitchFamily="18" charset="-78"/>
                <a:ea typeface="Aptos" panose="020B0004020202020204" pitchFamily="34" charset="0"/>
                <a:cs typeface="Traditional Arabic" panose="02020603050405020304" pitchFamily="18" charset="-78"/>
              </a:rPr>
              <a:t>المنافسة هي مثابرة في السعي الموجه للحصول على تفضيلات أكثر أو مميزات أفضل من جانب أحد أطراف التفاعل على حساب الطرف الآخر بحيث يكون هناك فائز أو خاسر، ولكن غالبا ما يتم هذا في إطار القوانين والقواعد التي تحكم وتنظم عملية المنافسة.</a:t>
            </a:r>
            <a:endParaRPr lang="fr-DZ" sz="2000" b="1" kern="100" dirty="0">
              <a:effectLst/>
              <a:latin typeface="Traditional Arabic" panose="02020603050405020304" pitchFamily="18" charset="-78"/>
              <a:ea typeface="Aptos" panose="020B0004020202020204" pitchFamily="34" charset="0"/>
              <a:cs typeface="Traditional Arabic" panose="02020603050405020304" pitchFamily="18" charset="-78"/>
            </a:endParaRPr>
          </a:p>
          <a:p>
            <a:pPr algn="just" rtl="1">
              <a:lnSpc>
                <a:spcPct val="115000"/>
              </a:lnSpc>
              <a:spcAft>
                <a:spcPts val="800"/>
              </a:spcAft>
              <a:buNone/>
            </a:pPr>
            <a:r>
              <a:rPr lang="ar-DZ" sz="2000" b="1" kern="100" dirty="0">
                <a:effectLst/>
                <a:latin typeface="Traditional Arabic" panose="02020603050405020304" pitchFamily="18" charset="-78"/>
                <a:ea typeface="Aptos" panose="020B0004020202020204" pitchFamily="34" charset="0"/>
                <a:cs typeface="Traditional Arabic" panose="02020603050405020304" pitchFamily="18" charset="-78"/>
              </a:rPr>
              <a:t>ويختلف الصراع عن المنافسة في أنه يوجه نحو طرف أو أطراف أخرى (أفراد أو جماعات) وهو يتضمن سلوكا ومحاولات لإعاقة أهداف الطرف الآخر، بينما المنافسة تسعى لتحقيق هدف دون التدخل في شؤون الطرف الآخر أو إعاقة أهدافه أو نشاطاته. (قهواجي،2014،ص46)</a:t>
            </a:r>
            <a:endParaRPr lang="fr-DZ" sz="2000" b="1" kern="100" dirty="0">
              <a:effectLst/>
              <a:latin typeface="Traditional Arabic" panose="02020603050405020304" pitchFamily="18" charset="-78"/>
              <a:ea typeface="Aptos" panose="020B0004020202020204" pitchFamily="34" charset="0"/>
              <a:cs typeface="Traditional Arabic" panose="02020603050405020304" pitchFamily="18" charset="-78"/>
            </a:endParaRPr>
          </a:p>
          <a:p>
            <a:pPr algn="just" rtl="1">
              <a:lnSpc>
                <a:spcPct val="115000"/>
              </a:lnSpc>
              <a:spcAft>
                <a:spcPts val="800"/>
              </a:spcAft>
              <a:buNone/>
            </a:pPr>
            <a:r>
              <a:rPr lang="ar-DZ" sz="2000" b="1" kern="100" dirty="0">
                <a:effectLst/>
                <a:latin typeface="Traditional Arabic" panose="02020603050405020304" pitchFamily="18" charset="-78"/>
                <a:ea typeface="Aptos" panose="020B0004020202020204" pitchFamily="34" charset="0"/>
                <a:cs typeface="Traditional Arabic" panose="02020603050405020304" pitchFamily="18" charset="-78"/>
              </a:rPr>
              <a:t> </a:t>
            </a:r>
            <a:endParaRPr lang="fr-DZ" sz="2000" kern="100" dirty="0">
              <a:effectLst/>
              <a:latin typeface="Traditional Arabic" panose="02020603050405020304" pitchFamily="18" charset="-78"/>
              <a:ea typeface="Aptos" panose="020B0004020202020204" pitchFamily="34" charset="0"/>
              <a:cs typeface="Traditional Arabic" panose="02020603050405020304" pitchFamily="18" charset="-78"/>
            </a:endParaRPr>
          </a:p>
          <a:p>
            <a:pPr algn="just" rtl="1">
              <a:lnSpc>
                <a:spcPct val="115000"/>
              </a:lnSpc>
              <a:spcAft>
                <a:spcPts val="800"/>
              </a:spcAft>
            </a:pPr>
            <a:r>
              <a:rPr lang="ar-DZ" sz="1800" b="1" kern="100" dirty="0">
                <a:effectLst/>
                <a:latin typeface="Aptos" panose="020B0004020202020204" pitchFamily="34" charset="0"/>
                <a:ea typeface="Aptos" panose="020B0004020202020204" pitchFamily="34" charset="0"/>
                <a:cs typeface="Simplified Arabic" panose="02020603050405020304" pitchFamily="18" charset="-78"/>
              </a:rPr>
              <a:t> </a:t>
            </a:r>
            <a:endParaRPr lang="fr-DZ" sz="1600" kern="100" dirty="0">
              <a:effectLst/>
              <a:latin typeface="Aptos" panose="020B0004020202020204" pitchFamily="34" charset="0"/>
              <a:ea typeface="Aptos" panose="020B0004020202020204" pitchFamily="34" charset="0"/>
              <a:cs typeface="Arial" panose="020B0604020202020204" pitchFamily="34" charset="0"/>
            </a:endParaRPr>
          </a:p>
          <a:p>
            <a:pPr algn="just" rtl="1">
              <a:lnSpc>
                <a:spcPct val="115000"/>
              </a:lnSpc>
              <a:spcAft>
                <a:spcPts val="800"/>
              </a:spcAft>
              <a:buNone/>
            </a:pPr>
            <a:endParaRPr lang="fr-DZ" sz="2000" b="1" kern="100" dirty="0">
              <a:effectLst/>
              <a:latin typeface="Traditional Arabic" panose="02020603050405020304" pitchFamily="18" charset="-78"/>
              <a:ea typeface="Aptos" panose="020B0004020202020204" pitchFamily="34" charset="0"/>
              <a:cs typeface="Traditional Arabic" panose="02020603050405020304" pitchFamily="18" charset="-78"/>
            </a:endParaRPr>
          </a:p>
          <a:p>
            <a:pPr marL="0" lvl="0" indent="0" algn="l" rtl="0">
              <a:spcBef>
                <a:spcPts val="0"/>
              </a:spcBef>
              <a:spcAft>
                <a:spcPts val="1200"/>
              </a:spcAft>
              <a:buNone/>
            </a:pPr>
            <a:endParaRPr dirty="0"/>
          </a:p>
        </p:txBody>
      </p:sp>
    </p:spTree>
    <p:extLst>
      <p:ext uri="{BB962C8B-B14F-4D97-AF65-F5344CB8AC3E}">
        <p14:creationId xmlns:p14="http://schemas.microsoft.com/office/powerpoint/2010/main" val="521179138"/>
      </p:ext>
    </p:extLst>
  </p:cSld>
  <p:clrMapOvr>
    <a:masterClrMapping/>
  </p:clrMapOvr>
</p:sld>
</file>

<file path=ppt/theme/theme1.xml><?xml version="1.0" encoding="utf-8"?>
<a:theme xmlns:a="http://schemas.openxmlformats.org/drawingml/2006/main" name="Community Organization &amp; Advocacy Major for College by Slidesgo">
  <a:themeElements>
    <a:clrScheme name="Simple Light">
      <a:dk1>
        <a:srgbClr val="1E1E1E"/>
      </a:dk1>
      <a:lt1>
        <a:srgbClr val="DBDBD9"/>
      </a:lt1>
      <a:dk2>
        <a:srgbClr val="FF5000"/>
      </a:dk2>
      <a:lt2>
        <a:srgbClr val="FFFFFF"/>
      </a:lt2>
      <a:accent1>
        <a:srgbClr val="FFFFFF"/>
      </a:accent1>
      <a:accent2>
        <a:srgbClr val="FFFFFF"/>
      </a:accent2>
      <a:accent3>
        <a:srgbClr val="FFFFFF"/>
      </a:accent3>
      <a:accent4>
        <a:srgbClr val="FFFFFF"/>
      </a:accent4>
      <a:accent5>
        <a:srgbClr val="FFFFFF"/>
      </a:accent5>
      <a:accent6>
        <a:srgbClr val="FFFFFF"/>
      </a:accent6>
      <a:hlink>
        <a:srgbClr val="1E1E1E"/>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371</Words>
  <Application>Microsoft Office PowerPoint</Application>
  <PresentationFormat>Affichage à l'écran (16:9)</PresentationFormat>
  <Paragraphs>16</Paragraphs>
  <Slides>4</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vt:i4>
      </vt:variant>
    </vt:vector>
  </HeadingPairs>
  <TitlesOfParts>
    <vt:vector size="12" baseType="lpstr">
      <vt:lpstr>Andalus</vt:lpstr>
      <vt:lpstr>Aptos</vt:lpstr>
      <vt:lpstr>Manrope</vt:lpstr>
      <vt:lpstr>Traditional Arabic</vt:lpstr>
      <vt:lpstr>Kanit</vt:lpstr>
      <vt:lpstr>Arial</vt:lpstr>
      <vt:lpstr>Kanit Black</vt:lpstr>
      <vt:lpstr>Community Organization &amp; Advocacy Major for College by Slidesgo</vt:lpstr>
      <vt:lpstr>محاضرة 02: الفرق بين الصراع والنزاع والتعاون والمنافسة</vt:lpstr>
      <vt:lpstr>2XXX</vt:lpstr>
      <vt:lpstr>2XXX</vt:lpstr>
      <vt:lpstr>2XXX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DELL</cp:lastModifiedBy>
  <cp:revision>2</cp:revision>
  <dcterms:modified xsi:type="dcterms:W3CDTF">2025-05-23T12:26:46Z</dcterms:modified>
</cp:coreProperties>
</file>