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3663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035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smtClean="0"/>
              <a:t>Nitrogen Nutrition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5286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76064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397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595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71610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02171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63085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</Words>
  <Application>Microsoft Office PowerPoint</Application>
  <PresentationFormat>Grand écran</PresentationFormat>
  <Paragraphs>1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Thème Office</vt:lpstr>
      <vt:lpstr>Nitrogen Nutrition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Nitrogen Nutrition</dc:title>
  <dc:subject/>
  <dc:creator>dell</dc:creator>
  <cp:keywords/>
  <dc:description>generated using python-pptx</dc:description>
  <cp:lastModifiedBy>dell</cp:lastModifiedBy>
  <cp:revision>1</cp:revision>
  <dcterms:created xsi:type="dcterms:W3CDTF">2013-01-27T09:14:16Z</dcterms:created>
  <dcterms:modified xsi:type="dcterms:W3CDTF">2025-10-15T15:54:21Z</dcterms:modified>
  <cp:category/>
</cp:coreProperties>
</file>