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12192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MiSans" charset="-122"/>
      <p:regular r:id="rId25"/>
    </p:embeddedFont>
    <p:embeddedFont>
      <p:font typeface="Palatino Linotype" pitchFamily="18" charset="0"/>
      <p:regular r:id="rId26"/>
      <p:bold r:id="rId27"/>
      <p:italic r:id="rId28"/>
      <p:boldItalic r:id="rId29"/>
    </p:embeddedFont>
    <p:embeddedFont>
      <p:font typeface="Noto Sans SC" charset="-128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-437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5:33-d2nf9398bjvh7rlj0bb0.jpg"/>
          <p:cNvPicPr>
            <a:picLocks noChangeAspect="1"/>
          </p:cNvPicPr>
          <p:nvPr/>
        </p:nvPicPr>
        <p:blipFill>
          <a:blip r:embed="rId3"/>
          <a:srcRect l="2846" t="2254" r="3013" b="8961"/>
          <a:stretch/>
        </p:blipFill>
        <p:spPr>
          <a:xfrm rot="21600000">
            <a:off x="-21590" y="0"/>
            <a:ext cx="12213590" cy="68707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529965" y="4424045"/>
            <a:ext cx="2179320" cy="5029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495040" y="4476115"/>
            <a:ext cx="2249805" cy="30353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Kimi AI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6185535" y="4424045"/>
            <a:ext cx="2179320" cy="5029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893745" y="4728174"/>
            <a:ext cx="1141923" cy="723293"/>
          </a:xfrm>
          <a:custGeom>
            <a:avLst/>
            <a:gdLst/>
            <a:ahLst/>
            <a:cxnLst/>
            <a:rect l="l" t="t" r="r" b="b"/>
            <a:pathLst>
              <a:path w="1141923" h="723293">
                <a:moveTo>
                  <a:pt x="50838" y="25788"/>
                </a:moveTo>
                <a:cubicBezTo>
                  <a:pt x="50838" y="40086"/>
                  <a:pt x="39239" y="51676"/>
                  <a:pt x="24931" y="51676"/>
                </a:cubicBezTo>
                <a:cubicBezTo>
                  <a:pt x="10623" y="51676"/>
                  <a:pt x="-976" y="40086"/>
                  <a:pt x="-976" y="25788"/>
                </a:cubicBezTo>
                <a:cubicBezTo>
                  <a:pt x="-976" y="11490"/>
                  <a:pt x="10623" y="-101"/>
                  <a:pt x="24931" y="-101"/>
                </a:cubicBezTo>
                <a:cubicBezTo>
                  <a:pt x="39233" y="-108"/>
                  <a:pt x="50831" y="11473"/>
                  <a:pt x="50838" y="25763"/>
                </a:cubicBezTo>
                <a:cubicBezTo>
                  <a:pt x="50838" y="25772"/>
                  <a:pt x="50838" y="25780"/>
                  <a:pt x="50838" y="25788"/>
                </a:cubicBezTo>
                <a:close/>
                <a:moveTo>
                  <a:pt x="269068" y="25788"/>
                </a:moveTo>
                <a:cubicBezTo>
                  <a:pt x="269068" y="40086"/>
                  <a:pt x="257469" y="51676"/>
                  <a:pt x="243160" y="51676"/>
                </a:cubicBezTo>
                <a:cubicBezTo>
                  <a:pt x="228853" y="51676"/>
                  <a:pt x="217253" y="40086"/>
                  <a:pt x="217253" y="25788"/>
                </a:cubicBezTo>
                <a:cubicBezTo>
                  <a:pt x="217253" y="11490"/>
                  <a:pt x="228853" y="-101"/>
                  <a:pt x="243160" y="-101"/>
                </a:cubicBezTo>
                <a:cubicBezTo>
                  <a:pt x="257461" y="-84"/>
                  <a:pt x="269051" y="11497"/>
                  <a:pt x="269068" y="25788"/>
                </a:cubicBezTo>
                <a:close/>
                <a:moveTo>
                  <a:pt x="487237" y="25788"/>
                </a:moveTo>
                <a:cubicBezTo>
                  <a:pt x="487237" y="40086"/>
                  <a:pt x="475637" y="51676"/>
                  <a:pt x="461329" y="51676"/>
                </a:cubicBezTo>
                <a:cubicBezTo>
                  <a:pt x="447021" y="51676"/>
                  <a:pt x="435422" y="40086"/>
                  <a:pt x="435422" y="25788"/>
                </a:cubicBezTo>
                <a:cubicBezTo>
                  <a:pt x="435422" y="11490"/>
                  <a:pt x="447021" y="-101"/>
                  <a:pt x="461329" y="-101"/>
                </a:cubicBezTo>
                <a:cubicBezTo>
                  <a:pt x="475631" y="-108"/>
                  <a:pt x="487229" y="11473"/>
                  <a:pt x="487237" y="25763"/>
                </a:cubicBezTo>
                <a:cubicBezTo>
                  <a:pt x="487237" y="25772"/>
                  <a:pt x="487237" y="25780"/>
                  <a:pt x="487237" y="25788"/>
                </a:cubicBezTo>
                <a:close/>
                <a:moveTo>
                  <a:pt x="705466" y="25788"/>
                </a:moveTo>
                <a:cubicBezTo>
                  <a:pt x="705466" y="40086"/>
                  <a:pt x="693867" y="51676"/>
                  <a:pt x="679559" y="51676"/>
                </a:cubicBezTo>
                <a:cubicBezTo>
                  <a:pt x="665250" y="51676"/>
                  <a:pt x="653652" y="40086"/>
                  <a:pt x="653652" y="25788"/>
                </a:cubicBezTo>
                <a:cubicBezTo>
                  <a:pt x="653652" y="11490"/>
                  <a:pt x="665250" y="-101"/>
                  <a:pt x="679559" y="-101"/>
                </a:cubicBezTo>
                <a:cubicBezTo>
                  <a:pt x="693861" y="-108"/>
                  <a:pt x="705458" y="11473"/>
                  <a:pt x="705466" y="25763"/>
                </a:cubicBezTo>
                <a:cubicBezTo>
                  <a:pt x="705466" y="25772"/>
                  <a:pt x="705466" y="25780"/>
                  <a:pt x="705466" y="25788"/>
                </a:cubicBezTo>
                <a:close/>
                <a:moveTo>
                  <a:pt x="923695" y="25788"/>
                </a:moveTo>
                <a:cubicBezTo>
                  <a:pt x="923695" y="40086"/>
                  <a:pt x="912096" y="51676"/>
                  <a:pt x="897788" y="51676"/>
                </a:cubicBezTo>
                <a:cubicBezTo>
                  <a:pt x="883481" y="51676"/>
                  <a:pt x="871881" y="40086"/>
                  <a:pt x="871881" y="25788"/>
                </a:cubicBezTo>
                <a:cubicBezTo>
                  <a:pt x="871881" y="11490"/>
                  <a:pt x="883481" y="-101"/>
                  <a:pt x="897788" y="-101"/>
                </a:cubicBezTo>
                <a:cubicBezTo>
                  <a:pt x="912090" y="-108"/>
                  <a:pt x="923688" y="11473"/>
                  <a:pt x="923695" y="25763"/>
                </a:cubicBezTo>
                <a:cubicBezTo>
                  <a:pt x="923695" y="25772"/>
                  <a:pt x="923695" y="25780"/>
                  <a:pt x="923695" y="25788"/>
                </a:cubicBezTo>
                <a:close/>
                <a:moveTo>
                  <a:pt x="1141923" y="25788"/>
                </a:moveTo>
                <a:cubicBezTo>
                  <a:pt x="1141923" y="40086"/>
                  <a:pt x="1130324" y="51676"/>
                  <a:pt x="1116016" y="51676"/>
                </a:cubicBezTo>
                <a:cubicBezTo>
                  <a:pt x="1101708" y="51676"/>
                  <a:pt x="1090109" y="40086"/>
                  <a:pt x="1090109" y="25788"/>
                </a:cubicBezTo>
                <a:cubicBezTo>
                  <a:pt x="1090109" y="11490"/>
                  <a:pt x="1101708" y="-101"/>
                  <a:pt x="1116016" y="-101"/>
                </a:cubicBezTo>
                <a:cubicBezTo>
                  <a:pt x="1130316" y="-84"/>
                  <a:pt x="1141907" y="11497"/>
                  <a:pt x="1141923" y="25788"/>
                </a:cubicBezTo>
                <a:close/>
                <a:moveTo>
                  <a:pt x="50838" y="193692"/>
                </a:moveTo>
                <a:cubicBezTo>
                  <a:pt x="50838" y="207990"/>
                  <a:pt x="39239" y="219580"/>
                  <a:pt x="24931" y="219580"/>
                </a:cubicBezTo>
                <a:cubicBezTo>
                  <a:pt x="10623" y="219580"/>
                  <a:pt x="-976" y="207990"/>
                  <a:pt x="-976" y="193692"/>
                </a:cubicBezTo>
                <a:cubicBezTo>
                  <a:pt x="-976" y="179394"/>
                  <a:pt x="10623" y="167803"/>
                  <a:pt x="24931" y="167803"/>
                </a:cubicBezTo>
                <a:cubicBezTo>
                  <a:pt x="39233" y="167796"/>
                  <a:pt x="50831" y="179377"/>
                  <a:pt x="50838" y="193668"/>
                </a:cubicBezTo>
                <a:cubicBezTo>
                  <a:pt x="50838" y="193676"/>
                  <a:pt x="50838" y="193684"/>
                  <a:pt x="50838" y="193692"/>
                </a:cubicBezTo>
                <a:close/>
                <a:moveTo>
                  <a:pt x="269068" y="193692"/>
                </a:moveTo>
                <a:cubicBezTo>
                  <a:pt x="269068" y="207990"/>
                  <a:pt x="257469" y="219580"/>
                  <a:pt x="243160" y="219580"/>
                </a:cubicBezTo>
                <a:cubicBezTo>
                  <a:pt x="228853" y="219580"/>
                  <a:pt x="217253" y="207990"/>
                  <a:pt x="217253" y="193692"/>
                </a:cubicBezTo>
                <a:cubicBezTo>
                  <a:pt x="217253" y="179394"/>
                  <a:pt x="228853" y="167803"/>
                  <a:pt x="243160" y="167803"/>
                </a:cubicBezTo>
                <a:cubicBezTo>
                  <a:pt x="257461" y="167820"/>
                  <a:pt x="269051" y="179401"/>
                  <a:pt x="269068" y="193692"/>
                </a:cubicBezTo>
                <a:close/>
                <a:moveTo>
                  <a:pt x="487237" y="193692"/>
                </a:moveTo>
                <a:cubicBezTo>
                  <a:pt x="487237" y="207990"/>
                  <a:pt x="475637" y="219580"/>
                  <a:pt x="461329" y="219580"/>
                </a:cubicBezTo>
                <a:cubicBezTo>
                  <a:pt x="447021" y="219580"/>
                  <a:pt x="435422" y="207990"/>
                  <a:pt x="435422" y="193692"/>
                </a:cubicBezTo>
                <a:cubicBezTo>
                  <a:pt x="435422" y="179394"/>
                  <a:pt x="447021" y="167803"/>
                  <a:pt x="461329" y="167803"/>
                </a:cubicBezTo>
                <a:cubicBezTo>
                  <a:pt x="475631" y="167796"/>
                  <a:pt x="487229" y="179377"/>
                  <a:pt x="487237" y="193668"/>
                </a:cubicBezTo>
                <a:cubicBezTo>
                  <a:pt x="487237" y="193676"/>
                  <a:pt x="487237" y="193684"/>
                  <a:pt x="487237" y="193692"/>
                </a:cubicBezTo>
                <a:close/>
                <a:moveTo>
                  <a:pt x="705466" y="193692"/>
                </a:moveTo>
                <a:cubicBezTo>
                  <a:pt x="705466" y="207990"/>
                  <a:pt x="693867" y="219580"/>
                  <a:pt x="679559" y="219580"/>
                </a:cubicBezTo>
                <a:cubicBezTo>
                  <a:pt x="665250" y="219580"/>
                  <a:pt x="653652" y="207990"/>
                  <a:pt x="653652" y="193692"/>
                </a:cubicBezTo>
                <a:cubicBezTo>
                  <a:pt x="653652" y="179394"/>
                  <a:pt x="665250" y="167803"/>
                  <a:pt x="679559" y="167803"/>
                </a:cubicBezTo>
                <a:cubicBezTo>
                  <a:pt x="693861" y="167796"/>
                  <a:pt x="705458" y="179377"/>
                  <a:pt x="705466" y="193668"/>
                </a:cubicBezTo>
                <a:cubicBezTo>
                  <a:pt x="705466" y="193676"/>
                  <a:pt x="705466" y="193684"/>
                  <a:pt x="705466" y="193692"/>
                </a:cubicBezTo>
                <a:close/>
                <a:moveTo>
                  <a:pt x="923695" y="193692"/>
                </a:moveTo>
                <a:cubicBezTo>
                  <a:pt x="923695" y="207990"/>
                  <a:pt x="912096" y="219580"/>
                  <a:pt x="897788" y="219580"/>
                </a:cubicBezTo>
                <a:cubicBezTo>
                  <a:pt x="883481" y="219580"/>
                  <a:pt x="871881" y="207990"/>
                  <a:pt x="871881" y="193692"/>
                </a:cubicBezTo>
                <a:cubicBezTo>
                  <a:pt x="871881" y="179394"/>
                  <a:pt x="883481" y="167803"/>
                  <a:pt x="897788" y="167803"/>
                </a:cubicBezTo>
                <a:cubicBezTo>
                  <a:pt x="912090" y="167796"/>
                  <a:pt x="923688" y="179377"/>
                  <a:pt x="923695" y="193668"/>
                </a:cubicBezTo>
                <a:cubicBezTo>
                  <a:pt x="923695" y="193676"/>
                  <a:pt x="923695" y="193684"/>
                  <a:pt x="923695" y="193692"/>
                </a:cubicBezTo>
                <a:close/>
                <a:moveTo>
                  <a:pt x="1141923" y="193692"/>
                </a:moveTo>
                <a:cubicBezTo>
                  <a:pt x="1141923" y="207990"/>
                  <a:pt x="1130324" y="219580"/>
                  <a:pt x="1116016" y="219580"/>
                </a:cubicBezTo>
                <a:cubicBezTo>
                  <a:pt x="1101708" y="219580"/>
                  <a:pt x="1090109" y="207990"/>
                  <a:pt x="1090109" y="193692"/>
                </a:cubicBezTo>
                <a:cubicBezTo>
                  <a:pt x="1090109" y="179394"/>
                  <a:pt x="1101708" y="167803"/>
                  <a:pt x="1116016" y="167803"/>
                </a:cubicBezTo>
                <a:cubicBezTo>
                  <a:pt x="1130316" y="167820"/>
                  <a:pt x="1141907" y="179401"/>
                  <a:pt x="1141923" y="193692"/>
                </a:cubicBezTo>
                <a:close/>
                <a:moveTo>
                  <a:pt x="50838" y="361596"/>
                </a:moveTo>
                <a:cubicBezTo>
                  <a:pt x="50838" y="375894"/>
                  <a:pt x="39239" y="387485"/>
                  <a:pt x="24931" y="387485"/>
                </a:cubicBezTo>
                <a:cubicBezTo>
                  <a:pt x="10623" y="387485"/>
                  <a:pt x="-976" y="375894"/>
                  <a:pt x="-976" y="361596"/>
                </a:cubicBezTo>
                <a:cubicBezTo>
                  <a:pt x="-976" y="347298"/>
                  <a:pt x="10623" y="335707"/>
                  <a:pt x="24931" y="335707"/>
                </a:cubicBezTo>
                <a:cubicBezTo>
                  <a:pt x="39233" y="335700"/>
                  <a:pt x="50831" y="347280"/>
                  <a:pt x="50838" y="361571"/>
                </a:cubicBezTo>
                <a:cubicBezTo>
                  <a:pt x="50838" y="361579"/>
                  <a:pt x="50838" y="361588"/>
                  <a:pt x="50838" y="361596"/>
                </a:cubicBezTo>
                <a:close/>
                <a:moveTo>
                  <a:pt x="269068" y="361596"/>
                </a:moveTo>
                <a:cubicBezTo>
                  <a:pt x="269068" y="375894"/>
                  <a:pt x="257469" y="387485"/>
                  <a:pt x="243160" y="387485"/>
                </a:cubicBezTo>
                <a:cubicBezTo>
                  <a:pt x="228853" y="387485"/>
                  <a:pt x="217253" y="375894"/>
                  <a:pt x="217253" y="361596"/>
                </a:cubicBezTo>
                <a:cubicBezTo>
                  <a:pt x="217253" y="347298"/>
                  <a:pt x="228853" y="335707"/>
                  <a:pt x="243160" y="335707"/>
                </a:cubicBezTo>
                <a:cubicBezTo>
                  <a:pt x="257461" y="335724"/>
                  <a:pt x="269051" y="347305"/>
                  <a:pt x="269068" y="361596"/>
                </a:cubicBezTo>
                <a:close/>
                <a:moveTo>
                  <a:pt x="487237" y="361596"/>
                </a:moveTo>
                <a:cubicBezTo>
                  <a:pt x="487237" y="375894"/>
                  <a:pt x="475637" y="387485"/>
                  <a:pt x="461329" y="387485"/>
                </a:cubicBezTo>
                <a:cubicBezTo>
                  <a:pt x="447021" y="387485"/>
                  <a:pt x="435422" y="375894"/>
                  <a:pt x="435422" y="361596"/>
                </a:cubicBezTo>
                <a:cubicBezTo>
                  <a:pt x="435422" y="347298"/>
                  <a:pt x="447021" y="335707"/>
                  <a:pt x="461329" y="335707"/>
                </a:cubicBezTo>
                <a:cubicBezTo>
                  <a:pt x="475631" y="335700"/>
                  <a:pt x="487229" y="347280"/>
                  <a:pt x="487237" y="361571"/>
                </a:cubicBezTo>
                <a:cubicBezTo>
                  <a:pt x="487237" y="361579"/>
                  <a:pt x="487237" y="361588"/>
                  <a:pt x="487237" y="361596"/>
                </a:cubicBezTo>
                <a:close/>
                <a:moveTo>
                  <a:pt x="705466" y="361596"/>
                </a:moveTo>
                <a:cubicBezTo>
                  <a:pt x="705466" y="375894"/>
                  <a:pt x="693867" y="387485"/>
                  <a:pt x="679559" y="387485"/>
                </a:cubicBezTo>
                <a:cubicBezTo>
                  <a:pt x="665250" y="387485"/>
                  <a:pt x="653652" y="375894"/>
                  <a:pt x="653652" y="361596"/>
                </a:cubicBezTo>
                <a:cubicBezTo>
                  <a:pt x="653652" y="347298"/>
                  <a:pt x="665250" y="335707"/>
                  <a:pt x="679559" y="335707"/>
                </a:cubicBezTo>
                <a:cubicBezTo>
                  <a:pt x="693861" y="335700"/>
                  <a:pt x="705458" y="347280"/>
                  <a:pt x="705466" y="361571"/>
                </a:cubicBezTo>
                <a:cubicBezTo>
                  <a:pt x="705466" y="361579"/>
                  <a:pt x="705466" y="361588"/>
                  <a:pt x="705466" y="361596"/>
                </a:cubicBezTo>
                <a:close/>
                <a:moveTo>
                  <a:pt x="923695" y="361596"/>
                </a:moveTo>
                <a:cubicBezTo>
                  <a:pt x="923695" y="375894"/>
                  <a:pt x="912096" y="387485"/>
                  <a:pt x="897788" y="387485"/>
                </a:cubicBezTo>
                <a:cubicBezTo>
                  <a:pt x="883481" y="387485"/>
                  <a:pt x="871881" y="375894"/>
                  <a:pt x="871881" y="361596"/>
                </a:cubicBezTo>
                <a:cubicBezTo>
                  <a:pt x="871881" y="347298"/>
                  <a:pt x="883481" y="335707"/>
                  <a:pt x="897788" y="335707"/>
                </a:cubicBezTo>
                <a:cubicBezTo>
                  <a:pt x="912090" y="335700"/>
                  <a:pt x="923688" y="347280"/>
                  <a:pt x="923695" y="361571"/>
                </a:cubicBezTo>
                <a:cubicBezTo>
                  <a:pt x="923695" y="361579"/>
                  <a:pt x="923695" y="361588"/>
                  <a:pt x="923695" y="361596"/>
                </a:cubicBezTo>
                <a:close/>
                <a:moveTo>
                  <a:pt x="1141923" y="361596"/>
                </a:moveTo>
                <a:cubicBezTo>
                  <a:pt x="1141923" y="375894"/>
                  <a:pt x="1130324" y="387485"/>
                  <a:pt x="1116016" y="387485"/>
                </a:cubicBezTo>
                <a:cubicBezTo>
                  <a:pt x="1101708" y="387485"/>
                  <a:pt x="1090109" y="375894"/>
                  <a:pt x="1090109" y="361596"/>
                </a:cubicBezTo>
                <a:cubicBezTo>
                  <a:pt x="1090109" y="347298"/>
                  <a:pt x="1101708" y="335707"/>
                  <a:pt x="1116016" y="335707"/>
                </a:cubicBezTo>
                <a:cubicBezTo>
                  <a:pt x="1130316" y="335724"/>
                  <a:pt x="1141907" y="347305"/>
                  <a:pt x="1141923" y="361596"/>
                </a:cubicBezTo>
                <a:close/>
                <a:moveTo>
                  <a:pt x="50838" y="529500"/>
                </a:moveTo>
                <a:cubicBezTo>
                  <a:pt x="50838" y="543798"/>
                  <a:pt x="39239" y="555389"/>
                  <a:pt x="24931" y="555389"/>
                </a:cubicBezTo>
                <a:cubicBezTo>
                  <a:pt x="10623" y="555389"/>
                  <a:pt x="-976" y="543798"/>
                  <a:pt x="-976" y="529500"/>
                </a:cubicBezTo>
                <a:cubicBezTo>
                  <a:pt x="-976" y="515202"/>
                  <a:pt x="10623" y="503612"/>
                  <a:pt x="24931" y="503612"/>
                </a:cubicBezTo>
                <a:cubicBezTo>
                  <a:pt x="39233" y="503605"/>
                  <a:pt x="50831" y="515184"/>
                  <a:pt x="50838" y="529475"/>
                </a:cubicBezTo>
                <a:cubicBezTo>
                  <a:pt x="50838" y="529484"/>
                  <a:pt x="50838" y="529492"/>
                  <a:pt x="50838" y="529500"/>
                </a:cubicBezTo>
                <a:close/>
                <a:moveTo>
                  <a:pt x="269068" y="529500"/>
                </a:moveTo>
                <a:cubicBezTo>
                  <a:pt x="269068" y="543798"/>
                  <a:pt x="257469" y="555389"/>
                  <a:pt x="243160" y="555389"/>
                </a:cubicBezTo>
                <a:cubicBezTo>
                  <a:pt x="228853" y="555389"/>
                  <a:pt x="217253" y="543798"/>
                  <a:pt x="217253" y="529500"/>
                </a:cubicBezTo>
                <a:cubicBezTo>
                  <a:pt x="217253" y="515202"/>
                  <a:pt x="228853" y="503612"/>
                  <a:pt x="243160" y="503612"/>
                </a:cubicBezTo>
                <a:cubicBezTo>
                  <a:pt x="257461" y="503629"/>
                  <a:pt x="269051" y="515209"/>
                  <a:pt x="269068" y="529500"/>
                </a:cubicBezTo>
                <a:close/>
                <a:moveTo>
                  <a:pt x="487237" y="529500"/>
                </a:moveTo>
                <a:cubicBezTo>
                  <a:pt x="487237" y="543798"/>
                  <a:pt x="475637" y="555389"/>
                  <a:pt x="461329" y="555389"/>
                </a:cubicBezTo>
                <a:cubicBezTo>
                  <a:pt x="447021" y="555389"/>
                  <a:pt x="435422" y="543798"/>
                  <a:pt x="435422" y="529500"/>
                </a:cubicBezTo>
                <a:cubicBezTo>
                  <a:pt x="435422" y="515202"/>
                  <a:pt x="447021" y="503612"/>
                  <a:pt x="461329" y="503612"/>
                </a:cubicBezTo>
                <a:cubicBezTo>
                  <a:pt x="475631" y="503605"/>
                  <a:pt x="487229" y="515184"/>
                  <a:pt x="487237" y="529475"/>
                </a:cubicBezTo>
                <a:cubicBezTo>
                  <a:pt x="487237" y="529484"/>
                  <a:pt x="487237" y="529492"/>
                  <a:pt x="487237" y="529500"/>
                </a:cubicBezTo>
                <a:close/>
                <a:moveTo>
                  <a:pt x="705466" y="529500"/>
                </a:moveTo>
                <a:cubicBezTo>
                  <a:pt x="705466" y="543798"/>
                  <a:pt x="693867" y="555389"/>
                  <a:pt x="679559" y="555389"/>
                </a:cubicBezTo>
                <a:cubicBezTo>
                  <a:pt x="665250" y="555389"/>
                  <a:pt x="653652" y="543798"/>
                  <a:pt x="653652" y="529500"/>
                </a:cubicBezTo>
                <a:cubicBezTo>
                  <a:pt x="653652" y="515202"/>
                  <a:pt x="665250" y="503612"/>
                  <a:pt x="679559" y="503612"/>
                </a:cubicBezTo>
                <a:cubicBezTo>
                  <a:pt x="693861" y="503605"/>
                  <a:pt x="705458" y="515184"/>
                  <a:pt x="705466" y="529475"/>
                </a:cubicBezTo>
                <a:cubicBezTo>
                  <a:pt x="705466" y="529484"/>
                  <a:pt x="705466" y="529492"/>
                  <a:pt x="705466" y="529500"/>
                </a:cubicBezTo>
                <a:close/>
                <a:moveTo>
                  <a:pt x="923695" y="529500"/>
                </a:moveTo>
                <a:cubicBezTo>
                  <a:pt x="923695" y="543798"/>
                  <a:pt x="912096" y="555389"/>
                  <a:pt x="897788" y="555389"/>
                </a:cubicBezTo>
                <a:cubicBezTo>
                  <a:pt x="883481" y="555389"/>
                  <a:pt x="871881" y="543798"/>
                  <a:pt x="871881" y="529500"/>
                </a:cubicBezTo>
                <a:cubicBezTo>
                  <a:pt x="871881" y="515202"/>
                  <a:pt x="883481" y="503612"/>
                  <a:pt x="897788" y="503612"/>
                </a:cubicBezTo>
                <a:cubicBezTo>
                  <a:pt x="912090" y="503605"/>
                  <a:pt x="923688" y="515184"/>
                  <a:pt x="923695" y="529475"/>
                </a:cubicBezTo>
                <a:cubicBezTo>
                  <a:pt x="923695" y="529484"/>
                  <a:pt x="923695" y="529492"/>
                  <a:pt x="923695" y="529500"/>
                </a:cubicBezTo>
                <a:close/>
                <a:moveTo>
                  <a:pt x="1141923" y="529500"/>
                </a:moveTo>
                <a:cubicBezTo>
                  <a:pt x="1141923" y="543798"/>
                  <a:pt x="1130324" y="555389"/>
                  <a:pt x="1116016" y="555389"/>
                </a:cubicBezTo>
                <a:cubicBezTo>
                  <a:pt x="1101708" y="555389"/>
                  <a:pt x="1090109" y="543798"/>
                  <a:pt x="1090109" y="529500"/>
                </a:cubicBezTo>
                <a:cubicBezTo>
                  <a:pt x="1090109" y="515202"/>
                  <a:pt x="1101708" y="503612"/>
                  <a:pt x="1116016" y="503612"/>
                </a:cubicBezTo>
                <a:cubicBezTo>
                  <a:pt x="1130316" y="503629"/>
                  <a:pt x="1141907" y="515209"/>
                  <a:pt x="1141923" y="529500"/>
                </a:cubicBezTo>
                <a:close/>
                <a:moveTo>
                  <a:pt x="50838" y="697404"/>
                </a:moveTo>
                <a:cubicBezTo>
                  <a:pt x="50838" y="711702"/>
                  <a:pt x="39239" y="723293"/>
                  <a:pt x="24931" y="723293"/>
                </a:cubicBezTo>
                <a:cubicBezTo>
                  <a:pt x="10623" y="723293"/>
                  <a:pt x="-976" y="711702"/>
                  <a:pt x="-976" y="697404"/>
                </a:cubicBezTo>
                <a:cubicBezTo>
                  <a:pt x="-976" y="683106"/>
                  <a:pt x="10623" y="671516"/>
                  <a:pt x="24931" y="671516"/>
                </a:cubicBezTo>
                <a:cubicBezTo>
                  <a:pt x="39233" y="671509"/>
                  <a:pt x="50831" y="683088"/>
                  <a:pt x="50838" y="697379"/>
                </a:cubicBezTo>
                <a:cubicBezTo>
                  <a:pt x="50838" y="697387"/>
                  <a:pt x="50838" y="697395"/>
                  <a:pt x="50838" y="697404"/>
                </a:cubicBezTo>
                <a:close/>
                <a:moveTo>
                  <a:pt x="269068" y="697404"/>
                </a:moveTo>
                <a:cubicBezTo>
                  <a:pt x="269068" y="711702"/>
                  <a:pt x="257469" y="723293"/>
                  <a:pt x="243160" y="723293"/>
                </a:cubicBezTo>
                <a:cubicBezTo>
                  <a:pt x="228853" y="723293"/>
                  <a:pt x="217253" y="711702"/>
                  <a:pt x="217253" y="697404"/>
                </a:cubicBezTo>
                <a:cubicBezTo>
                  <a:pt x="217253" y="683106"/>
                  <a:pt x="228853" y="671516"/>
                  <a:pt x="243160" y="671516"/>
                </a:cubicBezTo>
                <a:cubicBezTo>
                  <a:pt x="257461" y="671532"/>
                  <a:pt x="269051" y="683113"/>
                  <a:pt x="269068" y="697404"/>
                </a:cubicBezTo>
                <a:close/>
                <a:moveTo>
                  <a:pt x="487237" y="697404"/>
                </a:moveTo>
                <a:cubicBezTo>
                  <a:pt x="487237" y="711702"/>
                  <a:pt x="475637" y="723293"/>
                  <a:pt x="461329" y="723293"/>
                </a:cubicBezTo>
                <a:cubicBezTo>
                  <a:pt x="447021" y="723293"/>
                  <a:pt x="435422" y="711702"/>
                  <a:pt x="435422" y="697404"/>
                </a:cubicBezTo>
                <a:cubicBezTo>
                  <a:pt x="435422" y="683106"/>
                  <a:pt x="447021" y="671516"/>
                  <a:pt x="461329" y="671516"/>
                </a:cubicBezTo>
                <a:cubicBezTo>
                  <a:pt x="475631" y="671509"/>
                  <a:pt x="487229" y="683088"/>
                  <a:pt x="487237" y="697379"/>
                </a:cubicBezTo>
                <a:cubicBezTo>
                  <a:pt x="487237" y="697387"/>
                  <a:pt x="487237" y="697395"/>
                  <a:pt x="487237" y="697404"/>
                </a:cubicBezTo>
                <a:close/>
                <a:moveTo>
                  <a:pt x="705466" y="697404"/>
                </a:moveTo>
                <a:cubicBezTo>
                  <a:pt x="705466" y="711702"/>
                  <a:pt x="693867" y="723293"/>
                  <a:pt x="679559" y="723293"/>
                </a:cubicBezTo>
                <a:cubicBezTo>
                  <a:pt x="665250" y="723293"/>
                  <a:pt x="653652" y="711702"/>
                  <a:pt x="653652" y="697404"/>
                </a:cubicBezTo>
                <a:cubicBezTo>
                  <a:pt x="653652" y="683106"/>
                  <a:pt x="665250" y="671516"/>
                  <a:pt x="679559" y="671516"/>
                </a:cubicBezTo>
                <a:cubicBezTo>
                  <a:pt x="693861" y="671509"/>
                  <a:pt x="705458" y="683088"/>
                  <a:pt x="705466" y="697379"/>
                </a:cubicBezTo>
                <a:cubicBezTo>
                  <a:pt x="705466" y="697387"/>
                  <a:pt x="705466" y="697395"/>
                  <a:pt x="705466" y="697404"/>
                </a:cubicBezTo>
                <a:close/>
                <a:moveTo>
                  <a:pt x="923695" y="697404"/>
                </a:moveTo>
                <a:cubicBezTo>
                  <a:pt x="923695" y="711702"/>
                  <a:pt x="912096" y="723293"/>
                  <a:pt x="897788" y="723293"/>
                </a:cubicBezTo>
                <a:cubicBezTo>
                  <a:pt x="883481" y="723293"/>
                  <a:pt x="871881" y="711702"/>
                  <a:pt x="871881" y="697404"/>
                </a:cubicBezTo>
                <a:cubicBezTo>
                  <a:pt x="871881" y="683106"/>
                  <a:pt x="883481" y="671516"/>
                  <a:pt x="897788" y="671516"/>
                </a:cubicBezTo>
                <a:cubicBezTo>
                  <a:pt x="912090" y="671509"/>
                  <a:pt x="923688" y="683088"/>
                  <a:pt x="923695" y="697379"/>
                </a:cubicBezTo>
                <a:cubicBezTo>
                  <a:pt x="923695" y="697387"/>
                  <a:pt x="923695" y="697395"/>
                  <a:pt x="923695" y="697404"/>
                </a:cubicBezTo>
                <a:close/>
                <a:moveTo>
                  <a:pt x="1141923" y="697404"/>
                </a:moveTo>
                <a:cubicBezTo>
                  <a:pt x="1141923" y="711702"/>
                  <a:pt x="1130324" y="723293"/>
                  <a:pt x="1116016" y="723293"/>
                </a:cubicBezTo>
                <a:cubicBezTo>
                  <a:pt x="1101708" y="723293"/>
                  <a:pt x="1090109" y="711702"/>
                  <a:pt x="1090109" y="697404"/>
                </a:cubicBezTo>
                <a:cubicBezTo>
                  <a:pt x="1090109" y="683106"/>
                  <a:pt x="1101708" y="671516"/>
                  <a:pt x="1116016" y="671516"/>
                </a:cubicBezTo>
                <a:cubicBezTo>
                  <a:pt x="1130316" y="671532"/>
                  <a:pt x="1141907" y="683113"/>
                  <a:pt x="1141923" y="697404"/>
                </a:cubicBezTo>
                <a:close/>
              </a:path>
            </a:pathLst>
          </a:custGeom>
          <a:solidFill>
            <a:srgbClr val="015DBB"/>
          </a:solidFill>
          <a:ln/>
        </p:spPr>
      </p:sp>
      <p:sp>
        <p:nvSpPr>
          <p:cNvPr id="11" name="Text 8"/>
          <p:cNvSpPr/>
          <p:nvPr/>
        </p:nvSpPr>
        <p:spPr>
          <a:xfrm>
            <a:off x="893745" y="4728174"/>
            <a:ext cx="1141923" cy="723293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10230150" y="1569684"/>
            <a:ext cx="1141923" cy="723293"/>
          </a:xfrm>
          <a:custGeom>
            <a:avLst/>
            <a:gdLst/>
            <a:ahLst/>
            <a:cxnLst/>
            <a:rect l="l" t="t" r="r" b="b"/>
            <a:pathLst>
              <a:path w="1141923" h="723293">
                <a:moveTo>
                  <a:pt x="50838" y="25788"/>
                </a:moveTo>
                <a:cubicBezTo>
                  <a:pt x="50838" y="40086"/>
                  <a:pt x="39239" y="51676"/>
                  <a:pt x="24931" y="51676"/>
                </a:cubicBezTo>
                <a:cubicBezTo>
                  <a:pt x="10623" y="51676"/>
                  <a:pt x="-976" y="40086"/>
                  <a:pt x="-976" y="25788"/>
                </a:cubicBezTo>
                <a:cubicBezTo>
                  <a:pt x="-976" y="11490"/>
                  <a:pt x="10623" y="-101"/>
                  <a:pt x="24931" y="-101"/>
                </a:cubicBezTo>
                <a:cubicBezTo>
                  <a:pt x="39233" y="-108"/>
                  <a:pt x="50831" y="11473"/>
                  <a:pt x="50838" y="25763"/>
                </a:cubicBezTo>
                <a:cubicBezTo>
                  <a:pt x="50838" y="25772"/>
                  <a:pt x="50838" y="25780"/>
                  <a:pt x="50838" y="25788"/>
                </a:cubicBezTo>
                <a:close/>
                <a:moveTo>
                  <a:pt x="269068" y="25788"/>
                </a:moveTo>
                <a:cubicBezTo>
                  <a:pt x="269068" y="40086"/>
                  <a:pt x="257469" y="51676"/>
                  <a:pt x="243160" y="51676"/>
                </a:cubicBezTo>
                <a:cubicBezTo>
                  <a:pt x="228853" y="51676"/>
                  <a:pt x="217253" y="40086"/>
                  <a:pt x="217253" y="25788"/>
                </a:cubicBezTo>
                <a:cubicBezTo>
                  <a:pt x="217253" y="11490"/>
                  <a:pt x="228853" y="-101"/>
                  <a:pt x="243160" y="-101"/>
                </a:cubicBezTo>
                <a:cubicBezTo>
                  <a:pt x="257461" y="-84"/>
                  <a:pt x="269051" y="11497"/>
                  <a:pt x="269068" y="25788"/>
                </a:cubicBezTo>
                <a:close/>
                <a:moveTo>
                  <a:pt x="487237" y="25788"/>
                </a:moveTo>
                <a:cubicBezTo>
                  <a:pt x="487237" y="40086"/>
                  <a:pt x="475637" y="51676"/>
                  <a:pt x="461329" y="51676"/>
                </a:cubicBezTo>
                <a:cubicBezTo>
                  <a:pt x="447021" y="51676"/>
                  <a:pt x="435422" y="40086"/>
                  <a:pt x="435422" y="25788"/>
                </a:cubicBezTo>
                <a:cubicBezTo>
                  <a:pt x="435422" y="11490"/>
                  <a:pt x="447021" y="-101"/>
                  <a:pt x="461329" y="-101"/>
                </a:cubicBezTo>
                <a:cubicBezTo>
                  <a:pt x="475631" y="-108"/>
                  <a:pt x="487229" y="11473"/>
                  <a:pt x="487237" y="25763"/>
                </a:cubicBezTo>
                <a:cubicBezTo>
                  <a:pt x="487237" y="25772"/>
                  <a:pt x="487237" y="25780"/>
                  <a:pt x="487237" y="25788"/>
                </a:cubicBezTo>
                <a:close/>
                <a:moveTo>
                  <a:pt x="705466" y="25788"/>
                </a:moveTo>
                <a:cubicBezTo>
                  <a:pt x="705466" y="40086"/>
                  <a:pt x="693867" y="51676"/>
                  <a:pt x="679559" y="51676"/>
                </a:cubicBezTo>
                <a:cubicBezTo>
                  <a:pt x="665250" y="51676"/>
                  <a:pt x="653652" y="40086"/>
                  <a:pt x="653652" y="25788"/>
                </a:cubicBezTo>
                <a:cubicBezTo>
                  <a:pt x="653652" y="11490"/>
                  <a:pt x="665250" y="-101"/>
                  <a:pt x="679559" y="-101"/>
                </a:cubicBezTo>
                <a:cubicBezTo>
                  <a:pt x="693861" y="-108"/>
                  <a:pt x="705458" y="11473"/>
                  <a:pt x="705466" y="25763"/>
                </a:cubicBezTo>
                <a:cubicBezTo>
                  <a:pt x="705466" y="25772"/>
                  <a:pt x="705466" y="25780"/>
                  <a:pt x="705466" y="25788"/>
                </a:cubicBezTo>
                <a:close/>
                <a:moveTo>
                  <a:pt x="923695" y="25788"/>
                </a:moveTo>
                <a:cubicBezTo>
                  <a:pt x="923695" y="40086"/>
                  <a:pt x="912096" y="51676"/>
                  <a:pt x="897788" y="51676"/>
                </a:cubicBezTo>
                <a:cubicBezTo>
                  <a:pt x="883481" y="51676"/>
                  <a:pt x="871881" y="40086"/>
                  <a:pt x="871881" y="25788"/>
                </a:cubicBezTo>
                <a:cubicBezTo>
                  <a:pt x="871881" y="11490"/>
                  <a:pt x="883481" y="-101"/>
                  <a:pt x="897788" y="-101"/>
                </a:cubicBezTo>
                <a:cubicBezTo>
                  <a:pt x="912090" y="-108"/>
                  <a:pt x="923688" y="11473"/>
                  <a:pt x="923695" y="25763"/>
                </a:cubicBezTo>
                <a:cubicBezTo>
                  <a:pt x="923695" y="25772"/>
                  <a:pt x="923695" y="25780"/>
                  <a:pt x="923695" y="25788"/>
                </a:cubicBezTo>
                <a:close/>
                <a:moveTo>
                  <a:pt x="1141923" y="25788"/>
                </a:moveTo>
                <a:cubicBezTo>
                  <a:pt x="1141923" y="40086"/>
                  <a:pt x="1130324" y="51676"/>
                  <a:pt x="1116016" y="51676"/>
                </a:cubicBezTo>
                <a:cubicBezTo>
                  <a:pt x="1101708" y="51676"/>
                  <a:pt x="1090109" y="40086"/>
                  <a:pt x="1090109" y="25788"/>
                </a:cubicBezTo>
                <a:cubicBezTo>
                  <a:pt x="1090109" y="11490"/>
                  <a:pt x="1101708" y="-101"/>
                  <a:pt x="1116016" y="-101"/>
                </a:cubicBezTo>
                <a:cubicBezTo>
                  <a:pt x="1130316" y="-84"/>
                  <a:pt x="1141907" y="11497"/>
                  <a:pt x="1141923" y="25788"/>
                </a:cubicBezTo>
                <a:close/>
                <a:moveTo>
                  <a:pt x="50838" y="193692"/>
                </a:moveTo>
                <a:cubicBezTo>
                  <a:pt x="50838" y="207990"/>
                  <a:pt x="39239" y="219580"/>
                  <a:pt x="24931" y="219580"/>
                </a:cubicBezTo>
                <a:cubicBezTo>
                  <a:pt x="10623" y="219580"/>
                  <a:pt x="-976" y="207990"/>
                  <a:pt x="-976" y="193692"/>
                </a:cubicBezTo>
                <a:cubicBezTo>
                  <a:pt x="-976" y="179394"/>
                  <a:pt x="10623" y="167803"/>
                  <a:pt x="24931" y="167803"/>
                </a:cubicBezTo>
                <a:cubicBezTo>
                  <a:pt x="39233" y="167796"/>
                  <a:pt x="50831" y="179377"/>
                  <a:pt x="50838" y="193668"/>
                </a:cubicBezTo>
                <a:cubicBezTo>
                  <a:pt x="50838" y="193676"/>
                  <a:pt x="50838" y="193684"/>
                  <a:pt x="50838" y="193692"/>
                </a:cubicBezTo>
                <a:close/>
                <a:moveTo>
                  <a:pt x="269068" y="193692"/>
                </a:moveTo>
                <a:cubicBezTo>
                  <a:pt x="269068" y="207990"/>
                  <a:pt x="257469" y="219580"/>
                  <a:pt x="243160" y="219580"/>
                </a:cubicBezTo>
                <a:cubicBezTo>
                  <a:pt x="228853" y="219580"/>
                  <a:pt x="217253" y="207990"/>
                  <a:pt x="217253" y="193692"/>
                </a:cubicBezTo>
                <a:cubicBezTo>
                  <a:pt x="217253" y="179394"/>
                  <a:pt x="228853" y="167803"/>
                  <a:pt x="243160" y="167803"/>
                </a:cubicBezTo>
                <a:cubicBezTo>
                  <a:pt x="257461" y="167820"/>
                  <a:pt x="269051" y="179401"/>
                  <a:pt x="269068" y="193692"/>
                </a:cubicBezTo>
                <a:close/>
                <a:moveTo>
                  <a:pt x="487237" y="193692"/>
                </a:moveTo>
                <a:cubicBezTo>
                  <a:pt x="487237" y="207990"/>
                  <a:pt x="475637" y="219580"/>
                  <a:pt x="461329" y="219580"/>
                </a:cubicBezTo>
                <a:cubicBezTo>
                  <a:pt x="447021" y="219580"/>
                  <a:pt x="435422" y="207990"/>
                  <a:pt x="435422" y="193692"/>
                </a:cubicBezTo>
                <a:cubicBezTo>
                  <a:pt x="435422" y="179394"/>
                  <a:pt x="447021" y="167803"/>
                  <a:pt x="461329" y="167803"/>
                </a:cubicBezTo>
                <a:cubicBezTo>
                  <a:pt x="475631" y="167796"/>
                  <a:pt x="487229" y="179377"/>
                  <a:pt x="487237" y="193668"/>
                </a:cubicBezTo>
                <a:cubicBezTo>
                  <a:pt x="487237" y="193676"/>
                  <a:pt x="487237" y="193684"/>
                  <a:pt x="487237" y="193692"/>
                </a:cubicBezTo>
                <a:close/>
                <a:moveTo>
                  <a:pt x="705466" y="193692"/>
                </a:moveTo>
                <a:cubicBezTo>
                  <a:pt x="705466" y="207990"/>
                  <a:pt x="693867" y="219580"/>
                  <a:pt x="679559" y="219580"/>
                </a:cubicBezTo>
                <a:cubicBezTo>
                  <a:pt x="665250" y="219580"/>
                  <a:pt x="653652" y="207990"/>
                  <a:pt x="653652" y="193692"/>
                </a:cubicBezTo>
                <a:cubicBezTo>
                  <a:pt x="653652" y="179394"/>
                  <a:pt x="665250" y="167803"/>
                  <a:pt x="679559" y="167803"/>
                </a:cubicBezTo>
                <a:cubicBezTo>
                  <a:pt x="693861" y="167796"/>
                  <a:pt x="705458" y="179377"/>
                  <a:pt x="705466" y="193668"/>
                </a:cubicBezTo>
                <a:cubicBezTo>
                  <a:pt x="705466" y="193676"/>
                  <a:pt x="705466" y="193684"/>
                  <a:pt x="705466" y="193692"/>
                </a:cubicBezTo>
                <a:close/>
                <a:moveTo>
                  <a:pt x="923695" y="193692"/>
                </a:moveTo>
                <a:cubicBezTo>
                  <a:pt x="923695" y="207990"/>
                  <a:pt x="912096" y="219580"/>
                  <a:pt x="897788" y="219580"/>
                </a:cubicBezTo>
                <a:cubicBezTo>
                  <a:pt x="883481" y="219580"/>
                  <a:pt x="871881" y="207990"/>
                  <a:pt x="871881" y="193692"/>
                </a:cubicBezTo>
                <a:cubicBezTo>
                  <a:pt x="871881" y="179394"/>
                  <a:pt x="883481" y="167803"/>
                  <a:pt x="897788" y="167803"/>
                </a:cubicBezTo>
                <a:cubicBezTo>
                  <a:pt x="912090" y="167796"/>
                  <a:pt x="923688" y="179377"/>
                  <a:pt x="923695" y="193668"/>
                </a:cubicBezTo>
                <a:cubicBezTo>
                  <a:pt x="923695" y="193676"/>
                  <a:pt x="923695" y="193684"/>
                  <a:pt x="923695" y="193692"/>
                </a:cubicBezTo>
                <a:close/>
                <a:moveTo>
                  <a:pt x="1141923" y="193692"/>
                </a:moveTo>
                <a:cubicBezTo>
                  <a:pt x="1141923" y="207990"/>
                  <a:pt x="1130324" y="219580"/>
                  <a:pt x="1116016" y="219580"/>
                </a:cubicBezTo>
                <a:cubicBezTo>
                  <a:pt x="1101708" y="219580"/>
                  <a:pt x="1090109" y="207990"/>
                  <a:pt x="1090109" y="193692"/>
                </a:cubicBezTo>
                <a:cubicBezTo>
                  <a:pt x="1090109" y="179394"/>
                  <a:pt x="1101708" y="167803"/>
                  <a:pt x="1116016" y="167803"/>
                </a:cubicBezTo>
                <a:cubicBezTo>
                  <a:pt x="1130316" y="167820"/>
                  <a:pt x="1141907" y="179401"/>
                  <a:pt x="1141923" y="193692"/>
                </a:cubicBezTo>
                <a:close/>
                <a:moveTo>
                  <a:pt x="50838" y="361596"/>
                </a:moveTo>
                <a:cubicBezTo>
                  <a:pt x="50838" y="375894"/>
                  <a:pt x="39239" y="387485"/>
                  <a:pt x="24931" y="387485"/>
                </a:cubicBezTo>
                <a:cubicBezTo>
                  <a:pt x="10623" y="387485"/>
                  <a:pt x="-976" y="375894"/>
                  <a:pt x="-976" y="361596"/>
                </a:cubicBezTo>
                <a:cubicBezTo>
                  <a:pt x="-976" y="347298"/>
                  <a:pt x="10623" y="335707"/>
                  <a:pt x="24931" y="335707"/>
                </a:cubicBezTo>
                <a:cubicBezTo>
                  <a:pt x="39233" y="335700"/>
                  <a:pt x="50831" y="347280"/>
                  <a:pt x="50838" y="361571"/>
                </a:cubicBezTo>
                <a:cubicBezTo>
                  <a:pt x="50838" y="361579"/>
                  <a:pt x="50838" y="361588"/>
                  <a:pt x="50838" y="361596"/>
                </a:cubicBezTo>
                <a:close/>
                <a:moveTo>
                  <a:pt x="269068" y="361596"/>
                </a:moveTo>
                <a:cubicBezTo>
                  <a:pt x="269068" y="375894"/>
                  <a:pt x="257469" y="387485"/>
                  <a:pt x="243160" y="387485"/>
                </a:cubicBezTo>
                <a:cubicBezTo>
                  <a:pt x="228853" y="387485"/>
                  <a:pt x="217253" y="375894"/>
                  <a:pt x="217253" y="361596"/>
                </a:cubicBezTo>
                <a:cubicBezTo>
                  <a:pt x="217253" y="347298"/>
                  <a:pt x="228853" y="335707"/>
                  <a:pt x="243160" y="335707"/>
                </a:cubicBezTo>
                <a:cubicBezTo>
                  <a:pt x="257461" y="335724"/>
                  <a:pt x="269051" y="347305"/>
                  <a:pt x="269068" y="361596"/>
                </a:cubicBezTo>
                <a:close/>
                <a:moveTo>
                  <a:pt x="487237" y="361596"/>
                </a:moveTo>
                <a:cubicBezTo>
                  <a:pt x="487237" y="375894"/>
                  <a:pt x="475637" y="387485"/>
                  <a:pt x="461329" y="387485"/>
                </a:cubicBezTo>
                <a:cubicBezTo>
                  <a:pt x="447021" y="387485"/>
                  <a:pt x="435422" y="375894"/>
                  <a:pt x="435422" y="361596"/>
                </a:cubicBezTo>
                <a:cubicBezTo>
                  <a:pt x="435422" y="347298"/>
                  <a:pt x="447021" y="335707"/>
                  <a:pt x="461329" y="335707"/>
                </a:cubicBezTo>
                <a:cubicBezTo>
                  <a:pt x="475631" y="335700"/>
                  <a:pt x="487229" y="347280"/>
                  <a:pt x="487237" y="361571"/>
                </a:cubicBezTo>
                <a:cubicBezTo>
                  <a:pt x="487237" y="361579"/>
                  <a:pt x="487237" y="361588"/>
                  <a:pt x="487237" y="361596"/>
                </a:cubicBezTo>
                <a:close/>
                <a:moveTo>
                  <a:pt x="705466" y="361596"/>
                </a:moveTo>
                <a:cubicBezTo>
                  <a:pt x="705466" y="375894"/>
                  <a:pt x="693867" y="387485"/>
                  <a:pt x="679559" y="387485"/>
                </a:cubicBezTo>
                <a:cubicBezTo>
                  <a:pt x="665250" y="387485"/>
                  <a:pt x="653652" y="375894"/>
                  <a:pt x="653652" y="361596"/>
                </a:cubicBezTo>
                <a:cubicBezTo>
                  <a:pt x="653652" y="347298"/>
                  <a:pt x="665250" y="335707"/>
                  <a:pt x="679559" y="335707"/>
                </a:cubicBezTo>
                <a:cubicBezTo>
                  <a:pt x="693861" y="335700"/>
                  <a:pt x="705458" y="347280"/>
                  <a:pt x="705466" y="361571"/>
                </a:cubicBezTo>
                <a:cubicBezTo>
                  <a:pt x="705466" y="361579"/>
                  <a:pt x="705466" y="361588"/>
                  <a:pt x="705466" y="361596"/>
                </a:cubicBezTo>
                <a:close/>
                <a:moveTo>
                  <a:pt x="923695" y="361596"/>
                </a:moveTo>
                <a:cubicBezTo>
                  <a:pt x="923695" y="375894"/>
                  <a:pt x="912096" y="387485"/>
                  <a:pt x="897788" y="387485"/>
                </a:cubicBezTo>
                <a:cubicBezTo>
                  <a:pt x="883481" y="387485"/>
                  <a:pt x="871881" y="375894"/>
                  <a:pt x="871881" y="361596"/>
                </a:cubicBezTo>
                <a:cubicBezTo>
                  <a:pt x="871881" y="347298"/>
                  <a:pt x="883481" y="335707"/>
                  <a:pt x="897788" y="335707"/>
                </a:cubicBezTo>
                <a:cubicBezTo>
                  <a:pt x="912090" y="335700"/>
                  <a:pt x="923688" y="347280"/>
                  <a:pt x="923695" y="361571"/>
                </a:cubicBezTo>
                <a:cubicBezTo>
                  <a:pt x="923695" y="361579"/>
                  <a:pt x="923695" y="361588"/>
                  <a:pt x="923695" y="361596"/>
                </a:cubicBezTo>
                <a:close/>
                <a:moveTo>
                  <a:pt x="1141923" y="361596"/>
                </a:moveTo>
                <a:cubicBezTo>
                  <a:pt x="1141923" y="375894"/>
                  <a:pt x="1130324" y="387485"/>
                  <a:pt x="1116016" y="387485"/>
                </a:cubicBezTo>
                <a:cubicBezTo>
                  <a:pt x="1101708" y="387485"/>
                  <a:pt x="1090109" y="375894"/>
                  <a:pt x="1090109" y="361596"/>
                </a:cubicBezTo>
                <a:cubicBezTo>
                  <a:pt x="1090109" y="347298"/>
                  <a:pt x="1101708" y="335707"/>
                  <a:pt x="1116016" y="335707"/>
                </a:cubicBezTo>
                <a:cubicBezTo>
                  <a:pt x="1130316" y="335724"/>
                  <a:pt x="1141907" y="347305"/>
                  <a:pt x="1141923" y="361596"/>
                </a:cubicBezTo>
                <a:close/>
                <a:moveTo>
                  <a:pt x="50838" y="529500"/>
                </a:moveTo>
                <a:cubicBezTo>
                  <a:pt x="50838" y="543798"/>
                  <a:pt x="39239" y="555389"/>
                  <a:pt x="24931" y="555389"/>
                </a:cubicBezTo>
                <a:cubicBezTo>
                  <a:pt x="10623" y="555389"/>
                  <a:pt x="-976" y="543798"/>
                  <a:pt x="-976" y="529500"/>
                </a:cubicBezTo>
                <a:cubicBezTo>
                  <a:pt x="-976" y="515202"/>
                  <a:pt x="10623" y="503612"/>
                  <a:pt x="24931" y="503612"/>
                </a:cubicBezTo>
                <a:cubicBezTo>
                  <a:pt x="39233" y="503605"/>
                  <a:pt x="50831" y="515184"/>
                  <a:pt x="50838" y="529475"/>
                </a:cubicBezTo>
                <a:cubicBezTo>
                  <a:pt x="50838" y="529484"/>
                  <a:pt x="50838" y="529492"/>
                  <a:pt x="50838" y="529500"/>
                </a:cubicBezTo>
                <a:close/>
                <a:moveTo>
                  <a:pt x="269068" y="529500"/>
                </a:moveTo>
                <a:cubicBezTo>
                  <a:pt x="269068" y="543798"/>
                  <a:pt x="257469" y="555389"/>
                  <a:pt x="243160" y="555389"/>
                </a:cubicBezTo>
                <a:cubicBezTo>
                  <a:pt x="228853" y="555389"/>
                  <a:pt x="217253" y="543798"/>
                  <a:pt x="217253" y="529500"/>
                </a:cubicBezTo>
                <a:cubicBezTo>
                  <a:pt x="217253" y="515202"/>
                  <a:pt x="228853" y="503612"/>
                  <a:pt x="243160" y="503612"/>
                </a:cubicBezTo>
                <a:cubicBezTo>
                  <a:pt x="257461" y="503629"/>
                  <a:pt x="269051" y="515209"/>
                  <a:pt x="269068" y="529500"/>
                </a:cubicBezTo>
                <a:close/>
                <a:moveTo>
                  <a:pt x="487237" y="529500"/>
                </a:moveTo>
                <a:cubicBezTo>
                  <a:pt x="487237" y="543798"/>
                  <a:pt x="475637" y="555389"/>
                  <a:pt x="461329" y="555389"/>
                </a:cubicBezTo>
                <a:cubicBezTo>
                  <a:pt x="447021" y="555389"/>
                  <a:pt x="435422" y="543798"/>
                  <a:pt x="435422" y="529500"/>
                </a:cubicBezTo>
                <a:cubicBezTo>
                  <a:pt x="435422" y="515202"/>
                  <a:pt x="447021" y="503612"/>
                  <a:pt x="461329" y="503612"/>
                </a:cubicBezTo>
                <a:cubicBezTo>
                  <a:pt x="475631" y="503605"/>
                  <a:pt x="487229" y="515184"/>
                  <a:pt x="487237" y="529475"/>
                </a:cubicBezTo>
                <a:cubicBezTo>
                  <a:pt x="487237" y="529484"/>
                  <a:pt x="487237" y="529492"/>
                  <a:pt x="487237" y="529500"/>
                </a:cubicBezTo>
                <a:close/>
                <a:moveTo>
                  <a:pt x="705466" y="529500"/>
                </a:moveTo>
                <a:cubicBezTo>
                  <a:pt x="705466" y="543798"/>
                  <a:pt x="693867" y="555389"/>
                  <a:pt x="679559" y="555389"/>
                </a:cubicBezTo>
                <a:cubicBezTo>
                  <a:pt x="665250" y="555389"/>
                  <a:pt x="653652" y="543798"/>
                  <a:pt x="653652" y="529500"/>
                </a:cubicBezTo>
                <a:cubicBezTo>
                  <a:pt x="653652" y="515202"/>
                  <a:pt x="665250" y="503612"/>
                  <a:pt x="679559" y="503612"/>
                </a:cubicBezTo>
                <a:cubicBezTo>
                  <a:pt x="693861" y="503605"/>
                  <a:pt x="705458" y="515184"/>
                  <a:pt x="705466" y="529475"/>
                </a:cubicBezTo>
                <a:cubicBezTo>
                  <a:pt x="705466" y="529484"/>
                  <a:pt x="705466" y="529492"/>
                  <a:pt x="705466" y="529500"/>
                </a:cubicBezTo>
                <a:close/>
                <a:moveTo>
                  <a:pt x="923695" y="529500"/>
                </a:moveTo>
                <a:cubicBezTo>
                  <a:pt x="923695" y="543798"/>
                  <a:pt x="912096" y="555389"/>
                  <a:pt x="897788" y="555389"/>
                </a:cubicBezTo>
                <a:cubicBezTo>
                  <a:pt x="883481" y="555389"/>
                  <a:pt x="871881" y="543798"/>
                  <a:pt x="871881" y="529500"/>
                </a:cubicBezTo>
                <a:cubicBezTo>
                  <a:pt x="871881" y="515202"/>
                  <a:pt x="883481" y="503612"/>
                  <a:pt x="897788" y="503612"/>
                </a:cubicBezTo>
                <a:cubicBezTo>
                  <a:pt x="912090" y="503605"/>
                  <a:pt x="923688" y="515184"/>
                  <a:pt x="923695" y="529475"/>
                </a:cubicBezTo>
                <a:cubicBezTo>
                  <a:pt x="923695" y="529484"/>
                  <a:pt x="923695" y="529492"/>
                  <a:pt x="923695" y="529500"/>
                </a:cubicBezTo>
                <a:close/>
                <a:moveTo>
                  <a:pt x="1141923" y="529500"/>
                </a:moveTo>
                <a:cubicBezTo>
                  <a:pt x="1141923" y="543798"/>
                  <a:pt x="1130324" y="555389"/>
                  <a:pt x="1116016" y="555389"/>
                </a:cubicBezTo>
                <a:cubicBezTo>
                  <a:pt x="1101708" y="555389"/>
                  <a:pt x="1090109" y="543798"/>
                  <a:pt x="1090109" y="529500"/>
                </a:cubicBezTo>
                <a:cubicBezTo>
                  <a:pt x="1090109" y="515202"/>
                  <a:pt x="1101708" y="503612"/>
                  <a:pt x="1116016" y="503612"/>
                </a:cubicBezTo>
                <a:cubicBezTo>
                  <a:pt x="1130316" y="503629"/>
                  <a:pt x="1141907" y="515209"/>
                  <a:pt x="1141923" y="529500"/>
                </a:cubicBezTo>
                <a:close/>
                <a:moveTo>
                  <a:pt x="50838" y="697404"/>
                </a:moveTo>
                <a:cubicBezTo>
                  <a:pt x="50838" y="711702"/>
                  <a:pt x="39239" y="723293"/>
                  <a:pt x="24931" y="723293"/>
                </a:cubicBezTo>
                <a:cubicBezTo>
                  <a:pt x="10623" y="723293"/>
                  <a:pt x="-976" y="711702"/>
                  <a:pt x="-976" y="697404"/>
                </a:cubicBezTo>
                <a:cubicBezTo>
                  <a:pt x="-976" y="683106"/>
                  <a:pt x="10623" y="671516"/>
                  <a:pt x="24931" y="671516"/>
                </a:cubicBezTo>
                <a:cubicBezTo>
                  <a:pt x="39233" y="671509"/>
                  <a:pt x="50831" y="683088"/>
                  <a:pt x="50838" y="697379"/>
                </a:cubicBezTo>
                <a:cubicBezTo>
                  <a:pt x="50838" y="697387"/>
                  <a:pt x="50838" y="697395"/>
                  <a:pt x="50838" y="697404"/>
                </a:cubicBezTo>
                <a:close/>
                <a:moveTo>
                  <a:pt x="269068" y="697404"/>
                </a:moveTo>
                <a:cubicBezTo>
                  <a:pt x="269068" y="711702"/>
                  <a:pt x="257469" y="723293"/>
                  <a:pt x="243160" y="723293"/>
                </a:cubicBezTo>
                <a:cubicBezTo>
                  <a:pt x="228853" y="723293"/>
                  <a:pt x="217253" y="711702"/>
                  <a:pt x="217253" y="697404"/>
                </a:cubicBezTo>
                <a:cubicBezTo>
                  <a:pt x="217253" y="683106"/>
                  <a:pt x="228853" y="671516"/>
                  <a:pt x="243160" y="671516"/>
                </a:cubicBezTo>
                <a:cubicBezTo>
                  <a:pt x="257461" y="671532"/>
                  <a:pt x="269051" y="683113"/>
                  <a:pt x="269068" y="697404"/>
                </a:cubicBezTo>
                <a:close/>
                <a:moveTo>
                  <a:pt x="487237" y="697404"/>
                </a:moveTo>
                <a:cubicBezTo>
                  <a:pt x="487237" y="711702"/>
                  <a:pt x="475637" y="723293"/>
                  <a:pt x="461329" y="723293"/>
                </a:cubicBezTo>
                <a:cubicBezTo>
                  <a:pt x="447021" y="723293"/>
                  <a:pt x="435422" y="711702"/>
                  <a:pt x="435422" y="697404"/>
                </a:cubicBezTo>
                <a:cubicBezTo>
                  <a:pt x="435422" y="683106"/>
                  <a:pt x="447021" y="671516"/>
                  <a:pt x="461329" y="671516"/>
                </a:cubicBezTo>
                <a:cubicBezTo>
                  <a:pt x="475631" y="671509"/>
                  <a:pt x="487229" y="683088"/>
                  <a:pt x="487237" y="697379"/>
                </a:cubicBezTo>
                <a:cubicBezTo>
                  <a:pt x="487237" y="697387"/>
                  <a:pt x="487237" y="697395"/>
                  <a:pt x="487237" y="697404"/>
                </a:cubicBezTo>
                <a:close/>
                <a:moveTo>
                  <a:pt x="705466" y="697404"/>
                </a:moveTo>
                <a:cubicBezTo>
                  <a:pt x="705466" y="711702"/>
                  <a:pt x="693867" y="723293"/>
                  <a:pt x="679559" y="723293"/>
                </a:cubicBezTo>
                <a:cubicBezTo>
                  <a:pt x="665250" y="723293"/>
                  <a:pt x="653652" y="711702"/>
                  <a:pt x="653652" y="697404"/>
                </a:cubicBezTo>
                <a:cubicBezTo>
                  <a:pt x="653652" y="683106"/>
                  <a:pt x="665250" y="671516"/>
                  <a:pt x="679559" y="671516"/>
                </a:cubicBezTo>
                <a:cubicBezTo>
                  <a:pt x="693861" y="671509"/>
                  <a:pt x="705458" y="683088"/>
                  <a:pt x="705466" y="697379"/>
                </a:cubicBezTo>
                <a:cubicBezTo>
                  <a:pt x="705466" y="697387"/>
                  <a:pt x="705466" y="697395"/>
                  <a:pt x="705466" y="697404"/>
                </a:cubicBezTo>
                <a:close/>
                <a:moveTo>
                  <a:pt x="923695" y="697404"/>
                </a:moveTo>
                <a:cubicBezTo>
                  <a:pt x="923695" y="711702"/>
                  <a:pt x="912096" y="723293"/>
                  <a:pt x="897788" y="723293"/>
                </a:cubicBezTo>
                <a:cubicBezTo>
                  <a:pt x="883481" y="723293"/>
                  <a:pt x="871881" y="711702"/>
                  <a:pt x="871881" y="697404"/>
                </a:cubicBezTo>
                <a:cubicBezTo>
                  <a:pt x="871881" y="683106"/>
                  <a:pt x="883481" y="671516"/>
                  <a:pt x="897788" y="671516"/>
                </a:cubicBezTo>
                <a:cubicBezTo>
                  <a:pt x="912090" y="671509"/>
                  <a:pt x="923688" y="683088"/>
                  <a:pt x="923695" y="697379"/>
                </a:cubicBezTo>
                <a:cubicBezTo>
                  <a:pt x="923695" y="697387"/>
                  <a:pt x="923695" y="697395"/>
                  <a:pt x="923695" y="697404"/>
                </a:cubicBezTo>
                <a:close/>
                <a:moveTo>
                  <a:pt x="1141923" y="697404"/>
                </a:moveTo>
                <a:cubicBezTo>
                  <a:pt x="1141923" y="711702"/>
                  <a:pt x="1130324" y="723293"/>
                  <a:pt x="1116016" y="723293"/>
                </a:cubicBezTo>
                <a:cubicBezTo>
                  <a:pt x="1101708" y="723293"/>
                  <a:pt x="1090109" y="711702"/>
                  <a:pt x="1090109" y="697404"/>
                </a:cubicBezTo>
                <a:cubicBezTo>
                  <a:pt x="1090109" y="683106"/>
                  <a:pt x="1101708" y="671516"/>
                  <a:pt x="1116016" y="671516"/>
                </a:cubicBezTo>
                <a:cubicBezTo>
                  <a:pt x="1130316" y="671532"/>
                  <a:pt x="1141907" y="683113"/>
                  <a:pt x="1141923" y="697404"/>
                </a:cubicBezTo>
                <a:close/>
              </a:path>
            </a:pathLst>
          </a:custGeom>
          <a:solidFill>
            <a:srgbClr val="015DBB"/>
          </a:solidFill>
          <a:ln/>
        </p:spPr>
      </p:sp>
      <p:sp>
        <p:nvSpPr>
          <p:cNvPr id="13" name="Text 10"/>
          <p:cNvSpPr/>
          <p:nvPr/>
        </p:nvSpPr>
        <p:spPr>
          <a:xfrm>
            <a:off x="10230150" y="1569684"/>
            <a:ext cx="1141923" cy="723293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4" name="Image 1" descr="https://kimi-img.moonshot.cn/pub/slides/slides_tmpl/image/25-08-27-20:05:31-d2nf92p8bjvh7rlj0b5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790" y="6152803"/>
            <a:ext cx="6468110" cy="298450"/>
          </a:xfrm>
          <a:prstGeom prst="rect">
            <a:avLst/>
          </a:prstGeom>
        </p:spPr>
      </p:pic>
      <p:pic>
        <p:nvPicPr>
          <p:cNvPr id="15" name="Image 2" descr="https://kimi-img.moonshot.cn/pub/slides/slides_tmpl/image/25-08-27-20:05:47-d2nf96p8bjvh7rlj0bjg.png"/>
          <p:cNvPicPr>
            <a:picLocks noChangeAspect="1"/>
          </p:cNvPicPr>
          <p:nvPr/>
        </p:nvPicPr>
        <p:blipFill>
          <a:blip r:embed="rId5">
            <a:alphaModFix amt="25000"/>
          </a:blip>
          <a:srcRect t="22162"/>
          <a:stretch/>
        </p:blipFill>
        <p:spPr>
          <a:xfrm>
            <a:off x="777875" y="2787650"/>
            <a:ext cx="2311400" cy="1800225"/>
          </a:xfrm>
          <a:prstGeom prst="rect">
            <a:avLst/>
          </a:prstGeom>
        </p:spPr>
      </p:pic>
      <p:sp>
        <p:nvSpPr>
          <p:cNvPr id="16" name="Espace réservé du contenu 2"/>
          <p:cNvSpPr txBox="1">
            <a:spLocks/>
          </p:cNvSpPr>
          <p:nvPr/>
        </p:nvSpPr>
        <p:spPr>
          <a:xfrm>
            <a:off x="1003179" y="292963"/>
            <a:ext cx="10051022" cy="600945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Ministry of Higher Education and Scientific Research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MOHAMED KHIDER UNIVERSITY, BISKRA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Faculty of Exact Sciences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DEPARTMENT OF MATHEMATICS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3200" dirty="0"/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GB" sz="3200" b="1" u="sng" spc="-105" dirty="0" smtClean="0">
                <a:latin typeface="Palatino Linotype"/>
                <a:cs typeface="Palatino Linotype"/>
              </a:rPr>
              <a:t>English 1 – Level A2</a:t>
            </a:r>
            <a:r>
              <a:rPr lang="fr-FR" sz="3200" b="1" u="sng" spc="-105" dirty="0" smtClean="0">
                <a:latin typeface="Palatino Linotype"/>
                <a:cs typeface="Palatino Linotype"/>
              </a:rPr>
              <a:t>: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fr-FR" sz="3200" b="1" u="sng" spc="-105" dirty="0" smtClean="0">
              <a:latin typeface="Palatino Linotype"/>
              <a:cs typeface="Palatino Linotype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6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Lesson</a:t>
            </a:r>
            <a:r>
              <a:rPr kumimoji="0" lang="fr-FR" sz="6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6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9: </a:t>
            </a:r>
            <a:r>
              <a:rPr kumimoji="0" lang="fr-FR" sz="66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Some</a:t>
            </a:r>
            <a:r>
              <a:rPr kumimoji="0" lang="fr-FR" sz="6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fr-FR" sz="66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Any</a:t>
            </a:r>
            <a:endParaRPr kumimoji="0" lang="fr-FR" sz="66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Presented by</a:t>
            </a:r>
            <a:r>
              <a:rPr kumimoji="0" lang="en-GB" sz="32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Dr. OUAAR Fatima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b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2025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2" descr="D:\Fati Youtube maths chanel videos\video1\FB_IMG_1744573968355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046305" y="1428157"/>
            <a:ext cx="1542901" cy="15429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5:32-d2nf9318bjvh7rlj0b8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60265"/>
            <a:ext cx="12192635" cy="21977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2060" y="3239770"/>
            <a:ext cx="10114915" cy="82994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015DB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Polite Offers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3332163" y="1433195"/>
            <a:ext cx="5956935" cy="15684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9600" b="1" dirty="0">
                <a:solidFill>
                  <a:srgbClr val="015DB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pic>
        <p:nvPicPr>
          <p:cNvPr id="5" name="Image 1" descr="https://kimi-img.moonshot.cn/pub/slides/slides_tmpl/image/25-08-27-20:05:31-d2nf92p8bjvh7rlj0b50.png"/>
          <p:cNvPicPr>
            <a:picLocks noChangeAspect="1"/>
          </p:cNvPicPr>
          <p:nvPr/>
        </p:nvPicPr>
        <p:blipFill>
          <a:blip r:embed="rId4"/>
          <a:srcRect t="1192" b="1192"/>
          <a:stretch/>
        </p:blipFill>
        <p:spPr>
          <a:xfrm>
            <a:off x="5251133" y="1950720"/>
            <a:ext cx="2118995" cy="1132205"/>
          </a:xfrm>
          <a:prstGeom prst="rect">
            <a:avLst/>
          </a:prstGeom>
        </p:spPr>
      </p:pic>
      <p:pic>
        <p:nvPicPr>
          <p:cNvPr id="6" name="Image 2" descr="https://kimi-img.moonshot.cn/pub/slides/slides_tmpl/image/25-08-27-20:05:47-d2nf96p8bjvh7rlj0bjg.png"/>
          <p:cNvPicPr>
            <a:picLocks noChangeAspect="1"/>
          </p:cNvPicPr>
          <p:nvPr/>
        </p:nvPicPr>
        <p:blipFill>
          <a:blip r:embed="rId5"/>
          <a:srcRect t="22162"/>
          <a:stretch/>
        </p:blipFill>
        <p:spPr>
          <a:xfrm>
            <a:off x="533400" y="1191895"/>
            <a:ext cx="3402965" cy="2649220"/>
          </a:xfrm>
          <a:prstGeom prst="rect">
            <a:avLst/>
          </a:prstGeom>
        </p:spPr>
      </p:pic>
      <p:pic>
        <p:nvPicPr>
          <p:cNvPr id="7" name="Image 3" descr="https://kimi-img.moonshot.cn/pub/slides/slides_tmpl/image/25-08-27-20:05:47-d2nf96p8bjvh7rlj0bjg.png"/>
          <p:cNvPicPr>
            <a:picLocks noChangeAspect="1"/>
          </p:cNvPicPr>
          <p:nvPr/>
        </p:nvPicPr>
        <p:blipFill>
          <a:blip r:embed="rId5">
            <a:alphaModFix amt="30000"/>
          </a:blip>
          <a:srcRect t="22162"/>
          <a:stretch/>
        </p:blipFill>
        <p:spPr>
          <a:xfrm flipH="1">
            <a:off x="8581390" y="779780"/>
            <a:ext cx="3402965" cy="264922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5:33-d2nf9398bjvh7rlj0ba0.jpg"/>
          <p:cNvPicPr>
            <a:picLocks noChangeAspect="1"/>
          </p:cNvPicPr>
          <p:nvPr/>
        </p:nvPicPr>
        <p:blipFill>
          <a:blip r:embed="rId3"/>
          <a:srcRect r="1351"/>
          <a:stretch/>
        </p:blipFill>
        <p:spPr>
          <a:xfrm>
            <a:off x="-224155" y="-87630"/>
            <a:ext cx="12433935" cy="70434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54000" y="1574800"/>
            <a:ext cx="58674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00408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Would You Like </a:t>
            </a:r>
            <a:r>
              <a:rPr lang="en-US" sz="3600" b="1" dirty="0">
                <a:solidFill>
                  <a:srgbClr val="3A7BD5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Some</a:t>
            </a:r>
            <a:r>
              <a:rPr lang="en-US" sz="3600" b="1" dirty="0">
                <a:solidFill>
                  <a:srgbClr val="00408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?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254000" y="2286000"/>
            <a:ext cx="57531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Offers and requests follow their own rule: use </a:t>
            </a:r>
            <a:r>
              <a:rPr lang="en-US" sz="1800" b="1" dirty="0">
                <a:solidFill>
                  <a:srgbClr val="3A7BD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Some</a:t>
            </a:r>
            <a:r>
              <a:rPr lang="en-US" sz="18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to sound warm and generous. Even though the sentence looks like a question, the speaker expects a 'yes'.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254000" y="3657600"/>
            <a:ext cx="5638800" cy="1625600"/>
          </a:xfrm>
          <a:custGeom>
            <a:avLst/>
            <a:gdLst/>
            <a:ahLst/>
            <a:cxnLst/>
            <a:rect l="l" t="t" r="r" b="b"/>
            <a:pathLst>
              <a:path w="5638800" h="1625600">
                <a:moveTo>
                  <a:pt x="101600" y="0"/>
                </a:moveTo>
                <a:lnTo>
                  <a:pt x="5537200" y="0"/>
                </a:lnTo>
                <a:cubicBezTo>
                  <a:pt x="5593275" y="0"/>
                  <a:pt x="5638800" y="45525"/>
                  <a:pt x="5638800" y="101600"/>
                </a:cubicBezTo>
                <a:lnTo>
                  <a:pt x="5638800" y="1524000"/>
                </a:lnTo>
                <a:cubicBezTo>
                  <a:pt x="5638800" y="1580075"/>
                  <a:pt x="5593275" y="1625600"/>
                  <a:pt x="5537200" y="1625600"/>
                </a:cubicBezTo>
                <a:lnTo>
                  <a:pt x="101600" y="1625600"/>
                </a:lnTo>
                <a:cubicBezTo>
                  <a:pt x="45525" y="1625600"/>
                  <a:pt x="0" y="1580075"/>
                  <a:pt x="0" y="1524000"/>
                </a:cubicBezTo>
                <a:lnTo>
                  <a:pt x="0" y="101600"/>
                </a:lnTo>
                <a:cubicBezTo>
                  <a:pt x="0" y="45525"/>
                  <a:pt x="45525" y="0"/>
                  <a:pt x="101600" y="0"/>
                </a:cubicBezTo>
                <a:close/>
              </a:path>
            </a:pathLst>
          </a:custGeom>
          <a:solidFill>
            <a:srgbClr val="A8D0F5"/>
          </a:solidFill>
          <a:ln/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558800" y="39624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3A7BD5"/>
          </a:solidFill>
          <a:ln/>
        </p:spPr>
      </p:sp>
      <p:sp>
        <p:nvSpPr>
          <p:cNvPr id="7" name="Shape 4"/>
          <p:cNvSpPr/>
          <p:nvPr/>
        </p:nvSpPr>
        <p:spPr>
          <a:xfrm>
            <a:off x="692150" y="4114800"/>
            <a:ext cx="342900" cy="304800"/>
          </a:xfrm>
          <a:custGeom>
            <a:avLst/>
            <a:gdLst/>
            <a:ahLst/>
            <a:cxnLst/>
            <a:rect l="l" t="t" r="r" b="b"/>
            <a:pathLst>
              <a:path w="342900" h="304800">
                <a:moveTo>
                  <a:pt x="166449" y="18455"/>
                </a:moveTo>
                <a:cubicBezTo>
                  <a:pt x="158055" y="6846"/>
                  <a:pt x="144601" y="0"/>
                  <a:pt x="130314" y="0"/>
                </a:cubicBezTo>
                <a:cubicBezTo>
                  <a:pt x="105668" y="0"/>
                  <a:pt x="85725" y="19943"/>
                  <a:pt x="85725" y="44589"/>
                </a:cubicBezTo>
                <a:lnTo>
                  <a:pt x="85725" y="46018"/>
                </a:lnTo>
                <a:cubicBezTo>
                  <a:pt x="85725" y="84356"/>
                  <a:pt x="134541" y="125432"/>
                  <a:pt x="158472" y="143232"/>
                </a:cubicBezTo>
                <a:cubicBezTo>
                  <a:pt x="166211" y="149007"/>
                  <a:pt x="176629" y="149007"/>
                  <a:pt x="184368" y="143232"/>
                </a:cubicBezTo>
                <a:cubicBezTo>
                  <a:pt x="208300" y="125373"/>
                  <a:pt x="257115" y="84356"/>
                  <a:pt x="257115" y="46018"/>
                </a:cubicBezTo>
                <a:lnTo>
                  <a:pt x="257115" y="44589"/>
                </a:lnTo>
                <a:cubicBezTo>
                  <a:pt x="257115" y="19943"/>
                  <a:pt x="237173" y="0"/>
                  <a:pt x="212527" y="0"/>
                </a:cubicBezTo>
                <a:cubicBezTo>
                  <a:pt x="198239" y="0"/>
                  <a:pt x="184785" y="6846"/>
                  <a:pt x="176391" y="18455"/>
                </a:cubicBezTo>
                <a:lnTo>
                  <a:pt x="171450" y="25420"/>
                </a:lnTo>
                <a:lnTo>
                  <a:pt x="166449" y="18455"/>
                </a:lnTo>
                <a:close/>
                <a:moveTo>
                  <a:pt x="65068" y="203299"/>
                </a:moveTo>
                <a:lnTo>
                  <a:pt x="39707" y="228600"/>
                </a:lnTo>
                <a:lnTo>
                  <a:pt x="19050" y="228600"/>
                </a:lnTo>
                <a:cubicBezTo>
                  <a:pt x="8513" y="228600"/>
                  <a:pt x="0" y="237113"/>
                  <a:pt x="0" y="247650"/>
                </a:cubicBezTo>
                <a:lnTo>
                  <a:pt x="0" y="285750"/>
                </a:lnTo>
                <a:cubicBezTo>
                  <a:pt x="0" y="296287"/>
                  <a:pt x="8513" y="304800"/>
                  <a:pt x="19050" y="304800"/>
                </a:cubicBezTo>
                <a:lnTo>
                  <a:pt x="209848" y="304800"/>
                </a:lnTo>
                <a:cubicBezTo>
                  <a:pt x="227112" y="304800"/>
                  <a:pt x="243959" y="299264"/>
                  <a:pt x="257889" y="289024"/>
                </a:cubicBezTo>
                <a:lnTo>
                  <a:pt x="333256" y="233482"/>
                </a:lnTo>
                <a:cubicBezTo>
                  <a:pt x="343852" y="225683"/>
                  <a:pt x="346115" y="210800"/>
                  <a:pt x="338316" y="200204"/>
                </a:cubicBezTo>
                <a:cubicBezTo>
                  <a:pt x="330518" y="189607"/>
                  <a:pt x="315635" y="187345"/>
                  <a:pt x="305038" y="195143"/>
                </a:cubicBezTo>
                <a:lnTo>
                  <a:pt x="233720" y="247650"/>
                </a:lnTo>
                <a:lnTo>
                  <a:pt x="166688" y="247650"/>
                </a:lnTo>
                <a:cubicBezTo>
                  <a:pt x="158770" y="247650"/>
                  <a:pt x="152400" y="241280"/>
                  <a:pt x="152400" y="233363"/>
                </a:cubicBezTo>
                <a:cubicBezTo>
                  <a:pt x="152400" y="225445"/>
                  <a:pt x="158770" y="219075"/>
                  <a:pt x="166688" y="219075"/>
                </a:cubicBezTo>
                <a:lnTo>
                  <a:pt x="209550" y="219075"/>
                </a:lnTo>
                <a:cubicBezTo>
                  <a:pt x="220087" y="219075"/>
                  <a:pt x="228600" y="210562"/>
                  <a:pt x="228600" y="200025"/>
                </a:cubicBezTo>
                <a:cubicBezTo>
                  <a:pt x="228600" y="189488"/>
                  <a:pt x="220087" y="180975"/>
                  <a:pt x="209550" y="180975"/>
                </a:cubicBezTo>
                <a:lnTo>
                  <a:pt x="118943" y="180975"/>
                </a:lnTo>
                <a:cubicBezTo>
                  <a:pt x="98762" y="180975"/>
                  <a:pt x="79355" y="189012"/>
                  <a:pt x="65068" y="203299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8" name="Text 5"/>
          <p:cNvSpPr/>
          <p:nvPr/>
        </p:nvSpPr>
        <p:spPr>
          <a:xfrm>
            <a:off x="1371600" y="4089400"/>
            <a:ext cx="36957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408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"Would you like some juice?"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558800" y="4673600"/>
            <a:ext cx="51308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This invites acceptance and feels welcoming.</a:t>
            </a:r>
            <a:endParaRPr lang="en-US" sz="1600" dirty="0"/>
          </a:p>
        </p:txBody>
      </p:sp>
      <p:pic>
        <p:nvPicPr>
          <p:cNvPr id="10" name="Image 1" descr="https://statics.moonshot.cn/kimi-ppt/html-gen/static/image-err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200" y="254000"/>
            <a:ext cx="5638800" cy="6350000"/>
          </a:xfrm>
          <a:prstGeom prst="roundRect">
            <a:avLst>
              <a:gd name="adj" fmla="val 3604"/>
            </a:avLst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5:33-d2nf9398bjvh7rlj0ba0.jpg"/>
          <p:cNvPicPr>
            <a:picLocks noChangeAspect="1"/>
          </p:cNvPicPr>
          <p:nvPr/>
        </p:nvPicPr>
        <p:blipFill>
          <a:blip r:embed="rId3"/>
          <a:srcRect r="1351"/>
          <a:stretch/>
        </p:blipFill>
        <p:spPr>
          <a:xfrm>
            <a:off x="-224155" y="-87630"/>
            <a:ext cx="12433935" cy="7043420"/>
          </a:xfrm>
          <a:prstGeom prst="rect">
            <a:avLst/>
          </a:prstGeom>
        </p:spPr>
      </p:pic>
      <p:pic>
        <p:nvPicPr>
          <p:cNvPr id="3" name="Image 1" descr="https://kimi-web-img.moonshot.cn/img/www.publicdomainpictures.net/27f8a0ecb4fa910771fd2beed8a2df44e5514211.jpg"/>
          <p:cNvPicPr>
            <a:picLocks noChangeAspect="1"/>
          </p:cNvPicPr>
          <p:nvPr/>
        </p:nvPicPr>
        <p:blipFill>
          <a:blip r:embed="rId4"/>
          <a:srcRect l="20585" r="20585"/>
          <a:stretch/>
        </p:blipFill>
        <p:spPr>
          <a:xfrm>
            <a:off x="254000" y="254000"/>
            <a:ext cx="5638800" cy="6350000"/>
          </a:xfrm>
          <a:prstGeom prst="roundRect">
            <a:avLst>
              <a:gd name="adj" fmla="val 3604"/>
            </a:avLst>
          </a:prstGeom>
        </p:spPr>
      </p:pic>
      <p:sp>
        <p:nvSpPr>
          <p:cNvPr id="4" name="Text 0"/>
          <p:cNvSpPr/>
          <p:nvPr/>
        </p:nvSpPr>
        <p:spPr>
          <a:xfrm>
            <a:off x="6299200" y="1397000"/>
            <a:ext cx="58674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00408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Can I Have </a:t>
            </a:r>
            <a:r>
              <a:rPr lang="en-US" sz="3600" b="1" dirty="0">
                <a:solidFill>
                  <a:srgbClr val="3A7BD5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Some</a:t>
            </a:r>
            <a:r>
              <a:rPr lang="en-US" sz="3600" b="1" dirty="0">
                <a:solidFill>
                  <a:srgbClr val="00408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?</a:t>
            </a:r>
            <a:endParaRPr lang="en-US" sz="1600" dirty="0"/>
          </a:p>
        </p:txBody>
      </p:sp>
      <p:sp>
        <p:nvSpPr>
          <p:cNvPr id="5" name="Text 1"/>
          <p:cNvSpPr/>
          <p:nvPr/>
        </p:nvSpPr>
        <p:spPr>
          <a:xfrm>
            <a:off x="6299200" y="2108200"/>
            <a:ext cx="5753100" cy="14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When you politely ask for something you believe is available, choose </a:t>
            </a:r>
            <a:r>
              <a:rPr lang="en-US" sz="1800" b="1" dirty="0">
                <a:solidFill>
                  <a:srgbClr val="3A7BD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Some</a:t>
            </a:r>
            <a:r>
              <a:rPr lang="en-US" sz="18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 It shows gentle expectation. Using </a:t>
            </a:r>
            <a:r>
              <a:rPr lang="en-US" sz="1800" b="1" dirty="0">
                <a:solidFill>
                  <a:srgbClr val="00408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Any</a:t>
            </a:r>
            <a:r>
              <a:rPr lang="en-US" sz="18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would sound colder or suggest you doubt the supply.</a:t>
            </a: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>
            <a:off x="6299200" y="3835400"/>
            <a:ext cx="5638800" cy="1625600"/>
          </a:xfrm>
          <a:custGeom>
            <a:avLst/>
            <a:gdLst/>
            <a:ahLst/>
            <a:cxnLst/>
            <a:rect l="l" t="t" r="r" b="b"/>
            <a:pathLst>
              <a:path w="5638800" h="1625600">
                <a:moveTo>
                  <a:pt x="101600" y="0"/>
                </a:moveTo>
                <a:lnTo>
                  <a:pt x="5537200" y="0"/>
                </a:lnTo>
                <a:cubicBezTo>
                  <a:pt x="5593275" y="0"/>
                  <a:pt x="5638800" y="45525"/>
                  <a:pt x="5638800" y="101600"/>
                </a:cubicBezTo>
                <a:lnTo>
                  <a:pt x="5638800" y="1524000"/>
                </a:lnTo>
                <a:cubicBezTo>
                  <a:pt x="5638800" y="1580075"/>
                  <a:pt x="5593275" y="1625600"/>
                  <a:pt x="5537200" y="1625600"/>
                </a:cubicBezTo>
                <a:lnTo>
                  <a:pt x="101600" y="1625600"/>
                </a:lnTo>
                <a:cubicBezTo>
                  <a:pt x="45525" y="1625600"/>
                  <a:pt x="0" y="1580075"/>
                  <a:pt x="0" y="1524000"/>
                </a:cubicBezTo>
                <a:lnTo>
                  <a:pt x="0" y="101600"/>
                </a:lnTo>
                <a:cubicBezTo>
                  <a:pt x="0" y="45525"/>
                  <a:pt x="45525" y="0"/>
                  <a:pt x="101600" y="0"/>
                </a:cubicBezTo>
                <a:close/>
              </a:path>
            </a:pathLst>
          </a:custGeom>
          <a:solidFill>
            <a:srgbClr val="A8D0F5"/>
          </a:solidFill>
          <a:ln/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7" name="Shape 3"/>
          <p:cNvSpPr/>
          <p:nvPr/>
        </p:nvSpPr>
        <p:spPr>
          <a:xfrm>
            <a:off x="6604000" y="41402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3A7BD5"/>
          </a:solidFill>
          <a:ln/>
        </p:spPr>
      </p:sp>
      <p:sp>
        <p:nvSpPr>
          <p:cNvPr id="8" name="Shape 4"/>
          <p:cNvSpPr/>
          <p:nvPr/>
        </p:nvSpPr>
        <p:spPr>
          <a:xfrm>
            <a:off x="6718300" y="42926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190500" y="0"/>
                </a:moveTo>
                <a:cubicBezTo>
                  <a:pt x="201037" y="0"/>
                  <a:pt x="209550" y="8513"/>
                  <a:pt x="209550" y="19050"/>
                </a:cubicBezTo>
                <a:lnTo>
                  <a:pt x="209550" y="142875"/>
                </a:lnTo>
                <a:cubicBezTo>
                  <a:pt x="209550" y="148114"/>
                  <a:pt x="213836" y="152400"/>
                  <a:pt x="219075" y="152400"/>
                </a:cubicBezTo>
                <a:cubicBezTo>
                  <a:pt x="224314" y="152400"/>
                  <a:pt x="228600" y="148114"/>
                  <a:pt x="228600" y="142875"/>
                </a:cubicBezTo>
                <a:lnTo>
                  <a:pt x="228600" y="38100"/>
                </a:lnTo>
                <a:cubicBezTo>
                  <a:pt x="228600" y="27563"/>
                  <a:pt x="237113" y="19050"/>
                  <a:pt x="247650" y="19050"/>
                </a:cubicBezTo>
                <a:cubicBezTo>
                  <a:pt x="258187" y="19050"/>
                  <a:pt x="266700" y="27563"/>
                  <a:pt x="266700" y="38100"/>
                </a:cubicBezTo>
                <a:lnTo>
                  <a:pt x="266700" y="142875"/>
                </a:lnTo>
                <a:cubicBezTo>
                  <a:pt x="266700" y="148114"/>
                  <a:pt x="270986" y="152400"/>
                  <a:pt x="276225" y="152400"/>
                </a:cubicBezTo>
                <a:cubicBezTo>
                  <a:pt x="281464" y="152400"/>
                  <a:pt x="285750" y="148114"/>
                  <a:pt x="285750" y="142875"/>
                </a:cubicBezTo>
                <a:lnTo>
                  <a:pt x="285750" y="76200"/>
                </a:lnTo>
                <a:cubicBezTo>
                  <a:pt x="285750" y="65663"/>
                  <a:pt x="294263" y="57150"/>
                  <a:pt x="304800" y="57150"/>
                </a:cubicBezTo>
                <a:cubicBezTo>
                  <a:pt x="315337" y="57150"/>
                  <a:pt x="323850" y="65663"/>
                  <a:pt x="323850" y="76200"/>
                </a:cubicBezTo>
                <a:lnTo>
                  <a:pt x="323850" y="182285"/>
                </a:lnTo>
                <a:cubicBezTo>
                  <a:pt x="312420" y="185499"/>
                  <a:pt x="303193" y="194429"/>
                  <a:pt x="299799" y="206276"/>
                </a:cubicBezTo>
                <a:lnTo>
                  <a:pt x="295930" y="219789"/>
                </a:lnTo>
                <a:lnTo>
                  <a:pt x="282416" y="223659"/>
                </a:lnTo>
                <a:cubicBezTo>
                  <a:pt x="267414" y="227945"/>
                  <a:pt x="257115" y="241637"/>
                  <a:pt x="257115" y="257235"/>
                </a:cubicBezTo>
                <a:cubicBezTo>
                  <a:pt x="257115" y="270391"/>
                  <a:pt x="264497" y="282238"/>
                  <a:pt x="275808" y="288131"/>
                </a:cubicBezTo>
                <a:cubicBezTo>
                  <a:pt x="259437" y="298728"/>
                  <a:pt x="239970" y="304860"/>
                  <a:pt x="219015" y="304860"/>
                </a:cubicBezTo>
                <a:lnTo>
                  <a:pt x="207585" y="304860"/>
                </a:lnTo>
                <a:cubicBezTo>
                  <a:pt x="172105" y="304860"/>
                  <a:pt x="137993" y="291227"/>
                  <a:pt x="112335" y="266760"/>
                </a:cubicBezTo>
                <a:lnTo>
                  <a:pt x="45482" y="203002"/>
                </a:lnTo>
                <a:cubicBezTo>
                  <a:pt x="35957" y="193953"/>
                  <a:pt x="35600" y="178832"/>
                  <a:pt x="44648" y="169307"/>
                </a:cubicBezTo>
                <a:cubicBezTo>
                  <a:pt x="53697" y="159782"/>
                  <a:pt x="68818" y="159425"/>
                  <a:pt x="78343" y="168473"/>
                </a:cubicBezTo>
                <a:lnTo>
                  <a:pt x="114360" y="202763"/>
                </a:lnTo>
                <a:cubicBezTo>
                  <a:pt x="114360" y="201870"/>
                  <a:pt x="114300" y="200918"/>
                  <a:pt x="114300" y="200025"/>
                </a:cubicBezTo>
                <a:lnTo>
                  <a:pt x="114300" y="38100"/>
                </a:lnTo>
                <a:cubicBezTo>
                  <a:pt x="114300" y="27563"/>
                  <a:pt x="122813" y="19050"/>
                  <a:pt x="133350" y="19050"/>
                </a:cubicBezTo>
                <a:cubicBezTo>
                  <a:pt x="143887" y="19050"/>
                  <a:pt x="152400" y="27563"/>
                  <a:pt x="152400" y="38100"/>
                </a:cubicBezTo>
                <a:lnTo>
                  <a:pt x="152400" y="142875"/>
                </a:lnTo>
                <a:cubicBezTo>
                  <a:pt x="152400" y="148114"/>
                  <a:pt x="156686" y="152400"/>
                  <a:pt x="161925" y="152400"/>
                </a:cubicBezTo>
                <a:cubicBezTo>
                  <a:pt x="167164" y="152400"/>
                  <a:pt x="171450" y="148114"/>
                  <a:pt x="171450" y="142875"/>
                </a:cubicBezTo>
                <a:lnTo>
                  <a:pt x="171450" y="19050"/>
                </a:lnTo>
                <a:cubicBezTo>
                  <a:pt x="171450" y="8513"/>
                  <a:pt x="179963" y="0"/>
                  <a:pt x="190500" y="0"/>
                </a:cubicBezTo>
                <a:close/>
                <a:moveTo>
                  <a:pt x="186154" y="194429"/>
                </a:moveTo>
                <a:cubicBezTo>
                  <a:pt x="185499" y="192107"/>
                  <a:pt x="183356" y="190500"/>
                  <a:pt x="180975" y="190500"/>
                </a:cubicBezTo>
                <a:cubicBezTo>
                  <a:pt x="178594" y="190500"/>
                  <a:pt x="176451" y="192107"/>
                  <a:pt x="175796" y="194429"/>
                </a:cubicBezTo>
                <a:lnTo>
                  <a:pt x="171450" y="209550"/>
                </a:lnTo>
                <a:lnTo>
                  <a:pt x="156329" y="213896"/>
                </a:lnTo>
                <a:cubicBezTo>
                  <a:pt x="154007" y="214551"/>
                  <a:pt x="152400" y="216694"/>
                  <a:pt x="152400" y="219075"/>
                </a:cubicBezTo>
                <a:cubicBezTo>
                  <a:pt x="152400" y="221456"/>
                  <a:pt x="154007" y="223599"/>
                  <a:pt x="156329" y="224254"/>
                </a:cubicBezTo>
                <a:lnTo>
                  <a:pt x="171450" y="228600"/>
                </a:lnTo>
                <a:lnTo>
                  <a:pt x="175796" y="243721"/>
                </a:lnTo>
                <a:cubicBezTo>
                  <a:pt x="176451" y="246043"/>
                  <a:pt x="178594" y="247650"/>
                  <a:pt x="180975" y="247650"/>
                </a:cubicBezTo>
                <a:cubicBezTo>
                  <a:pt x="183356" y="247650"/>
                  <a:pt x="185499" y="246043"/>
                  <a:pt x="186154" y="243721"/>
                </a:cubicBezTo>
                <a:lnTo>
                  <a:pt x="190500" y="228600"/>
                </a:lnTo>
                <a:lnTo>
                  <a:pt x="205621" y="224254"/>
                </a:lnTo>
                <a:cubicBezTo>
                  <a:pt x="207943" y="223599"/>
                  <a:pt x="209550" y="221456"/>
                  <a:pt x="209550" y="219075"/>
                </a:cubicBezTo>
                <a:cubicBezTo>
                  <a:pt x="209550" y="216694"/>
                  <a:pt x="207943" y="214551"/>
                  <a:pt x="205621" y="213896"/>
                </a:cubicBezTo>
                <a:lnTo>
                  <a:pt x="190500" y="209550"/>
                </a:lnTo>
                <a:lnTo>
                  <a:pt x="186154" y="194429"/>
                </a:lnTo>
                <a:close/>
                <a:moveTo>
                  <a:pt x="61912" y="71438"/>
                </a:moveTo>
                <a:lnTo>
                  <a:pt x="90666" y="79653"/>
                </a:lnTo>
                <a:cubicBezTo>
                  <a:pt x="93405" y="80427"/>
                  <a:pt x="95250" y="82927"/>
                  <a:pt x="95250" y="85725"/>
                </a:cubicBezTo>
                <a:cubicBezTo>
                  <a:pt x="95250" y="88523"/>
                  <a:pt x="93405" y="91023"/>
                  <a:pt x="90666" y="91797"/>
                </a:cubicBezTo>
                <a:lnTo>
                  <a:pt x="61912" y="100013"/>
                </a:lnTo>
                <a:lnTo>
                  <a:pt x="53697" y="128766"/>
                </a:lnTo>
                <a:cubicBezTo>
                  <a:pt x="52923" y="131505"/>
                  <a:pt x="50423" y="133350"/>
                  <a:pt x="47625" y="133350"/>
                </a:cubicBezTo>
                <a:cubicBezTo>
                  <a:pt x="44827" y="133350"/>
                  <a:pt x="42327" y="131505"/>
                  <a:pt x="41553" y="128766"/>
                </a:cubicBezTo>
                <a:lnTo>
                  <a:pt x="33338" y="100013"/>
                </a:lnTo>
                <a:lnTo>
                  <a:pt x="4584" y="91797"/>
                </a:lnTo>
                <a:cubicBezTo>
                  <a:pt x="1845" y="91023"/>
                  <a:pt x="0" y="88523"/>
                  <a:pt x="0" y="85725"/>
                </a:cubicBezTo>
                <a:cubicBezTo>
                  <a:pt x="0" y="82927"/>
                  <a:pt x="1845" y="80427"/>
                  <a:pt x="4584" y="79653"/>
                </a:cubicBezTo>
                <a:lnTo>
                  <a:pt x="33338" y="71438"/>
                </a:lnTo>
                <a:lnTo>
                  <a:pt x="41553" y="42684"/>
                </a:lnTo>
                <a:cubicBezTo>
                  <a:pt x="42327" y="39945"/>
                  <a:pt x="44827" y="38100"/>
                  <a:pt x="47625" y="38100"/>
                </a:cubicBezTo>
                <a:cubicBezTo>
                  <a:pt x="50423" y="38100"/>
                  <a:pt x="52923" y="39945"/>
                  <a:pt x="53697" y="42684"/>
                </a:cubicBezTo>
                <a:lnTo>
                  <a:pt x="61912" y="71438"/>
                </a:lnTo>
                <a:close/>
                <a:moveTo>
                  <a:pt x="347663" y="242888"/>
                </a:moveTo>
                <a:lnTo>
                  <a:pt x="376416" y="251103"/>
                </a:lnTo>
                <a:cubicBezTo>
                  <a:pt x="379155" y="251877"/>
                  <a:pt x="381000" y="254377"/>
                  <a:pt x="381000" y="257175"/>
                </a:cubicBezTo>
                <a:cubicBezTo>
                  <a:pt x="381000" y="259973"/>
                  <a:pt x="379155" y="262473"/>
                  <a:pt x="376416" y="263247"/>
                </a:cubicBezTo>
                <a:lnTo>
                  <a:pt x="347663" y="271463"/>
                </a:lnTo>
                <a:lnTo>
                  <a:pt x="339447" y="300216"/>
                </a:lnTo>
                <a:cubicBezTo>
                  <a:pt x="338673" y="302955"/>
                  <a:pt x="336173" y="304800"/>
                  <a:pt x="333375" y="304800"/>
                </a:cubicBezTo>
                <a:cubicBezTo>
                  <a:pt x="330577" y="304800"/>
                  <a:pt x="328077" y="302955"/>
                  <a:pt x="327303" y="300216"/>
                </a:cubicBezTo>
                <a:lnTo>
                  <a:pt x="319088" y="271463"/>
                </a:lnTo>
                <a:lnTo>
                  <a:pt x="290334" y="263247"/>
                </a:lnTo>
                <a:cubicBezTo>
                  <a:pt x="287595" y="262473"/>
                  <a:pt x="285750" y="259973"/>
                  <a:pt x="285750" y="257175"/>
                </a:cubicBezTo>
                <a:cubicBezTo>
                  <a:pt x="285750" y="254377"/>
                  <a:pt x="287595" y="251877"/>
                  <a:pt x="290334" y="251103"/>
                </a:cubicBezTo>
                <a:lnTo>
                  <a:pt x="319088" y="242888"/>
                </a:lnTo>
                <a:lnTo>
                  <a:pt x="327303" y="214134"/>
                </a:lnTo>
                <a:cubicBezTo>
                  <a:pt x="328077" y="211395"/>
                  <a:pt x="330577" y="209550"/>
                  <a:pt x="333375" y="209550"/>
                </a:cubicBezTo>
                <a:cubicBezTo>
                  <a:pt x="336173" y="209550"/>
                  <a:pt x="338673" y="211395"/>
                  <a:pt x="339447" y="214134"/>
                </a:cubicBezTo>
                <a:lnTo>
                  <a:pt x="347663" y="242888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9" name="Text 5"/>
          <p:cNvSpPr/>
          <p:nvPr/>
        </p:nvSpPr>
        <p:spPr>
          <a:xfrm>
            <a:off x="7416800" y="4267200"/>
            <a:ext cx="35687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408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"Can I have some crayons?"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6604000" y="4851400"/>
            <a:ext cx="51308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This sounds less friendly and more doubtful.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5:32-d2nf9318bjvh7rlj0b8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60265"/>
            <a:ext cx="12192635" cy="21977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2060" y="3239770"/>
            <a:ext cx="10114915" cy="82994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015DB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Compound Words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3332163" y="1433195"/>
            <a:ext cx="5956935" cy="15684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9600" b="1" dirty="0">
                <a:solidFill>
                  <a:srgbClr val="015DB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pic>
        <p:nvPicPr>
          <p:cNvPr id="5" name="Image 1" descr="https://kimi-img.moonshot.cn/pub/slides/slides_tmpl/image/25-08-27-20:05:31-d2nf92p8bjvh7rlj0b50.png"/>
          <p:cNvPicPr>
            <a:picLocks noChangeAspect="1"/>
          </p:cNvPicPr>
          <p:nvPr/>
        </p:nvPicPr>
        <p:blipFill>
          <a:blip r:embed="rId4"/>
          <a:srcRect t="1192" b="1192"/>
          <a:stretch/>
        </p:blipFill>
        <p:spPr>
          <a:xfrm>
            <a:off x="5251133" y="1950720"/>
            <a:ext cx="2118995" cy="1132205"/>
          </a:xfrm>
          <a:prstGeom prst="rect">
            <a:avLst/>
          </a:prstGeom>
        </p:spPr>
      </p:pic>
      <p:pic>
        <p:nvPicPr>
          <p:cNvPr id="6" name="Image 2" descr="https://kimi-img.moonshot.cn/pub/slides/slides_tmpl/image/25-08-27-20:05:47-d2nf96p8bjvh7rlj0bjg.png"/>
          <p:cNvPicPr>
            <a:picLocks noChangeAspect="1"/>
          </p:cNvPicPr>
          <p:nvPr/>
        </p:nvPicPr>
        <p:blipFill>
          <a:blip r:embed="rId5"/>
          <a:srcRect t="22162"/>
          <a:stretch/>
        </p:blipFill>
        <p:spPr>
          <a:xfrm>
            <a:off x="533400" y="1191895"/>
            <a:ext cx="3402965" cy="2649220"/>
          </a:xfrm>
          <a:prstGeom prst="rect">
            <a:avLst/>
          </a:prstGeom>
        </p:spPr>
      </p:pic>
      <p:pic>
        <p:nvPicPr>
          <p:cNvPr id="7" name="Image 3" descr="https://kimi-img.moonshot.cn/pub/slides/slides_tmpl/image/25-08-27-20:05:47-d2nf96p8bjvh7rlj0bjg.png"/>
          <p:cNvPicPr>
            <a:picLocks noChangeAspect="1"/>
          </p:cNvPicPr>
          <p:nvPr/>
        </p:nvPicPr>
        <p:blipFill>
          <a:blip r:embed="rId5">
            <a:alphaModFix amt="30000"/>
          </a:blip>
          <a:srcRect t="22162"/>
          <a:stretch/>
        </p:blipFill>
        <p:spPr>
          <a:xfrm flipH="1">
            <a:off x="8581390" y="779780"/>
            <a:ext cx="3402965" cy="264922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5:33-d2nf9398bjvh7rlj0ba0.jpg"/>
          <p:cNvPicPr>
            <a:picLocks noChangeAspect="1"/>
          </p:cNvPicPr>
          <p:nvPr/>
        </p:nvPicPr>
        <p:blipFill>
          <a:blip r:embed="rId3"/>
          <a:srcRect r="1351"/>
          <a:stretch/>
        </p:blipFill>
        <p:spPr>
          <a:xfrm>
            <a:off x="-224155" y="-87630"/>
            <a:ext cx="12433935" cy="70434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778423" y="1498600"/>
            <a:ext cx="86360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3600" b="1" dirty="0">
                <a:solidFill>
                  <a:srgbClr val="00408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The Magic Spreads: Compound Words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756920" y="2159000"/>
            <a:ext cx="106807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The same Some-Any logic spreads to compound pronouns. Keep the positive-question-negative pattern!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254000" y="2921000"/>
            <a:ext cx="3695700" cy="2438400"/>
          </a:xfrm>
          <a:custGeom>
            <a:avLst/>
            <a:gdLst/>
            <a:ahLst/>
            <a:cxnLst/>
            <a:rect l="l" t="t" r="r" b="b"/>
            <a:pathLst>
              <a:path w="3695700" h="2438400">
                <a:moveTo>
                  <a:pt x="101608" y="0"/>
                </a:moveTo>
                <a:lnTo>
                  <a:pt x="3594092" y="0"/>
                </a:lnTo>
                <a:cubicBezTo>
                  <a:pt x="3650208" y="0"/>
                  <a:pt x="3695700" y="45492"/>
                  <a:pt x="3695700" y="101608"/>
                </a:cubicBezTo>
                <a:lnTo>
                  <a:pt x="3695700" y="2336792"/>
                </a:lnTo>
                <a:cubicBezTo>
                  <a:pt x="3695700" y="2392908"/>
                  <a:pt x="3650208" y="2438400"/>
                  <a:pt x="3594092" y="2438400"/>
                </a:cubicBezTo>
                <a:lnTo>
                  <a:pt x="101608" y="2438400"/>
                </a:lnTo>
                <a:cubicBezTo>
                  <a:pt x="45492" y="2438400"/>
                  <a:pt x="0" y="2392908"/>
                  <a:pt x="0" y="2336792"/>
                </a:cubicBezTo>
                <a:lnTo>
                  <a:pt x="0" y="101608"/>
                </a:lnTo>
                <a:cubicBezTo>
                  <a:pt x="0" y="45529"/>
                  <a:pt x="45529" y="0"/>
                  <a:pt x="101608" y="0"/>
                </a:cubicBezTo>
                <a:close/>
              </a:path>
            </a:pathLst>
          </a:custGeom>
          <a:solidFill>
            <a:srgbClr val="A8D0F5">
              <a:alpha val="30196"/>
            </a:srgbClr>
          </a:solidFill>
          <a:ln/>
        </p:spPr>
      </p:sp>
      <p:sp>
        <p:nvSpPr>
          <p:cNvPr id="6" name="Shape 3"/>
          <p:cNvSpPr/>
          <p:nvPr/>
        </p:nvSpPr>
        <p:spPr>
          <a:xfrm>
            <a:off x="1693333" y="3124200"/>
            <a:ext cx="812800" cy="8128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406400" y="0"/>
                </a:lnTo>
                <a:cubicBezTo>
                  <a:pt x="630698" y="0"/>
                  <a:pt x="812800" y="182102"/>
                  <a:pt x="812800" y="406400"/>
                </a:cubicBezTo>
                <a:lnTo>
                  <a:pt x="812800" y="406400"/>
                </a:lnTo>
                <a:cubicBezTo>
                  <a:pt x="812800" y="630698"/>
                  <a:pt x="630698" y="812800"/>
                  <a:pt x="406400" y="812800"/>
                </a:cubicBezTo>
                <a:lnTo>
                  <a:pt x="406400" y="812800"/>
                </a:lnTo>
                <a:cubicBezTo>
                  <a:pt x="182102" y="812800"/>
                  <a:pt x="0" y="630698"/>
                  <a:pt x="0" y="406400"/>
                </a:cubicBezTo>
                <a:lnTo>
                  <a:pt x="0" y="406400"/>
                </a:lnTo>
                <a:cubicBezTo>
                  <a:pt x="0" y="182102"/>
                  <a:pt x="182102" y="0"/>
                  <a:pt x="406400" y="0"/>
                </a:cubicBezTo>
                <a:close/>
              </a:path>
            </a:pathLst>
          </a:custGeom>
          <a:solidFill>
            <a:srgbClr val="3A7BD5"/>
          </a:solidFill>
          <a:ln/>
        </p:spPr>
      </p:sp>
      <p:sp>
        <p:nvSpPr>
          <p:cNvPr id="7" name="Shape 4"/>
          <p:cNvSpPr/>
          <p:nvPr/>
        </p:nvSpPr>
        <p:spPr>
          <a:xfrm>
            <a:off x="1888596" y="3340100"/>
            <a:ext cx="428625" cy="381000"/>
          </a:xfrm>
          <a:custGeom>
            <a:avLst/>
            <a:gdLst/>
            <a:ahLst/>
            <a:cxnLst/>
            <a:rect l="l" t="t" r="r" b="b"/>
            <a:pathLst>
              <a:path w="428625" h="381000">
                <a:moveTo>
                  <a:pt x="47625" y="95250"/>
                </a:moveTo>
                <a:cubicBezTo>
                  <a:pt x="47625" y="49251"/>
                  <a:pt x="84970" y="11906"/>
                  <a:pt x="130969" y="11906"/>
                </a:cubicBezTo>
                <a:cubicBezTo>
                  <a:pt x="176967" y="11906"/>
                  <a:pt x="214313" y="49251"/>
                  <a:pt x="214313" y="95250"/>
                </a:cubicBezTo>
                <a:cubicBezTo>
                  <a:pt x="214313" y="141249"/>
                  <a:pt x="176967" y="178594"/>
                  <a:pt x="130969" y="178594"/>
                </a:cubicBezTo>
                <a:cubicBezTo>
                  <a:pt x="84970" y="178594"/>
                  <a:pt x="47625" y="141249"/>
                  <a:pt x="47625" y="95250"/>
                </a:cubicBezTo>
                <a:close/>
                <a:moveTo>
                  <a:pt x="0" y="345281"/>
                </a:moveTo>
                <a:cubicBezTo>
                  <a:pt x="0" y="272951"/>
                  <a:pt x="58638" y="214313"/>
                  <a:pt x="130969" y="214313"/>
                </a:cubicBezTo>
                <a:cubicBezTo>
                  <a:pt x="203299" y="214313"/>
                  <a:pt x="261938" y="272951"/>
                  <a:pt x="261938" y="345281"/>
                </a:cubicBezTo>
                <a:lnTo>
                  <a:pt x="261938" y="349746"/>
                </a:lnTo>
                <a:cubicBezTo>
                  <a:pt x="261938" y="367010"/>
                  <a:pt x="247948" y="381000"/>
                  <a:pt x="230684" y="381000"/>
                </a:cubicBezTo>
                <a:lnTo>
                  <a:pt x="31254" y="381000"/>
                </a:lnTo>
                <a:cubicBezTo>
                  <a:pt x="13990" y="381000"/>
                  <a:pt x="0" y="367010"/>
                  <a:pt x="0" y="349746"/>
                </a:cubicBezTo>
                <a:lnTo>
                  <a:pt x="0" y="345281"/>
                </a:lnTo>
                <a:close/>
                <a:moveTo>
                  <a:pt x="321469" y="47625"/>
                </a:moveTo>
                <a:cubicBezTo>
                  <a:pt x="360896" y="47625"/>
                  <a:pt x="392906" y="79635"/>
                  <a:pt x="392906" y="119063"/>
                </a:cubicBezTo>
                <a:cubicBezTo>
                  <a:pt x="392906" y="158490"/>
                  <a:pt x="360896" y="190500"/>
                  <a:pt x="321469" y="190500"/>
                </a:cubicBezTo>
                <a:cubicBezTo>
                  <a:pt x="282041" y="190500"/>
                  <a:pt x="250031" y="158490"/>
                  <a:pt x="250031" y="119063"/>
                </a:cubicBezTo>
                <a:cubicBezTo>
                  <a:pt x="250031" y="79635"/>
                  <a:pt x="282041" y="47625"/>
                  <a:pt x="321469" y="47625"/>
                </a:cubicBezTo>
                <a:close/>
                <a:moveTo>
                  <a:pt x="321469" y="226219"/>
                </a:moveTo>
                <a:cubicBezTo>
                  <a:pt x="380628" y="226219"/>
                  <a:pt x="428625" y="274216"/>
                  <a:pt x="428625" y="333375"/>
                </a:cubicBezTo>
                <a:lnTo>
                  <a:pt x="428625" y="350044"/>
                </a:lnTo>
                <a:cubicBezTo>
                  <a:pt x="428625" y="367159"/>
                  <a:pt x="414784" y="381000"/>
                  <a:pt x="397669" y="381000"/>
                </a:cubicBezTo>
                <a:lnTo>
                  <a:pt x="289917" y="381000"/>
                </a:lnTo>
                <a:cubicBezTo>
                  <a:pt x="294829" y="371698"/>
                  <a:pt x="297656" y="361057"/>
                  <a:pt x="297656" y="349746"/>
                </a:cubicBezTo>
                <a:lnTo>
                  <a:pt x="297656" y="345281"/>
                </a:lnTo>
                <a:cubicBezTo>
                  <a:pt x="297656" y="306958"/>
                  <a:pt x="284708" y="271686"/>
                  <a:pt x="263054" y="243557"/>
                </a:cubicBezTo>
                <a:cubicBezTo>
                  <a:pt x="279871" y="232618"/>
                  <a:pt x="299963" y="226219"/>
                  <a:pt x="321469" y="226219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8" name="Text 5"/>
          <p:cNvSpPr/>
          <p:nvPr/>
        </p:nvSpPr>
        <p:spPr>
          <a:xfrm>
            <a:off x="381000" y="4089400"/>
            <a:ext cx="34417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2400" b="1" dirty="0">
                <a:solidFill>
                  <a:srgbClr val="00408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Somebody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406400" y="4546600"/>
            <a:ext cx="33909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Positive: "Somebody knocks."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4250267" y="2921000"/>
            <a:ext cx="3695700" cy="2438400"/>
          </a:xfrm>
          <a:custGeom>
            <a:avLst/>
            <a:gdLst/>
            <a:ahLst/>
            <a:cxnLst/>
            <a:rect l="l" t="t" r="r" b="b"/>
            <a:pathLst>
              <a:path w="3695700" h="2438400">
                <a:moveTo>
                  <a:pt x="101608" y="0"/>
                </a:moveTo>
                <a:lnTo>
                  <a:pt x="3594092" y="0"/>
                </a:lnTo>
                <a:cubicBezTo>
                  <a:pt x="3650208" y="0"/>
                  <a:pt x="3695700" y="45492"/>
                  <a:pt x="3695700" y="101608"/>
                </a:cubicBezTo>
                <a:lnTo>
                  <a:pt x="3695700" y="2336792"/>
                </a:lnTo>
                <a:cubicBezTo>
                  <a:pt x="3695700" y="2392908"/>
                  <a:pt x="3650208" y="2438400"/>
                  <a:pt x="3594092" y="2438400"/>
                </a:cubicBezTo>
                <a:lnTo>
                  <a:pt x="101608" y="2438400"/>
                </a:lnTo>
                <a:cubicBezTo>
                  <a:pt x="45492" y="2438400"/>
                  <a:pt x="0" y="2392908"/>
                  <a:pt x="0" y="2336792"/>
                </a:cubicBezTo>
                <a:lnTo>
                  <a:pt x="0" y="101608"/>
                </a:lnTo>
                <a:cubicBezTo>
                  <a:pt x="0" y="45529"/>
                  <a:pt x="45529" y="0"/>
                  <a:pt x="101608" y="0"/>
                </a:cubicBezTo>
                <a:close/>
              </a:path>
            </a:pathLst>
          </a:custGeom>
          <a:solidFill>
            <a:srgbClr val="A8D0F5">
              <a:alpha val="30196"/>
            </a:srgbClr>
          </a:solidFill>
          <a:ln/>
        </p:spPr>
      </p:sp>
      <p:sp>
        <p:nvSpPr>
          <p:cNvPr id="11" name="Shape 8"/>
          <p:cNvSpPr/>
          <p:nvPr/>
        </p:nvSpPr>
        <p:spPr>
          <a:xfrm>
            <a:off x="5689600" y="3124200"/>
            <a:ext cx="812800" cy="8128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406400" y="0"/>
                </a:lnTo>
                <a:cubicBezTo>
                  <a:pt x="630698" y="0"/>
                  <a:pt x="812800" y="182102"/>
                  <a:pt x="812800" y="406400"/>
                </a:cubicBezTo>
                <a:lnTo>
                  <a:pt x="812800" y="406400"/>
                </a:lnTo>
                <a:cubicBezTo>
                  <a:pt x="812800" y="630698"/>
                  <a:pt x="630698" y="812800"/>
                  <a:pt x="406400" y="812800"/>
                </a:cubicBezTo>
                <a:lnTo>
                  <a:pt x="406400" y="812800"/>
                </a:lnTo>
                <a:cubicBezTo>
                  <a:pt x="182102" y="812800"/>
                  <a:pt x="0" y="630698"/>
                  <a:pt x="0" y="406400"/>
                </a:cubicBezTo>
                <a:lnTo>
                  <a:pt x="0" y="406400"/>
                </a:lnTo>
                <a:cubicBezTo>
                  <a:pt x="0" y="182102"/>
                  <a:pt x="182102" y="0"/>
                  <a:pt x="406400" y="0"/>
                </a:cubicBezTo>
                <a:close/>
              </a:path>
            </a:pathLst>
          </a:custGeom>
          <a:solidFill>
            <a:srgbClr val="3A7BD5"/>
          </a:solidFill>
          <a:ln/>
        </p:spPr>
      </p:sp>
      <p:sp>
        <p:nvSpPr>
          <p:cNvPr id="12" name="Shape 9"/>
          <p:cNvSpPr/>
          <p:nvPr/>
        </p:nvSpPr>
        <p:spPr>
          <a:xfrm>
            <a:off x="5932488" y="3340100"/>
            <a:ext cx="333375" cy="381000"/>
          </a:xfrm>
          <a:custGeom>
            <a:avLst/>
            <a:gdLst/>
            <a:ahLst/>
            <a:cxnLst/>
            <a:rect l="l" t="t" r="r" b="b"/>
            <a:pathLst>
              <a:path w="333375" h="381000">
                <a:moveTo>
                  <a:pt x="214313" y="47625"/>
                </a:moveTo>
                <a:lnTo>
                  <a:pt x="261938" y="47625"/>
                </a:lnTo>
                <a:lnTo>
                  <a:pt x="261938" y="357188"/>
                </a:lnTo>
                <a:cubicBezTo>
                  <a:pt x="261938" y="370359"/>
                  <a:pt x="272579" y="381000"/>
                  <a:pt x="285750" y="381000"/>
                </a:cubicBezTo>
                <a:lnTo>
                  <a:pt x="309563" y="381000"/>
                </a:lnTo>
                <a:cubicBezTo>
                  <a:pt x="322734" y="381000"/>
                  <a:pt x="333375" y="370359"/>
                  <a:pt x="333375" y="357188"/>
                </a:cubicBezTo>
                <a:cubicBezTo>
                  <a:pt x="333375" y="344016"/>
                  <a:pt x="322734" y="333375"/>
                  <a:pt x="309563" y="333375"/>
                </a:cubicBezTo>
                <a:lnTo>
                  <a:pt x="309563" y="47625"/>
                </a:lnTo>
                <a:cubicBezTo>
                  <a:pt x="309563" y="21357"/>
                  <a:pt x="288206" y="0"/>
                  <a:pt x="261938" y="0"/>
                </a:cubicBezTo>
                <a:lnTo>
                  <a:pt x="190500" y="0"/>
                </a:lnTo>
                <a:lnTo>
                  <a:pt x="190500" y="0"/>
                </a:lnTo>
                <a:lnTo>
                  <a:pt x="71438" y="0"/>
                </a:lnTo>
                <a:cubicBezTo>
                  <a:pt x="45169" y="0"/>
                  <a:pt x="23812" y="21357"/>
                  <a:pt x="23812" y="47625"/>
                </a:cubicBezTo>
                <a:lnTo>
                  <a:pt x="23812" y="333375"/>
                </a:lnTo>
                <a:cubicBezTo>
                  <a:pt x="10641" y="333375"/>
                  <a:pt x="0" y="344016"/>
                  <a:pt x="0" y="357188"/>
                </a:cubicBezTo>
                <a:cubicBezTo>
                  <a:pt x="0" y="370359"/>
                  <a:pt x="10641" y="381000"/>
                  <a:pt x="23812" y="381000"/>
                </a:cubicBezTo>
                <a:lnTo>
                  <a:pt x="190500" y="381000"/>
                </a:lnTo>
                <a:cubicBezTo>
                  <a:pt x="203671" y="381000"/>
                  <a:pt x="214313" y="370359"/>
                  <a:pt x="214313" y="357188"/>
                </a:cubicBezTo>
                <a:lnTo>
                  <a:pt x="214313" y="47625"/>
                </a:lnTo>
                <a:close/>
                <a:moveTo>
                  <a:pt x="119063" y="190500"/>
                </a:moveTo>
                <a:cubicBezTo>
                  <a:pt x="119063" y="177358"/>
                  <a:pt x="129733" y="166688"/>
                  <a:pt x="142875" y="166688"/>
                </a:cubicBezTo>
                <a:cubicBezTo>
                  <a:pt x="156017" y="166688"/>
                  <a:pt x="166688" y="177358"/>
                  <a:pt x="166688" y="190500"/>
                </a:cubicBezTo>
                <a:cubicBezTo>
                  <a:pt x="166688" y="203642"/>
                  <a:pt x="156017" y="214313"/>
                  <a:pt x="142875" y="214313"/>
                </a:cubicBezTo>
                <a:cubicBezTo>
                  <a:pt x="129733" y="214313"/>
                  <a:pt x="119063" y="203642"/>
                  <a:pt x="119063" y="19050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3" name="Text 10"/>
          <p:cNvSpPr/>
          <p:nvPr/>
        </p:nvSpPr>
        <p:spPr>
          <a:xfrm>
            <a:off x="4377267" y="4089400"/>
            <a:ext cx="34417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2400" b="1" dirty="0">
                <a:solidFill>
                  <a:srgbClr val="00408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Anybody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4402667" y="4546600"/>
            <a:ext cx="33909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Question/Negative: "Anybody can enter."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8246533" y="2921000"/>
            <a:ext cx="3695700" cy="2438400"/>
          </a:xfrm>
          <a:custGeom>
            <a:avLst/>
            <a:gdLst/>
            <a:ahLst/>
            <a:cxnLst/>
            <a:rect l="l" t="t" r="r" b="b"/>
            <a:pathLst>
              <a:path w="3695700" h="2438400">
                <a:moveTo>
                  <a:pt x="101608" y="0"/>
                </a:moveTo>
                <a:lnTo>
                  <a:pt x="3594092" y="0"/>
                </a:lnTo>
                <a:cubicBezTo>
                  <a:pt x="3650208" y="0"/>
                  <a:pt x="3695700" y="45492"/>
                  <a:pt x="3695700" y="101608"/>
                </a:cubicBezTo>
                <a:lnTo>
                  <a:pt x="3695700" y="2336792"/>
                </a:lnTo>
                <a:cubicBezTo>
                  <a:pt x="3695700" y="2392908"/>
                  <a:pt x="3650208" y="2438400"/>
                  <a:pt x="3594092" y="2438400"/>
                </a:cubicBezTo>
                <a:lnTo>
                  <a:pt x="101608" y="2438400"/>
                </a:lnTo>
                <a:cubicBezTo>
                  <a:pt x="45492" y="2438400"/>
                  <a:pt x="0" y="2392908"/>
                  <a:pt x="0" y="2336792"/>
                </a:cubicBezTo>
                <a:lnTo>
                  <a:pt x="0" y="101608"/>
                </a:lnTo>
                <a:cubicBezTo>
                  <a:pt x="0" y="45529"/>
                  <a:pt x="45529" y="0"/>
                  <a:pt x="101608" y="0"/>
                </a:cubicBezTo>
                <a:close/>
              </a:path>
            </a:pathLst>
          </a:custGeom>
          <a:solidFill>
            <a:srgbClr val="A8D0F5">
              <a:alpha val="30196"/>
            </a:srgbClr>
          </a:solidFill>
          <a:ln/>
        </p:spPr>
      </p:sp>
      <p:sp>
        <p:nvSpPr>
          <p:cNvPr id="16" name="Shape 13"/>
          <p:cNvSpPr/>
          <p:nvPr/>
        </p:nvSpPr>
        <p:spPr>
          <a:xfrm>
            <a:off x="9685867" y="3124200"/>
            <a:ext cx="812800" cy="8128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406400" y="0"/>
                </a:lnTo>
                <a:cubicBezTo>
                  <a:pt x="630698" y="0"/>
                  <a:pt x="812800" y="182102"/>
                  <a:pt x="812800" y="406400"/>
                </a:cubicBezTo>
                <a:lnTo>
                  <a:pt x="812800" y="406400"/>
                </a:lnTo>
                <a:cubicBezTo>
                  <a:pt x="812800" y="630698"/>
                  <a:pt x="630698" y="812800"/>
                  <a:pt x="406400" y="812800"/>
                </a:cubicBezTo>
                <a:lnTo>
                  <a:pt x="406400" y="812800"/>
                </a:lnTo>
                <a:cubicBezTo>
                  <a:pt x="182102" y="812800"/>
                  <a:pt x="0" y="630698"/>
                  <a:pt x="0" y="406400"/>
                </a:cubicBezTo>
                <a:lnTo>
                  <a:pt x="0" y="406400"/>
                </a:lnTo>
                <a:cubicBezTo>
                  <a:pt x="0" y="182102"/>
                  <a:pt x="182102" y="0"/>
                  <a:pt x="406400" y="0"/>
                </a:cubicBezTo>
                <a:close/>
              </a:path>
            </a:pathLst>
          </a:custGeom>
          <a:solidFill>
            <a:srgbClr val="3A7BD5"/>
          </a:solidFill>
          <a:ln/>
        </p:spPr>
      </p:sp>
      <p:sp>
        <p:nvSpPr>
          <p:cNvPr id="17" name="Shape 14"/>
          <p:cNvSpPr/>
          <p:nvPr/>
        </p:nvSpPr>
        <p:spPr>
          <a:xfrm>
            <a:off x="9857317" y="3340100"/>
            <a:ext cx="476250" cy="381000"/>
          </a:xfrm>
          <a:custGeom>
            <a:avLst/>
            <a:gdLst/>
            <a:ahLst/>
            <a:cxnLst/>
            <a:rect l="l" t="t" r="r" b="b"/>
            <a:pathLst>
              <a:path w="476250" h="381000">
                <a:moveTo>
                  <a:pt x="238125" y="11906"/>
                </a:moveTo>
                <a:cubicBezTo>
                  <a:pt x="280838" y="11906"/>
                  <a:pt x="315516" y="46584"/>
                  <a:pt x="315516" y="89297"/>
                </a:cubicBezTo>
                <a:cubicBezTo>
                  <a:pt x="315516" y="132010"/>
                  <a:pt x="280838" y="166688"/>
                  <a:pt x="238125" y="166688"/>
                </a:cubicBezTo>
                <a:cubicBezTo>
                  <a:pt x="195412" y="166688"/>
                  <a:pt x="160734" y="132010"/>
                  <a:pt x="160734" y="89297"/>
                </a:cubicBezTo>
                <a:cubicBezTo>
                  <a:pt x="160734" y="46584"/>
                  <a:pt x="195412" y="11906"/>
                  <a:pt x="238125" y="11906"/>
                </a:cubicBezTo>
                <a:close/>
                <a:moveTo>
                  <a:pt x="71438" y="65484"/>
                </a:moveTo>
                <a:cubicBezTo>
                  <a:pt x="101008" y="65484"/>
                  <a:pt x="125016" y="89492"/>
                  <a:pt x="125016" y="119063"/>
                </a:cubicBezTo>
                <a:cubicBezTo>
                  <a:pt x="125016" y="148633"/>
                  <a:pt x="101008" y="172641"/>
                  <a:pt x="71438" y="172641"/>
                </a:cubicBezTo>
                <a:cubicBezTo>
                  <a:pt x="41867" y="172641"/>
                  <a:pt x="17859" y="148633"/>
                  <a:pt x="17859" y="119063"/>
                </a:cubicBezTo>
                <a:cubicBezTo>
                  <a:pt x="17859" y="89492"/>
                  <a:pt x="41867" y="65484"/>
                  <a:pt x="71437" y="65484"/>
                </a:cubicBezTo>
                <a:close/>
                <a:moveTo>
                  <a:pt x="0" y="309563"/>
                </a:moveTo>
                <a:cubicBezTo>
                  <a:pt x="0" y="256952"/>
                  <a:pt x="42639" y="214313"/>
                  <a:pt x="95250" y="214313"/>
                </a:cubicBezTo>
                <a:cubicBezTo>
                  <a:pt x="104775" y="214313"/>
                  <a:pt x="114002" y="215726"/>
                  <a:pt x="122709" y="218331"/>
                </a:cubicBezTo>
                <a:cubicBezTo>
                  <a:pt x="98227" y="245715"/>
                  <a:pt x="83344" y="281880"/>
                  <a:pt x="83344" y="321469"/>
                </a:cubicBezTo>
                <a:lnTo>
                  <a:pt x="83344" y="333375"/>
                </a:lnTo>
                <a:cubicBezTo>
                  <a:pt x="83344" y="341858"/>
                  <a:pt x="85130" y="349895"/>
                  <a:pt x="88329" y="357188"/>
                </a:cubicBezTo>
                <a:lnTo>
                  <a:pt x="23812" y="357188"/>
                </a:lnTo>
                <a:cubicBezTo>
                  <a:pt x="10641" y="357188"/>
                  <a:pt x="0" y="346546"/>
                  <a:pt x="0" y="333375"/>
                </a:cubicBezTo>
                <a:lnTo>
                  <a:pt x="0" y="309563"/>
                </a:lnTo>
                <a:close/>
                <a:moveTo>
                  <a:pt x="387921" y="357188"/>
                </a:moveTo>
                <a:cubicBezTo>
                  <a:pt x="391120" y="349895"/>
                  <a:pt x="392906" y="341858"/>
                  <a:pt x="392906" y="333375"/>
                </a:cubicBezTo>
                <a:lnTo>
                  <a:pt x="392906" y="321469"/>
                </a:lnTo>
                <a:cubicBezTo>
                  <a:pt x="392906" y="281880"/>
                  <a:pt x="378023" y="245715"/>
                  <a:pt x="353541" y="218331"/>
                </a:cubicBezTo>
                <a:cubicBezTo>
                  <a:pt x="362248" y="215726"/>
                  <a:pt x="371475" y="214313"/>
                  <a:pt x="381000" y="214313"/>
                </a:cubicBezTo>
                <a:cubicBezTo>
                  <a:pt x="433611" y="214313"/>
                  <a:pt x="476250" y="256952"/>
                  <a:pt x="476250" y="309563"/>
                </a:cubicBezTo>
                <a:lnTo>
                  <a:pt x="476250" y="333375"/>
                </a:lnTo>
                <a:cubicBezTo>
                  <a:pt x="476250" y="346546"/>
                  <a:pt x="465609" y="357188"/>
                  <a:pt x="452438" y="357188"/>
                </a:cubicBezTo>
                <a:lnTo>
                  <a:pt x="387921" y="357188"/>
                </a:lnTo>
                <a:close/>
                <a:moveTo>
                  <a:pt x="351234" y="119063"/>
                </a:moveTo>
                <a:cubicBezTo>
                  <a:pt x="351234" y="89492"/>
                  <a:pt x="375242" y="65484"/>
                  <a:pt x="404813" y="65484"/>
                </a:cubicBezTo>
                <a:cubicBezTo>
                  <a:pt x="434383" y="65484"/>
                  <a:pt x="458391" y="89492"/>
                  <a:pt x="458391" y="119062"/>
                </a:cubicBezTo>
                <a:cubicBezTo>
                  <a:pt x="458391" y="148633"/>
                  <a:pt x="434383" y="172641"/>
                  <a:pt x="404813" y="172641"/>
                </a:cubicBezTo>
                <a:cubicBezTo>
                  <a:pt x="375242" y="172641"/>
                  <a:pt x="351234" y="148633"/>
                  <a:pt x="351234" y="119063"/>
                </a:cubicBezTo>
                <a:close/>
                <a:moveTo>
                  <a:pt x="119063" y="321469"/>
                </a:moveTo>
                <a:cubicBezTo>
                  <a:pt x="119063" y="255687"/>
                  <a:pt x="172343" y="202406"/>
                  <a:pt x="238125" y="202406"/>
                </a:cubicBezTo>
                <a:cubicBezTo>
                  <a:pt x="303907" y="202406"/>
                  <a:pt x="357188" y="255687"/>
                  <a:pt x="357188" y="321469"/>
                </a:cubicBezTo>
                <a:lnTo>
                  <a:pt x="357188" y="333375"/>
                </a:lnTo>
                <a:cubicBezTo>
                  <a:pt x="357188" y="346546"/>
                  <a:pt x="346546" y="357188"/>
                  <a:pt x="333375" y="357188"/>
                </a:cubicBezTo>
                <a:lnTo>
                  <a:pt x="142875" y="357188"/>
                </a:lnTo>
                <a:cubicBezTo>
                  <a:pt x="129704" y="357188"/>
                  <a:pt x="119063" y="346546"/>
                  <a:pt x="119063" y="333375"/>
                </a:cubicBezTo>
                <a:lnTo>
                  <a:pt x="119063" y="321469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8" name="Text 15"/>
          <p:cNvSpPr/>
          <p:nvPr/>
        </p:nvSpPr>
        <p:spPr>
          <a:xfrm>
            <a:off x="8373533" y="4089400"/>
            <a:ext cx="34417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2400" b="1" dirty="0">
                <a:solidFill>
                  <a:srgbClr val="00408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Everyone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8398933" y="4546600"/>
            <a:ext cx="33909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Neutral: "Everyone may eat."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5:32-d2nf9318bjvh7rlj0b8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60265"/>
            <a:ext cx="12192635" cy="21977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2060" y="3239770"/>
            <a:ext cx="10114915" cy="82994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015DB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Quick-Fire Practice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3332163" y="1433195"/>
            <a:ext cx="5956935" cy="15684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9600" b="1" dirty="0">
                <a:solidFill>
                  <a:srgbClr val="015DB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pic>
        <p:nvPicPr>
          <p:cNvPr id="5" name="Image 1" descr="https://kimi-img.moonshot.cn/pub/slides/slides_tmpl/image/25-08-27-20:05:31-d2nf92p8bjvh7rlj0b50.png"/>
          <p:cNvPicPr>
            <a:picLocks noChangeAspect="1"/>
          </p:cNvPicPr>
          <p:nvPr/>
        </p:nvPicPr>
        <p:blipFill>
          <a:blip r:embed="rId4"/>
          <a:srcRect t="1192" b="1192"/>
          <a:stretch/>
        </p:blipFill>
        <p:spPr>
          <a:xfrm>
            <a:off x="5251133" y="1950720"/>
            <a:ext cx="2118995" cy="1132205"/>
          </a:xfrm>
          <a:prstGeom prst="rect">
            <a:avLst/>
          </a:prstGeom>
        </p:spPr>
      </p:pic>
      <p:pic>
        <p:nvPicPr>
          <p:cNvPr id="6" name="Image 2" descr="https://kimi-img.moonshot.cn/pub/slides/slides_tmpl/image/25-08-27-20:05:47-d2nf96p8bjvh7rlj0bjg.png"/>
          <p:cNvPicPr>
            <a:picLocks noChangeAspect="1"/>
          </p:cNvPicPr>
          <p:nvPr/>
        </p:nvPicPr>
        <p:blipFill>
          <a:blip r:embed="rId5"/>
          <a:srcRect t="22162"/>
          <a:stretch/>
        </p:blipFill>
        <p:spPr>
          <a:xfrm>
            <a:off x="533400" y="1191895"/>
            <a:ext cx="3402965" cy="2649220"/>
          </a:xfrm>
          <a:prstGeom prst="rect">
            <a:avLst/>
          </a:prstGeom>
        </p:spPr>
      </p:pic>
      <p:pic>
        <p:nvPicPr>
          <p:cNvPr id="7" name="Image 3" descr="https://kimi-img.moonshot.cn/pub/slides/slides_tmpl/image/25-08-27-20:05:47-d2nf96p8bjvh7rlj0bjg.png"/>
          <p:cNvPicPr>
            <a:picLocks noChangeAspect="1"/>
          </p:cNvPicPr>
          <p:nvPr/>
        </p:nvPicPr>
        <p:blipFill>
          <a:blip r:embed="rId5">
            <a:alphaModFix amt="30000"/>
          </a:blip>
          <a:srcRect t="22162"/>
          <a:stretch/>
        </p:blipFill>
        <p:spPr>
          <a:xfrm flipH="1">
            <a:off x="8581390" y="779780"/>
            <a:ext cx="3402965" cy="264922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5:33-d2nf9398bjvh7rlj0ba0.jpg"/>
          <p:cNvPicPr>
            <a:picLocks noChangeAspect="1"/>
          </p:cNvPicPr>
          <p:nvPr/>
        </p:nvPicPr>
        <p:blipFill>
          <a:blip r:embed="rId3"/>
          <a:srcRect r="1351"/>
          <a:stretch/>
        </p:blipFill>
        <p:spPr>
          <a:xfrm>
            <a:off x="-224155" y="-87630"/>
            <a:ext cx="12433935" cy="70434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835823" y="812800"/>
            <a:ext cx="47498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00408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Mini-Quiz Challenge!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3560868" y="1473200"/>
            <a:ext cx="50673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Test your instinct! Fill the gap with </a:t>
            </a:r>
            <a:r>
              <a:rPr lang="en-US" sz="1800" b="1" dirty="0">
                <a:solidFill>
                  <a:srgbClr val="3A7BD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Some</a:t>
            </a:r>
            <a:r>
              <a:rPr lang="en-US" sz="18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or </a:t>
            </a:r>
            <a:r>
              <a:rPr lang="en-US" sz="1800" b="1" dirty="0">
                <a:solidFill>
                  <a:srgbClr val="3A7BD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Any</a:t>
            </a:r>
            <a:r>
              <a:rPr lang="en-US" sz="18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254000" y="2133600"/>
            <a:ext cx="11684000" cy="660400"/>
          </a:xfrm>
          <a:custGeom>
            <a:avLst/>
            <a:gdLst/>
            <a:ahLst/>
            <a:cxnLst/>
            <a:rect l="l" t="t" r="r" b="b"/>
            <a:pathLst>
              <a:path w="11684000" h="660400">
                <a:moveTo>
                  <a:pt x="101603" y="0"/>
                </a:moveTo>
                <a:lnTo>
                  <a:pt x="11582397" y="0"/>
                </a:lnTo>
                <a:cubicBezTo>
                  <a:pt x="11638511" y="0"/>
                  <a:pt x="11684000" y="45489"/>
                  <a:pt x="11684000" y="101603"/>
                </a:cubicBezTo>
                <a:lnTo>
                  <a:pt x="11684000" y="558797"/>
                </a:lnTo>
                <a:cubicBezTo>
                  <a:pt x="11684000" y="614911"/>
                  <a:pt x="11638511" y="660400"/>
                  <a:pt x="11582397" y="660400"/>
                </a:cubicBezTo>
                <a:lnTo>
                  <a:pt x="101603" y="660400"/>
                </a:lnTo>
                <a:cubicBezTo>
                  <a:pt x="45527" y="660400"/>
                  <a:pt x="0" y="614873"/>
                  <a:pt x="0" y="558797"/>
                </a:cubicBezTo>
                <a:lnTo>
                  <a:pt x="0" y="101603"/>
                </a:lnTo>
                <a:cubicBezTo>
                  <a:pt x="0" y="45527"/>
                  <a:pt x="45527" y="0"/>
                  <a:pt x="101603" y="0"/>
                </a:cubicBezTo>
                <a:close/>
              </a:path>
            </a:pathLst>
          </a:custGeom>
          <a:solidFill>
            <a:srgbClr val="A8D0F5">
              <a:alpha val="30196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406400" y="2286000"/>
            <a:ext cx="35179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1. Do you have _____ questions?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1249237" y="2286000"/>
            <a:ext cx="6604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408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ANY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254000" y="2946400"/>
            <a:ext cx="11684000" cy="660400"/>
          </a:xfrm>
          <a:custGeom>
            <a:avLst/>
            <a:gdLst/>
            <a:ahLst/>
            <a:cxnLst/>
            <a:rect l="l" t="t" r="r" b="b"/>
            <a:pathLst>
              <a:path w="11684000" h="660400">
                <a:moveTo>
                  <a:pt x="101603" y="0"/>
                </a:moveTo>
                <a:lnTo>
                  <a:pt x="11582397" y="0"/>
                </a:lnTo>
                <a:cubicBezTo>
                  <a:pt x="11638511" y="0"/>
                  <a:pt x="11684000" y="45489"/>
                  <a:pt x="11684000" y="101603"/>
                </a:cubicBezTo>
                <a:lnTo>
                  <a:pt x="11684000" y="558797"/>
                </a:lnTo>
                <a:cubicBezTo>
                  <a:pt x="11684000" y="614911"/>
                  <a:pt x="11638511" y="660400"/>
                  <a:pt x="11582397" y="660400"/>
                </a:cubicBezTo>
                <a:lnTo>
                  <a:pt x="101603" y="660400"/>
                </a:lnTo>
                <a:cubicBezTo>
                  <a:pt x="45527" y="660400"/>
                  <a:pt x="0" y="614873"/>
                  <a:pt x="0" y="558797"/>
                </a:cubicBezTo>
                <a:lnTo>
                  <a:pt x="0" y="101603"/>
                </a:lnTo>
                <a:cubicBezTo>
                  <a:pt x="0" y="45527"/>
                  <a:pt x="45527" y="0"/>
                  <a:pt x="101603" y="0"/>
                </a:cubicBezTo>
                <a:close/>
              </a:path>
            </a:pathLst>
          </a:custGeom>
          <a:solidFill>
            <a:srgbClr val="A8D0F5">
              <a:alpha val="30196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406400" y="3098800"/>
            <a:ext cx="31496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2. I need _____ help with this.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11037782" y="3098800"/>
            <a:ext cx="8763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408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SOME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254000" y="3759200"/>
            <a:ext cx="11684000" cy="660400"/>
          </a:xfrm>
          <a:custGeom>
            <a:avLst/>
            <a:gdLst/>
            <a:ahLst/>
            <a:cxnLst/>
            <a:rect l="l" t="t" r="r" b="b"/>
            <a:pathLst>
              <a:path w="11684000" h="660400">
                <a:moveTo>
                  <a:pt x="101603" y="0"/>
                </a:moveTo>
                <a:lnTo>
                  <a:pt x="11582397" y="0"/>
                </a:lnTo>
                <a:cubicBezTo>
                  <a:pt x="11638511" y="0"/>
                  <a:pt x="11684000" y="45489"/>
                  <a:pt x="11684000" y="101603"/>
                </a:cubicBezTo>
                <a:lnTo>
                  <a:pt x="11684000" y="558797"/>
                </a:lnTo>
                <a:cubicBezTo>
                  <a:pt x="11684000" y="614911"/>
                  <a:pt x="11638511" y="660400"/>
                  <a:pt x="11582397" y="660400"/>
                </a:cubicBezTo>
                <a:lnTo>
                  <a:pt x="101603" y="660400"/>
                </a:lnTo>
                <a:cubicBezTo>
                  <a:pt x="45527" y="660400"/>
                  <a:pt x="0" y="614873"/>
                  <a:pt x="0" y="558797"/>
                </a:cubicBezTo>
                <a:lnTo>
                  <a:pt x="0" y="101603"/>
                </a:lnTo>
                <a:cubicBezTo>
                  <a:pt x="0" y="45527"/>
                  <a:pt x="45527" y="0"/>
                  <a:pt x="101603" y="0"/>
                </a:cubicBezTo>
                <a:close/>
              </a:path>
            </a:pathLst>
          </a:custGeom>
          <a:solidFill>
            <a:srgbClr val="A8D0F5">
              <a:alpha val="30196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406400" y="3911600"/>
            <a:ext cx="34671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3. There aren't _____ apples left.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11249237" y="3911600"/>
            <a:ext cx="6604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408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ANY</a:t>
            </a: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254000" y="4572000"/>
            <a:ext cx="11684000" cy="660400"/>
          </a:xfrm>
          <a:custGeom>
            <a:avLst/>
            <a:gdLst/>
            <a:ahLst/>
            <a:cxnLst/>
            <a:rect l="l" t="t" r="r" b="b"/>
            <a:pathLst>
              <a:path w="11684000" h="660400">
                <a:moveTo>
                  <a:pt x="101603" y="0"/>
                </a:moveTo>
                <a:lnTo>
                  <a:pt x="11582397" y="0"/>
                </a:lnTo>
                <a:cubicBezTo>
                  <a:pt x="11638511" y="0"/>
                  <a:pt x="11684000" y="45489"/>
                  <a:pt x="11684000" y="101603"/>
                </a:cubicBezTo>
                <a:lnTo>
                  <a:pt x="11684000" y="558797"/>
                </a:lnTo>
                <a:cubicBezTo>
                  <a:pt x="11684000" y="614911"/>
                  <a:pt x="11638511" y="660400"/>
                  <a:pt x="11582397" y="660400"/>
                </a:cubicBezTo>
                <a:lnTo>
                  <a:pt x="101603" y="660400"/>
                </a:lnTo>
                <a:cubicBezTo>
                  <a:pt x="45527" y="660400"/>
                  <a:pt x="0" y="614873"/>
                  <a:pt x="0" y="558797"/>
                </a:cubicBezTo>
                <a:lnTo>
                  <a:pt x="0" y="101603"/>
                </a:lnTo>
                <a:cubicBezTo>
                  <a:pt x="0" y="45527"/>
                  <a:pt x="45527" y="0"/>
                  <a:pt x="101603" y="0"/>
                </a:cubicBezTo>
                <a:close/>
              </a:path>
            </a:pathLst>
          </a:custGeom>
          <a:solidFill>
            <a:srgbClr val="A8D0F5">
              <a:alpha val="30196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406400" y="4724400"/>
            <a:ext cx="33655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4. Would you like _____ coffee?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11037782" y="4724400"/>
            <a:ext cx="8763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408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SOME</a:t>
            </a: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254000" y="5384800"/>
            <a:ext cx="11684000" cy="660400"/>
          </a:xfrm>
          <a:custGeom>
            <a:avLst/>
            <a:gdLst/>
            <a:ahLst/>
            <a:cxnLst/>
            <a:rect l="l" t="t" r="r" b="b"/>
            <a:pathLst>
              <a:path w="11684000" h="660400">
                <a:moveTo>
                  <a:pt x="101603" y="0"/>
                </a:moveTo>
                <a:lnTo>
                  <a:pt x="11582397" y="0"/>
                </a:lnTo>
                <a:cubicBezTo>
                  <a:pt x="11638511" y="0"/>
                  <a:pt x="11684000" y="45489"/>
                  <a:pt x="11684000" y="101603"/>
                </a:cubicBezTo>
                <a:lnTo>
                  <a:pt x="11684000" y="558797"/>
                </a:lnTo>
                <a:cubicBezTo>
                  <a:pt x="11684000" y="614911"/>
                  <a:pt x="11638511" y="660400"/>
                  <a:pt x="11582397" y="660400"/>
                </a:cubicBezTo>
                <a:lnTo>
                  <a:pt x="101603" y="660400"/>
                </a:lnTo>
                <a:cubicBezTo>
                  <a:pt x="45527" y="660400"/>
                  <a:pt x="0" y="614873"/>
                  <a:pt x="0" y="558797"/>
                </a:cubicBezTo>
                <a:lnTo>
                  <a:pt x="0" y="101603"/>
                </a:lnTo>
                <a:cubicBezTo>
                  <a:pt x="0" y="45527"/>
                  <a:pt x="45527" y="0"/>
                  <a:pt x="101603" y="0"/>
                </a:cubicBezTo>
                <a:close/>
              </a:path>
            </a:pathLst>
          </a:custGeom>
          <a:solidFill>
            <a:srgbClr val="A8D0F5">
              <a:alpha val="30196"/>
            </a:srgbClr>
          </a:solidFill>
          <a:ln/>
        </p:spPr>
      </p:sp>
      <p:sp>
        <p:nvSpPr>
          <p:cNvPr id="18" name="Text 15"/>
          <p:cNvSpPr/>
          <p:nvPr/>
        </p:nvSpPr>
        <p:spPr>
          <a:xfrm>
            <a:off x="406400" y="5537200"/>
            <a:ext cx="34544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5. She bought _____ new books.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11037782" y="5537200"/>
            <a:ext cx="8763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408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SOME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5:33-d2nf9398bjvh7rlj0ba0.jpg"/>
          <p:cNvPicPr>
            <a:picLocks noChangeAspect="1"/>
          </p:cNvPicPr>
          <p:nvPr/>
        </p:nvPicPr>
        <p:blipFill>
          <a:blip r:embed="rId3"/>
          <a:srcRect r="1351"/>
          <a:stretch/>
        </p:blipFill>
        <p:spPr>
          <a:xfrm>
            <a:off x="-224155" y="-87630"/>
            <a:ext cx="12433935" cy="704342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486400" y="1168400"/>
            <a:ext cx="1219200" cy="1219200"/>
          </a:xfrm>
          <a:custGeom>
            <a:avLst/>
            <a:gdLst/>
            <a:ahLst/>
            <a:cxnLst/>
            <a:rect l="l" t="t" r="r" b="b"/>
            <a:pathLst>
              <a:path w="1219200" h="1219200">
                <a:moveTo>
                  <a:pt x="609600" y="0"/>
                </a:moveTo>
                <a:lnTo>
                  <a:pt x="609600" y="0"/>
                </a:lnTo>
                <a:cubicBezTo>
                  <a:pt x="946047" y="0"/>
                  <a:pt x="1219200" y="273153"/>
                  <a:pt x="1219200" y="609600"/>
                </a:cubicBezTo>
                <a:lnTo>
                  <a:pt x="1219200" y="609600"/>
                </a:lnTo>
                <a:cubicBezTo>
                  <a:pt x="1219200" y="946047"/>
                  <a:pt x="946047" y="1219200"/>
                  <a:pt x="609600" y="1219200"/>
                </a:cubicBezTo>
                <a:lnTo>
                  <a:pt x="609600" y="1219200"/>
                </a:lnTo>
                <a:cubicBezTo>
                  <a:pt x="273153" y="1219200"/>
                  <a:pt x="0" y="946047"/>
                  <a:pt x="0" y="609600"/>
                </a:cubicBezTo>
                <a:lnTo>
                  <a:pt x="0" y="609600"/>
                </a:lnTo>
                <a:cubicBezTo>
                  <a:pt x="0" y="273153"/>
                  <a:pt x="273153" y="0"/>
                  <a:pt x="609600" y="0"/>
                </a:cubicBezTo>
                <a:close/>
              </a:path>
            </a:pathLst>
          </a:custGeom>
          <a:solidFill>
            <a:srgbClr val="3A7BD5"/>
          </a:solidFill>
          <a:ln/>
        </p:spPr>
      </p:sp>
      <p:sp>
        <p:nvSpPr>
          <p:cNvPr id="4" name="Shape 1"/>
          <p:cNvSpPr/>
          <p:nvPr/>
        </p:nvSpPr>
        <p:spPr>
          <a:xfrm>
            <a:off x="5791200" y="14732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171807" y="0"/>
                </a:moveTo>
                <a:lnTo>
                  <a:pt x="438507" y="0"/>
                </a:lnTo>
                <a:cubicBezTo>
                  <a:pt x="470059" y="0"/>
                  <a:pt x="495776" y="25956"/>
                  <a:pt x="494586" y="57388"/>
                </a:cubicBezTo>
                <a:cubicBezTo>
                  <a:pt x="494348" y="63698"/>
                  <a:pt x="494109" y="70009"/>
                  <a:pt x="493752" y="76200"/>
                </a:cubicBezTo>
                <a:lnTo>
                  <a:pt x="552807" y="76200"/>
                </a:lnTo>
                <a:cubicBezTo>
                  <a:pt x="583883" y="76200"/>
                  <a:pt x="611267" y="101918"/>
                  <a:pt x="608886" y="135493"/>
                </a:cubicBezTo>
                <a:cubicBezTo>
                  <a:pt x="599956" y="258961"/>
                  <a:pt x="536853" y="326827"/>
                  <a:pt x="468392" y="362307"/>
                </a:cubicBezTo>
                <a:cubicBezTo>
                  <a:pt x="449580" y="372070"/>
                  <a:pt x="430411" y="379333"/>
                  <a:pt x="412194" y="384691"/>
                </a:cubicBezTo>
                <a:cubicBezTo>
                  <a:pt x="388144" y="418743"/>
                  <a:pt x="363141" y="436721"/>
                  <a:pt x="343257" y="446365"/>
                </a:cubicBezTo>
                <a:lnTo>
                  <a:pt x="343257" y="533400"/>
                </a:lnTo>
                <a:lnTo>
                  <a:pt x="419457" y="533400"/>
                </a:lnTo>
                <a:cubicBezTo>
                  <a:pt x="440531" y="533400"/>
                  <a:pt x="457557" y="550426"/>
                  <a:pt x="457557" y="571500"/>
                </a:cubicBezTo>
                <a:cubicBezTo>
                  <a:pt x="457557" y="592574"/>
                  <a:pt x="440531" y="609600"/>
                  <a:pt x="419457" y="609600"/>
                </a:cubicBezTo>
                <a:lnTo>
                  <a:pt x="190857" y="609600"/>
                </a:lnTo>
                <a:cubicBezTo>
                  <a:pt x="169783" y="609600"/>
                  <a:pt x="152757" y="592574"/>
                  <a:pt x="152757" y="571500"/>
                </a:cubicBezTo>
                <a:cubicBezTo>
                  <a:pt x="152757" y="550426"/>
                  <a:pt x="169783" y="533400"/>
                  <a:pt x="190857" y="533400"/>
                </a:cubicBezTo>
                <a:lnTo>
                  <a:pt x="267057" y="533400"/>
                </a:lnTo>
                <a:lnTo>
                  <a:pt x="267057" y="446365"/>
                </a:lnTo>
                <a:cubicBezTo>
                  <a:pt x="248007" y="437197"/>
                  <a:pt x="224314" y="420172"/>
                  <a:pt x="201216" y="388858"/>
                </a:cubicBezTo>
                <a:cubicBezTo>
                  <a:pt x="179308" y="383143"/>
                  <a:pt x="155496" y="374452"/>
                  <a:pt x="132278" y="361355"/>
                </a:cubicBezTo>
                <a:cubicBezTo>
                  <a:pt x="67866" y="325279"/>
                  <a:pt x="9763" y="257294"/>
                  <a:pt x="1429" y="135255"/>
                </a:cubicBezTo>
                <a:cubicBezTo>
                  <a:pt x="-833" y="101798"/>
                  <a:pt x="26432" y="76081"/>
                  <a:pt x="57507" y="76081"/>
                </a:cubicBezTo>
                <a:lnTo>
                  <a:pt x="116562" y="76081"/>
                </a:lnTo>
                <a:cubicBezTo>
                  <a:pt x="116205" y="69890"/>
                  <a:pt x="115967" y="63698"/>
                  <a:pt x="115729" y="57269"/>
                </a:cubicBezTo>
                <a:cubicBezTo>
                  <a:pt x="114538" y="25717"/>
                  <a:pt x="140256" y="-119"/>
                  <a:pt x="171807" y="-119"/>
                </a:cubicBezTo>
                <a:close/>
                <a:moveTo>
                  <a:pt x="120848" y="133350"/>
                </a:moveTo>
                <a:lnTo>
                  <a:pt x="58460" y="133350"/>
                </a:lnTo>
                <a:cubicBezTo>
                  <a:pt x="65842" y="234196"/>
                  <a:pt x="112157" y="284678"/>
                  <a:pt x="159901" y="311468"/>
                </a:cubicBezTo>
                <a:cubicBezTo>
                  <a:pt x="142756" y="267057"/>
                  <a:pt x="128588" y="209074"/>
                  <a:pt x="120848" y="133350"/>
                </a:cubicBezTo>
                <a:close/>
                <a:moveTo>
                  <a:pt x="452437" y="305753"/>
                </a:moveTo>
                <a:cubicBezTo>
                  <a:pt x="500658" y="277416"/>
                  <a:pt x="544235" y="227052"/>
                  <a:pt x="551617" y="133350"/>
                </a:cubicBezTo>
                <a:lnTo>
                  <a:pt x="489347" y="133350"/>
                </a:lnTo>
                <a:cubicBezTo>
                  <a:pt x="481965" y="205859"/>
                  <a:pt x="468630" y="262176"/>
                  <a:pt x="452437" y="305753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5" name="Text 2"/>
          <p:cNvSpPr/>
          <p:nvPr/>
        </p:nvSpPr>
        <p:spPr>
          <a:xfrm>
            <a:off x="743797" y="2590800"/>
            <a:ext cx="107061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4800" b="1" dirty="0">
                <a:solidFill>
                  <a:srgbClr val="00408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Victory! You Mastered </a:t>
            </a:r>
            <a:r>
              <a:rPr lang="en-US" sz="4800" b="1" dirty="0">
                <a:solidFill>
                  <a:srgbClr val="3A7BD5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Some</a:t>
            </a:r>
            <a:r>
              <a:rPr lang="en-US" sz="4800" b="1" dirty="0">
                <a:solidFill>
                  <a:srgbClr val="00408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&amp; </a:t>
            </a:r>
            <a:r>
              <a:rPr lang="en-US" sz="4800" b="1" dirty="0">
                <a:solidFill>
                  <a:srgbClr val="3A7BD5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Any</a:t>
            </a:r>
            <a:r>
              <a:rPr lang="en-US" sz="4800" b="1" dirty="0">
                <a:solidFill>
                  <a:srgbClr val="00408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!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1162050" y="3403600"/>
            <a:ext cx="9867900" cy="71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Celebrate! You now know to use </a:t>
            </a:r>
            <a:r>
              <a:rPr lang="en-US" sz="1800" b="1" dirty="0">
                <a:solidFill>
                  <a:srgbClr val="3A7BD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Some</a:t>
            </a:r>
            <a:r>
              <a:rPr lang="en-US" sz="18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for happy certainties and warm offers, and </a:t>
            </a:r>
            <a:r>
              <a:rPr lang="en-US" sz="1800" b="1" dirty="0">
                <a:solidFill>
                  <a:srgbClr val="3A7BD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Any</a:t>
            </a:r>
            <a:r>
              <a:rPr lang="en-US" sz="18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for open questions or strong negatives.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357668" y="4419600"/>
            <a:ext cx="2667000" cy="609600"/>
          </a:xfrm>
          <a:custGeom>
            <a:avLst/>
            <a:gdLst/>
            <a:ahLst/>
            <a:cxnLst/>
            <a:rect l="l" t="t" r="r" b="b"/>
            <a:pathLst>
              <a:path w="2667000" h="609600">
                <a:moveTo>
                  <a:pt x="101602" y="0"/>
                </a:moveTo>
                <a:lnTo>
                  <a:pt x="2565398" y="0"/>
                </a:lnTo>
                <a:cubicBezTo>
                  <a:pt x="2621511" y="0"/>
                  <a:pt x="2667000" y="45489"/>
                  <a:pt x="2667000" y="101602"/>
                </a:cubicBezTo>
                <a:lnTo>
                  <a:pt x="2667000" y="507998"/>
                </a:lnTo>
                <a:cubicBezTo>
                  <a:pt x="2667000" y="564111"/>
                  <a:pt x="2621511" y="609600"/>
                  <a:pt x="2565398" y="609600"/>
                </a:cubicBezTo>
                <a:lnTo>
                  <a:pt x="101602" y="609600"/>
                </a:lnTo>
                <a:cubicBezTo>
                  <a:pt x="45489" y="609600"/>
                  <a:pt x="0" y="564111"/>
                  <a:pt x="0" y="507998"/>
                </a:cubicBezTo>
                <a:lnTo>
                  <a:pt x="0" y="101602"/>
                </a:lnTo>
                <a:cubicBezTo>
                  <a:pt x="0" y="45526"/>
                  <a:pt x="45526" y="0"/>
                  <a:pt x="101602" y="0"/>
                </a:cubicBezTo>
                <a:close/>
              </a:path>
            </a:pathLst>
          </a:custGeom>
          <a:solidFill>
            <a:srgbClr val="A8D0F5"/>
          </a:solidFill>
          <a:ln/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3459268" y="4572000"/>
            <a:ext cx="24638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b="1" dirty="0">
                <a:solidFill>
                  <a:srgbClr val="00408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Some = Happy &amp; Certain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6231467" y="4419600"/>
            <a:ext cx="2603500" cy="609600"/>
          </a:xfrm>
          <a:custGeom>
            <a:avLst/>
            <a:gdLst/>
            <a:ahLst/>
            <a:cxnLst/>
            <a:rect l="l" t="t" r="r" b="b"/>
            <a:pathLst>
              <a:path w="2603500" h="609600">
                <a:moveTo>
                  <a:pt x="101602" y="0"/>
                </a:moveTo>
                <a:lnTo>
                  <a:pt x="2501898" y="0"/>
                </a:lnTo>
                <a:cubicBezTo>
                  <a:pt x="2558011" y="0"/>
                  <a:pt x="2603500" y="45489"/>
                  <a:pt x="2603500" y="101602"/>
                </a:cubicBezTo>
                <a:lnTo>
                  <a:pt x="2603500" y="507998"/>
                </a:lnTo>
                <a:cubicBezTo>
                  <a:pt x="2603500" y="564111"/>
                  <a:pt x="2558011" y="609600"/>
                  <a:pt x="2501898" y="609600"/>
                </a:cubicBezTo>
                <a:lnTo>
                  <a:pt x="101602" y="609600"/>
                </a:lnTo>
                <a:cubicBezTo>
                  <a:pt x="45489" y="609600"/>
                  <a:pt x="0" y="564111"/>
                  <a:pt x="0" y="507998"/>
                </a:cubicBezTo>
                <a:lnTo>
                  <a:pt x="0" y="101602"/>
                </a:lnTo>
                <a:cubicBezTo>
                  <a:pt x="0" y="45526"/>
                  <a:pt x="45526" y="0"/>
                  <a:pt x="101602" y="0"/>
                </a:cubicBezTo>
                <a:close/>
              </a:path>
            </a:pathLst>
          </a:custGeom>
          <a:solidFill>
            <a:srgbClr val="A8D0F5"/>
          </a:solidFill>
          <a:ln/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0" name="Text 7"/>
          <p:cNvSpPr/>
          <p:nvPr/>
        </p:nvSpPr>
        <p:spPr>
          <a:xfrm>
            <a:off x="6333067" y="4572000"/>
            <a:ext cx="24003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b="1" dirty="0">
                <a:solidFill>
                  <a:srgbClr val="00408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Any = Open or Negative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938953" y="5334000"/>
            <a:ext cx="103124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rgbClr val="00408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Your English shines naturally! Wave your new tiny-word superpower and chat away!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5:33-d2nf9398bjvh7rlj0bb0.jpg"/>
          <p:cNvPicPr>
            <a:picLocks noChangeAspect="1"/>
          </p:cNvPicPr>
          <p:nvPr/>
        </p:nvPicPr>
        <p:blipFill>
          <a:blip r:embed="rId3"/>
          <a:srcRect l="6625" t="8858" r="11055" b="15857"/>
          <a:stretch/>
        </p:blipFill>
        <p:spPr>
          <a:xfrm rot="21600000">
            <a:off x="-21590" y="0"/>
            <a:ext cx="12213590" cy="68707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3410" y="2516505"/>
            <a:ext cx="7026275" cy="153225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00000"/>
              </a:lnSpc>
            </a:pPr>
            <a:r>
              <a:rPr lang="en-US" sz="8800" dirty="0">
                <a:solidFill>
                  <a:srgbClr val="015DB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THANK YOU</a:t>
            </a:r>
            <a:endParaRPr lang="en-US" sz="1600" dirty="0"/>
          </a:p>
        </p:txBody>
      </p:sp>
      <p:pic>
        <p:nvPicPr>
          <p:cNvPr id="4" name="Image 1" descr="https://kimi-img.moonshot.cn/pub/slides/slides_tmpl/image/25-08-27-20:05:31-d2nf92p8bjvh7rlj0b5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90" y="1730375"/>
            <a:ext cx="6468110" cy="29845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863600" y="4641850"/>
            <a:ext cx="2179320" cy="502920"/>
          </a:xfrm>
          <a:prstGeom prst="roundRect">
            <a:avLst>
              <a:gd name="adj" fmla="val 50000"/>
            </a:avLst>
          </a:prstGeom>
          <a:solidFill>
            <a:srgbClr val="015DBB"/>
          </a:solidFill>
          <a:ln/>
        </p:spPr>
      </p:sp>
      <p:sp>
        <p:nvSpPr>
          <p:cNvPr id="6" name="Text 2"/>
          <p:cNvSpPr/>
          <p:nvPr/>
        </p:nvSpPr>
        <p:spPr>
          <a:xfrm>
            <a:off x="863600" y="4641850"/>
            <a:ext cx="2179320" cy="5029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828675" y="4693920"/>
            <a:ext cx="2249805" cy="3987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Kimi AI</a:t>
            </a: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>
            <a:off x="3519170" y="4641850"/>
            <a:ext cx="2179320" cy="502920"/>
          </a:xfrm>
          <a:prstGeom prst="roundRect">
            <a:avLst>
              <a:gd name="adj" fmla="val 50000"/>
            </a:avLst>
          </a:prstGeom>
          <a:solidFill>
            <a:srgbClr val="015DBB"/>
          </a:solidFill>
          <a:ln/>
        </p:spPr>
      </p:sp>
      <p:sp>
        <p:nvSpPr>
          <p:cNvPr id="9" name="Text 5"/>
          <p:cNvSpPr/>
          <p:nvPr/>
        </p:nvSpPr>
        <p:spPr>
          <a:xfrm>
            <a:off x="3519170" y="4641850"/>
            <a:ext cx="2179320" cy="5029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3484245" y="4693920"/>
            <a:ext cx="2249805" cy="3987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2025/01/01</a:t>
            </a:r>
            <a:endParaRPr lang="en-US" sz="1600" dirty="0"/>
          </a:p>
        </p:txBody>
      </p:sp>
      <p:pic>
        <p:nvPicPr>
          <p:cNvPr id="11" name="Image 2" descr="https://kimi-img.moonshot.cn/pub/slides/slides_tmpl/image/25-08-27-20:05:47-d2nf96p8bjvh7rlj0bjg.png"/>
          <p:cNvPicPr>
            <a:picLocks noChangeAspect="1"/>
          </p:cNvPicPr>
          <p:nvPr/>
        </p:nvPicPr>
        <p:blipFill>
          <a:blip r:embed="rId5"/>
          <a:srcRect t="22162"/>
          <a:stretch/>
        </p:blipFill>
        <p:spPr>
          <a:xfrm>
            <a:off x="7364095" y="1974850"/>
            <a:ext cx="4268470" cy="332359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5:32-d2nf9318bjvh7rlj0b9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325" y="995045"/>
            <a:ext cx="3658870" cy="365887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8-27-20:05:32-d2nf9318bjvh7rlj0b8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6951345" y="1617345"/>
            <a:ext cx="6858635" cy="362331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977376" y="2055495"/>
            <a:ext cx="692341" cy="660400"/>
          </a:xfrm>
          <a:prstGeom prst="roundRect">
            <a:avLst>
              <a:gd name="adj" fmla="val 16667"/>
            </a:avLst>
          </a:prstGeom>
          <a:solidFill>
            <a:srgbClr val="015DBB"/>
          </a:solidFill>
          <a:ln/>
        </p:spPr>
      </p:sp>
      <p:sp>
        <p:nvSpPr>
          <p:cNvPr id="5" name="Text 1"/>
          <p:cNvSpPr/>
          <p:nvPr/>
        </p:nvSpPr>
        <p:spPr>
          <a:xfrm>
            <a:off x="977376" y="2055495"/>
            <a:ext cx="692341" cy="6604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>
            <a:off x="1782458" y="2055495"/>
            <a:ext cx="5462239" cy="660400"/>
          </a:xfrm>
          <a:prstGeom prst="roundRect">
            <a:avLst>
              <a:gd name="adj" fmla="val 16667"/>
            </a:avLst>
          </a:prstGeom>
          <a:solidFill>
            <a:srgbClr val="000000">
              <a:alpha val="0"/>
            </a:srgbClr>
          </a:solidFill>
          <a:ln w="19050">
            <a:solidFill>
              <a:srgbClr val="015DBB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782458" y="2055495"/>
            <a:ext cx="5462239" cy="6604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>
            <a:off x="977376" y="2922905"/>
            <a:ext cx="692341" cy="660400"/>
          </a:xfrm>
          <a:prstGeom prst="roundRect">
            <a:avLst>
              <a:gd name="adj" fmla="val 16667"/>
            </a:avLst>
          </a:prstGeom>
          <a:solidFill>
            <a:srgbClr val="015DBB"/>
          </a:solidFill>
          <a:ln/>
        </p:spPr>
      </p:sp>
      <p:sp>
        <p:nvSpPr>
          <p:cNvPr id="9" name="Text 5"/>
          <p:cNvSpPr/>
          <p:nvPr/>
        </p:nvSpPr>
        <p:spPr>
          <a:xfrm>
            <a:off x="977376" y="2922905"/>
            <a:ext cx="692341" cy="6604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>
            <a:off x="1782458" y="2922905"/>
            <a:ext cx="5462239" cy="660400"/>
          </a:xfrm>
          <a:prstGeom prst="roundRect">
            <a:avLst>
              <a:gd name="adj" fmla="val 16667"/>
            </a:avLst>
          </a:prstGeom>
          <a:solidFill>
            <a:srgbClr val="000000">
              <a:alpha val="0"/>
            </a:srgbClr>
          </a:solidFill>
          <a:ln w="19050">
            <a:solidFill>
              <a:srgbClr val="015DBB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1782458" y="2922905"/>
            <a:ext cx="5462239" cy="6604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Shape 8"/>
          <p:cNvSpPr/>
          <p:nvPr/>
        </p:nvSpPr>
        <p:spPr>
          <a:xfrm>
            <a:off x="977376" y="3790315"/>
            <a:ext cx="692341" cy="660400"/>
          </a:xfrm>
          <a:prstGeom prst="roundRect">
            <a:avLst>
              <a:gd name="adj" fmla="val 16667"/>
            </a:avLst>
          </a:prstGeom>
          <a:solidFill>
            <a:srgbClr val="015DBB"/>
          </a:solidFill>
          <a:ln/>
        </p:spPr>
      </p:sp>
      <p:sp>
        <p:nvSpPr>
          <p:cNvPr id="13" name="Text 9"/>
          <p:cNvSpPr/>
          <p:nvPr/>
        </p:nvSpPr>
        <p:spPr>
          <a:xfrm>
            <a:off x="977376" y="3790315"/>
            <a:ext cx="692341" cy="6604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4" name="Shape 10"/>
          <p:cNvSpPr/>
          <p:nvPr/>
        </p:nvSpPr>
        <p:spPr>
          <a:xfrm>
            <a:off x="1782458" y="3790315"/>
            <a:ext cx="5462239" cy="660400"/>
          </a:xfrm>
          <a:prstGeom prst="roundRect">
            <a:avLst>
              <a:gd name="adj" fmla="val 16667"/>
            </a:avLst>
          </a:prstGeom>
          <a:solidFill>
            <a:srgbClr val="000000">
              <a:alpha val="0"/>
            </a:srgbClr>
          </a:solidFill>
          <a:ln w="19050">
            <a:solidFill>
              <a:srgbClr val="015DBB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1782458" y="3790315"/>
            <a:ext cx="5462239" cy="6604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6" name="Shape 12"/>
          <p:cNvSpPr/>
          <p:nvPr/>
        </p:nvSpPr>
        <p:spPr>
          <a:xfrm>
            <a:off x="977376" y="4657725"/>
            <a:ext cx="692341" cy="660400"/>
          </a:xfrm>
          <a:prstGeom prst="roundRect">
            <a:avLst>
              <a:gd name="adj" fmla="val 16667"/>
            </a:avLst>
          </a:prstGeom>
          <a:solidFill>
            <a:srgbClr val="015DBB"/>
          </a:solidFill>
          <a:ln/>
        </p:spPr>
      </p:sp>
      <p:sp>
        <p:nvSpPr>
          <p:cNvPr id="17" name="Text 13"/>
          <p:cNvSpPr/>
          <p:nvPr/>
        </p:nvSpPr>
        <p:spPr>
          <a:xfrm>
            <a:off x="977376" y="4657725"/>
            <a:ext cx="692341" cy="6604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8" name="Shape 14"/>
          <p:cNvSpPr/>
          <p:nvPr/>
        </p:nvSpPr>
        <p:spPr>
          <a:xfrm>
            <a:off x="1782457" y="4657725"/>
            <a:ext cx="5462240" cy="660400"/>
          </a:xfrm>
          <a:prstGeom prst="roundRect">
            <a:avLst>
              <a:gd name="adj" fmla="val 16667"/>
            </a:avLst>
          </a:prstGeom>
          <a:solidFill>
            <a:srgbClr val="000000">
              <a:alpha val="0"/>
            </a:srgbClr>
          </a:solidFill>
          <a:ln w="19050">
            <a:solidFill>
              <a:srgbClr val="015DBB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1782457" y="4657725"/>
            <a:ext cx="5462240" cy="6604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0" name="Shape 16"/>
          <p:cNvSpPr/>
          <p:nvPr/>
        </p:nvSpPr>
        <p:spPr>
          <a:xfrm>
            <a:off x="977376" y="5525135"/>
            <a:ext cx="692341" cy="660400"/>
          </a:xfrm>
          <a:prstGeom prst="roundRect">
            <a:avLst>
              <a:gd name="adj" fmla="val 16667"/>
            </a:avLst>
          </a:prstGeom>
          <a:solidFill>
            <a:srgbClr val="015DBB"/>
          </a:solidFill>
          <a:ln/>
        </p:spPr>
      </p:sp>
      <p:sp>
        <p:nvSpPr>
          <p:cNvPr id="21" name="Text 17"/>
          <p:cNvSpPr/>
          <p:nvPr/>
        </p:nvSpPr>
        <p:spPr>
          <a:xfrm>
            <a:off x="977376" y="5525135"/>
            <a:ext cx="692341" cy="6604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2" name="Shape 18"/>
          <p:cNvSpPr/>
          <p:nvPr/>
        </p:nvSpPr>
        <p:spPr>
          <a:xfrm>
            <a:off x="1782458" y="5525135"/>
            <a:ext cx="5462239" cy="660400"/>
          </a:xfrm>
          <a:prstGeom prst="roundRect">
            <a:avLst>
              <a:gd name="adj" fmla="val 16667"/>
            </a:avLst>
          </a:prstGeom>
          <a:solidFill>
            <a:srgbClr val="000000">
              <a:alpha val="0"/>
            </a:srgbClr>
          </a:solidFill>
          <a:ln w="19050">
            <a:solidFill>
              <a:srgbClr val="015DBB"/>
            </a:solidFill>
            <a:prstDash val="solid"/>
          </a:ln>
        </p:spPr>
      </p:sp>
      <p:sp>
        <p:nvSpPr>
          <p:cNvPr id="23" name="Text 19"/>
          <p:cNvSpPr/>
          <p:nvPr/>
        </p:nvSpPr>
        <p:spPr>
          <a:xfrm>
            <a:off x="1782458" y="5525135"/>
            <a:ext cx="5462239" cy="6604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4" name="Shape 20"/>
          <p:cNvSpPr/>
          <p:nvPr/>
        </p:nvSpPr>
        <p:spPr>
          <a:xfrm>
            <a:off x="7163100" y="704814"/>
            <a:ext cx="1141923" cy="723293"/>
          </a:xfrm>
          <a:custGeom>
            <a:avLst/>
            <a:gdLst/>
            <a:ahLst/>
            <a:cxnLst/>
            <a:rect l="l" t="t" r="r" b="b"/>
            <a:pathLst>
              <a:path w="1141923" h="723293">
                <a:moveTo>
                  <a:pt x="50838" y="25788"/>
                </a:moveTo>
                <a:cubicBezTo>
                  <a:pt x="50838" y="40086"/>
                  <a:pt x="39239" y="51676"/>
                  <a:pt x="24931" y="51676"/>
                </a:cubicBezTo>
                <a:cubicBezTo>
                  <a:pt x="10623" y="51676"/>
                  <a:pt x="-976" y="40086"/>
                  <a:pt x="-976" y="25788"/>
                </a:cubicBezTo>
                <a:cubicBezTo>
                  <a:pt x="-976" y="11490"/>
                  <a:pt x="10623" y="-101"/>
                  <a:pt x="24931" y="-101"/>
                </a:cubicBezTo>
                <a:cubicBezTo>
                  <a:pt x="39233" y="-108"/>
                  <a:pt x="50831" y="11473"/>
                  <a:pt x="50838" y="25763"/>
                </a:cubicBezTo>
                <a:cubicBezTo>
                  <a:pt x="50838" y="25772"/>
                  <a:pt x="50838" y="25780"/>
                  <a:pt x="50838" y="25788"/>
                </a:cubicBezTo>
                <a:close/>
                <a:moveTo>
                  <a:pt x="269068" y="25788"/>
                </a:moveTo>
                <a:cubicBezTo>
                  <a:pt x="269068" y="40086"/>
                  <a:pt x="257469" y="51676"/>
                  <a:pt x="243160" y="51676"/>
                </a:cubicBezTo>
                <a:cubicBezTo>
                  <a:pt x="228853" y="51676"/>
                  <a:pt x="217253" y="40086"/>
                  <a:pt x="217253" y="25788"/>
                </a:cubicBezTo>
                <a:cubicBezTo>
                  <a:pt x="217253" y="11490"/>
                  <a:pt x="228853" y="-101"/>
                  <a:pt x="243160" y="-101"/>
                </a:cubicBezTo>
                <a:cubicBezTo>
                  <a:pt x="257461" y="-84"/>
                  <a:pt x="269051" y="11497"/>
                  <a:pt x="269068" y="25788"/>
                </a:cubicBezTo>
                <a:close/>
                <a:moveTo>
                  <a:pt x="487237" y="25788"/>
                </a:moveTo>
                <a:cubicBezTo>
                  <a:pt x="487237" y="40086"/>
                  <a:pt x="475637" y="51676"/>
                  <a:pt x="461329" y="51676"/>
                </a:cubicBezTo>
                <a:cubicBezTo>
                  <a:pt x="447021" y="51676"/>
                  <a:pt x="435422" y="40086"/>
                  <a:pt x="435422" y="25788"/>
                </a:cubicBezTo>
                <a:cubicBezTo>
                  <a:pt x="435422" y="11490"/>
                  <a:pt x="447021" y="-101"/>
                  <a:pt x="461329" y="-101"/>
                </a:cubicBezTo>
                <a:cubicBezTo>
                  <a:pt x="475631" y="-108"/>
                  <a:pt x="487229" y="11473"/>
                  <a:pt x="487237" y="25763"/>
                </a:cubicBezTo>
                <a:cubicBezTo>
                  <a:pt x="487237" y="25772"/>
                  <a:pt x="487237" y="25780"/>
                  <a:pt x="487237" y="25788"/>
                </a:cubicBezTo>
                <a:close/>
                <a:moveTo>
                  <a:pt x="705466" y="25788"/>
                </a:moveTo>
                <a:cubicBezTo>
                  <a:pt x="705466" y="40086"/>
                  <a:pt x="693867" y="51676"/>
                  <a:pt x="679559" y="51676"/>
                </a:cubicBezTo>
                <a:cubicBezTo>
                  <a:pt x="665250" y="51676"/>
                  <a:pt x="653652" y="40086"/>
                  <a:pt x="653652" y="25788"/>
                </a:cubicBezTo>
                <a:cubicBezTo>
                  <a:pt x="653652" y="11490"/>
                  <a:pt x="665250" y="-101"/>
                  <a:pt x="679559" y="-101"/>
                </a:cubicBezTo>
                <a:cubicBezTo>
                  <a:pt x="693861" y="-108"/>
                  <a:pt x="705458" y="11473"/>
                  <a:pt x="705466" y="25763"/>
                </a:cubicBezTo>
                <a:cubicBezTo>
                  <a:pt x="705466" y="25772"/>
                  <a:pt x="705466" y="25780"/>
                  <a:pt x="705466" y="25788"/>
                </a:cubicBezTo>
                <a:close/>
                <a:moveTo>
                  <a:pt x="923695" y="25788"/>
                </a:moveTo>
                <a:cubicBezTo>
                  <a:pt x="923695" y="40086"/>
                  <a:pt x="912096" y="51676"/>
                  <a:pt x="897788" y="51676"/>
                </a:cubicBezTo>
                <a:cubicBezTo>
                  <a:pt x="883481" y="51676"/>
                  <a:pt x="871881" y="40086"/>
                  <a:pt x="871881" y="25788"/>
                </a:cubicBezTo>
                <a:cubicBezTo>
                  <a:pt x="871881" y="11490"/>
                  <a:pt x="883481" y="-101"/>
                  <a:pt x="897788" y="-101"/>
                </a:cubicBezTo>
                <a:cubicBezTo>
                  <a:pt x="912090" y="-108"/>
                  <a:pt x="923688" y="11473"/>
                  <a:pt x="923695" y="25763"/>
                </a:cubicBezTo>
                <a:cubicBezTo>
                  <a:pt x="923695" y="25772"/>
                  <a:pt x="923695" y="25780"/>
                  <a:pt x="923695" y="25788"/>
                </a:cubicBezTo>
                <a:close/>
                <a:moveTo>
                  <a:pt x="1141923" y="25788"/>
                </a:moveTo>
                <a:cubicBezTo>
                  <a:pt x="1141923" y="40086"/>
                  <a:pt x="1130324" y="51676"/>
                  <a:pt x="1116016" y="51676"/>
                </a:cubicBezTo>
                <a:cubicBezTo>
                  <a:pt x="1101708" y="51676"/>
                  <a:pt x="1090109" y="40086"/>
                  <a:pt x="1090109" y="25788"/>
                </a:cubicBezTo>
                <a:cubicBezTo>
                  <a:pt x="1090109" y="11490"/>
                  <a:pt x="1101708" y="-101"/>
                  <a:pt x="1116016" y="-101"/>
                </a:cubicBezTo>
                <a:cubicBezTo>
                  <a:pt x="1130316" y="-84"/>
                  <a:pt x="1141907" y="11497"/>
                  <a:pt x="1141923" y="25788"/>
                </a:cubicBezTo>
                <a:close/>
                <a:moveTo>
                  <a:pt x="50838" y="193692"/>
                </a:moveTo>
                <a:cubicBezTo>
                  <a:pt x="50838" y="207990"/>
                  <a:pt x="39239" y="219580"/>
                  <a:pt x="24931" y="219580"/>
                </a:cubicBezTo>
                <a:cubicBezTo>
                  <a:pt x="10623" y="219580"/>
                  <a:pt x="-976" y="207990"/>
                  <a:pt x="-976" y="193692"/>
                </a:cubicBezTo>
                <a:cubicBezTo>
                  <a:pt x="-976" y="179394"/>
                  <a:pt x="10623" y="167803"/>
                  <a:pt x="24931" y="167803"/>
                </a:cubicBezTo>
                <a:cubicBezTo>
                  <a:pt x="39233" y="167796"/>
                  <a:pt x="50831" y="179377"/>
                  <a:pt x="50838" y="193668"/>
                </a:cubicBezTo>
                <a:cubicBezTo>
                  <a:pt x="50838" y="193676"/>
                  <a:pt x="50838" y="193684"/>
                  <a:pt x="50838" y="193692"/>
                </a:cubicBezTo>
                <a:close/>
                <a:moveTo>
                  <a:pt x="269068" y="193692"/>
                </a:moveTo>
                <a:cubicBezTo>
                  <a:pt x="269068" y="207990"/>
                  <a:pt x="257469" y="219580"/>
                  <a:pt x="243160" y="219580"/>
                </a:cubicBezTo>
                <a:cubicBezTo>
                  <a:pt x="228853" y="219580"/>
                  <a:pt x="217253" y="207990"/>
                  <a:pt x="217253" y="193692"/>
                </a:cubicBezTo>
                <a:cubicBezTo>
                  <a:pt x="217253" y="179394"/>
                  <a:pt x="228853" y="167803"/>
                  <a:pt x="243160" y="167803"/>
                </a:cubicBezTo>
                <a:cubicBezTo>
                  <a:pt x="257461" y="167820"/>
                  <a:pt x="269051" y="179401"/>
                  <a:pt x="269068" y="193692"/>
                </a:cubicBezTo>
                <a:close/>
                <a:moveTo>
                  <a:pt x="487237" y="193692"/>
                </a:moveTo>
                <a:cubicBezTo>
                  <a:pt x="487237" y="207990"/>
                  <a:pt x="475637" y="219580"/>
                  <a:pt x="461329" y="219580"/>
                </a:cubicBezTo>
                <a:cubicBezTo>
                  <a:pt x="447021" y="219580"/>
                  <a:pt x="435422" y="207990"/>
                  <a:pt x="435422" y="193692"/>
                </a:cubicBezTo>
                <a:cubicBezTo>
                  <a:pt x="435422" y="179394"/>
                  <a:pt x="447021" y="167803"/>
                  <a:pt x="461329" y="167803"/>
                </a:cubicBezTo>
                <a:cubicBezTo>
                  <a:pt x="475631" y="167796"/>
                  <a:pt x="487229" y="179377"/>
                  <a:pt x="487237" y="193668"/>
                </a:cubicBezTo>
                <a:cubicBezTo>
                  <a:pt x="487237" y="193676"/>
                  <a:pt x="487237" y="193684"/>
                  <a:pt x="487237" y="193692"/>
                </a:cubicBezTo>
                <a:close/>
                <a:moveTo>
                  <a:pt x="705466" y="193692"/>
                </a:moveTo>
                <a:cubicBezTo>
                  <a:pt x="705466" y="207990"/>
                  <a:pt x="693867" y="219580"/>
                  <a:pt x="679559" y="219580"/>
                </a:cubicBezTo>
                <a:cubicBezTo>
                  <a:pt x="665250" y="219580"/>
                  <a:pt x="653652" y="207990"/>
                  <a:pt x="653652" y="193692"/>
                </a:cubicBezTo>
                <a:cubicBezTo>
                  <a:pt x="653652" y="179394"/>
                  <a:pt x="665250" y="167803"/>
                  <a:pt x="679559" y="167803"/>
                </a:cubicBezTo>
                <a:cubicBezTo>
                  <a:pt x="693861" y="167796"/>
                  <a:pt x="705458" y="179377"/>
                  <a:pt x="705466" y="193668"/>
                </a:cubicBezTo>
                <a:cubicBezTo>
                  <a:pt x="705466" y="193676"/>
                  <a:pt x="705466" y="193684"/>
                  <a:pt x="705466" y="193692"/>
                </a:cubicBezTo>
                <a:close/>
                <a:moveTo>
                  <a:pt x="923695" y="193692"/>
                </a:moveTo>
                <a:cubicBezTo>
                  <a:pt x="923695" y="207990"/>
                  <a:pt x="912096" y="219580"/>
                  <a:pt x="897788" y="219580"/>
                </a:cubicBezTo>
                <a:cubicBezTo>
                  <a:pt x="883481" y="219580"/>
                  <a:pt x="871881" y="207990"/>
                  <a:pt x="871881" y="193692"/>
                </a:cubicBezTo>
                <a:cubicBezTo>
                  <a:pt x="871881" y="179394"/>
                  <a:pt x="883481" y="167803"/>
                  <a:pt x="897788" y="167803"/>
                </a:cubicBezTo>
                <a:cubicBezTo>
                  <a:pt x="912090" y="167796"/>
                  <a:pt x="923688" y="179377"/>
                  <a:pt x="923695" y="193668"/>
                </a:cubicBezTo>
                <a:cubicBezTo>
                  <a:pt x="923695" y="193676"/>
                  <a:pt x="923695" y="193684"/>
                  <a:pt x="923695" y="193692"/>
                </a:cubicBezTo>
                <a:close/>
                <a:moveTo>
                  <a:pt x="1141923" y="193692"/>
                </a:moveTo>
                <a:cubicBezTo>
                  <a:pt x="1141923" y="207990"/>
                  <a:pt x="1130324" y="219580"/>
                  <a:pt x="1116016" y="219580"/>
                </a:cubicBezTo>
                <a:cubicBezTo>
                  <a:pt x="1101708" y="219580"/>
                  <a:pt x="1090109" y="207990"/>
                  <a:pt x="1090109" y="193692"/>
                </a:cubicBezTo>
                <a:cubicBezTo>
                  <a:pt x="1090109" y="179394"/>
                  <a:pt x="1101708" y="167803"/>
                  <a:pt x="1116016" y="167803"/>
                </a:cubicBezTo>
                <a:cubicBezTo>
                  <a:pt x="1130316" y="167820"/>
                  <a:pt x="1141907" y="179401"/>
                  <a:pt x="1141923" y="193692"/>
                </a:cubicBezTo>
                <a:close/>
                <a:moveTo>
                  <a:pt x="50838" y="361596"/>
                </a:moveTo>
                <a:cubicBezTo>
                  <a:pt x="50838" y="375894"/>
                  <a:pt x="39239" y="387485"/>
                  <a:pt x="24931" y="387485"/>
                </a:cubicBezTo>
                <a:cubicBezTo>
                  <a:pt x="10623" y="387485"/>
                  <a:pt x="-976" y="375894"/>
                  <a:pt x="-976" y="361596"/>
                </a:cubicBezTo>
                <a:cubicBezTo>
                  <a:pt x="-976" y="347298"/>
                  <a:pt x="10623" y="335707"/>
                  <a:pt x="24931" y="335707"/>
                </a:cubicBezTo>
                <a:cubicBezTo>
                  <a:pt x="39233" y="335700"/>
                  <a:pt x="50831" y="347280"/>
                  <a:pt x="50838" y="361571"/>
                </a:cubicBezTo>
                <a:cubicBezTo>
                  <a:pt x="50838" y="361579"/>
                  <a:pt x="50838" y="361588"/>
                  <a:pt x="50838" y="361596"/>
                </a:cubicBezTo>
                <a:close/>
                <a:moveTo>
                  <a:pt x="269068" y="361596"/>
                </a:moveTo>
                <a:cubicBezTo>
                  <a:pt x="269068" y="375894"/>
                  <a:pt x="257469" y="387485"/>
                  <a:pt x="243160" y="387485"/>
                </a:cubicBezTo>
                <a:cubicBezTo>
                  <a:pt x="228853" y="387485"/>
                  <a:pt x="217253" y="375894"/>
                  <a:pt x="217253" y="361596"/>
                </a:cubicBezTo>
                <a:cubicBezTo>
                  <a:pt x="217253" y="347298"/>
                  <a:pt x="228853" y="335707"/>
                  <a:pt x="243160" y="335707"/>
                </a:cubicBezTo>
                <a:cubicBezTo>
                  <a:pt x="257461" y="335724"/>
                  <a:pt x="269051" y="347305"/>
                  <a:pt x="269068" y="361596"/>
                </a:cubicBezTo>
                <a:close/>
                <a:moveTo>
                  <a:pt x="487237" y="361596"/>
                </a:moveTo>
                <a:cubicBezTo>
                  <a:pt x="487237" y="375894"/>
                  <a:pt x="475637" y="387485"/>
                  <a:pt x="461329" y="387485"/>
                </a:cubicBezTo>
                <a:cubicBezTo>
                  <a:pt x="447021" y="387485"/>
                  <a:pt x="435422" y="375894"/>
                  <a:pt x="435422" y="361596"/>
                </a:cubicBezTo>
                <a:cubicBezTo>
                  <a:pt x="435422" y="347298"/>
                  <a:pt x="447021" y="335707"/>
                  <a:pt x="461329" y="335707"/>
                </a:cubicBezTo>
                <a:cubicBezTo>
                  <a:pt x="475631" y="335700"/>
                  <a:pt x="487229" y="347280"/>
                  <a:pt x="487237" y="361571"/>
                </a:cubicBezTo>
                <a:cubicBezTo>
                  <a:pt x="487237" y="361579"/>
                  <a:pt x="487237" y="361588"/>
                  <a:pt x="487237" y="361596"/>
                </a:cubicBezTo>
                <a:close/>
                <a:moveTo>
                  <a:pt x="705466" y="361596"/>
                </a:moveTo>
                <a:cubicBezTo>
                  <a:pt x="705466" y="375894"/>
                  <a:pt x="693867" y="387485"/>
                  <a:pt x="679559" y="387485"/>
                </a:cubicBezTo>
                <a:cubicBezTo>
                  <a:pt x="665250" y="387485"/>
                  <a:pt x="653652" y="375894"/>
                  <a:pt x="653652" y="361596"/>
                </a:cubicBezTo>
                <a:cubicBezTo>
                  <a:pt x="653652" y="347298"/>
                  <a:pt x="665250" y="335707"/>
                  <a:pt x="679559" y="335707"/>
                </a:cubicBezTo>
                <a:cubicBezTo>
                  <a:pt x="693861" y="335700"/>
                  <a:pt x="705458" y="347280"/>
                  <a:pt x="705466" y="361571"/>
                </a:cubicBezTo>
                <a:cubicBezTo>
                  <a:pt x="705466" y="361579"/>
                  <a:pt x="705466" y="361588"/>
                  <a:pt x="705466" y="361596"/>
                </a:cubicBezTo>
                <a:close/>
                <a:moveTo>
                  <a:pt x="923695" y="361596"/>
                </a:moveTo>
                <a:cubicBezTo>
                  <a:pt x="923695" y="375894"/>
                  <a:pt x="912096" y="387485"/>
                  <a:pt x="897788" y="387485"/>
                </a:cubicBezTo>
                <a:cubicBezTo>
                  <a:pt x="883481" y="387485"/>
                  <a:pt x="871881" y="375894"/>
                  <a:pt x="871881" y="361596"/>
                </a:cubicBezTo>
                <a:cubicBezTo>
                  <a:pt x="871881" y="347298"/>
                  <a:pt x="883481" y="335707"/>
                  <a:pt x="897788" y="335707"/>
                </a:cubicBezTo>
                <a:cubicBezTo>
                  <a:pt x="912090" y="335700"/>
                  <a:pt x="923688" y="347280"/>
                  <a:pt x="923695" y="361571"/>
                </a:cubicBezTo>
                <a:cubicBezTo>
                  <a:pt x="923695" y="361579"/>
                  <a:pt x="923695" y="361588"/>
                  <a:pt x="923695" y="361596"/>
                </a:cubicBezTo>
                <a:close/>
                <a:moveTo>
                  <a:pt x="1141923" y="361596"/>
                </a:moveTo>
                <a:cubicBezTo>
                  <a:pt x="1141923" y="375894"/>
                  <a:pt x="1130324" y="387485"/>
                  <a:pt x="1116016" y="387485"/>
                </a:cubicBezTo>
                <a:cubicBezTo>
                  <a:pt x="1101708" y="387485"/>
                  <a:pt x="1090109" y="375894"/>
                  <a:pt x="1090109" y="361596"/>
                </a:cubicBezTo>
                <a:cubicBezTo>
                  <a:pt x="1090109" y="347298"/>
                  <a:pt x="1101708" y="335707"/>
                  <a:pt x="1116016" y="335707"/>
                </a:cubicBezTo>
                <a:cubicBezTo>
                  <a:pt x="1130316" y="335724"/>
                  <a:pt x="1141907" y="347305"/>
                  <a:pt x="1141923" y="361596"/>
                </a:cubicBezTo>
                <a:close/>
                <a:moveTo>
                  <a:pt x="50838" y="529500"/>
                </a:moveTo>
                <a:cubicBezTo>
                  <a:pt x="50838" y="543798"/>
                  <a:pt x="39239" y="555389"/>
                  <a:pt x="24931" y="555389"/>
                </a:cubicBezTo>
                <a:cubicBezTo>
                  <a:pt x="10623" y="555389"/>
                  <a:pt x="-976" y="543798"/>
                  <a:pt x="-976" y="529500"/>
                </a:cubicBezTo>
                <a:cubicBezTo>
                  <a:pt x="-976" y="515202"/>
                  <a:pt x="10623" y="503612"/>
                  <a:pt x="24931" y="503612"/>
                </a:cubicBezTo>
                <a:cubicBezTo>
                  <a:pt x="39233" y="503605"/>
                  <a:pt x="50831" y="515184"/>
                  <a:pt x="50838" y="529475"/>
                </a:cubicBezTo>
                <a:cubicBezTo>
                  <a:pt x="50838" y="529484"/>
                  <a:pt x="50838" y="529492"/>
                  <a:pt x="50838" y="529500"/>
                </a:cubicBezTo>
                <a:close/>
                <a:moveTo>
                  <a:pt x="269068" y="529500"/>
                </a:moveTo>
                <a:cubicBezTo>
                  <a:pt x="269068" y="543798"/>
                  <a:pt x="257469" y="555389"/>
                  <a:pt x="243160" y="555389"/>
                </a:cubicBezTo>
                <a:cubicBezTo>
                  <a:pt x="228853" y="555389"/>
                  <a:pt x="217253" y="543798"/>
                  <a:pt x="217253" y="529500"/>
                </a:cubicBezTo>
                <a:cubicBezTo>
                  <a:pt x="217253" y="515202"/>
                  <a:pt x="228853" y="503612"/>
                  <a:pt x="243160" y="503612"/>
                </a:cubicBezTo>
                <a:cubicBezTo>
                  <a:pt x="257461" y="503629"/>
                  <a:pt x="269051" y="515209"/>
                  <a:pt x="269068" y="529500"/>
                </a:cubicBezTo>
                <a:close/>
                <a:moveTo>
                  <a:pt x="487237" y="529500"/>
                </a:moveTo>
                <a:cubicBezTo>
                  <a:pt x="487237" y="543798"/>
                  <a:pt x="475637" y="555389"/>
                  <a:pt x="461329" y="555389"/>
                </a:cubicBezTo>
                <a:cubicBezTo>
                  <a:pt x="447021" y="555389"/>
                  <a:pt x="435422" y="543798"/>
                  <a:pt x="435422" y="529500"/>
                </a:cubicBezTo>
                <a:cubicBezTo>
                  <a:pt x="435422" y="515202"/>
                  <a:pt x="447021" y="503612"/>
                  <a:pt x="461329" y="503612"/>
                </a:cubicBezTo>
                <a:cubicBezTo>
                  <a:pt x="475631" y="503605"/>
                  <a:pt x="487229" y="515184"/>
                  <a:pt x="487237" y="529475"/>
                </a:cubicBezTo>
                <a:cubicBezTo>
                  <a:pt x="487237" y="529484"/>
                  <a:pt x="487237" y="529492"/>
                  <a:pt x="487237" y="529500"/>
                </a:cubicBezTo>
                <a:close/>
                <a:moveTo>
                  <a:pt x="705466" y="529500"/>
                </a:moveTo>
                <a:cubicBezTo>
                  <a:pt x="705466" y="543798"/>
                  <a:pt x="693867" y="555389"/>
                  <a:pt x="679559" y="555389"/>
                </a:cubicBezTo>
                <a:cubicBezTo>
                  <a:pt x="665250" y="555389"/>
                  <a:pt x="653652" y="543798"/>
                  <a:pt x="653652" y="529500"/>
                </a:cubicBezTo>
                <a:cubicBezTo>
                  <a:pt x="653652" y="515202"/>
                  <a:pt x="665250" y="503612"/>
                  <a:pt x="679559" y="503612"/>
                </a:cubicBezTo>
                <a:cubicBezTo>
                  <a:pt x="693861" y="503605"/>
                  <a:pt x="705458" y="515184"/>
                  <a:pt x="705466" y="529475"/>
                </a:cubicBezTo>
                <a:cubicBezTo>
                  <a:pt x="705466" y="529484"/>
                  <a:pt x="705466" y="529492"/>
                  <a:pt x="705466" y="529500"/>
                </a:cubicBezTo>
                <a:close/>
                <a:moveTo>
                  <a:pt x="923695" y="529500"/>
                </a:moveTo>
                <a:cubicBezTo>
                  <a:pt x="923695" y="543798"/>
                  <a:pt x="912096" y="555389"/>
                  <a:pt x="897788" y="555389"/>
                </a:cubicBezTo>
                <a:cubicBezTo>
                  <a:pt x="883481" y="555389"/>
                  <a:pt x="871881" y="543798"/>
                  <a:pt x="871881" y="529500"/>
                </a:cubicBezTo>
                <a:cubicBezTo>
                  <a:pt x="871881" y="515202"/>
                  <a:pt x="883481" y="503612"/>
                  <a:pt x="897788" y="503612"/>
                </a:cubicBezTo>
                <a:cubicBezTo>
                  <a:pt x="912090" y="503605"/>
                  <a:pt x="923688" y="515184"/>
                  <a:pt x="923695" y="529475"/>
                </a:cubicBezTo>
                <a:cubicBezTo>
                  <a:pt x="923695" y="529484"/>
                  <a:pt x="923695" y="529492"/>
                  <a:pt x="923695" y="529500"/>
                </a:cubicBezTo>
                <a:close/>
                <a:moveTo>
                  <a:pt x="1141923" y="529500"/>
                </a:moveTo>
                <a:cubicBezTo>
                  <a:pt x="1141923" y="543798"/>
                  <a:pt x="1130324" y="555389"/>
                  <a:pt x="1116016" y="555389"/>
                </a:cubicBezTo>
                <a:cubicBezTo>
                  <a:pt x="1101708" y="555389"/>
                  <a:pt x="1090109" y="543798"/>
                  <a:pt x="1090109" y="529500"/>
                </a:cubicBezTo>
                <a:cubicBezTo>
                  <a:pt x="1090109" y="515202"/>
                  <a:pt x="1101708" y="503612"/>
                  <a:pt x="1116016" y="503612"/>
                </a:cubicBezTo>
                <a:cubicBezTo>
                  <a:pt x="1130316" y="503629"/>
                  <a:pt x="1141907" y="515209"/>
                  <a:pt x="1141923" y="529500"/>
                </a:cubicBezTo>
                <a:close/>
                <a:moveTo>
                  <a:pt x="50838" y="697404"/>
                </a:moveTo>
                <a:cubicBezTo>
                  <a:pt x="50838" y="711702"/>
                  <a:pt x="39239" y="723293"/>
                  <a:pt x="24931" y="723293"/>
                </a:cubicBezTo>
                <a:cubicBezTo>
                  <a:pt x="10623" y="723293"/>
                  <a:pt x="-976" y="711702"/>
                  <a:pt x="-976" y="697404"/>
                </a:cubicBezTo>
                <a:cubicBezTo>
                  <a:pt x="-976" y="683106"/>
                  <a:pt x="10623" y="671516"/>
                  <a:pt x="24931" y="671516"/>
                </a:cubicBezTo>
                <a:cubicBezTo>
                  <a:pt x="39233" y="671509"/>
                  <a:pt x="50831" y="683088"/>
                  <a:pt x="50838" y="697379"/>
                </a:cubicBezTo>
                <a:cubicBezTo>
                  <a:pt x="50838" y="697387"/>
                  <a:pt x="50838" y="697395"/>
                  <a:pt x="50838" y="697404"/>
                </a:cubicBezTo>
                <a:close/>
                <a:moveTo>
                  <a:pt x="269068" y="697404"/>
                </a:moveTo>
                <a:cubicBezTo>
                  <a:pt x="269068" y="711702"/>
                  <a:pt x="257469" y="723293"/>
                  <a:pt x="243160" y="723293"/>
                </a:cubicBezTo>
                <a:cubicBezTo>
                  <a:pt x="228853" y="723293"/>
                  <a:pt x="217253" y="711702"/>
                  <a:pt x="217253" y="697404"/>
                </a:cubicBezTo>
                <a:cubicBezTo>
                  <a:pt x="217253" y="683106"/>
                  <a:pt x="228853" y="671516"/>
                  <a:pt x="243160" y="671516"/>
                </a:cubicBezTo>
                <a:cubicBezTo>
                  <a:pt x="257461" y="671532"/>
                  <a:pt x="269051" y="683113"/>
                  <a:pt x="269068" y="697404"/>
                </a:cubicBezTo>
                <a:close/>
                <a:moveTo>
                  <a:pt x="487237" y="697404"/>
                </a:moveTo>
                <a:cubicBezTo>
                  <a:pt x="487237" y="711702"/>
                  <a:pt x="475637" y="723293"/>
                  <a:pt x="461329" y="723293"/>
                </a:cubicBezTo>
                <a:cubicBezTo>
                  <a:pt x="447021" y="723293"/>
                  <a:pt x="435422" y="711702"/>
                  <a:pt x="435422" y="697404"/>
                </a:cubicBezTo>
                <a:cubicBezTo>
                  <a:pt x="435422" y="683106"/>
                  <a:pt x="447021" y="671516"/>
                  <a:pt x="461329" y="671516"/>
                </a:cubicBezTo>
                <a:cubicBezTo>
                  <a:pt x="475631" y="671509"/>
                  <a:pt x="487229" y="683088"/>
                  <a:pt x="487237" y="697379"/>
                </a:cubicBezTo>
                <a:cubicBezTo>
                  <a:pt x="487237" y="697387"/>
                  <a:pt x="487237" y="697395"/>
                  <a:pt x="487237" y="697404"/>
                </a:cubicBezTo>
                <a:close/>
                <a:moveTo>
                  <a:pt x="705466" y="697404"/>
                </a:moveTo>
                <a:cubicBezTo>
                  <a:pt x="705466" y="711702"/>
                  <a:pt x="693867" y="723293"/>
                  <a:pt x="679559" y="723293"/>
                </a:cubicBezTo>
                <a:cubicBezTo>
                  <a:pt x="665250" y="723293"/>
                  <a:pt x="653652" y="711702"/>
                  <a:pt x="653652" y="697404"/>
                </a:cubicBezTo>
                <a:cubicBezTo>
                  <a:pt x="653652" y="683106"/>
                  <a:pt x="665250" y="671516"/>
                  <a:pt x="679559" y="671516"/>
                </a:cubicBezTo>
                <a:cubicBezTo>
                  <a:pt x="693861" y="671509"/>
                  <a:pt x="705458" y="683088"/>
                  <a:pt x="705466" y="697379"/>
                </a:cubicBezTo>
                <a:cubicBezTo>
                  <a:pt x="705466" y="697387"/>
                  <a:pt x="705466" y="697395"/>
                  <a:pt x="705466" y="697404"/>
                </a:cubicBezTo>
                <a:close/>
                <a:moveTo>
                  <a:pt x="923695" y="697404"/>
                </a:moveTo>
                <a:cubicBezTo>
                  <a:pt x="923695" y="711702"/>
                  <a:pt x="912096" y="723293"/>
                  <a:pt x="897788" y="723293"/>
                </a:cubicBezTo>
                <a:cubicBezTo>
                  <a:pt x="883481" y="723293"/>
                  <a:pt x="871881" y="711702"/>
                  <a:pt x="871881" y="697404"/>
                </a:cubicBezTo>
                <a:cubicBezTo>
                  <a:pt x="871881" y="683106"/>
                  <a:pt x="883481" y="671516"/>
                  <a:pt x="897788" y="671516"/>
                </a:cubicBezTo>
                <a:cubicBezTo>
                  <a:pt x="912090" y="671509"/>
                  <a:pt x="923688" y="683088"/>
                  <a:pt x="923695" y="697379"/>
                </a:cubicBezTo>
                <a:cubicBezTo>
                  <a:pt x="923695" y="697387"/>
                  <a:pt x="923695" y="697395"/>
                  <a:pt x="923695" y="697404"/>
                </a:cubicBezTo>
                <a:close/>
                <a:moveTo>
                  <a:pt x="1141923" y="697404"/>
                </a:moveTo>
                <a:cubicBezTo>
                  <a:pt x="1141923" y="711702"/>
                  <a:pt x="1130324" y="723293"/>
                  <a:pt x="1116016" y="723293"/>
                </a:cubicBezTo>
                <a:cubicBezTo>
                  <a:pt x="1101708" y="723293"/>
                  <a:pt x="1090109" y="711702"/>
                  <a:pt x="1090109" y="697404"/>
                </a:cubicBezTo>
                <a:cubicBezTo>
                  <a:pt x="1090109" y="683106"/>
                  <a:pt x="1101708" y="671516"/>
                  <a:pt x="1116016" y="671516"/>
                </a:cubicBezTo>
                <a:cubicBezTo>
                  <a:pt x="1130316" y="671532"/>
                  <a:pt x="1141907" y="683113"/>
                  <a:pt x="1141923" y="697404"/>
                </a:cubicBezTo>
                <a:close/>
              </a:path>
            </a:pathLst>
          </a:custGeom>
          <a:solidFill>
            <a:srgbClr val="015DBB"/>
          </a:solidFill>
          <a:ln/>
        </p:spPr>
      </p:sp>
      <p:sp>
        <p:nvSpPr>
          <p:cNvPr id="25" name="Text 21"/>
          <p:cNvSpPr/>
          <p:nvPr/>
        </p:nvSpPr>
        <p:spPr>
          <a:xfrm>
            <a:off x="7163100" y="704814"/>
            <a:ext cx="1141923" cy="723293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6" name="Shape 22"/>
          <p:cNvSpPr/>
          <p:nvPr/>
        </p:nvSpPr>
        <p:spPr>
          <a:xfrm>
            <a:off x="9965355" y="5226649"/>
            <a:ext cx="1141923" cy="723293"/>
          </a:xfrm>
          <a:custGeom>
            <a:avLst/>
            <a:gdLst/>
            <a:ahLst/>
            <a:cxnLst/>
            <a:rect l="l" t="t" r="r" b="b"/>
            <a:pathLst>
              <a:path w="1141923" h="723293">
                <a:moveTo>
                  <a:pt x="50838" y="25788"/>
                </a:moveTo>
                <a:cubicBezTo>
                  <a:pt x="50838" y="40086"/>
                  <a:pt x="39239" y="51676"/>
                  <a:pt x="24931" y="51676"/>
                </a:cubicBezTo>
                <a:cubicBezTo>
                  <a:pt x="10623" y="51676"/>
                  <a:pt x="-976" y="40086"/>
                  <a:pt x="-976" y="25788"/>
                </a:cubicBezTo>
                <a:cubicBezTo>
                  <a:pt x="-976" y="11490"/>
                  <a:pt x="10623" y="-101"/>
                  <a:pt x="24931" y="-101"/>
                </a:cubicBezTo>
                <a:cubicBezTo>
                  <a:pt x="39233" y="-108"/>
                  <a:pt x="50831" y="11473"/>
                  <a:pt x="50838" y="25763"/>
                </a:cubicBezTo>
                <a:cubicBezTo>
                  <a:pt x="50838" y="25772"/>
                  <a:pt x="50838" y="25780"/>
                  <a:pt x="50838" y="25788"/>
                </a:cubicBezTo>
                <a:close/>
                <a:moveTo>
                  <a:pt x="269068" y="25788"/>
                </a:moveTo>
                <a:cubicBezTo>
                  <a:pt x="269068" y="40086"/>
                  <a:pt x="257469" y="51676"/>
                  <a:pt x="243160" y="51676"/>
                </a:cubicBezTo>
                <a:cubicBezTo>
                  <a:pt x="228853" y="51676"/>
                  <a:pt x="217253" y="40086"/>
                  <a:pt x="217253" y="25788"/>
                </a:cubicBezTo>
                <a:cubicBezTo>
                  <a:pt x="217253" y="11490"/>
                  <a:pt x="228853" y="-101"/>
                  <a:pt x="243160" y="-101"/>
                </a:cubicBezTo>
                <a:cubicBezTo>
                  <a:pt x="257461" y="-84"/>
                  <a:pt x="269051" y="11497"/>
                  <a:pt x="269068" y="25788"/>
                </a:cubicBezTo>
                <a:close/>
                <a:moveTo>
                  <a:pt x="487237" y="25788"/>
                </a:moveTo>
                <a:cubicBezTo>
                  <a:pt x="487237" y="40086"/>
                  <a:pt x="475637" y="51676"/>
                  <a:pt x="461329" y="51676"/>
                </a:cubicBezTo>
                <a:cubicBezTo>
                  <a:pt x="447021" y="51676"/>
                  <a:pt x="435422" y="40086"/>
                  <a:pt x="435422" y="25788"/>
                </a:cubicBezTo>
                <a:cubicBezTo>
                  <a:pt x="435422" y="11490"/>
                  <a:pt x="447021" y="-101"/>
                  <a:pt x="461329" y="-101"/>
                </a:cubicBezTo>
                <a:cubicBezTo>
                  <a:pt x="475631" y="-108"/>
                  <a:pt x="487229" y="11473"/>
                  <a:pt x="487237" y="25763"/>
                </a:cubicBezTo>
                <a:cubicBezTo>
                  <a:pt x="487237" y="25772"/>
                  <a:pt x="487237" y="25780"/>
                  <a:pt x="487237" y="25788"/>
                </a:cubicBezTo>
                <a:close/>
                <a:moveTo>
                  <a:pt x="705466" y="25788"/>
                </a:moveTo>
                <a:cubicBezTo>
                  <a:pt x="705466" y="40086"/>
                  <a:pt x="693867" y="51676"/>
                  <a:pt x="679559" y="51676"/>
                </a:cubicBezTo>
                <a:cubicBezTo>
                  <a:pt x="665250" y="51676"/>
                  <a:pt x="653652" y="40086"/>
                  <a:pt x="653652" y="25788"/>
                </a:cubicBezTo>
                <a:cubicBezTo>
                  <a:pt x="653652" y="11490"/>
                  <a:pt x="665250" y="-101"/>
                  <a:pt x="679559" y="-101"/>
                </a:cubicBezTo>
                <a:cubicBezTo>
                  <a:pt x="693861" y="-108"/>
                  <a:pt x="705458" y="11473"/>
                  <a:pt x="705466" y="25763"/>
                </a:cubicBezTo>
                <a:cubicBezTo>
                  <a:pt x="705466" y="25772"/>
                  <a:pt x="705466" y="25780"/>
                  <a:pt x="705466" y="25788"/>
                </a:cubicBezTo>
                <a:close/>
                <a:moveTo>
                  <a:pt x="923695" y="25788"/>
                </a:moveTo>
                <a:cubicBezTo>
                  <a:pt x="923695" y="40086"/>
                  <a:pt x="912096" y="51676"/>
                  <a:pt x="897788" y="51676"/>
                </a:cubicBezTo>
                <a:cubicBezTo>
                  <a:pt x="883481" y="51676"/>
                  <a:pt x="871881" y="40086"/>
                  <a:pt x="871881" y="25788"/>
                </a:cubicBezTo>
                <a:cubicBezTo>
                  <a:pt x="871881" y="11490"/>
                  <a:pt x="883481" y="-101"/>
                  <a:pt x="897788" y="-101"/>
                </a:cubicBezTo>
                <a:cubicBezTo>
                  <a:pt x="912090" y="-108"/>
                  <a:pt x="923688" y="11473"/>
                  <a:pt x="923695" y="25763"/>
                </a:cubicBezTo>
                <a:cubicBezTo>
                  <a:pt x="923695" y="25772"/>
                  <a:pt x="923695" y="25780"/>
                  <a:pt x="923695" y="25788"/>
                </a:cubicBezTo>
                <a:close/>
                <a:moveTo>
                  <a:pt x="1141923" y="25788"/>
                </a:moveTo>
                <a:cubicBezTo>
                  <a:pt x="1141923" y="40086"/>
                  <a:pt x="1130324" y="51676"/>
                  <a:pt x="1116016" y="51676"/>
                </a:cubicBezTo>
                <a:cubicBezTo>
                  <a:pt x="1101708" y="51676"/>
                  <a:pt x="1090109" y="40086"/>
                  <a:pt x="1090109" y="25788"/>
                </a:cubicBezTo>
                <a:cubicBezTo>
                  <a:pt x="1090109" y="11490"/>
                  <a:pt x="1101708" y="-101"/>
                  <a:pt x="1116016" y="-101"/>
                </a:cubicBezTo>
                <a:cubicBezTo>
                  <a:pt x="1130316" y="-84"/>
                  <a:pt x="1141907" y="11497"/>
                  <a:pt x="1141923" y="25788"/>
                </a:cubicBezTo>
                <a:close/>
                <a:moveTo>
                  <a:pt x="50838" y="193692"/>
                </a:moveTo>
                <a:cubicBezTo>
                  <a:pt x="50838" y="207990"/>
                  <a:pt x="39239" y="219580"/>
                  <a:pt x="24931" y="219580"/>
                </a:cubicBezTo>
                <a:cubicBezTo>
                  <a:pt x="10623" y="219580"/>
                  <a:pt x="-976" y="207990"/>
                  <a:pt x="-976" y="193692"/>
                </a:cubicBezTo>
                <a:cubicBezTo>
                  <a:pt x="-976" y="179394"/>
                  <a:pt x="10623" y="167803"/>
                  <a:pt x="24931" y="167803"/>
                </a:cubicBezTo>
                <a:cubicBezTo>
                  <a:pt x="39233" y="167796"/>
                  <a:pt x="50831" y="179377"/>
                  <a:pt x="50838" y="193668"/>
                </a:cubicBezTo>
                <a:cubicBezTo>
                  <a:pt x="50838" y="193676"/>
                  <a:pt x="50838" y="193684"/>
                  <a:pt x="50838" y="193692"/>
                </a:cubicBezTo>
                <a:close/>
                <a:moveTo>
                  <a:pt x="269068" y="193692"/>
                </a:moveTo>
                <a:cubicBezTo>
                  <a:pt x="269068" y="207990"/>
                  <a:pt x="257469" y="219580"/>
                  <a:pt x="243160" y="219580"/>
                </a:cubicBezTo>
                <a:cubicBezTo>
                  <a:pt x="228853" y="219580"/>
                  <a:pt x="217253" y="207990"/>
                  <a:pt x="217253" y="193692"/>
                </a:cubicBezTo>
                <a:cubicBezTo>
                  <a:pt x="217253" y="179394"/>
                  <a:pt x="228853" y="167803"/>
                  <a:pt x="243160" y="167803"/>
                </a:cubicBezTo>
                <a:cubicBezTo>
                  <a:pt x="257461" y="167820"/>
                  <a:pt x="269051" y="179401"/>
                  <a:pt x="269068" y="193692"/>
                </a:cubicBezTo>
                <a:close/>
                <a:moveTo>
                  <a:pt x="487237" y="193692"/>
                </a:moveTo>
                <a:cubicBezTo>
                  <a:pt x="487237" y="207990"/>
                  <a:pt x="475637" y="219580"/>
                  <a:pt x="461329" y="219580"/>
                </a:cubicBezTo>
                <a:cubicBezTo>
                  <a:pt x="447021" y="219580"/>
                  <a:pt x="435422" y="207990"/>
                  <a:pt x="435422" y="193692"/>
                </a:cubicBezTo>
                <a:cubicBezTo>
                  <a:pt x="435422" y="179394"/>
                  <a:pt x="447021" y="167803"/>
                  <a:pt x="461329" y="167803"/>
                </a:cubicBezTo>
                <a:cubicBezTo>
                  <a:pt x="475631" y="167796"/>
                  <a:pt x="487229" y="179377"/>
                  <a:pt x="487237" y="193668"/>
                </a:cubicBezTo>
                <a:cubicBezTo>
                  <a:pt x="487237" y="193676"/>
                  <a:pt x="487237" y="193684"/>
                  <a:pt x="487237" y="193692"/>
                </a:cubicBezTo>
                <a:close/>
                <a:moveTo>
                  <a:pt x="705466" y="193692"/>
                </a:moveTo>
                <a:cubicBezTo>
                  <a:pt x="705466" y="207990"/>
                  <a:pt x="693867" y="219580"/>
                  <a:pt x="679559" y="219580"/>
                </a:cubicBezTo>
                <a:cubicBezTo>
                  <a:pt x="665250" y="219580"/>
                  <a:pt x="653652" y="207990"/>
                  <a:pt x="653652" y="193692"/>
                </a:cubicBezTo>
                <a:cubicBezTo>
                  <a:pt x="653652" y="179394"/>
                  <a:pt x="665250" y="167803"/>
                  <a:pt x="679559" y="167803"/>
                </a:cubicBezTo>
                <a:cubicBezTo>
                  <a:pt x="693861" y="167796"/>
                  <a:pt x="705458" y="179377"/>
                  <a:pt x="705466" y="193668"/>
                </a:cubicBezTo>
                <a:cubicBezTo>
                  <a:pt x="705466" y="193676"/>
                  <a:pt x="705466" y="193684"/>
                  <a:pt x="705466" y="193692"/>
                </a:cubicBezTo>
                <a:close/>
                <a:moveTo>
                  <a:pt x="923695" y="193692"/>
                </a:moveTo>
                <a:cubicBezTo>
                  <a:pt x="923695" y="207990"/>
                  <a:pt x="912096" y="219580"/>
                  <a:pt x="897788" y="219580"/>
                </a:cubicBezTo>
                <a:cubicBezTo>
                  <a:pt x="883481" y="219580"/>
                  <a:pt x="871881" y="207990"/>
                  <a:pt x="871881" y="193692"/>
                </a:cubicBezTo>
                <a:cubicBezTo>
                  <a:pt x="871881" y="179394"/>
                  <a:pt x="883481" y="167803"/>
                  <a:pt x="897788" y="167803"/>
                </a:cubicBezTo>
                <a:cubicBezTo>
                  <a:pt x="912090" y="167796"/>
                  <a:pt x="923688" y="179377"/>
                  <a:pt x="923695" y="193668"/>
                </a:cubicBezTo>
                <a:cubicBezTo>
                  <a:pt x="923695" y="193676"/>
                  <a:pt x="923695" y="193684"/>
                  <a:pt x="923695" y="193692"/>
                </a:cubicBezTo>
                <a:close/>
                <a:moveTo>
                  <a:pt x="1141923" y="193692"/>
                </a:moveTo>
                <a:cubicBezTo>
                  <a:pt x="1141923" y="207990"/>
                  <a:pt x="1130324" y="219580"/>
                  <a:pt x="1116016" y="219580"/>
                </a:cubicBezTo>
                <a:cubicBezTo>
                  <a:pt x="1101708" y="219580"/>
                  <a:pt x="1090109" y="207990"/>
                  <a:pt x="1090109" y="193692"/>
                </a:cubicBezTo>
                <a:cubicBezTo>
                  <a:pt x="1090109" y="179394"/>
                  <a:pt x="1101708" y="167803"/>
                  <a:pt x="1116016" y="167803"/>
                </a:cubicBezTo>
                <a:cubicBezTo>
                  <a:pt x="1130316" y="167820"/>
                  <a:pt x="1141907" y="179401"/>
                  <a:pt x="1141923" y="193692"/>
                </a:cubicBezTo>
                <a:close/>
                <a:moveTo>
                  <a:pt x="50838" y="361596"/>
                </a:moveTo>
                <a:cubicBezTo>
                  <a:pt x="50838" y="375894"/>
                  <a:pt x="39239" y="387485"/>
                  <a:pt x="24931" y="387485"/>
                </a:cubicBezTo>
                <a:cubicBezTo>
                  <a:pt x="10623" y="387485"/>
                  <a:pt x="-976" y="375894"/>
                  <a:pt x="-976" y="361596"/>
                </a:cubicBezTo>
                <a:cubicBezTo>
                  <a:pt x="-976" y="347298"/>
                  <a:pt x="10623" y="335707"/>
                  <a:pt x="24931" y="335707"/>
                </a:cubicBezTo>
                <a:cubicBezTo>
                  <a:pt x="39233" y="335700"/>
                  <a:pt x="50831" y="347280"/>
                  <a:pt x="50838" y="361571"/>
                </a:cubicBezTo>
                <a:cubicBezTo>
                  <a:pt x="50838" y="361579"/>
                  <a:pt x="50838" y="361588"/>
                  <a:pt x="50838" y="361596"/>
                </a:cubicBezTo>
                <a:close/>
                <a:moveTo>
                  <a:pt x="269068" y="361596"/>
                </a:moveTo>
                <a:cubicBezTo>
                  <a:pt x="269068" y="375894"/>
                  <a:pt x="257469" y="387485"/>
                  <a:pt x="243160" y="387485"/>
                </a:cubicBezTo>
                <a:cubicBezTo>
                  <a:pt x="228853" y="387485"/>
                  <a:pt x="217253" y="375894"/>
                  <a:pt x="217253" y="361596"/>
                </a:cubicBezTo>
                <a:cubicBezTo>
                  <a:pt x="217253" y="347298"/>
                  <a:pt x="228853" y="335707"/>
                  <a:pt x="243160" y="335707"/>
                </a:cubicBezTo>
                <a:cubicBezTo>
                  <a:pt x="257461" y="335724"/>
                  <a:pt x="269051" y="347305"/>
                  <a:pt x="269068" y="361596"/>
                </a:cubicBezTo>
                <a:close/>
                <a:moveTo>
                  <a:pt x="487237" y="361596"/>
                </a:moveTo>
                <a:cubicBezTo>
                  <a:pt x="487237" y="375894"/>
                  <a:pt x="475637" y="387485"/>
                  <a:pt x="461329" y="387485"/>
                </a:cubicBezTo>
                <a:cubicBezTo>
                  <a:pt x="447021" y="387485"/>
                  <a:pt x="435422" y="375894"/>
                  <a:pt x="435422" y="361596"/>
                </a:cubicBezTo>
                <a:cubicBezTo>
                  <a:pt x="435422" y="347298"/>
                  <a:pt x="447021" y="335707"/>
                  <a:pt x="461329" y="335707"/>
                </a:cubicBezTo>
                <a:cubicBezTo>
                  <a:pt x="475631" y="335700"/>
                  <a:pt x="487229" y="347280"/>
                  <a:pt x="487237" y="361571"/>
                </a:cubicBezTo>
                <a:cubicBezTo>
                  <a:pt x="487237" y="361579"/>
                  <a:pt x="487237" y="361588"/>
                  <a:pt x="487237" y="361596"/>
                </a:cubicBezTo>
                <a:close/>
                <a:moveTo>
                  <a:pt x="705466" y="361596"/>
                </a:moveTo>
                <a:cubicBezTo>
                  <a:pt x="705466" y="375894"/>
                  <a:pt x="693867" y="387485"/>
                  <a:pt x="679559" y="387485"/>
                </a:cubicBezTo>
                <a:cubicBezTo>
                  <a:pt x="665250" y="387485"/>
                  <a:pt x="653652" y="375894"/>
                  <a:pt x="653652" y="361596"/>
                </a:cubicBezTo>
                <a:cubicBezTo>
                  <a:pt x="653652" y="347298"/>
                  <a:pt x="665250" y="335707"/>
                  <a:pt x="679559" y="335707"/>
                </a:cubicBezTo>
                <a:cubicBezTo>
                  <a:pt x="693861" y="335700"/>
                  <a:pt x="705458" y="347280"/>
                  <a:pt x="705466" y="361571"/>
                </a:cubicBezTo>
                <a:cubicBezTo>
                  <a:pt x="705466" y="361579"/>
                  <a:pt x="705466" y="361588"/>
                  <a:pt x="705466" y="361596"/>
                </a:cubicBezTo>
                <a:close/>
                <a:moveTo>
                  <a:pt x="923695" y="361596"/>
                </a:moveTo>
                <a:cubicBezTo>
                  <a:pt x="923695" y="375894"/>
                  <a:pt x="912096" y="387485"/>
                  <a:pt x="897788" y="387485"/>
                </a:cubicBezTo>
                <a:cubicBezTo>
                  <a:pt x="883481" y="387485"/>
                  <a:pt x="871881" y="375894"/>
                  <a:pt x="871881" y="361596"/>
                </a:cubicBezTo>
                <a:cubicBezTo>
                  <a:pt x="871881" y="347298"/>
                  <a:pt x="883481" y="335707"/>
                  <a:pt x="897788" y="335707"/>
                </a:cubicBezTo>
                <a:cubicBezTo>
                  <a:pt x="912090" y="335700"/>
                  <a:pt x="923688" y="347280"/>
                  <a:pt x="923695" y="361571"/>
                </a:cubicBezTo>
                <a:cubicBezTo>
                  <a:pt x="923695" y="361579"/>
                  <a:pt x="923695" y="361588"/>
                  <a:pt x="923695" y="361596"/>
                </a:cubicBezTo>
                <a:close/>
                <a:moveTo>
                  <a:pt x="1141923" y="361596"/>
                </a:moveTo>
                <a:cubicBezTo>
                  <a:pt x="1141923" y="375894"/>
                  <a:pt x="1130324" y="387485"/>
                  <a:pt x="1116016" y="387485"/>
                </a:cubicBezTo>
                <a:cubicBezTo>
                  <a:pt x="1101708" y="387485"/>
                  <a:pt x="1090109" y="375894"/>
                  <a:pt x="1090109" y="361596"/>
                </a:cubicBezTo>
                <a:cubicBezTo>
                  <a:pt x="1090109" y="347298"/>
                  <a:pt x="1101708" y="335707"/>
                  <a:pt x="1116016" y="335707"/>
                </a:cubicBezTo>
                <a:cubicBezTo>
                  <a:pt x="1130316" y="335724"/>
                  <a:pt x="1141907" y="347305"/>
                  <a:pt x="1141923" y="361596"/>
                </a:cubicBezTo>
                <a:close/>
                <a:moveTo>
                  <a:pt x="50838" y="529500"/>
                </a:moveTo>
                <a:cubicBezTo>
                  <a:pt x="50838" y="543798"/>
                  <a:pt x="39239" y="555389"/>
                  <a:pt x="24931" y="555389"/>
                </a:cubicBezTo>
                <a:cubicBezTo>
                  <a:pt x="10623" y="555389"/>
                  <a:pt x="-976" y="543798"/>
                  <a:pt x="-976" y="529500"/>
                </a:cubicBezTo>
                <a:cubicBezTo>
                  <a:pt x="-976" y="515202"/>
                  <a:pt x="10623" y="503612"/>
                  <a:pt x="24931" y="503612"/>
                </a:cubicBezTo>
                <a:cubicBezTo>
                  <a:pt x="39233" y="503605"/>
                  <a:pt x="50831" y="515184"/>
                  <a:pt x="50838" y="529475"/>
                </a:cubicBezTo>
                <a:cubicBezTo>
                  <a:pt x="50838" y="529484"/>
                  <a:pt x="50838" y="529492"/>
                  <a:pt x="50838" y="529500"/>
                </a:cubicBezTo>
                <a:close/>
                <a:moveTo>
                  <a:pt x="269068" y="529500"/>
                </a:moveTo>
                <a:cubicBezTo>
                  <a:pt x="269068" y="543798"/>
                  <a:pt x="257469" y="555389"/>
                  <a:pt x="243160" y="555389"/>
                </a:cubicBezTo>
                <a:cubicBezTo>
                  <a:pt x="228853" y="555389"/>
                  <a:pt x="217253" y="543798"/>
                  <a:pt x="217253" y="529500"/>
                </a:cubicBezTo>
                <a:cubicBezTo>
                  <a:pt x="217253" y="515202"/>
                  <a:pt x="228853" y="503612"/>
                  <a:pt x="243160" y="503612"/>
                </a:cubicBezTo>
                <a:cubicBezTo>
                  <a:pt x="257461" y="503629"/>
                  <a:pt x="269051" y="515209"/>
                  <a:pt x="269068" y="529500"/>
                </a:cubicBezTo>
                <a:close/>
                <a:moveTo>
                  <a:pt x="487237" y="529500"/>
                </a:moveTo>
                <a:cubicBezTo>
                  <a:pt x="487237" y="543798"/>
                  <a:pt x="475637" y="555389"/>
                  <a:pt x="461329" y="555389"/>
                </a:cubicBezTo>
                <a:cubicBezTo>
                  <a:pt x="447021" y="555389"/>
                  <a:pt x="435422" y="543798"/>
                  <a:pt x="435422" y="529500"/>
                </a:cubicBezTo>
                <a:cubicBezTo>
                  <a:pt x="435422" y="515202"/>
                  <a:pt x="447021" y="503612"/>
                  <a:pt x="461329" y="503612"/>
                </a:cubicBezTo>
                <a:cubicBezTo>
                  <a:pt x="475631" y="503605"/>
                  <a:pt x="487229" y="515184"/>
                  <a:pt x="487237" y="529475"/>
                </a:cubicBezTo>
                <a:cubicBezTo>
                  <a:pt x="487237" y="529484"/>
                  <a:pt x="487237" y="529492"/>
                  <a:pt x="487237" y="529500"/>
                </a:cubicBezTo>
                <a:close/>
                <a:moveTo>
                  <a:pt x="705466" y="529500"/>
                </a:moveTo>
                <a:cubicBezTo>
                  <a:pt x="705466" y="543798"/>
                  <a:pt x="693867" y="555389"/>
                  <a:pt x="679559" y="555389"/>
                </a:cubicBezTo>
                <a:cubicBezTo>
                  <a:pt x="665250" y="555389"/>
                  <a:pt x="653652" y="543798"/>
                  <a:pt x="653652" y="529500"/>
                </a:cubicBezTo>
                <a:cubicBezTo>
                  <a:pt x="653652" y="515202"/>
                  <a:pt x="665250" y="503612"/>
                  <a:pt x="679559" y="503612"/>
                </a:cubicBezTo>
                <a:cubicBezTo>
                  <a:pt x="693861" y="503605"/>
                  <a:pt x="705458" y="515184"/>
                  <a:pt x="705466" y="529475"/>
                </a:cubicBezTo>
                <a:cubicBezTo>
                  <a:pt x="705466" y="529484"/>
                  <a:pt x="705466" y="529492"/>
                  <a:pt x="705466" y="529500"/>
                </a:cubicBezTo>
                <a:close/>
                <a:moveTo>
                  <a:pt x="923695" y="529500"/>
                </a:moveTo>
                <a:cubicBezTo>
                  <a:pt x="923695" y="543798"/>
                  <a:pt x="912096" y="555389"/>
                  <a:pt x="897788" y="555389"/>
                </a:cubicBezTo>
                <a:cubicBezTo>
                  <a:pt x="883481" y="555389"/>
                  <a:pt x="871881" y="543798"/>
                  <a:pt x="871881" y="529500"/>
                </a:cubicBezTo>
                <a:cubicBezTo>
                  <a:pt x="871881" y="515202"/>
                  <a:pt x="883481" y="503612"/>
                  <a:pt x="897788" y="503612"/>
                </a:cubicBezTo>
                <a:cubicBezTo>
                  <a:pt x="912090" y="503605"/>
                  <a:pt x="923688" y="515184"/>
                  <a:pt x="923695" y="529475"/>
                </a:cubicBezTo>
                <a:cubicBezTo>
                  <a:pt x="923695" y="529484"/>
                  <a:pt x="923695" y="529492"/>
                  <a:pt x="923695" y="529500"/>
                </a:cubicBezTo>
                <a:close/>
                <a:moveTo>
                  <a:pt x="1141923" y="529500"/>
                </a:moveTo>
                <a:cubicBezTo>
                  <a:pt x="1141923" y="543798"/>
                  <a:pt x="1130324" y="555389"/>
                  <a:pt x="1116016" y="555389"/>
                </a:cubicBezTo>
                <a:cubicBezTo>
                  <a:pt x="1101708" y="555389"/>
                  <a:pt x="1090109" y="543798"/>
                  <a:pt x="1090109" y="529500"/>
                </a:cubicBezTo>
                <a:cubicBezTo>
                  <a:pt x="1090109" y="515202"/>
                  <a:pt x="1101708" y="503612"/>
                  <a:pt x="1116016" y="503612"/>
                </a:cubicBezTo>
                <a:cubicBezTo>
                  <a:pt x="1130316" y="503629"/>
                  <a:pt x="1141907" y="515209"/>
                  <a:pt x="1141923" y="529500"/>
                </a:cubicBezTo>
                <a:close/>
                <a:moveTo>
                  <a:pt x="50838" y="697404"/>
                </a:moveTo>
                <a:cubicBezTo>
                  <a:pt x="50838" y="711702"/>
                  <a:pt x="39239" y="723293"/>
                  <a:pt x="24931" y="723293"/>
                </a:cubicBezTo>
                <a:cubicBezTo>
                  <a:pt x="10623" y="723293"/>
                  <a:pt x="-976" y="711702"/>
                  <a:pt x="-976" y="697404"/>
                </a:cubicBezTo>
                <a:cubicBezTo>
                  <a:pt x="-976" y="683106"/>
                  <a:pt x="10623" y="671516"/>
                  <a:pt x="24931" y="671516"/>
                </a:cubicBezTo>
                <a:cubicBezTo>
                  <a:pt x="39233" y="671509"/>
                  <a:pt x="50831" y="683088"/>
                  <a:pt x="50838" y="697379"/>
                </a:cubicBezTo>
                <a:cubicBezTo>
                  <a:pt x="50838" y="697387"/>
                  <a:pt x="50838" y="697395"/>
                  <a:pt x="50838" y="697404"/>
                </a:cubicBezTo>
                <a:close/>
                <a:moveTo>
                  <a:pt x="269068" y="697404"/>
                </a:moveTo>
                <a:cubicBezTo>
                  <a:pt x="269068" y="711702"/>
                  <a:pt x="257469" y="723293"/>
                  <a:pt x="243160" y="723293"/>
                </a:cubicBezTo>
                <a:cubicBezTo>
                  <a:pt x="228853" y="723293"/>
                  <a:pt x="217253" y="711702"/>
                  <a:pt x="217253" y="697404"/>
                </a:cubicBezTo>
                <a:cubicBezTo>
                  <a:pt x="217253" y="683106"/>
                  <a:pt x="228853" y="671516"/>
                  <a:pt x="243160" y="671516"/>
                </a:cubicBezTo>
                <a:cubicBezTo>
                  <a:pt x="257461" y="671532"/>
                  <a:pt x="269051" y="683113"/>
                  <a:pt x="269068" y="697404"/>
                </a:cubicBezTo>
                <a:close/>
                <a:moveTo>
                  <a:pt x="487237" y="697404"/>
                </a:moveTo>
                <a:cubicBezTo>
                  <a:pt x="487237" y="711702"/>
                  <a:pt x="475637" y="723293"/>
                  <a:pt x="461329" y="723293"/>
                </a:cubicBezTo>
                <a:cubicBezTo>
                  <a:pt x="447021" y="723293"/>
                  <a:pt x="435422" y="711702"/>
                  <a:pt x="435422" y="697404"/>
                </a:cubicBezTo>
                <a:cubicBezTo>
                  <a:pt x="435422" y="683106"/>
                  <a:pt x="447021" y="671516"/>
                  <a:pt x="461329" y="671516"/>
                </a:cubicBezTo>
                <a:cubicBezTo>
                  <a:pt x="475631" y="671509"/>
                  <a:pt x="487229" y="683088"/>
                  <a:pt x="487237" y="697379"/>
                </a:cubicBezTo>
                <a:cubicBezTo>
                  <a:pt x="487237" y="697387"/>
                  <a:pt x="487237" y="697395"/>
                  <a:pt x="487237" y="697404"/>
                </a:cubicBezTo>
                <a:close/>
                <a:moveTo>
                  <a:pt x="705466" y="697404"/>
                </a:moveTo>
                <a:cubicBezTo>
                  <a:pt x="705466" y="711702"/>
                  <a:pt x="693867" y="723293"/>
                  <a:pt x="679559" y="723293"/>
                </a:cubicBezTo>
                <a:cubicBezTo>
                  <a:pt x="665250" y="723293"/>
                  <a:pt x="653652" y="711702"/>
                  <a:pt x="653652" y="697404"/>
                </a:cubicBezTo>
                <a:cubicBezTo>
                  <a:pt x="653652" y="683106"/>
                  <a:pt x="665250" y="671516"/>
                  <a:pt x="679559" y="671516"/>
                </a:cubicBezTo>
                <a:cubicBezTo>
                  <a:pt x="693861" y="671509"/>
                  <a:pt x="705458" y="683088"/>
                  <a:pt x="705466" y="697379"/>
                </a:cubicBezTo>
                <a:cubicBezTo>
                  <a:pt x="705466" y="697387"/>
                  <a:pt x="705466" y="697395"/>
                  <a:pt x="705466" y="697404"/>
                </a:cubicBezTo>
                <a:close/>
                <a:moveTo>
                  <a:pt x="923695" y="697404"/>
                </a:moveTo>
                <a:cubicBezTo>
                  <a:pt x="923695" y="711702"/>
                  <a:pt x="912096" y="723293"/>
                  <a:pt x="897788" y="723293"/>
                </a:cubicBezTo>
                <a:cubicBezTo>
                  <a:pt x="883481" y="723293"/>
                  <a:pt x="871881" y="711702"/>
                  <a:pt x="871881" y="697404"/>
                </a:cubicBezTo>
                <a:cubicBezTo>
                  <a:pt x="871881" y="683106"/>
                  <a:pt x="883481" y="671516"/>
                  <a:pt x="897788" y="671516"/>
                </a:cubicBezTo>
                <a:cubicBezTo>
                  <a:pt x="912090" y="671509"/>
                  <a:pt x="923688" y="683088"/>
                  <a:pt x="923695" y="697379"/>
                </a:cubicBezTo>
                <a:cubicBezTo>
                  <a:pt x="923695" y="697387"/>
                  <a:pt x="923695" y="697395"/>
                  <a:pt x="923695" y="697404"/>
                </a:cubicBezTo>
                <a:close/>
                <a:moveTo>
                  <a:pt x="1141923" y="697404"/>
                </a:moveTo>
                <a:cubicBezTo>
                  <a:pt x="1141923" y="711702"/>
                  <a:pt x="1130324" y="723293"/>
                  <a:pt x="1116016" y="723293"/>
                </a:cubicBezTo>
                <a:cubicBezTo>
                  <a:pt x="1101708" y="723293"/>
                  <a:pt x="1090109" y="711702"/>
                  <a:pt x="1090109" y="697404"/>
                </a:cubicBezTo>
                <a:cubicBezTo>
                  <a:pt x="1090109" y="683106"/>
                  <a:pt x="1101708" y="671516"/>
                  <a:pt x="1116016" y="671516"/>
                </a:cubicBezTo>
                <a:cubicBezTo>
                  <a:pt x="1130316" y="671532"/>
                  <a:pt x="1141907" y="683113"/>
                  <a:pt x="1141923" y="697404"/>
                </a:cubicBezTo>
                <a:close/>
              </a:path>
            </a:pathLst>
          </a:custGeom>
          <a:solidFill>
            <a:srgbClr val="FCFCFF"/>
          </a:solidFill>
          <a:ln/>
        </p:spPr>
      </p:sp>
      <p:sp>
        <p:nvSpPr>
          <p:cNvPr id="27" name="Text 23"/>
          <p:cNvSpPr/>
          <p:nvPr/>
        </p:nvSpPr>
        <p:spPr>
          <a:xfrm>
            <a:off x="9965355" y="5226649"/>
            <a:ext cx="1141923" cy="723293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28" name="Image 2" descr="https://kimi-img.moonshot.cn/pub/slides/slides_tmpl/image/25-08-27-20:05:33-d2nf9398bjvh7rlj0bc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8195" y="1015365"/>
            <a:ext cx="3432175" cy="3572510"/>
          </a:xfrm>
          <a:prstGeom prst="rect">
            <a:avLst/>
          </a:prstGeom>
        </p:spPr>
      </p:pic>
      <p:sp>
        <p:nvSpPr>
          <p:cNvPr id="29" name="Shape 24"/>
          <p:cNvSpPr/>
          <p:nvPr/>
        </p:nvSpPr>
        <p:spPr>
          <a:xfrm>
            <a:off x="924560" y="643255"/>
            <a:ext cx="5890260" cy="1108075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30" name="Text 25"/>
          <p:cNvSpPr/>
          <p:nvPr/>
        </p:nvSpPr>
        <p:spPr>
          <a:xfrm>
            <a:off x="924560" y="643255"/>
            <a:ext cx="5890260" cy="1108075"/>
          </a:xfrm>
          <a:prstGeom prst="rect">
            <a:avLst/>
          </a:prstGeom>
          <a:noFill/>
          <a:ln/>
        </p:spPr>
        <p:txBody>
          <a:bodyPr wrap="square" lIns="46863" tIns="90043" rIns="90043" bIns="46863" rtlCol="0" anchor="b"/>
          <a:lstStyle/>
          <a:p>
            <a:pPr>
              <a:lnSpc>
                <a:spcPct val="100000"/>
              </a:lnSpc>
            </a:pPr>
            <a:r>
              <a:rPr lang="en-US" sz="6600" dirty="0">
                <a:solidFill>
                  <a:srgbClr val="015DB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CONTENTS</a:t>
            </a:r>
            <a:endParaRPr lang="en-US" sz="1600" dirty="0"/>
          </a:p>
        </p:txBody>
      </p:sp>
      <p:sp>
        <p:nvSpPr>
          <p:cNvPr id="31" name="Text 26"/>
          <p:cNvSpPr/>
          <p:nvPr/>
        </p:nvSpPr>
        <p:spPr>
          <a:xfrm>
            <a:off x="988302" y="2141816"/>
            <a:ext cx="656085" cy="4330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32" name="Text 27"/>
          <p:cNvSpPr/>
          <p:nvPr/>
        </p:nvSpPr>
        <p:spPr>
          <a:xfrm>
            <a:off x="1875829" y="2209573"/>
            <a:ext cx="5185601" cy="368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26262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Meet Some &amp; Any</a:t>
            </a:r>
            <a:endParaRPr lang="en-US" sz="1600" dirty="0"/>
          </a:p>
        </p:txBody>
      </p:sp>
      <p:sp>
        <p:nvSpPr>
          <p:cNvPr id="33" name="Text 28"/>
          <p:cNvSpPr/>
          <p:nvPr/>
        </p:nvSpPr>
        <p:spPr>
          <a:xfrm>
            <a:off x="988302" y="3009226"/>
            <a:ext cx="656085" cy="4330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34" name="Text 29"/>
          <p:cNvSpPr/>
          <p:nvPr/>
        </p:nvSpPr>
        <p:spPr>
          <a:xfrm>
            <a:off x="1875829" y="3076983"/>
            <a:ext cx="5184608" cy="368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Negative Rules</a:t>
            </a:r>
            <a:endParaRPr lang="en-US" sz="1600" dirty="0"/>
          </a:p>
        </p:txBody>
      </p:sp>
      <p:sp>
        <p:nvSpPr>
          <p:cNvPr id="35" name="Text 30"/>
          <p:cNvSpPr/>
          <p:nvPr/>
        </p:nvSpPr>
        <p:spPr>
          <a:xfrm>
            <a:off x="988302" y="3876636"/>
            <a:ext cx="656085" cy="4330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36" name="Text 31"/>
          <p:cNvSpPr/>
          <p:nvPr/>
        </p:nvSpPr>
        <p:spPr>
          <a:xfrm>
            <a:off x="1875829" y="3937432"/>
            <a:ext cx="5184608" cy="368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Polite Offers</a:t>
            </a:r>
            <a:endParaRPr lang="en-US" sz="1600" dirty="0"/>
          </a:p>
        </p:txBody>
      </p:sp>
      <p:sp>
        <p:nvSpPr>
          <p:cNvPr id="37" name="Text 32"/>
          <p:cNvSpPr/>
          <p:nvPr/>
        </p:nvSpPr>
        <p:spPr>
          <a:xfrm>
            <a:off x="918770" y="4744046"/>
            <a:ext cx="793659" cy="4330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38" name="Text 33"/>
          <p:cNvSpPr/>
          <p:nvPr/>
        </p:nvSpPr>
        <p:spPr>
          <a:xfrm>
            <a:off x="1875829" y="4804842"/>
            <a:ext cx="5184608" cy="368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Compound Words</a:t>
            </a:r>
            <a:endParaRPr lang="en-US" sz="1600" dirty="0"/>
          </a:p>
        </p:txBody>
      </p:sp>
      <p:sp>
        <p:nvSpPr>
          <p:cNvPr id="39" name="Text 34"/>
          <p:cNvSpPr/>
          <p:nvPr/>
        </p:nvSpPr>
        <p:spPr>
          <a:xfrm>
            <a:off x="988302" y="5611456"/>
            <a:ext cx="656085" cy="4330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sp>
        <p:nvSpPr>
          <p:cNvPr id="40" name="Text 35"/>
          <p:cNvSpPr/>
          <p:nvPr/>
        </p:nvSpPr>
        <p:spPr>
          <a:xfrm>
            <a:off x="1875829" y="5679213"/>
            <a:ext cx="5184608" cy="368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Quick-Fire Practice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5:32-d2nf9318bjvh7rlj0b8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60265"/>
            <a:ext cx="12192635" cy="21977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2060" y="3239770"/>
            <a:ext cx="10114915" cy="82994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015DB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Meet Some &amp; Any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3332163" y="1433195"/>
            <a:ext cx="5956935" cy="15684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9600" b="1" dirty="0">
                <a:solidFill>
                  <a:srgbClr val="015DB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pic>
        <p:nvPicPr>
          <p:cNvPr id="5" name="Image 1" descr="https://kimi-img.moonshot.cn/pub/slides/slides_tmpl/image/25-08-27-20:05:31-d2nf92p8bjvh7rlj0b50.png"/>
          <p:cNvPicPr>
            <a:picLocks noChangeAspect="1"/>
          </p:cNvPicPr>
          <p:nvPr/>
        </p:nvPicPr>
        <p:blipFill>
          <a:blip r:embed="rId4"/>
          <a:srcRect t="1192" b="1192"/>
          <a:stretch/>
        </p:blipFill>
        <p:spPr>
          <a:xfrm>
            <a:off x="5251133" y="1950720"/>
            <a:ext cx="2118995" cy="1132205"/>
          </a:xfrm>
          <a:prstGeom prst="rect">
            <a:avLst/>
          </a:prstGeom>
        </p:spPr>
      </p:pic>
      <p:pic>
        <p:nvPicPr>
          <p:cNvPr id="6" name="Image 2" descr="https://kimi-img.moonshot.cn/pub/slides/slides_tmpl/image/25-08-27-20:05:47-d2nf96p8bjvh7rlj0bjg.png"/>
          <p:cNvPicPr>
            <a:picLocks noChangeAspect="1"/>
          </p:cNvPicPr>
          <p:nvPr/>
        </p:nvPicPr>
        <p:blipFill>
          <a:blip r:embed="rId5"/>
          <a:srcRect t="22162"/>
          <a:stretch/>
        </p:blipFill>
        <p:spPr>
          <a:xfrm>
            <a:off x="533400" y="1191895"/>
            <a:ext cx="3402965" cy="2649220"/>
          </a:xfrm>
          <a:prstGeom prst="rect">
            <a:avLst/>
          </a:prstGeom>
        </p:spPr>
      </p:pic>
      <p:pic>
        <p:nvPicPr>
          <p:cNvPr id="7" name="Image 3" descr="https://kimi-img.moonshot.cn/pub/slides/slides_tmpl/image/25-08-27-20:05:47-d2nf96p8bjvh7rlj0bjg.png"/>
          <p:cNvPicPr>
            <a:picLocks noChangeAspect="1"/>
          </p:cNvPicPr>
          <p:nvPr/>
        </p:nvPicPr>
        <p:blipFill>
          <a:blip r:embed="rId5">
            <a:alphaModFix amt="30000"/>
          </a:blip>
          <a:srcRect t="22162"/>
          <a:stretch/>
        </p:blipFill>
        <p:spPr>
          <a:xfrm flipH="1">
            <a:off x="8581390" y="779780"/>
            <a:ext cx="3402965" cy="264922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5:33-d2nf9398bjvh7rlj0ba0.jpg"/>
          <p:cNvPicPr>
            <a:picLocks noChangeAspect="1"/>
          </p:cNvPicPr>
          <p:nvPr/>
        </p:nvPicPr>
        <p:blipFill>
          <a:blip r:embed="rId3"/>
          <a:srcRect r="1351"/>
          <a:stretch/>
        </p:blipFill>
        <p:spPr>
          <a:xfrm>
            <a:off x="-224155" y="-87630"/>
            <a:ext cx="12433935" cy="70434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8000" y="939800"/>
            <a:ext cx="111760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4800" b="1" dirty="0">
                <a:solidFill>
                  <a:srgbClr val="00408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What Do </a:t>
            </a:r>
            <a:r>
              <a:rPr lang="en-US" sz="4800" b="1" dirty="0">
                <a:solidFill>
                  <a:srgbClr val="3A7BD5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Some</a:t>
            </a:r>
            <a:r>
              <a:rPr lang="en-US" sz="4800" b="1" dirty="0">
                <a:solidFill>
                  <a:srgbClr val="00408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&amp; </a:t>
            </a:r>
            <a:r>
              <a:rPr lang="en-US" sz="4800" b="1" dirty="0">
                <a:solidFill>
                  <a:srgbClr val="3A7BD5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Any</a:t>
            </a:r>
            <a:r>
              <a:rPr lang="en-US" sz="4800" b="1" dirty="0">
                <a:solidFill>
                  <a:srgbClr val="00408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Mean?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1162050" y="1752600"/>
            <a:ext cx="9867900" cy="71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These tiny words are powerful tools. They decide if we talk about a </a:t>
            </a:r>
            <a:r>
              <a:rPr lang="en-US" sz="1800" b="1" dirty="0">
                <a:solidFill>
                  <a:srgbClr val="3A7BD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limited</a:t>
            </a:r>
            <a:r>
              <a:rPr lang="en-US" sz="18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or an </a:t>
            </a:r>
            <a:r>
              <a:rPr lang="en-US" sz="1800" b="1" dirty="0">
                <a:solidFill>
                  <a:srgbClr val="3A7BD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unlimited</a:t>
            </a:r>
            <a:r>
              <a:rPr lang="en-US" sz="18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amount.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1036108" y="2870200"/>
            <a:ext cx="4343400" cy="2286000"/>
          </a:xfrm>
          <a:custGeom>
            <a:avLst/>
            <a:gdLst/>
            <a:ahLst/>
            <a:cxnLst/>
            <a:rect l="l" t="t" r="r" b="b"/>
            <a:pathLst>
              <a:path w="4343400" h="2286000">
                <a:moveTo>
                  <a:pt x="152408" y="0"/>
                </a:moveTo>
                <a:lnTo>
                  <a:pt x="4190992" y="0"/>
                </a:lnTo>
                <a:cubicBezTo>
                  <a:pt x="4275165" y="0"/>
                  <a:pt x="4343400" y="68235"/>
                  <a:pt x="4343400" y="152408"/>
                </a:cubicBezTo>
                <a:lnTo>
                  <a:pt x="4343400" y="2133592"/>
                </a:lnTo>
                <a:cubicBezTo>
                  <a:pt x="4343400" y="2217765"/>
                  <a:pt x="4275165" y="2286000"/>
                  <a:pt x="4190992" y="2286000"/>
                </a:cubicBezTo>
                <a:lnTo>
                  <a:pt x="152408" y="2286000"/>
                </a:lnTo>
                <a:cubicBezTo>
                  <a:pt x="68235" y="2286000"/>
                  <a:pt x="0" y="2217765"/>
                  <a:pt x="0" y="2133592"/>
                </a:cubicBezTo>
                <a:lnTo>
                  <a:pt x="0" y="152408"/>
                </a:lnTo>
                <a:cubicBezTo>
                  <a:pt x="0" y="68292"/>
                  <a:pt x="68292" y="0"/>
                  <a:pt x="152408" y="0"/>
                </a:cubicBezTo>
                <a:close/>
              </a:path>
            </a:pathLst>
          </a:custGeom>
          <a:solidFill>
            <a:srgbClr val="A8D0F5"/>
          </a:solidFill>
          <a:ln/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2310553" y="31750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3A7BD5"/>
          </a:solidFill>
          <a:ln/>
        </p:spPr>
      </p:sp>
      <p:sp>
        <p:nvSpPr>
          <p:cNvPr id="7" name="Shape 4"/>
          <p:cNvSpPr/>
          <p:nvPr/>
        </p:nvSpPr>
        <p:spPr>
          <a:xfrm>
            <a:off x="2462953" y="332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285750"/>
                </a:moveTo>
                <a:cubicBezTo>
                  <a:pt x="236577" y="285750"/>
                  <a:pt x="304800" y="221754"/>
                  <a:pt x="304800" y="142875"/>
                </a:cubicBezTo>
                <a:cubicBezTo>
                  <a:pt x="304800" y="63996"/>
                  <a:pt x="236577" y="0"/>
                  <a:pt x="152400" y="0"/>
                </a:cubicBezTo>
                <a:cubicBezTo>
                  <a:pt x="68223" y="0"/>
                  <a:pt x="0" y="63996"/>
                  <a:pt x="0" y="142875"/>
                </a:cubicBezTo>
                <a:cubicBezTo>
                  <a:pt x="0" y="175200"/>
                  <a:pt x="11430" y="204966"/>
                  <a:pt x="30718" y="228898"/>
                </a:cubicBezTo>
                <a:lnTo>
                  <a:pt x="1667" y="283845"/>
                </a:lnTo>
                <a:cubicBezTo>
                  <a:pt x="-1191" y="289203"/>
                  <a:pt x="-298" y="295751"/>
                  <a:pt x="3810" y="300216"/>
                </a:cubicBezTo>
                <a:cubicBezTo>
                  <a:pt x="7918" y="304681"/>
                  <a:pt x="14407" y="306050"/>
                  <a:pt x="19943" y="303669"/>
                </a:cubicBezTo>
                <a:lnTo>
                  <a:pt x="90428" y="273487"/>
                </a:lnTo>
                <a:cubicBezTo>
                  <a:pt x="109359" y="281345"/>
                  <a:pt x="130314" y="285750"/>
                  <a:pt x="152400" y="285750"/>
                </a:cubicBezTo>
                <a:close/>
                <a:moveTo>
                  <a:pt x="76200" y="123825"/>
                </a:moveTo>
                <a:cubicBezTo>
                  <a:pt x="86714" y="123825"/>
                  <a:pt x="95250" y="132361"/>
                  <a:pt x="95250" y="142875"/>
                </a:cubicBezTo>
                <a:cubicBezTo>
                  <a:pt x="95250" y="153389"/>
                  <a:pt x="86714" y="161925"/>
                  <a:pt x="76200" y="161925"/>
                </a:cubicBezTo>
                <a:cubicBezTo>
                  <a:pt x="65686" y="161925"/>
                  <a:pt x="57150" y="153389"/>
                  <a:pt x="57150" y="142875"/>
                </a:cubicBezTo>
                <a:cubicBezTo>
                  <a:pt x="57150" y="132361"/>
                  <a:pt x="65686" y="123825"/>
                  <a:pt x="76200" y="123825"/>
                </a:cubicBezTo>
                <a:close/>
                <a:moveTo>
                  <a:pt x="152400" y="123825"/>
                </a:moveTo>
                <a:cubicBezTo>
                  <a:pt x="162914" y="123825"/>
                  <a:pt x="171450" y="132361"/>
                  <a:pt x="171450" y="142875"/>
                </a:cubicBezTo>
                <a:cubicBezTo>
                  <a:pt x="171450" y="153389"/>
                  <a:pt x="162914" y="161925"/>
                  <a:pt x="152400" y="161925"/>
                </a:cubicBezTo>
                <a:cubicBezTo>
                  <a:pt x="141886" y="161925"/>
                  <a:pt x="133350" y="153389"/>
                  <a:pt x="133350" y="142875"/>
                </a:cubicBezTo>
                <a:cubicBezTo>
                  <a:pt x="133350" y="132361"/>
                  <a:pt x="141886" y="123825"/>
                  <a:pt x="152400" y="123825"/>
                </a:cubicBezTo>
                <a:close/>
                <a:moveTo>
                  <a:pt x="209550" y="142875"/>
                </a:moveTo>
                <a:cubicBezTo>
                  <a:pt x="209550" y="132361"/>
                  <a:pt x="218086" y="123825"/>
                  <a:pt x="228600" y="123825"/>
                </a:cubicBezTo>
                <a:cubicBezTo>
                  <a:pt x="239114" y="123825"/>
                  <a:pt x="247650" y="132361"/>
                  <a:pt x="247650" y="142875"/>
                </a:cubicBezTo>
                <a:cubicBezTo>
                  <a:pt x="247650" y="153389"/>
                  <a:pt x="239114" y="161925"/>
                  <a:pt x="228600" y="161925"/>
                </a:cubicBezTo>
                <a:cubicBezTo>
                  <a:pt x="218086" y="161925"/>
                  <a:pt x="209550" y="153389"/>
                  <a:pt x="209550" y="142875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8" name="Text 5"/>
          <p:cNvSpPr/>
          <p:nvPr/>
        </p:nvSpPr>
        <p:spPr>
          <a:xfrm>
            <a:off x="2977303" y="3251200"/>
            <a:ext cx="12319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3000" b="1" dirty="0">
                <a:solidFill>
                  <a:srgbClr val="00408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Some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1290108" y="3937000"/>
            <a:ext cx="3835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Whispers </a:t>
            </a:r>
            <a:r>
              <a:rPr lang="en-US" sz="1600" b="1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“a certain part”</a:t>
            </a:r>
            <a:r>
              <a:rPr lang="en-US" sz="16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 The speaker feels sure the stuff exists and the quantity is friendly.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5676688" y="3759200"/>
            <a:ext cx="8382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3600" b="1" dirty="0">
                <a:solidFill>
                  <a:srgbClr val="00408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VS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6807412" y="2870200"/>
            <a:ext cx="4343400" cy="2286000"/>
          </a:xfrm>
          <a:custGeom>
            <a:avLst/>
            <a:gdLst/>
            <a:ahLst/>
            <a:cxnLst/>
            <a:rect l="l" t="t" r="r" b="b"/>
            <a:pathLst>
              <a:path w="4343400" h="2286000">
                <a:moveTo>
                  <a:pt x="152408" y="0"/>
                </a:moveTo>
                <a:lnTo>
                  <a:pt x="4190992" y="0"/>
                </a:lnTo>
                <a:cubicBezTo>
                  <a:pt x="4275165" y="0"/>
                  <a:pt x="4343400" y="68235"/>
                  <a:pt x="4343400" y="152408"/>
                </a:cubicBezTo>
                <a:lnTo>
                  <a:pt x="4343400" y="2133592"/>
                </a:lnTo>
                <a:cubicBezTo>
                  <a:pt x="4343400" y="2217765"/>
                  <a:pt x="4275165" y="2286000"/>
                  <a:pt x="4190992" y="2286000"/>
                </a:cubicBezTo>
                <a:lnTo>
                  <a:pt x="152408" y="2286000"/>
                </a:lnTo>
                <a:cubicBezTo>
                  <a:pt x="68235" y="2286000"/>
                  <a:pt x="0" y="2217765"/>
                  <a:pt x="0" y="2133592"/>
                </a:cubicBezTo>
                <a:lnTo>
                  <a:pt x="0" y="152408"/>
                </a:lnTo>
                <a:cubicBezTo>
                  <a:pt x="0" y="68292"/>
                  <a:pt x="68292" y="0"/>
                  <a:pt x="152408" y="0"/>
                </a:cubicBezTo>
                <a:close/>
              </a:path>
            </a:pathLst>
          </a:custGeom>
          <a:solidFill>
            <a:srgbClr val="A8D0F5"/>
          </a:solidFill>
          <a:ln/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8240607" y="31750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3A7BD5"/>
          </a:solidFill>
          <a:ln/>
        </p:spPr>
      </p:sp>
      <p:sp>
        <p:nvSpPr>
          <p:cNvPr id="13" name="Shape 10"/>
          <p:cNvSpPr/>
          <p:nvPr/>
        </p:nvSpPr>
        <p:spPr>
          <a:xfrm>
            <a:off x="8393007" y="332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74558" y="11251"/>
                </a:moveTo>
                <a:cubicBezTo>
                  <a:pt x="281404" y="14288"/>
                  <a:pt x="285750" y="21074"/>
                  <a:pt x="285750" y="28575"/>
                </a:cubicBezTo>
                <a:lnTo>
                  <a:pt x="285750" y="276225"/>
                </a:lnTo>
                <a:cubicBezTo>
                  <a:pt x="285750" y="283726"/>
                  <a:pt x="281404" y="290513"/>
                  <a:pt x="274558" y="293549"/>
                </a:cubicBezTo>
                <a:cubicBezTo>
                  <a:pt x="267712" y="296585"/>
                  <a:pt x="259794" y="295454"/>
                  <a:pt x="254139" y="290513"/>
                </a:cubicBezTo>
                <a:lnTo>
                  <a:pt x="226397" y="266283"/>
                </a:lnTo>
                <a:cubicBezTo>
                  <a:pt x="200442" y="243602"/>
                  <a:pt x="167640" y="230386"/>
                  <a:pt x="133290" y="228779"/>
                </a:cubicBezTo>
                <a:lnTo>
                  <a:pt x="133290" y="285750"/>
                </a:lnTo>
                <a:cubicBezTo>
                  <a:pt x="133290" y="296287"/>
                  <a:pt x="124777" y="304800"/>
                  <a:pt x="114240" y="304800"/>
                </a:cubicBezTo>
                <a:lnTo>
                  <a:pt x="95190" y="304800"/>
                </a:lnTo>
                <a:cubicBezTo>
                  <a:pt x="84653" y="304800"/>
                  <a:pt x="76140" y="296287"/>
                  <a:pt x="76140" y="285750"/>
                </a:cubicBezTo>
                <a:lnTo>
                  <a:pt x="76140" y="228600"/>
                </a:lnTo>
                <a:cubicBezTo>
                  <a:pt x="34111" y="228600"/>
                  <a:pt x="0" y="194489"/>
                  <a:pt x="0" y="152400"/>
                </a:cubicBezTo>
                <a:cubicBezTo>
                  <a:pt x="0" y="110311"/>
                  <a:pt x="34111" y="76200"/>
                  <a:pt x="76200" y="76200"/>
                </a:cubicBezTo>
                <a:lnTo>
                  <a:pt x="126504" y="76200"/>
                </a:lnTo>
                <a:cubicBezTo>
                  <a:pt x="163294" y="76081"/>
                  <a:pt x="198775" y="62686"/>
                  <a:pt x="226457" y="38517"/>
                </a:cubicBezTo>
                <a:lnTo>
                  <a:pt x="254198" y="14288"/>
                </a:lnTo>
                <a:cubicBezTo>
                  <a:pt x="259794" y="9346"/>
                  <a:pt x="267831" y="8215"/>
                  <a:pt x="274618" y="11251"/>
                </a:cubicBezTo>
                <a:close/>
                <a:moveTo>
                  <a:pt x="133350" y="190500"/>
                </a:moveTo>
                <a:lnTo>
                  <a:pt x="133350" y="190619"/>
                </a:lnTo>
                <a:cubicBezTo>
                  <a:pt x="175200" y="192226"/>
                  <a:pt x="215384" y="207585"/>
                  <a:pt x="247650" y="234315"/>
                </a:cubicBezTo>
                <a:lnTo>
                  <a:pt x="247650" y="70425"/>
                </a:lnTo>
                <a:cubicBezTo>
                  <a:pt x="215384" y="97155"/>
                  <a:pt x="175200" y="112514"/>
                  <a:pt x="133350" y="114121"/>
                </a:cubicBezTo>
                <a:lnTo>
                  <a:pt x="133350" y="19050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4" name="Text 11"/>
          <p:cNvSpPr/>
          <p:nvPr/>
        </p:nvSpPr>
        <p:spPr>
          <a:xfrm>
            <a:off x="8907357" y="3251200"/>
            <a:ext cx="91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3000" b="1" dirty="0">
                <a:solidFill>
                  <a:srgbClr val="00408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Any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7061412" y="3937000"/>
            <a:ext cx="3835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Shouts </a:t>
            </a:r>
            <a:r>
              <a:rPr lang="en-US" sz="1600" b="1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“no limit at all”</a:t>
            </a:r>
            <a:r>
              <a:rPr lang="en-US" sz="16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 It keeps the sentence open and neutral, without guessing the outcome.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603250" y="5562600"/>
            <a:ext cx="109855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b="1" dirty="0">
                <a:solidFill>
                  <a:srgbClr val="00408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Mastering them lets you invite, offer, ask, and refuse like a native speaker!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5:33-d2nf9398bjvh7rlj0ba0.jpg"/>
          <p:cNvPicPr>
            <a:picLocks noChangeAspect="1"/>
          </p:cNvPicPr>
          <p:nvPr/>
        </p:nvPicPr>
        <p:blipFill>
          <a:blip r:embed="rId3"/>
          <a:srcRect r="1351"/>
          <a:stretch/>
        </p:blipFill>
        <p:spPr>
          <a:xfrm>
            <a:off x="-224155" y="-87630"/>
            <a:ext cx="12433935" cy="70434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54000" y="1041400"/>
            <a:ext cx="5867400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00408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The Positive Power of </a:t>
            </a:r>
            <a:r>
              <a:rPr lang="en-US" sz="3600" b="1" dirty="0">
                <a:solidFill>
                  <a:srgbClr val="3A7BD5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Some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254000" y="2260600"/>
            <a:ext cx="5753100" cy="14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Use </a:t>
            </a:r>
            <a:r>
              <a:rPr lang="en-US" sz="1800" b="1" dirty="0">
                <a:solidFill>
                  <a:srgbClr val="3A7BD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Some</a:t>
            </a:r>
            <a:r>
              <a:rPr lang="en-US" sz="18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in happy, positive sentences when you already have or expect a portion. The speaker feels sure that the stuff exists and the quantity is friendly, not zero.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254000" y="3987800"/>
            <a:ext cx="5638800" cy="812800"/>
          </a:xfrm>
          <a:custGeom>
            <a:avLst/>
            <a:gdLst/>
            <a:ahLst/>
            <a:cxnLst/>
            <a:rect l="l" t="t" r="r" b="b"/>
            <a:pathLst>
              <a:path w="5638800" h="812800">
                <a:moveTo>
                  <a:pt x="101600" y="0"/>
                </a:moveTo>
                <a:lnTo>
                  <a:pt x="5537200" y="0"/>
                </a:lnTo>
                <a:cubicBezTo>
                  <a:pt x="5593275" y="0"/>
                  <a:pt x="5638800" y="45525"/>
                  <a:pt x="5638800" y="101600"/>
                </a:cubicBezTo>
                <a:lnTo>
                  <a:pt x="5638800" y="711200"/>
                </a:lnTo>
                <a:cubicBezTo>
                  <a:pt x="5638800" y="767275"/>
                  <a:pt x="5593275" y="812800"/>
                  <a:pt x="5537200" y="812800"/>
                </a:cubicBezTo>
                <a:lnTo>
                  <a:pt x="101600" y="812800"/>
                </a:lnTo>
                <a:cubicBezTo>
                  <a:pt x="45525" y="812800"/>
                  <a:pt x="0" y="767275"/>
                  <a:pt x="0" y="711200"/>
                </a:cubicBezTo>
                <a:lnTo>
                  <a:pt x="0" y="101600"/>
                </a:lnTo>
                <a:cubicBezTo>
                  <a:pt x="0" y="45525"/>
                  <a:pt x="45525" y="0"/>
                  <a:pt x="101600" y="0"/>
                </a:cubicBezTo>
                <a:close/>
              </a:path>
            </a:pathLst>
          </a:custGeom>
          <a:solidFill>
            <a:srgbClr val="A8D0F5">
              <a:alpha val="30196"/>
            </a:srgbClr>
          </a:solidFill>
          <a:ln/>
        </p:spPr>
      </p:sp>
      <p:sp>
        <p:nvSpPr>
          <p:cNvPr id="6" name="Shape 3"/>
          <p:cNvSpPr/>
          <p:nvPr/>
        </p:nvSpPr>
        <p:spPr>
          <a:xfrm>
            <a:off x="406400" y="41402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4000" y="0"/>
                </a:moveTo>
                <a:lnTo>
                  <a:pt x="254000" y="0"/>
                </a:lnTo>
                <a:cubicBezTo>
                  <a:pt x="394186" y="0"/>
                  <a:pt x="508000" y="113814"/>
                  <a:pt x="508000" y="254000"/>
                </a:cubicBezTo>
                <a:lnTo>
                  <a:pt x="508000" y="254000"/>
                </a:lnTo>
                <a:cubicBezTo>
                  <a:pt x="508000" y="394186"/>
                  <a:pt x="394186" y="508000"/>
                  <a:pt x="254000" y="508000"/>
                </a:cubicBezTo>
                <a:lnTo>
                  <a:pt x="254000" y="508000"/>
                </a:lnTo>
                <a:cubicBezTo>
                  <a:pt x="113814" y="508000"/>
                  <a:pt x="0" y="394186"/>
                  <a:pt x="0" y="254000"/>
                </a:cubicBezTo>
                <a:lnTo>
                  <a:pt x="0" y="254000"/>
                </a:lnTo>
                <a:cubicBezTo>
                  <a:pt x="0" y="113814"/>
                  <a:pt x="113814" y="0"/>
                  <a:pt x="254000" y="0"/>
                </a:cubicBezTo>
                <a:close/>
              </a:path>
            </a:pathLst>
          </a:custGeom>
          <a:solidFill>
            <a:srgbClr val="3A7BD5"/>
          </a:solidFill>
          <a:ln/>
        </p:spPr>
      </p:sp>
      <p:sp>
        <p:nvSpPr>
          <p:cNvPr id="7" name="Shape 4"/>
          <p:cNvSpPr/>
          <p:nvPr/>
        </p:nvSpPr>
        <p:spPr>
          <a:xfrm>
            <a:off x="549275" y="4267200"/>
            <a:ext cx="222250" cy="254000"/>
          </a:xfrm>
          <a:custGeom>
            <a:avLst/>
            <a:gdLst/>
            <a:ahLst/>
            <a:cxnLst/>
            <a:rect l="l" t="t" r="r" b="b"/>
            <a:pathLst>
              <a:path w="222250" h="254000">
                <a:moveTo>
                  <a:pt x="215702" y="34776"/>
                </a:moveTo>
                <a:cubicBezTo>
                  <a:pt x="222796" y="39936"/>
                  <a:pt x="224383" y="49857"/>
                  <a:pt x="219224" y="56952"/>
                </a:cubicBezTo>
                <a:lnTo>
                  <a:pt x="92224" y="231577"/>
                </a:lnTo>
                <a:cubicBezTo>
                  <a:pt x="89495" y="235347"/>
                  <a:pt x="85279" y="237679"/>
                  <a:pt x="80615" y="238075"/>
                </a:cubicBezTo>
                <a:cubicBezTo>
                  <a:pt x="75952" y="238472"/>
                  <a:pt x="71438" y="236736"/>
                  <a:pt x="68163" y="233462"/>
                </a:cubicBezTo>
                <a:lnTo>
                  <a:pt x="4663" y="169962"/>
                </a:lnTo>
                <a:cubicBezTo>
                  <a:pt x="-1538" y="163761"/>
                  <a:pt x="-1538" y="153690"/>
                  <a:pt x="4663" y="147489"/>
                </a:cubicBezTo>
                <a:cubicBezTo>
                  <a:pt x="10864" y="141288"/>
                  <a:pt x="20935" y="141288"/>
                  <a:pt x="27136" y="147489"/>
                </a:cubicBezTo>
                <a:lnTo>
                  <a:pt x="77490" y="197842"/>
                </a:lnTo>
                <a:lnTo>
                  <a:pt x="193576" y="38249"/>
                </a:lnTo>
                <a:cubicBezTo>
                  <a:pt x="198735" y="31155"/>
                  <a:pt x="208657" y="29567"/>
                  <a:pt x="215751" y="34727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8" name="Text 5"/>
          <p:cNvSpPr/>
          <p:nvPr/>
        </p:nvSpPr>
        <p:spPr>
          <a:xfrm>
            <a:off x="1117600" y="4216400"/>
            <a:ext cx="23368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"I need </a:t>
            </a:r>
            <a:r>
              <a:rPr lang="en-US" sz="1800" b="1" dirty="0">
                <a:solidFill>
                  <a:srgbClr val="4A4A4A"/>
                </a:solidFill>
                <a:highlight>
                  <a:srgbClr val="3A7BD5">
                    <a:alpha val="3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some </a:t>
            </a:r>
            <a:r>
              <a:rPr lang="en-US" sz="18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glue."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254000" y="5003800"/>
            <a:ext cx="5638800" cy="812800"/>
          </a:xfrm>
          <a:custGeom>
            <a:avLst/>
            <a:gdLst/>
            <a:ahLst/>
            <a:cxnLst/>
            <a:rect l="l" t="t" r="r" b="b"/>
            <a:pathLst>
              <a:path w="5638800" h="812800">
                <a:moveTo>
                  <a:pt x="101600" y="0"/>
                </a:moveTo>
                <a:lnTo>
                  <a:pt x="5537200" y="0"/>
                </a:lnTo>
                <a:cubicBezTo>
                  <a:pt x="5593275" y="0"/>
                  <a:pt x="5638800" y="45525"/>
                  <a:pt x="5638800" y="101600"/>
                </a:cubicBezTo>
                <a:lnTo>
                  <a:pt x="5638800" y="711200"/>
                </a:lnTo>
                <a:cubicBezTo>
                  <a:pt x="5638800" y="767275"/>
                  <a:pt x="5593275" y="812800"/>
                  <a:pt x="5537200" y="812800"/>
                </a:cubicBezTo>
                <a:lnTo>
                  <a:pt x="101600" y="812800"/>
                </a:lnTo>
                <a:cubicBezTo>
                  <a:pt x="45525" y="812800"/>
                  <a:pt x="0" y="767275"/>
                  <a:pt x="0" y="711200"/>
                </a:cubicBezTo>
                <a:lnTo>
                  <a:pt x="0" y="101600"/>
                </a:lnTo>
                <a:cubicBezTo>
                  <a:pt x="0" y="45525"/>
                  <a:pt x="45525" y="0"/>
                  <a:pt x="101600" y="0"/>
                </a:cubicBezTo>
                <a:close/>
              </a:path>
            </a:pathLst>
          </a:custGeom>
          <a:solidFill>
            <a:srgbClr val="A8D0F5">
              <a:alpha val="30196"/>
            </a:srgbClr>
          </a:solidFill>
          <a:ln/>
        </p:spPr>
      </p:sp>
      <p:sp>
        <p:nvSpPr>
          <p:cNvPr id="10" name="Shape 7"/>
          <p:cNvSpPr/>
          <p:nvPr/>
        </p:nvSpPr>
        <p:spPr>
          <a:xfrm>
            <a:off x="406400" y="51562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4000" y="0"/>
                </a:moveTo>
                <a:lnTo>
                  <a:pt x="254000" y="0"/>
                </a:lnTo>
                <a:cubicBezTo>
                  <a:pt x="394186" y="0"/>
                  <a:pt x="508000" y="113814"/>
                  <a:pt x="508000" y="254000"/>
                </a:cubicBezTo>
                <a:lnTo>
                  <a:pt x="508000" y="254000"/>
                </a:lnTo>
                <a:cubicBezTo>
                  <a:pt x="508000" y="394186"/>
                  <a:pt x="394186" y="508000"/>
                  <a:pt x="254000" y="508000"/>
                </a:cubicBezTo>
                <a:lnTo>
                  <a:pt x="254000" y="508000"/>
                </a:lnTo>
                <a:cubicBezTo>
                  <a:pt x="113814" y="508000"/>
                  <a:pt x="0" y="394186"/>
                  <a:pt x="0" y="254000"/>
                </a:cubicBezTo>
                <a:lnTo>
                  <a:pt x="0" y="254000"/>
                </a:lnTo>
                <a:cubicBezTo>
                  <a:pt x="0" y="113814"/>
                  <a:pt x="113814" y="0"/>
                  <a:pt x="254000" y="0"/>
                </a:cubicBezTo>
                <a:close/>
              </a:path>
            </a:pathLst>
          </a:custGeom>
          <a:solidFill>
            <a:srgbClr val="3A7BD5"/>
          </a:solidFill>
          <a:ln/>
        </p:spPr>
      </p:sp>
      <p:sp>
        <p:nvSpPr>
          <p:cNvPr id="11" name="Shape 8"/>
          <p:cNvSpPr/>
          <p:nvPr/>
        </p:nvSpPr>
        <p:spPr>
          <a:xfrm>
            <a:off x="549275" y="5283200"/>
            <a:ext cx="222250" cy="254000"/>
          </a:xfrm>
          <a:custGeom>
            <a:avLst/>
            <a:gdLst/>
            <a:ahLst/>
            <a:cxnLst/>
            <a:rect l="l" t="t" r="r" b="b"/>
            <a:pathLst>
              <a:path w="222250" h="254000">
                <a:moveTo>
                  <a:pt x="215702" y="34776"/>
                </a:moveTo>
                <a:cubicBezTo>
                  <a:pt x="222796" y="39936"/>
                  <a:pt x="224383" y="49857"/>
                  <a:pt x="219224" y="56952"/>
                </a:cubicBezTo>
                <a:lnTo>
                  <a:pt x="92224" y="231577"/>
                </a:lnTo>
                <a:cubicBezTo>
                  <a:pt x="89495" y="235347"/>
                  <a:pt x="85279" y="237679"/>
                  <a:pt x="80615" y="238075"/>
                </a:cubicBezTo>
                <a:cubicBezTo>
                  <a:pt x="75952" y="238472"/>
                  <a:pt x="71438" y="236736"/>
                  <a:pt x="68163" y="233462"/>
                </a:cubicBezTo>
                <a:lnTo>
                  <a:pt x="4663" y="169962"/>
                </a:lnTo>
                <a:cubicBezTo>
                  <a:pt x="-1538" y="163761"/>
                  <a:pt x="-1538" y="153690"/>
                  <a:pt x="4663" y="147489"/>
                </a:cubicBezTo>
                <a:cubicBezTo>
                  <a:pt x="10864" y="141288"/>
                  <a:pt x="20935" y="141288"/>
                  <a:pt x="27136" y="147489"/>
                </a:cubicBezTo>
                <a:lnTo>
                  <a:pt x="77490" y="197842"/>
                </a:lnTo>
                <a:lnTo>
                  <a:pt x="193576" y="38249"/>
                </a:lnTo>
                <a:cubicBezTo>
                  <a:pt x="198735" y="31155"/>
                  <a:pt x="208657" y="29567"/>
                  <a:pt x="215751" y="34727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2" name="Text 9"/>
          <p:cNvSpPr/>
          <p:nvPr/>
        </p:nvSpPr>
        <p:spPr>
          <a:xfrm>
            <a:off x="1117600" y="5232400"/>
            <a:ext cx="32893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"She bought </a:t>
            </a:r>
            <a:r>
              <a:rPr lang="en-US" sz="1800" b="1" dirty="0">
                <a:solidFill>
                  <a:srgbClr val="4A4A4A"/>
                </a:solidFill>
                <a:highlight>
                  <a:srgbClr val="3A7BD5">
                    <a:alpha val="3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some </a:t>
            </a:r>
            <a:r>
              <a:rPr lang="en-US" sz="18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balloons."</a:t>
            </a:r>
            <a:endParaRPr lang="en-US" sz="1600" dirty="0"/>
          </a:p>
        </p:txBody>
      </p:sp>
      <p:pic>
        <p:nvPicPr>
          <p:cNvPr id="13" name="Image 1" descr="https://kimi-web-img.moonshot.cn/img/img.freepik.com/2a1a8d3d48fd75b194ba567ec68b1f47afd7816d.jpg"/>
          <p:cNvPicPr>
            <a:picLocks noChangeAspect="1"/>
          </p:cNvPicPr>
          <p:nvPr/>
        </p:nvPicPr>
        <p:blipFill>
          <a:blip r:embed="rId4"/>
          <a:srcRect l="16594" r="16594"/>
          <a:stretch/>
        </p:blipFill>
        <p:spPr>
          <a:xfrm>
            <a:off x="6299200" y="254000"/>
            <a:ext cx="5638800" cy="6350000"/>
          </a:xfrm>
          <a:prstGeom prst="roundRect">
            <a:avLst>
              <a:gd name="adj" fmla="val 3604"/>
            </a:avLst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5:33-d2nf9398bjvh7rlj0ba0.jpg"/>
          <p:cNvPicPr>
            <a:picLocks noChangeAspect="1"/>
          </p:cNvPicPr>
          <p:nvPr/>
        </p:nvPicPr>
        <p:blipFill>
          <a:blip r:embed="rId3"/>
          <a:srcRect r="1351"/>
          <a:stretch/>
        </p:blipFill>
        <p:spPr>
          <a:xfrm>
            <a:off x="-224155" y="-87630"/>
            <a:ext cx="12433935" cy="70434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378623" y="1574800"/>
            <a:ext cx="56642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00408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Question Magic with </a:t>
            </a:r>
            <a:r>
              <a:rPr lang="en-US" sz="3600" b="1" dirty="0">
                <a:solidFill>
                  <a:srgbClr val="3A7BD5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Any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1162050" y="2235200"/>
            <a:ext cx="9867900" cy="71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b="1" dirty="0">
                <a:solidFill>
                  <a:srgbClr val="3A7BD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Any</a:t>
            </a:r>
            <a:r>
              <a:rPr lang="en-US" sz="18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takes over in most questions because the answer is open. It keeps the sentence light and neutral, showing the speaker simply wants information.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2483273" y="3352800"/>
            <a:ext cx="3733800" cy="1930400"/>
          </a:xfrm>
          <a:custGeom>
            <a:avLst/>
            <a:gdLst/>
            <a:ahLst/>
            <a:cxnLst/>
            <a:rect l="l" t="t" r="r" b="b"/>
            <a:pathLst>
              <a:path w="3733800" h="1930400">
                <a:moveTo>
                  <a:pt x="101597" y="0"/>
                </a:moveTo>
                <a:lnTo>
                  <a:pt x="3632203" y="0"/>
                </a:lnTo>
                <a:cubicBezTo>
                  <a:pt x="3688313" y="0"/>
                  <a:pt x="3733800" y="45487"/>
                  <a:pt x="3733800" y="101597"/>
                </a:cubicBezTo>
                <a:lnTo>
                  <a:pt x="3733800" y="1828803"/>
                </a:lnTo>
                <a:cubicBezTo>
                  <a:pt x="3733800" y="1884913"/>
                  <a:pt x="3688313" y="1930400"/>
                  <a:pt x="3632203" y="1930400"/>
                </a:cubicBezTo>
                <a:lnTo>
                  <a:pt x="101597" y="1930400"/>
                </a:lnTo>
                <a:cubicBezTo>
                  <a:pt x="45487" y="1930400"/>
                  <a:pt x="0" y="1884913"/>
                  <a:pt x="0" y="1828803"/>
                </a:cubicBezTo>
                <a:lnTo>
                  <a:pt x="0" y="101597"/>
                </a:lnTo>
                <a:cubicBezTo>
                  <a:pt x="0" y="45487"/>
                  <a:pt x="45487" y="0"/>
                  <a:pt x="101597" y="0"/>
                </a:cubicBezTo>
                <a:close/>
              </a:path>
            </a:pathLst>
          </a:custGeom>
          <a:solidFill>
            <a:srgbClr val="A8D0F5">
              <a:alpha val="30196"/>
            </a:srgbClr>
          </a:solidFill>
          <a:ln/>
        </p:spPr>
      </p:sp>
      <p:sp>
        <p:nvSpPr>
          <p:cNvPr id="6" name="Shape 3"/>
          <p:cNvSpPr/>
          <p:nvPr/>
        </p:nvSpPr>
        <p:spPr>
          <a:xfrm>
            <a:off x="3945679" y="3556000"/>
            <a:ext cx="812800" cy="8128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406400" y="0"/>
                </a:lnTo>
                <a:cubicBezTo>
                  <a:pt x="630698" y="0"/>
                  <a:pt x="812800" y="182102"/>
                  <a:pt x="812800" y="406400"/>
                </a:cubicBezTo>
                <a:lnTo>
                  <a:pt x="812800" y="406400"/>
                </a:lnTo>
                <a:cubicBezTo>
                  <a:pt x="812800" y="630698"/>
                  <a:pt x="630698" y="812800"/>
                  <a:pt x="406400" y="812800"/>
                </a:cubicBezTo>
                <a:lnTo>
                  <a:pt x="406400" y="812800"/>
                </a:lnTo>
                <a:cubicBezTo>
                  <a:pt x="182102" y="812800"/>
                  <a:pt x="0" y="630698"/>
                  <a:pt x="0" y="406400"/>
                </a:cubicBezTo>
                <a:lnTo>
                  <a:pt x="0" y="406400"/>
                </a:lnTo>
                <a:cubicBezTo>
                  <a:pt x="0" y="182102"/>
                  <a:pt x="182102" y="0"/>
                  <a:pt x="406400" y="0"/>
                </a:cubicBezTo>
                <a:close/>
              </a:path>
            </a:pathLst>
          </a:custGeom>
          <a:solidFill>
            <a:srgbClr val="3A7BD5"/>
          </a:solidFill>
          <a:ln/>
        </p:spPr>
      </p:sp>
      <p:sp>
        <p:nvSpPr>
          <p:cNvPr id="7" name="Shape 4"/>
          <p:cNvSpPr/>
          <p:nvPr/>
        </p:nvSpPr>
        <p:spPr>
          <a:xfrm>
            <a:off x="4236191" y="3771900"/>
            <a:ext cx="238125" cy="381000"/>
          </a:xfrm>
          <a:custGeom>
            <a:avLst/>
            <a:gdLst/>
            <a:ahLst/>
            <a:cxnLst/>
            <a:rect l="l" t="t" r="r" b="b"/>
            <a:pathLst>
              <a:path w="238125" h="381000">
                <a:moveTo>
                  <a:pt x="47625" y="119063"/>
                </a:moveTo>
                <a:cubicBezTo>
                  <a:pt x="47625" y="79623"/>
                  <a:pt x="79623" y="47625"/>
                  <a:pt x="119063" y="47625"/>
                </a:cubicBezTo>
                <a:cubicBezTo>
                  <a:pt x="158502" y="47625"/>
                  <a:pt x="190500" y="79623"/>
                  <a:pt x="190500" y="119063"/>
                </a:cubicBezTo>
                <a:cubicBezTo>
                  <a:pt x="190500" y="150837"/>
                  <a:pt x="169738" y="177775"/>
                  <a:pt x="141015" y="187077"/>
                </a:cubicBezTo>
                <a:cubicBezTo>
                  <a:pt x="119881" y="193923"/>
                  <a:pt x="95250" y="213345"/>
                  <a:pt x="95250" y="244078"/>
                </a:cubicBezTo>
                <a:lnTo>
                  <a:pt x="95250" y="261938"/>
                </a:lnTo>
                <a:cubicBezTo>
                  <a:pt x="95250" y="275109"/>
                  <a:pt x="105891" y="285750"/>
                  <a:pt x="119063" y="285750"/>
                </a:cubicBezTo>
                <a:cubicBezTo>
                  <a:pt x="132234" y="285750"/>
                  <a:pt x="142875" y="275109"/>
                  <a:pt x="142875" y="261938"/>
                </a:cubicBezTo>
                <a:lnTo>
                  <a:pt x="142875" y="244078"/>
                </a:lnTo>
                <a:cubicBezTo>
                  <a:pt x="142875" y="242813"/>
                  <a:pt x="143321" y="241027"/>
                  <a:pt x="145479" y="238646"/>
                </a:cubicBezTo>
                <a:cubicBezTo>
                  <a:pt x="147712" y="236190"/>
                  <a:pt x="151358" y="233809"/>
                  <a:pt x="155674" y="232395"/>
                </a:cubicBezTo>
                <a:cubicBezTo>
                  <a:pt x="203522" y="216991"/>
                  <a:pt x="238125" y="172120"/>
                  <a:pt x="238125" y="119063"/>
                </a:cubicBezTo>
                <a:cubicBezTo>
                  <a:pt x="238125" y="53280"/>
                  <a:pt x="184845" y="0"/>
                  <a:pt x="119063" y="0"/>
                </a:cubicBezTo>
                <a:cubicBezTo>
                  <a:pt x="53280" y="0"/>
                  <a:pt x="0" y="53280"/>
                  <a:pt x="0" y="119063"/>
                </a:cubicBezTo>
                <a:cubicBezTo>
                  <a:pt x="0" y="132234"/>
                  <a:pt x="10641" y="142875"/>
                  <a:pt x="23812" y="142875"/>
                </a:cubicBezTo>
                <a:cubicBezTo>
                  <a:pt x="36984" y="142875"/>
                  <a:pt x="47625" y="132234"/>
                  <a:pt x="47625" y="119063"/>
                </a:cubicBezTo>
                <a:close/>
                <a:moveTo>
                  <a:pt x="119063" y="381000"/>
                </a:moveTo>
                <a:cubicBezTo>
                  <a:pt x="135508" y="381000"/>
                  <a:pt x="148828" y="367680"/>
                  <a:pt x="148828" y="351234"/>
                </a:cubicBezTo>
                <a:cubicBezTo>
                  <a:pt x="148828" y="334789"/>
                  <a:pt x="135508" y="321469"/>
                  <a:pt x="119063" y="321469"/>
                </a:cubicBezTo>
                <a:cubicBezTo>
                  <a:pt x="102617" y="321469"/>
                  <a:pt x="89297" y="334789"/>
                  <a:pt x="89297" y="351234"/>
                </a:cubicBezTo>
                <a:cubicBezTo>
                  <a:pt x="89297" y="367680"/>
                  <a:pt x="102617" y="381000"/>
                  <a:pt x="119063" y="38100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8" name="Text 5"/>
          <p:cNvSpPr/>
          <p:nvPr/>
        </p:nvSpPr>
        <p:spPr>
          <a:xfrm>
            <a:off x="2622973" y="4470400"/>
            <a:ext cx="34544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rgbClr val="00408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"Do we have any stickers?"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3176693" y="4826000"/>
            <a:ext cx="23495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Leaves room for YES or NO.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6424295" y="4013200"/>
            <a:ext cx="9144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4800" b="1" dirty="0">
                <a:solidFill>
                  <a:srgbClr val="00408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↔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7237095" y="3352800"/>
            <a:ext cx="2476500" cy="1930400"/>
          </a:xfrm>
          <a:custGeom>
            <a:avLst/>
            <a:gdLst/>
            <a:ahLst/>
            <a:cxnLst/>
            <a:rect l="l" t="t" r="r" b="b"/>
            <a:pathLst>
              <a:path w="2476500" h="1930400">
                <a:moveTo>
                  <a:pt x="101597" y="0"/>
                </a:moveTo>
                <a:lnTo>
                  <a:pt x="2374903" y="0"/>
                </a:lnTo>
                <a:cubicBezTo>
                  <a:pt x="2431013" y="0"/>
                  <a:pt x="2476500" y="45487"/>
                  <a:pt x="2476500" y="101597"/>
                </a:cubicBezTo>
                <a:lnTo>
                  <a:pt x="2476500" y="1828803"/>
                </a:lnTo>
                <a:cubicBezTo>
                  <a:pt x="2476500" y="1884913"/>
                  <a:pt x="2431013" y="1930400"/>
                  <a:pt x="2374903" y="1930400"/>
                </a:cubicBezTo>
                <a:lnTo>
                  <a:pt x="101597" y="1930400"/>
                </a:lnTo>
                <a:cubicBezTo>
                  <a:pt x="45487" y="1930400"/>
                  <a:pt x="0" y="1884913"/>
                  <a:pt x="0" y="1828803"/>
                </a:cubicBezTo>
                <a:lnTo>
                  <a:pt x="0" y="101597"/>
                </a:lnTo>
                <a:cubicBezTo>
                  <a:pt x="0" y="45487"/>
                  <a:pt x="45487" y="0"/>
                  <a:pt x="101597" y="0"/>
                </a:cubicBezTo>
                <a:close/>
              </a:path>
            </a:pathLst>
          </a:custGeom>
          <a:solidFill>
            <a:srgbClr val="A8D0F5">
              <a:alpha val="30196"/>
            </a:srgbClr>
          </a:solidFill>
          <a:ln/>
        </p:spPr>
      </p:sp>
      <p:sp>
        <p:nvSpPr>
          <p:cNvPr id="12" name="Shape 9"/>
          <p:cNvSpPr/>
          <p:nvPr/>
        </p:nvSpPr>
        <p:spPr>
          <a:xfrm>
            <a:off x="8066405" y="3556000"/>
            <a:ext cx="812800" cy="8128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406400" y="0"/>
                </a:lnTo>
                <a:cubicBezTo>
                  <a:pt x="630698" y="0"/>
                  <a:pt x="812800" y="182102"/>
                  <a:pt x="812800" y="406400"/>
                </a:cubicBezTo>
                <a:lnTo>
                  <a:pt x="812800" y="406400"/>
                </a:lnTo>
                <a:cubicBezTo>
                  <a:pt x="812800" y="630698"/>
                  <a:pt x="630698" y="812800"/>
                  <a:pt x="406400" y="812800"/>
                </a:cubicBezTo>
                <a:lnTo>
                  <a:pt x="406400" y="812800"/>
                </a:lnTo>
                <a:cubicBezTo>
                  <a:pt x="182102" y="812800"/>
                  <a:pt x="0" y="630698"/>
                  <a:pt x="0" y="406400"/>
                </a:cubicBezTo>
                <a:lnTo>
                  <a:pt x="0" y="406400"/>
                </a:lnTo>
                <a:cubicBezTo>
                  <a:pt x="0" y="182102"/>
                  <a:pt x="182102" y="0"/>
                  <a:pt x="406400" y="0"/>
                </a:cubicBezTo>
                <a:close/>
              </a:path>
            </a:pathLst>
          </a:custGeom>
          <a:solidFill>
            <a:srgbClr val="3A7BD5"/>
          </a:solidFill>
          <a:ln/>
        </p:spPr>
      </p:sp>
      <p:sp>
        <p:nvSpPr>
          <p:cNvPr id="13" name="Shape 10"/>
          <p:cNvSpPr/>
          <p:nvPr/>
        </p:nvSpPr>
        <p:spPr>
          <a:xfrm>
            <a:off x="8285480" y="37719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381000"/>
                </a:moveTo>
                <a:cubicBezTo>
                  <a:pt x="295640" y="381000"/>
                  <a:pt x="381000" y="295640"/>
                  <a:pt x="381000" y="190500"/>
                </a:cubicBezTo>
                <a:cubicBezTo>
                  <a:pt x="381000" y="85360"/>
                  <a:pt x="295640" y="0"/>
                  <a:pt x="190500" y="0"/>
                </a:cubicBezTo>
                <a:cubicBezTo>
                  <a:pt x="85360" y="0"/>
                  <a:pt x="0" y="85360"/>
                  <a:pt x="0" y="190500"/>
                </a:cubicBezTo>
                <a:cubicBezTo>
                  <a:pt x="0" y="295640"/>
                  <a:pt x="85360" y="381000"/>
                  <a:pt x="190500" y="381000"/>
                </a:cubicBezTo>
                <a:close/>
                <a:moveTo>
                  <a:pt x="166688" y="119063"/>
                </a:moveTo>
                <a:cubicBezTo>
                  <a:pt x="166688" y="105920"/>
                  <a:pt x="177358" y="95250"/>
                  <a:pt x="190500" y="95250"/>
                </a:cubicBezTo>
                <a:cubicBezTo>
                  <a:pt x="203642" y="95250"/>
                  <a:pt x="214313" y="105920"/>
                  <a:pt x="214313" y="119063"/>
                </a:cubicBezTo>
                <a:cubicBezTo>
                  <a:pt x="214313" y="132205"/>
                  <a:pt x="203642" y="142875"/>
                  <a:pt x="190500" y="142875"/>
                </a:cubicBezTo>
                <a:cubicBezTo>
                  <a:pt x="177358" y="142875"/>
                  <a:pt x="166688" y="132205"/>
                  <a:pt x="166688" y="119063"/>
                </a:cubicBezTo>
                <a:close/>
                <a:moveTo>
                  <a:pt x="160734" y="166688"/>
                </a:moveTo>
                <a:lnTo>
                  <a:pt x="196453" y="166688"/>
                </a:lnTo>
                <a:cubicBezTo>
                  <a:pt x="206350" y="166688"/>
                  <a:pt x="214313" y="174650"/>
                  <a:pt x="214313" y="184547"/>
                </a:cubicBezTo>
                <a:lnTo>
                  <a:pt x="214313" y="250031"/>
                </a:lnTo>
                <a:lnTo>
                  <a:pt x="220266" y="250031"/>
                </a:lnTo>
                <a:cubicBezTo>
                  <a:pt x="230163" y="250031"/>
                  <a:pt x="238125" y="257994"/>
                  <a:pt x="238125" y="267891"/>
                </a:cubicBezTo>
                <a:cubicBezTo>
                  <a:pt x="238125" y="277788"/>
                  <a:pt x="230163" y="285750"/>
                  <a:pt x="220266" y="285750"/>
                </a:cubicBezTo>
                <a:lnTo>
                  <a:pt x="160734" y="285750"/>
                </a:lnTo>
                <a:cubicBezTo>
                  <a:pt x="150837" y="285750"/>
                  <a:pt x="142875" y="277788"/>
                  <a:pt x="142875" y="267891"/>
                </a:cubicBezTo>
                <a:cubicBezTo>
                  <a:pt x="142875" y="257994"/>
                  <a:pt x="150837" y="250031"/>
                  <a:pt x="160734" y="250031"/>
                </a:cubicBezTo>
                <a:lnTo>
                  <a:pt x="178594" y="250031"/>
                </a:lnTo>
                <a:lnTo>
                  <a:pt x="178594" y="202406"/>
                </a:lnTo>
                <a:lnTo>
                  <a:pt x="160734" y="202406"/>
                </a:lnTo>
                <a:cubicBezTo>
                  <a:pt x="150837" y="202406"/>
                  <a:pt x="142875" y="194444"/>
                  <a:pt x="142875" y="184547"/>
                </a:cubicBezTo>
                <a:cubicBezTo>
                  <a:pt x="142875" y="174650"/>
                  <a:pt x="150837" y="166688"/>
                  <a:pt x="160734" y="166688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4" name="Text 11"/>
          <p:cNvSpPr/>
          <p:nvPr/>
        </p:nvSpPr>
        <p:spPr>
          <a:xfrm>
            <a:off x="7484957" y="4470400"/>
            <a:ext cx="19812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rgbClr val="00408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Neutral &amp; Open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7395845" y="4826000"/>
            <a:ext cx="21590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No guessing the outcome.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5:32-d2nf9318bjvh7rlj0b8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60265"/>
            <a:ext cx="12192635" cy="21977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2060" y="3239770"/>
            <a:ext cx="10114915" cy="82994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015DB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Negative Rules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3332163" y="1433195"/>
            <a:ext cx="5956935" cy="15684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9600" b="1" dirty="0">
                <a:solidFill>
                  <a:srgbClr val="015DB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pic>
        <p:nvPicPr>
          <p:cNvPr id="5" name="Image 1" descr="https://kimi-img.moonshot.cn/pub/slides/slides_tmpl/image/25-08-27-20:05:31-d2nf92p8bjvh7rlj0b50.png"/>
          <p:cNvPicPr>
            <a:picLocks noChangeAspect="1"/>
          </p:cNvPicPr>
          <p:nvPr/>
        </p:nvPicPr>
        <p:blipFill>
          <a:blip r:embed="rId4"/>
          <a:srcRect t="1192" b="1192"/>
          <a:stretch/>
        </p:blipFill>
        <p:spPr>
          <a:xfrm>
            <a:off x="5251133" y="1950720"/>
            <a:ext cx="2118995" cy="1132205"/>
          </a:xfrm>
          <a:prstGeom prst="rect">
            <a:avLst/>
          </a:prstGeom>
        </p:spPr>
      </p:pic>
      <p:pic>
        <p:nvPicPr>
          <p:cNvPr id="6" name="Image 2" descr="https://kimi-img.moonshot.cn/pub/slides/slides_tmpl/image/25-08-27-20:05:47-d2nf96p8bjvh7rlj0bjg.png"/>
          <p:cNvPicPr>
            <a:picLocks noChangeAspect="1"/>
          </p:cNvPicPr>
          <p:nvPr/>
        </p:nvPicPr>
        <p:blipFill>
          <a:blip r:embed="rId5"/>
          <a:srcRect t="22162"/>
          <a:stretch/>
        </p:blipFill>
        <p:spPr>
          <a:xfrm>
            <a:off x="533400" y="1191895"/>
            <a:ext cx="3402965" cy="2649220"/>
          </a:xfrm>
          <a:prstGeom prst="rect">
            <a:avLst/>
          </a:prstGeom>
        </p:spPr>
      </p:pic>
      <p:pic>
        <p:nvPicPr>
          <p:cNvPr id="7" name="Image 3" descr="https://kimi-img.moonshot.cn/pub/slides/slides_tmpl/image/25-08-27-20:05:47-d2nf96p8bjvh7rlj0bjg.png"/>
          <p:cNvPicPr>
            <a:picLocks noChangeAspect="1"/>
          </p:cNvPicPr>
          <p:nvPr/>
        </p:nvPicPr>
        <p:blipFill>
          <a:blip r:embed="rId5">
            <a:alphaModFix amt="30000"/>
          </a:blip>
          <a:srcRect t="22162"/>
          <a:stretch/>
        </p:blipFill>
        <p:spPr>
          <a:xfrm flipH="1">
            <a:off x="8581390" y="779780"/>
            <a:ext cx="3402965" cy="264922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5:33-d2nf9398bjvh7rlj0ba0.jpg"/>
          <p:cNvPicPr>
            <a:picLocks noChangeAspect="1"/>
          </p:cNvPicPr>
          <p:nvPr/>
        </p:nvPicPr>
        <p:blipFill>
          <a:blip r:embed="rId3"/>
          <a:srcRect r="1351"/>
          <a:stretch/>
        </p:blipFill>
        <p:spPr>
          <a:xfrm>
            <a:off x="-224155" y="-87630"/>
            <a:ext cx="12433935" cy="7043420"/>
          </a:xfrm>
          <a:prstGeom prst="rect">
            <a:avLst/>
          </a:prstGeom>
        </p:spPr>
      </p:pic>
      <p:pic>
        <p:nvPicPr>
          <p:cNvPr id="3" name="Image 1" descr="https://kimi-web-img.moonshot.cn/img/www.pngall.com/76d3d2d800227c5e8fa1e4c7131563f4e6d35068.png"/>
          <p:cNvPicPr>
            <a:picLocks noChangeAspect="1"/>
          </p:cNvPicPr>
          <p:nvPr/>
        </p:nvPicPr>
        <p:blipFill>
          <a:blip r:embed="rId4"/>
          <a:srcRect t="3078" b="3078"/>
          <a:stretch/>
        </p:blipFill>
        <p:spPr>
          <a:xfrm>
            <a:off x="254000" y="254000"/>
            <a:ext cx="5638800" cy="6350000"/>
          </a:xfrm>
          <a:prstGeom prst="roundRect">
            <a:avLst>
              <a:gd name="adj" fmla="val 3604"/>
            </a:avLst>
          </a:prstGeom>
        </p:spPr>
      </p:pic>
      <p:sp>
        <p:nvSpPr>
          <p:cNvPr id="4" name="Text 0"/>
          <p:cNvSpPr/>
          <p:nvPr/>
        </p:nvSpPr>
        <p:spPr>
          <a:xfrm>
            <a:off x="6299200" y="1219200"/>
            <a:ext cx="5867400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3A7BD5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Any</a:t>
            </a:r>
            <a:r>
              <a:rPr lang="en-US" sz="3600" b="1" dirty="0">
                <a:solidFill>
                  <a:srgbClr val="00408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in Negative Sentences</a:t>
            </a:r>
            <a:endParaRPr lang="en-US" sz="1600" dirty="0"/>
          </a:p>
        </p:txBody>
      </p:sp>
      <p:sp>
        <p:nvSpPr>
          <p:cNvPr id="5" name="Text 1"/>
          <p:cNvSpPr/>
          <p:nvPr/>
        </p:nvSpPr>
        <p:spPr>
          <a:xfrm>
            <a:off x="6299200" y="2438400"/>
            <a:ext cx="57531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When you deny, refuse, or doubt, </a:t>
            </a:r>
            <a:r>
              <a:rPr lang="en-US" sz="1800" b="1" dirty="0">
                <a:solidFill>
                  <a:srgbClr val="3A7BD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Any</a:t>
            </a:r>
            <a:r>
              <a:rPr lang="en-US" sz="18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is the star. It stresses zero amount and sounds natural; using </a:t>
            </a:r>
            <a:r>
              <a:rPr lang="en-US" sz="1800" b="1" dirty="0">
                <a:solidFill>
                  <a:srgbClr val="00408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Some</a:t>
            </a:r>
            <a:r>
              <a:rPr lang="en-US" sz="18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here would feel strange.</a:t>
            </a: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>
            <a:off x="6299200" y="3810000"/>
            <a:ext cx="5638800" cy="812800"/>
          </a:xfrm>
          <a:custGeom>
            <a:avLst/>
            <a:gdLst/>
            <a:ahLst/>
            <a:cxnLst/>
            <a:rect l="l" t="t" r="r" b="b"/>
            <a:pathLst>
              <a:path w="5638800" h="812800">
                <a:moveTo>
                  <a:pt x="101600" y="0"/>
                </a:moveTo>
                <a:lnTo>
                  <a:pt x="5537200" y="0"/>
                </a:lnTo>
                <a:cubicBezTo>
                  <a:pt x="5593275" y="0"/>
                  <a:pt x="5638800" y="45525"/>
                  <a:pt x="5638800" y="101600"/>
                </a:cubicBezTo>
                <a:lnTo>
                  <a:pt x="5638800" y="711200"/>
                </a:lnTo>
                <a:cubicBezTo>
                  <a:pt x="5638800" y="767275"/>
                  <a:pt x="5593275" y="812800"/>
                  <a:pt x="5537200" y="812800"/>
                </a:cubicBezTo>
                <a:lnTo>
                  <a:pt x="101600" y="812800"/>
                </a:lnTo>
                <a:cubicBezTo>
                  <a:pt x="45525" y="812800"/>
                  <a:pt x="0" y="767275"/>
                  <a:pt x="0" y="711200"/>
                </a:cubicBezTo>
                <a:lnTo>
                  <a:pt x="0" y="101600"/>
                </a:lnTo>
                <a:cubicBezTo>
                  <a:pt x="0" y="45525"/>
                  <a:pt x="45525" y="0"/>
                  <a:pt x="101600" y="0"/>
                </a:cubicBezTo>
                <a:close/>
              </a:path>
            </a:pathLst>
          </a:custGeom>
          <a:solidFill>
            <a:srgbClr val="A8D0F5">
              <a:alpha val="30196"/>
            </a:srgbClr>
          </a:solidFill>
          <a:ln/>
        </p:spPr>
      </p:sp>
      <p:sp>
        <p:nvSpPr>
          <p:cNvPr id="7" name="Shape 3"/>
          <p:cNvSpPr/>
          <p:nvPr/>
        </p:nvSpPr>
        <p:spPr>
          <a:xfrm>
            <a:off x="6451600" y="39624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4000" y="0"/>
                </a:moveTo>
                <a:lnTo>
                  <a:pt x="254000" y="0"/>
                </a:lnTo>
                <a:cubicBezTo>
                  <a:pt x="394186" y="0"/>
                  <a:pt x="508000" y="113814"/>
                  <a:pt x="508000" y="254000"/>
                </a:cubicBezTo>
                <a:lnTo>
                  <a:pt x="508000" y="254000"/>
                </a:lnTo>
                <a:cubicBezTo>
                  <a:pt x="508000" y="394186"/>
                  <a:pt x="394186" y="508000"/>
                  <a:pt x="254000" y="508000"/>
                </a:cubicBezTo>
                <a:lnTo>
                  <a:pt x="254000" y="508000"/>
                </a:lnTo>
                <a:cubicBezTo>
                  <a:pt x="113814" y="508000"/>
                  <a:pt x="0" y="394186"/>
                  <a:pt x="0" y="254000"/>
                </a:cubicBezTo>
                <a:lnTo>
                  <a:pt x="0" y="254000"/>
                </a:lnTo>
                <a:cubicBezTo>
                  <a:pt x="0" y="113814"/>
                  <a:pt x="113814" y="0"/>
                  <a:pt x="254000" y="0"/>
                </a:cubicBezTo>
                <a:close/>
              </a:path>
            </a:pathLst>
          </a:custGeom>
          <a:solidFill>
            <a:srgbClr val="3A7BD5"/>
          </a:solidFill>
          <a:ln/>
        </p:spPr>
      </p:sp>
      <p:sp>
        <p:nvSpPr>
          <p:cNvPr id="8" name="Shape 4"/>
          <p:cNvSpPr/>
          <p:nvPr/>
        </p:nvSpPr>
        <p:spPr>
          <a:xfrm>
            <a:off x="6610350" y="4089400"/>
            <a:ext cx="190500" cy="254000"/>
          </a:xfrm>
          <a:custGeom>
            <a:avLst/>
            <a:gdLst/>
            <a:ahLst/>
            <a:cxnLst/>
            <a:rect l="l" t="t" r="r" b="b"/>
            <a:pathLst>
              <a:path w="190500" h="254000">
                <a:moveTo>
                  <a:pt x="27335" y="36413"/>
                </a:moveTo>
                <a:cubicBezTo>
                  <a:pt x="21134" y="30212"/>
                  <a:pt x="11063" y="30212"/>
                  <a:pt x="4862" y="36413"/>
                </a:cubicBezTo>
                <a:cubicBezTo>
                  <a:pt x="-1339" y="42614"/>
                  <a:pt x="-1339" y="52685"/>
                  <a:pt x="4862" y="58886"/>
                </a:cubicBezTo>
                <a:lnTo>
                  <a:pt x="73025" y="127000"/>
                </a:lnTo>
                <a:lnTo>
                  <a:pt x="4911" y="195163"/>
                </a:lnTo>
                <a:cubicBezTo>
                  <a:pt x="-1290" y="201364"/>
                  <a:pt x="-1290" y="211435"/>
                  <a:pt x="4911" y="217636"/>
                </a:cubicBezTo>
                <a:cubicBezTo>
                  <a:pt x="11113" y="223838"/>
                  <a:pt x="21183" y="223838"/>
                  <a:pt x="27384" y="217636"/>
                </a:cubicBezTo>
                <a:lnTo>
                  <a:pt x="95498" y="149473"/>
                </a:lnTo>
                <a:lnTo>
                  <a:pt x="163661" y="217587"/>
                </a:lnTo>
                <a:cubicBezTo>
                  <a:pt x="169863" y="223788"/>
                  <a:pt x="179933" y="223788"/>
                  <a:pt x="186134" y="217587"/>
                </a:cubicBezTo>
                <a:cubicBezTo>
                  <a:pt x="192336" y="211386"/>
                  <a:pt x="192336" y="201315"/>
                  <a:pt x="186134" y="195114"/>
                </a:cubicBezTo>
                <a:lnTo>
                  <a:pt x="117971" y="127000"/>
                </a:lnTo>
                <a:lnTo>
                  <a:pt x="186085" y="58837"/>
                </a:lnTo>
                <a:cubicBezTo>
                  <a:pt x="192286" y="52636"/>
                  <a:pt x="192286" y="42565"/>
                  <a:pt x="186085" y="36364"/>
                </a:cubicBezTo>
                <a:cubicBezTo>
                  <a:pt x="179884" y="30163"/>
                  <a:pt x="169813" y="30163"/>
                  <a:pt x="163612" y="36364"/>
                </a:cubicBezTo>
                <a:lnTo>
                  <a:pt x="95498" y="104527"/>
                </a:lnTo>
                <a:lnTo>
                  <a:pt x="27335" y="36413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9" name="Text 5"/>
          <p:cNvSpPr/>
          <p:nvPr/>
        </p:nvSpPr>
        <p:spPr>
          <a:xfrm>
            <a:off x="7162800" y="4038600"/>
            <a:ext cx="30607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"There aren't </a:t>
            </a:r>
            <a:r>
              <a:rPr lang="en-US" sz="1800" b="1" dirty="0">
                <a:solidFill>
                  <a:srgbClr val="4A4A4A"/>
                </a:solidFill>
                <a:highlight>
                  <a:srgbClr val="3A7BD5">
                    <a:alpha val="3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any </a:t>
            </a:r>
            <a:r>
              <a:rPr lang="en-US" sz="18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cookies."</a:t>
            </a: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>
            <a:off x="6299200" y="4826000"/>
            <a:ext cx="5638800" cy="812800"/>
          </a:xfrm>
          <a:custGeom>
            <a:avLst/>
            <a:gdLst/>
            <a:ahLst/>
            <a:cxnLst/>
            <a:rect l="l" t="t" r="r" b="b"/>
            <a:pathLst>
              <a:path w="5638800" h="812800">
                <a:moveTo>
                  <a:pt x="101600" y="0"/>
                </a:moveTo>
                <a:lnTo>
                  <a:pt x="5537200" y="0"/>
                </a:lnTo>
                <a:cubicBezTo>
                  <a:pt x="5593275" y="0"/>
                  <a:pt x="5638800" y="45525"/>
                  <a:pt x="5638800" y="101600"/>
                </a:cubicBezTo>
                <a:lnTo>
                  <a:pt x="5638800" y="711200"/>
                </a:lnTo>
                <a:cubicBezTo>
                  <a:pt x="5638800" y="767275"/>
                  <a:pt x="5593275" y="812800"/>
                  <a:pt x="5537200" y="812800"/>
                </a:cubicBezTo>
                <a:lnTo>
                  <a:pt x="101600" y="812800"/>
                </a:lnTo>
                <a:cubicBezTo>
                  <a:pt x="45525" y="812800"/>
                  <a:pt x="0" y="767275"/>
                  <a:pt x="0" y="711200"/>
                </a:cubicBezTo>
                <a:lnTo>
                  <a:pt x="0" y="101600"/>
                </a:lnTo>
                <a:cubicBezTo>
                  <a:pt x="0" y="45525"/>
                  <a:pt x="45525" y="0"/>
                  <a:pt x="101600" y="0"/>
                </a:cubicBezTo>
                <a:close/>
              </a:path>
            </a:pathLst>
          </a:custGeom>
          <a:solidFill>
            <a:srgbClr val="A8D0F5">
              <a:alpha val="30196"/>
            </a:srgbClr>
          </a:solidFill>
          <a:ln/>
        </p:spPr>
      </p:sp>
      <p:sp>
        <p:nvSpPr>
          <p:cNvPr id="11" name="Shape 7"/>
          <p:cNvSpPr/>
          <p:nvPr/>
        </p:nvSpPr>
        <p:spPr>
          <a:xfrm>
            <a:off x="6451600" y="49784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4000" y="0"/>
                </a:moveTo>
                <a:lnTo>
                  <a:pt x="254000" y="0"/>
                </a:lnTo>
                <a:cubicBezTo>
                  <a:pt x="394186" y="0"/>
                  <a:pt x="508000" y="113814"/>
                  <a:pt x="508000" y="254000"/>
                </a:cubicBezTo>
                <a:lnTo>
                  <a:pt x="508000" y="254000"/>
                </a:lnTo>
                <a:cubicBezTo>
                  <a:pt x="508000" y="394186"/>
                  <a:pt x="394186" y="508000"/>
                  <a:pt x="254000" y="508000"/>
                </a:cubicBezTo>
                <a:lnTo>
                  <a:pt x="254000" y="508000"/>
                </a:lnTo>
                <a:cubicBezTo>
                  <a:pt x="113814" y="508000"/>
                  <a:pt x="0" y="394186"/>
                  <a:pt x="0" y="254000"/>
                </a:cubicBezTo>
                <a:lnTo>
                  <a:pt x="0" y="254000"/>
                </a:lnTo>
                <a:cubicBezTo>
                  <a:pt x="0" y="113814"/>
                  <a:pt x="113814" y="0"/>
                  <a:pt x="254000" y="0"/>
                </a:cubicBezTo>
                <a:close/>
              </a:path>
            </a:pathLst>
          </a:custGeom>
          <a:solidFill>
            <a:srgbClr val="3A7BD5"/>
          </a:solidFill>
          <a:ln/>
        </p:spPr>
      </p:sp>
      <p:sp>
        <p:nvSpPr>
          <p:cNvPr id="12" name="Shape 8"/>
          <p:cNvSpPr/>
          <p:nvPr/>
        </p:nvSpPr>
        <p:spPr>
          <a:xfrm>
            <a:off x="6610350" y="5105400"/>
            <a:ext cx="190500" cy="254000"/>
          </a:xfrm>
          <a:custGeom>
            <a:avLst/>
            <a:gdLst/>
            <a:ahLst/>
            <a:cxnLst/>
            <a:rect l="l" t="t" r="r" b="b"/>
            <a:pathLst>
              <a:path w="190500" h="254000">
                <a:moveTo>
                  <a:pt x="27335" y="36413"/>
                </a:moveTo>
                <a:cubicBezTo>
                  <a:pt x="21134" y="30212"/>
                  <a:pt x="11063" y="30212"/>
                  <a:pt x="4862" y="36413"/>
                </a:cubicBezTo>
                <a:cubicBezTo>
                  <a:pt x="-1339" y="42614"/>
                  <a:pt x="-1339" y="52685"/>
                  <a:pt x="4862" y="58886"/>
                </a:cubicBezTo>
                <a:lnTo>
                  <a:pt x="73025" y="127000"/>
                </a:lnTo>
                <a:lnTo>
                  <a:pt x="4911" y="195163"/>
                </a:lnTo>
                <a:cubicBezTo>
                  <a:pt x="-1290" y="201364"/>
                  <a:pt x="-1290" y="211435"/>
                  <a:pt x="4911" y="217636"/>
                </a:cubicBezTo>
                <a:cubicBezTo>
                  <a:pt x="11113" y="223838"/>
                  <a:pt x="21183" y="223838"/>
                  <a:pt x="27384" y="217636"/>
                </a:cubicBezTo>
                <a:lnTo>
                  <a:pt x="95498" y="149473"/>
                </a:lnTo>
                <a:lnTo>
                  <a:pt x="163661" y="217587"/>
                </a:lnTo>
                <a:cubicBezTo>
                  <a:pt x="169863" y="223788"/>
                  <a:pt x="179933" y="223788"/>
                  <a:pt x="186134" y="217587"/>
                </a:cubicBezTo>
                <a:cubicBezTo>
                  <a:pt x="192336" y="211386"/>
                  <a:pt x="192336" y="201315"/>
                  <a:pt x="186134" y="195114"/>
                </a:cubicBezTo>
                <a:lnTo>
                  <a:pt x="117971" y="127000"/>
                </a:lnTo>
                <a:lnTo>
                  <a:pt x="186085" y="58837"/>
                </a:lnTo>
                <a:cubicBezTo>
                  <a:pt x="192286" y="52636"/>
                  <a:pt x="192286" y="42565"/>
                  <a:pt x="186085" y="36364"/>
                </a:cubicBezTo>
                <a:cubicBezTo>
                  <a:pt x="179884" y="30163"/>
                  <a:pt x="169813" y="30163"/>
                  <a:pt x="163612" y="36364"/>
                </a:cubicBezTo>
                <a:lnTo>
                  <a:pt x="95498" y="104527"/>
                </a:lnTo>
                <a:lnTo>
                  <a:pt x="27335" y="36413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3" name="Text 9"/>
          <p:cNvSpPr/>
          <p:nvPr/>
        </p:nvSpPr>
        <p:spPr>
          <a:xfrm>
            <a:off x="7162800" y="5054600"/>
            <a:ext cx="26797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"I don't need </a:t>
            </a:r>
            <a:r>
              <a:rPr lang="en-US" sz="1800" b="1" dirty="0">
                <a:solidFill>
                  <a:srgbClr val="4A4A4A"/>
                </a:solidFill>
                <a:highlight>
                  <a:srgbClr val="3A7BD5">
                    <a:alpha val="3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any </a:t>
            </a:r>
            <a:r>
              <a:rPr lang="en-US" sz="18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help."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5:33-d2nf9398bjvh7rlj0ba0.jpg"/>
          <p:cNvPicPr>
            <a:picLocks noChangeAspect="1"/>
          </p:cNvPicPr>
          <p:nvPr/>
        </p:nvPicPr>
        <p:blipFill>
          <a:blip r:embed="rId3"/>
          <a:srcRect r="1351"/>
          <a:stretch/>
        </p:blipFill>
        <p:spPr>
          <a:xfrm>
            <a:off x="-224155" y="-87630"/>
            <a:ext cx="12433935" cy="70434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174365" y="1402079"/>
            <a:ext cx="60706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00408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Common Learner Mistakes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1956012" y="2062479"/>
            <a:ext cx="82804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Beginners often make these slips, which can sound awkward. Let's correct them!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1219200" y="2824479"/>
            <a:ext cx="4635500" cy="1828800"/>
          </a:xfrm>
          <a:custGeom>
            <a:avLst/>
            <a:gdLst/>
            <a:ahLst/>
            <a:cxnLst/>
            <a:rect l="l" t="t" r="r" b="b"/>
            <a:pathLst>
              <a:path w="4635500" h="1828800">
                <a:moveTo>
                  <a:pt x="101608" y="0"/>
                </a:moveTo>
                <a:lnTo>
                  <a:pt x="4533892" y="0"/>
                </a:lnTo>
                <a:cubicBezTo>
                  <a:pt x="4590008" y="0"/>
                  <a:pt x="4635500" y="45492"/>
                  <a:pt x="4635500" y="101608"/>
                </a:cubicBezTo>
                <a:lnTo>
                  <a:pt x="4635500" y="1727192"/>
                </a:lnTo>
                <a:cubicBezTo>
                  <a:pt x="4635500" y="1783308"/>
                  <a:pt x="4590008" y="1828800"/>
                  <a:pt x="4533892" y="1828800"/>
                </a:cubicBezTo>
                <a:lnTo>
                  <a:pt x="101608" y="1828800"/>
                </a:lnTo>
                <a:cubicBezTo>
                  <a:pt x="45492" y="1828800"/>
                  <a:pt x="0" y="1783308"/>
                  <a:pt x="0" y="1727192"/>
                </a:cubicBezTo>
                <a:lnTo>
                  <a:pt x="0" y="101608"/>
                </a:lnTo>
                <a:cubicBezTo>
                  <a:pt x="0" y="45529"/>
                  <a:pt x="45529" y="0"/>
                  <a:pt x="101608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0320">
            <a:solidFill>
              <a:srgbClr val="004080"/>
            </a:solidFill>
            <a:prstDash val="dash"/>
          </a:ln>
        </p:spPr>
      </p:sp>
      <p:sp>
        <p:nvSpPr>
          <p:cNvPr id="6" name="Text 3"/>
          <p:cNvSpPr/>
          <p:nvPr/>
        </p:nvSpPr>
        <p:spPr>
          <a:xfrm>
            <a:off x="1379220" y="3048000"/>
            <a:ext cx="43561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rgbClr val="00408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Oops! Awkward...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1474470" y="365760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254000"/>
                </a:moveTo>
                <a:cubicBezTo>
                  <a:pt x="197093" y="254000"/>
                  <a:pt x="254000" y="197093"/>
                  <a:pt x="254000" y="127000"/>
                </a:cubicBezTo>
                <a:cubicBezTo>
                  <a:pt x="254000" y="56907"/>
                  <a:pt x="197093" y="0"/>
                  <a:pt x="127000" y="0"/>
                </a:cubicBezTo>
                <a:cubicBezTo>
                  <a:pt x="56907" y="0"/>
                  <a:pt x="0" y="56907"/>
                  <a:pt x="0" y="127000"/>
                </a:cubicBezTo>
                <a:cubicBezTo>
                  <a:pt x="0" y="197093"/>
                  <a:pt x="56907" y="254000"/>
                  <a:pt x="127000" y="254000"/>
                </a:cubicBezTo>
                <a:close/>
                <a:moveTo>
                  <a:pt x="82848" y="82848"/>
                </a:moveTo>
                <a:cubicBezTo>
                  <a:pt x="87511" y="78184"/>
                  <a:pt x="95052" y="78184"/>
                  <a:pt x="99665" y="82848"/>
                </a:cubicBezTo>
                <a:lnTo>
                  <a:pt x="126950" y="110133"/>
                </a:lnTo>
                <a:lnTo>
                  <a:pt x="154236" y="82848"/>
                </a:lnTo>
                <a:cubicBezTo>
                  <a:pt x="158899" y="78184"/>
                  <a:pt x="166439" y="78184"/>
                  <a:pt x="171053" y="82848"/>
                </a:cubicBezTo>
                <a:cubicBezTo>
                  <a:pt x="175667" y="87511"/>
                  <a:pt x="175716" y="95052"/>
                  <a:pt x="171053" y="99665"/>
                </a:cubicBezTo>
                <a:lnTo>
                  <a:pt x="143768" y="126950"/>
                </a:lnTo>
                <a:lnTo>
                  <a:pt x="171053" y="154236"/>
                </a:lnTo>
                <a:cubicBezTo>
                  <a:pt x="175716" y="158899"/>
                  <a:pt x="175716" y="166439"/>
                  <a:pt x="171053" y="171053"/>
                </a:cubicBezTo>
                <a:cubicBezTo>
                  <a:pt x="166390" y="175667"/>
                  <a:pt x="158849" y="175716"/>
                  <a:pt x="154236" y="171053"/>
                </a:cubicBezTo>
                <a:lnTo>
                  <a:pt x="126950" y="143768"/>
                </a:lnTo>
                <a:lnTo>
                  <a:pt x="99665" y="171053"/>
                </a:lnTo>
                <a:cubicBezTo>
                  <a:pt x="95002" y="175716"/>
                  <a:pt x="87461" y="175716"/>
                  <a:pt x="82848" y="171053"/>
                </a:cubicBezTo>
                <a:cubicBezTo>
                  <a:pt x="78234" y="166390"/>
                  <a:pt x="78184" y="158849"/>
                  <a:pt x="82848" y="154236"/>
                </a:cubicBezTo>
                <a:lnTo>
                  <a:pt x="110133" y="126950"/>
                </a:lnTo>
                <a:lnTo>
                  <a:pt x="82848" y="99665"/>
                </a:lnTo>
                <a:cubicBezTo>
                  <a:pt x="78184" y="95002"/>
                  <a:pt x="78184" y="87461"/>
                  <a:pt x="82848" y="82848"/>
                </a:cubicBezTo>
                <a:close/>
              </a:path>
            </a:pathLst>
          </a:custGeom>
          <a:solidFill>
            <a:srgbClr val="004080"/>
          </a:solidFill>
          <a:ln/>
        </p:spPr>
      </p:sp>
      <p:sp>
        <p:nvSpPr>
          <p:cNvPr id="8" name="Text 5"/>
          <p:cNvSpPr/>
          <p:nvPr/>
        </p:nvSpPr>
        <p:spPr>
          <a:xfrm>
            <a:off x="1760220" y="3606800"/>
            <a:ext cx="40259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"I don't have </a:t>
            </a:r>
            <a:r>
              <a:rPr lang="en-US" sz="1800" b="1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some</a:t>
            </a:r>
            <a:r>
              <a:rPr lang="en-US" sz="18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time."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1474470" y="416560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254000"/>
                </a:moveTo>
                <a:cubicBezTo>
                  <a:pt x="197093" y="254000"/>
                  <a:pt x="254000" y="197093"/>
                  <a:pt x="254000" y="127000"/>
                </a:cubicBezTo>
                <a:cubicBezTo>
                  <a:pt x="254000" y="56907"/>
                  <a:pt x="197093" y="0"/>
                  <a:pt x="127000" y="0"/>
                </a:cubicBezTo>
                <a:cubicBezTo>
                  <a:pt x="56907" y="0"/>
                  <a:pt x="0" y="56907"/>
                  <a:pt x="0" y="127000"/>
                </a:cubicBezTo>
                <a:cubicBezTo>
                  <a:pt x="0" y="197093"/>
                  <a:pt x="56907" y="254000"/>
                  <a:pt x="127000" y="254000"/>
                </a:cubicBezTo>
                <a:close/>
                <a:moveTo>
                  <a:pt x="82848" y="82848"/>
                </a:moveTo>
                <a:cubicBezTo>
                  <a:pt x="87511" y="78184"/>
                  <a:pt x="95052" y="78184"/>
                  <a:pt x="99665" y="82848"/>
                </a:cubicBezTo>
                <a:lnTo>
                  <a:pt x="126950" y="110133"/>
                </a:lnTo>
                <a:lnTo>
                  <a:pt x="154236" y="82848"/>
                </a:lnTo>
                <a:cubicBezTo>
                  <a:pt x="158899" y="78184"/>
                  <a:pt x="166439" y="78184"/>
                  <a:pt x="171053" y="82848"/>
                </a:cubicBezTo>
                <a:cubicBezTo>
                  <a:pt x="175667" y="87511"/>
                  <a:pt x="175716" y="95052"/>
                  <a:pt x="171053" y="99665"/>
                </a:cubicBezTo>
                <a:lnTo>
                  <a:pt x="143768" y="126950"/>
                </a:lnTo>
                <a:lnTo>
                  <a:pt x="171053" y="154236"/>
                </a:lnTo>
                <a:cubicBezTo>
                  <a:pt x="175716" y="158899"/>
                  <a:pt x="175716" y="166439"/>
                  <a:pt x="171053" y="171053"/>
                </a:cubicBezTo>
                <a:cubicBezTo>
                  <a:pt x="166390" y="175667"/>
                  <a:pt x="158849" y="175716"/>
                  <a:pt x="154236" y="171053"/>
                </a:cubicBezTo>
                <a:lnTo>
                  <a:pt x="126950" y="143768"/>
                </a:lnTo>
                <a:lnTo>
                  <a:pt x="99665" y="171053"/>
                </a:lnTo>
                <a:cubicBezTo>
                  <a:pt x="95002" y="175716"/>
                  <a:pt x="87461" y="175716"/>
                  <a:pt x="82848" y="171053"/>
                </a:cubicBezTo>
                <a:cubicBezTo>
                  <a:pt x="78234" y="166390"/>
                  <a:pt x="78184" y="158849"/>
                  <a:pt x="82848" y="154236"/>
                </a:cubicBezTo>
                <a:lnTo>
                  <a:pt x="110133" y="126950"/>
                </a:lnTo>
                <a:lnTo>
                  <a:pt x="82848" y="99665"/>
                </a:lnTo>
                <a:cubicBezTo>
                  <a:pt x="78184" y="95002"/>
                  <a:pt x="78184" y="87461"/>
                  <a:pt x="82848" y="82848"/>
                </a:cubicBezTo>
                <a:close/>
              </a:path>
            </a:pathLst>
          </a:custGeom>
          <a:solidFill>
            <a:srgbClr val="004080"/>
          </a:solidFill>
          <a:ln/>
        </p:spPr>
      </p:sp>
      <p:sp>
        <p:nvSpPr>
          <p:cNvPr id="10" name="Text 7"/>
          <p:cNvSpPr/>
          <p:nvPr/>
        </p:nvSpPr>
        <p:spPr>
          <a:xfrm>
            <a:off x="1760220" y="4114800"/>
            <a:ext cx="40259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"Do you have </a:t>
            </a:r>
            <a:r>
              <a:rPr lang="en-US" sz="1800" b="1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some</a:t>
            </a:r>
            <a:r>
              <a:rPr lang="en-US" sz="18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paper?"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6299200" y="2824479"/>
            <a:ext cx="4673600" cy="1828800"/>
          </a:xfrm>
          <a:custGeom>
            <a:avLst/>
            <a:gdLst/>
            <a:ahLst/>
            <a:cxnLst/>
            <a:rect l="l" t="t" r="r" b="b"/>
            <a:pathLst>
              <a:path w="4673600" h="1828800">
                <a:moveTo>
                  <a:pt x="101608" y="0"/>
                </a:moveTo>
                <a:lnTo>
                  <a:pt x="4571992" y="0"/>
                </a:lnTo>
                <a:cubicBezTo>
                  <a:pt x="4628108" y="0"/>
                  <a:pt x="4673600" y="45492"/>
                  <a:pt x="4673600" y="101608"/>
                </a:cubicBezTo>
                <a:lnTo>
                  <a:pt x="4673600" y="1727192"/>
                </a:lnTo>
                <a:cubicBezTo>
                  <a:pt x="4673600" y="1783308"/>
                  <a:pt x="4628108" y="1828800"/>
                  <a:pt x="4571992" y="1828800"/>
                </a:cubicBezTo>
                <a:lnTo>
                  <a:pt x="101608" y="1828800"/>
                </a:lnTo>
                <a:cubicBezTo>
                  <a:pt x="45492" y="1828800"/>
                  <a:pt x="0" y="1783308"/>
                  <a:pt x="0" y="1727192"/>
                </a:cubicBezTo>
                <a:lnTo>
                  <a:pt x="0" y="101608"/>
                </a:lnTo>
                <a:cubicBezTo>
                  <a:pt x="0" y="45529"/>
                  <a:pt x="45529" y="0"/>
                  <a:pt x="101608" y="0"/>
                </a:cubicBezTo>
                <a:close/>
              </a:path>
            </a:pathLst>
          </a:custGeom>
          <a:solidFill>
            <a:srgbClr val="A8D0F5"/>
          </a:solidFill>
          <a:ln/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2" name="Text 9"/>
          <p:cNvSpPr/>
          <p:nvPr/>
        </p:nvSpPr>
        <p:spPr>
          <a:xfrm>
            <a:off x="6438900" y="3027679"/>
            <a:ext cx="43942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rgbClr val="00408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Aha! Sounds Natural!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534150" y="3637279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254000"/>
                </a:moveTo>
                <a:cubicBezTo>
                  <a:pt x="197093" y="254000"/>
                  <a:pt x="254000" y="197093"/>
                  <a:pt x="254000" y="127000"/>
                </a:cubicBezTo>
                <a:cubicBezTo>
                  <a:pt x="254000" y="56907"/>
                  <a:pt x="197093" y="0"/>
                  <a:pt x="127000" y="0"/>
                </a:cubicBezTo>
                <a:cubicBezTo>
                  <a:pt x="56907" y="0"/>
                  <a:pt x="0" y="56907"/>
                  <a:pt x="0" y="127000"/>
                </a:cubicBezTo>
                <a:cubicBezTo>
                  <a:pt x="0" y="197093"/>
                  <a:pt x="56907" y="254000"/>
                  <a:pt x="127000" y="254000"/>
                </a:cubicBezTo>
                <a:close/>
                <a:moveTo>
                  <a:pt x="168870" y="105519"/>
                </a:moveTo>
                <a:lnTo>
                  <a:pt x="129183" y="169019"/>
                </a:lnTo>
                <a:cubicBezTo>
                  <a:pt x="127099" y="172343"/>
                  <a:pt x="123527" y="174427"/>
                  <a:pt x="119608" y="174625"/>
                </a:cubicBezTo>
                <a:cubicBezTo>
                  <a:pt x="115689" y="174823"/>
                  <a:pt x="111919" y="173038"/>
                  <a:pt x="109587" y="169863"/>
                </a:cubicBezTo>
                <a:lnTo>
                  <a:pt x="85775" y="138113"/>
                </a:lnTo>
                <a:cubicBezTo>
                  <a:pt x="81806" y="132854"/>
                  <a:pt x="82897" y="125413"/>
                  <a:pt x="88156" y="121444"/>
                </a:cubicBezTo>
                <a:cubicBezTo>
                  <a:pt x="93414" y="117475"/>
                  <a:pt x="100856" y="118566"/>
                  <a:pt x="104825" y="123825"/>
                </a:cubicBezTo>
                <a:lnTo>
                  <a:pt x="118219" y="141684"/>
                </a:lnTo>
                <a:lnTo>
                  <a:pt x="148679" y="92918"/>
                </a:lnTo>
                <a:cubicBezTo>
                  <a:pt x="152152" y="87362"/>
                  <a:pt x="159494" y="85626"/>
                  <a:pt x="165100" y="89148"/>
                </a:cubicBezTo>
                <a:cubicBezTo>
                  <a:pt x="170706" y="92670"/>
                  <a:pt x="172393" y="99963"/>
                  <a:pt x="168870" y="105569"/>
                </a:cubicBezTo>
                <a:close/>
              </a:path>
            </a:pathLst>
          </a:custGeom>
          <a:solidFill>
            <a:srgbClr val="004080"/>
          </a:solidFill>
          <a:ln/>
        </p:spPr>
      </p:sp>
      <p:sp>
        <p:nvSpPr>
          <p:cNvPr id="14" name="Text 11"/>
          <p:cNvSpPr/>
          <p:nvPr/>
        </p:nvSpPr>
        <p:spPr>
          <a:xfrm>
            <a:off x="6819900" y="3586479"/>
            <a:ext cx="40640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"I don't have </a:t>
            </a:r>
            <a:r>
              <a:rPr lang="en-US" sz="1800" b="1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any</a:t>
            </a:r>
            <a:r>
              <a:rPr lang="en-US" sz="18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time."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6534150" y="4145279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254000"/>
                </a:moveTo>
                <a:cubicBezTo>
                  <a:pt x="197093" y="254000"/>
                  <a:pt x="254000" y="197093"/>
                  <a:pt x="254000" y="127000"/>
                </a:cubicBezTo>
                <a:cubicBezTo>
                  <a:pt x="254000" y="56907"/>
                  <a:pt x="197093" y="0"/>
                  <a:pt x="127000" y="0"/>
                </a:cubicBezTo>
                <a:cubicBezTo>
                  <a:pt x="56907" y="0"/>
                  <a:pt x="0" y="56907"/>
                  <a:pt x="0" y="127000"/>
                </a:cubicBezTo>
                <a:cubicBezTo>
                  <a:pt x="0" y="197093"/>
                  <a:pt x="56907" y="254000"/>
                  <a:pt x="127000" y="254000"/>
                </a:cubicBezTo>
                <a:close/>
                <a:moveTo>
                  <a:pt x="168870" y="105519"/>
                </a:moveTo>
                <a:lnTo>
                  <a:pt x="129183" y="169019"/>
                </a:lnTo>
                <a:cubicBezTo>
                  <a:pt x="127099" y="172343"/>
                  <a:pt x="123527" y="174427"/>
                  <a:pt x="119608" y="174625"/>
                </a:cubicBezTo>
                <a:cubicBezTo>
                  <a:pt x="115689" y="174823"/>
                  <a:pt x="111919" y="173038"/>
                  <a:pt x="109587" y="169863"/>
                </a:cubicBezTo>
                <a:lnTo>
                  <a:pt x="85775" y="138113"/>
                </a:lnTo>
                <a:cubicBezTo>
                  <a:pt x="81806" y="132854"/>
                  <a:pt x="82897" y="125413"/>
                  <a:pt x="88156" y="121444"/>
                </a:cubicBezTo>
                <a:cubicBezTo>
                  <a:pt x="93414" y="117475"/>
                  <a:pt x="100856" y="118566"/>
                  <a:pt x="104825" y="123825"/>
                </a:cubicBezTo>
                <a:lnTo>
                  <a:pt x="118219" y="141684"/>
                </a:lnTo>
                <a:lnTo>
                  <a:pt x="148679" y="92918"/>
                </a:lnTo>
                <a:cubicBezTo>
                  <a:pt x="152152" y="87362"/>
                  <a:pt x="159494" y="85626"/>
                  <a:pt x="165100" y="89148"/>
                </a:cubicBezTo>
                <a:cubicBezTo>
                  <a:pt x="170706" y="92670"/>
                  <a:pt x="172393" y="99963"/>
                  <a:pt x="168870" y="105569"/>
                </a:cubicBezTo>
                <a:close/>
              </a:path>
            </a:pathLst>
          </a:custGeom>
          <a:solidFill>
            <a:srgbClr val="004080"/>
          </a:solidFill>
          <a:ln/>
        </p:spPr>
      </p:sp>
      <p:sp>
        <p:nvSpPr>
          <p:cNvPr id="16" name="Text 13"/>
          <p:cNvSpPr/>
          <p:nvPr/>
        </p:nvSpPr>
        <p:spPr>
          <a:xfrm>
            <a:off x="6819900" y="4094479"/>
            <a:ext cx="40640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"Do you have </a:t>
            </a:r>
            <a:r>
              <a:rPr lang="en-US" sz="1800" b="1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any</a:t>
            </a:r>
            <a:r>
              <a:rPr lang="en-US" sz="1800" dirty="0">
                <a:solidFill>
                  <a:srgbClr val="4A4A4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paper?"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1459018" y="5100321"/>
            <a:ext cx="93980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408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Remember the simple trio: </a:t>
            </a:r>
            <a:r>
              <a:rPr lang="en-US" sz="2000" b="1" dirty="0">
                <a:solidFill>
                  <a:srgbClr val="004080"/>
                </a:solidFill>
                <a:highlight>
                  <a:srgbClr val="3A7BD5">
                    <a:alpha val="30000"/>
                  </a:srgbClr>
                </a:highlight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Positive-Some </a:t>
            </a:r>
            <a:r>
              <a:rPr lang="en-US" sz="2000" b="1" dirty="0">
                <a:solidFill>
                  <a:srgbClr val="00408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, </a:t>
            </a:r>
            <a:r>
              <a:rPr lang="en-US" sz="2000" b="1" dirty="0">
                <a:solidFill>
                  <a:srgbClr val="004080"/>
                </a:solidFill>
                <a:highlight>
                  <a:srgbClr val="3A7BD5">
                    <a:alpha val="30000"/>
                  </a:srgbClr>
                </a:highlight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Question-Any </a:t>
            </a:r>
            <a:r>
              <a:rPr lang="en-US" sz="2000" b="1" dirty="0">
                <a:solidFill>
                  <a:srgbClr val="00408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, </a:t>
            </a:r>
            <a:r>
              <a:rPr lang="en-US" sz="2000" b="1" dirty="0">
                <a:solidFill>
                  <a:srgbClr val="004080"/>
                </a:solidFill>
                <a:highlight>
                  <a:srgbClr val="3A7BD5">
                    <a:alpha val="30000"/>
                  </a:srgbClr>
                </a:highlight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Negative-Any </a:t>
            </a:r>
            <a:r>
              <a:rPr lang="en-US" sz="2000" b="1" dirty="0">
                <a:solidFill>
                  <a:srgbClr val="00408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E46EB"/>
      </a:accent1>
      <a:accent2>
        <a:srgbClr val="1CA97E"/>
      </a:accent2>
      <a:accent3>
        <a:srgbClr val="5D91F0"/>
      </a:accent3>
      <a:accent4>
        <a:srgbClr val="000000"/>
      </a:accent4>
      <a:accent5>
        <a:srgbClr val="FFFFFF"/>
      </a:accent5>
      <a:accent6>
        <a:srgbClr val="FF9202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659</Words>
  <Application>Microsoft Office PowerPoint</Application>
  <PresentationFormat>Personnalisé</PresentationFormat>
  <Paragraphs>130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</vt:lpstr>
      <vt:lpstr>Calibri</vt:lpstr>
      <vt:lpstr>MiSans</vt:lpstr>
      <vt:lpstr>Times New Roman</vt:lpstr>
      <vt:lpstr>Palatino Linotype</vt:lpstr>
      <vt:lpstr>Noto Sans SC</vt:lpstr>
      <vt:lpstr>Custom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</vt:vector>
  </TitlesOfParts>
  <Company>Moonshot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&amp; Any: Colorful Quest</dc:title>
  <dc:subject>Some &amp; Any: Colorful Quest</dc:subject>
  <dc:creator>Kimi</dc:creator>
  <cp:lastModifiedBy>Thinkpad</cp:lastModifiedBy>
  <cp:revision>2</cp:revision>
  <dcterms:created xsi:type="dcterms:W3CDTF">2025-12-03T10:35:29Z</dcterms:created>
  <dcterms:modified xsi:type="dcterms:W3CDTF">2025-12-08T09:32:29Z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{"Label":"Some &amp; Any: Colorful Quest","ContentProducer":"001191110108MACG2KBH8F10000","ProduceID":"d4o0vsituj3b99locsgg","ReservedCode1":"","ContentPropagator":"001191110108MACG2KBH8F20000","PropagateID":"d4o0vsituj3b99locsgg","ReservedCode2":""}</vt:lpwstr>
  </property>
</Properties>
</file>