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FF5F4-D91F-471E-8802-D2E01871EEB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63DB74-948D-4ECF-80A2-F656ABE52FEB}">
      <dgm:prSet phldrT="[Texte]" custT="1"/>
      <dgm:spPr/>
      <dgm:t>
        <a:bodyPr/>
        <a:lstStyle/>
        <a:p>
          <a:r>
            <a:rPr lang="ar-DZ" sz="2400" b="1" dirty="0" smtClean="0"/>
            <a:t>مقياس</a:t>
          </a:r>
          <a:r>
            <a:rPr lang="ar-DZ" sz="2400" b="1" baseline="0" dirty="0" smtClean="0"/>
            <a:t> </a:t>
          </a:r>
          <a:r>
            <a:rPr lang="ar-DZ" sz="2400" b="1" baseline="0" dirty="0" err="1" smtClean="0"/>
            <a:t>الأرغونوميا</a:t>
          </a:r>
          <a:endParaRPr lang="fr-FR" sz="2400" b="1" dirty="0"/>
        </a:p>
      </dgm:t>
    </dgm:pt>
    <dgm:pt modelId="{9CB20E56-4E07-4F8B-9ED2-BC3EF8A6F716}" type="parTrans" cxnId="{DC92AEED-C031-4520-BC16-A9A95C0A7E82}">
      <dgm:prSet/>
      <dgm:spPr/>
      <dgm:t>
        <a:bodyPr/>
        <a:lstStyle/>
        <a:p>
          <a:endParaRPr lang="fr-FR"/>
        </a:p>
      </dgm:t>
    </dgm:pt>
    <dgm:pt modelId="{90DF2663-3C07-47E9-920C-E479ABA7B9D4}" type="sibTrans" cxnId="{DC92AEED-C031-4520-BC16-A9A95C0A7E82}">
      <dgm:prSet/>
      <dgm:spPr/>
      <dgm:t>
        <a:bodyPr/>
        <a:lstStyle/>
        <a:p>
          <a:endParaRPr lang="fr-FR"/>
        </a:p>
      </dgm:t>
    </dgm:pt>
    <dgm:pt modelId="{A984F05B-91DE-4B1F-94E4-65EB9D719DE1}">
      <dgm:prSet phldrT="[Texte]" custT="1"/>
      <dgm:spPr/>
      <dgm:t>
        <a:bodyPr/>
        <a:lstStyle/>
        <a:p>
          <a:r>
            <a:rPr lang="ar-DZ" sz="2000" b="1" dirty="0" smtClean="0"/>
            <a:t>اعداد</a:t>
          </a:r>
          <a:r>
            <a:rPr lang="ar-DZ" sz="2000" b="1" baseline="0" dirty="0" smtClean="0"/>
            <a:t> الدكتورة العمري وفاء</a:t>
          </a:r>
          <a:endParaRPr lang="fr-FR" sz="2000" b="1" dirty="0"/>
        </a:p>
      </dgm:t>
    </dgm:pt>
    <dgm:pt modelId="{7AD997D6-4DED-442F-82D4-6E3135BA136D}" type="parTrans" cxnId="{76B2C171-A670-49EC-8F83-A50746DFE8F6}">
      <dgm:prSet/>
      <dgm:spPr/>
      <dgm:t>
        <a:bodyPr/>
        <a:lstStyle/>
        <a:p>
          <a:endParaRPr lang="fr-FR"/>
        </a:p>
      </dgm:t>
    </dgm:pt>
    <dgm:pt modelId="{E558CEF0-4792-40E4-994C-CD7FCD21FECA}" type="sibTrans" cxnId="{76B2C171-A670-49EC-8F83-A50746DFE8F6}">
      <dgm:prSet/>
      <dgm:spPr/>
      <dgm:t>
        <a:bodyPr/>
        <a:lstStyle/>
        <a:p>
          <a:endParaRPr lang="fr-FR"/>
        </a:p>
      </dgm:t>
    </dgm:pt>
    <dgm:pt modelId="{2280EBDB-0E42-47F0-98A3-008AADC69426}">
      <dgm:prSet phldrT="[Texte]" custT="1"/>
      <dgm:spPr/>
      <dgm:t>
        <a:bodyPr/>
        <a:lstStyle/>
        <a:p>
          <a:r>
            <a:rPr lang="ar-DZ" sz="2000" b="1" dirty="0" smtClean="0"/>
            <a:t>موجه للسنة الأولى ماستر تنظيم وعمل</a:t>
          </a:r>
          <a:endParaRPr lang="fr-FR" sz="2000" b="1" dirty="0"/>
        </a:p>
      </dgm:t>
    </dgm:pt>
    <dgm:pt modelId="{372DEEE9-66C4-4C5F-8C26-0E55A0C7039C}" type="parTrans" cxnId="{30CA9685-DE86-4038-B800-1A509B8F5E95}">
      <dgm:prSet/>
      <dgm:spPr/>
      <dgm:t>
        <a:bodyPr/>
        <a:lstStyle/>
        <a:p>
          <a:endParaRPr lang="fr-FR"/>
        </a:p>
      </dgm:t>
    </dgm:pt>
    <dgm:pt modelId="{817EC01C-62ED-4575-95B4-B7085A6E4E1B}" type="sibTrans" cxnId="{30CA9685-DE86-4038-B800-1A509B8F5E95}">
      <dgm:prSet/>
      <dgm:spPr/>
      <dgm:t>
        <a:bodyPr/>
        <a:lstStyle/>
        <a:p>
          <a:endParaRPr lang="fr-FR"/>
        </a:p>
      </dgm:t>
    </dgm:pt>
    <dgm:pt modelId="{29C936DF-0587-45DD-B13C-FB275F36430F}" type="pres">
      <dgm:prSet presAssocID="{B2AFF5F4-D91F-471E-8802-D2E01871EEB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DC0272F-EC3C-4EB7-9DC9-8C3A308523CB}" type="pres">
      <dgm:prSet presAssocID="{B2AFF5F4-D91F-471E-8802-D2E01871EEB4}" presName="dummyMaxCanvas" presStyleCnt="0">
        <dgm:presLayoutVars/>
      </dgm:prSet>
      <dgm:spPr/>
    </dgm:pt>
    <dgm:pt modelId="{6AFE3ADE-D2E2-45EF-8702-06DAD308F299}" type="pres">
      <dgm:prSet presAssocID="{B2AFF5F4-D91F-471E-8802-D2E01871EEB4}" presName="ThreeNodes_1" presStyleLbl="node1" presStyleIdx="0" presStyleCnt="3" custLinFactNeighborX="-1630" custLinFactNeighborY="-984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F84AFD-41E9-45B3-83CA-4368141BF03A}" type="pres">
      <dgm:prSet presAssocID="{B2AFF5F4-D91F-471E-8802-D2E01871EEB4}" presName="ThreeNodes_2" presStyleLbl="node1" presStyleIdx="1" presStyleCnt="3" custLinFactNeighborX="-583" custLinFactNeighborY="-18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0851FE-2E24-4D4E-9BA2-2A123D41BF4F}" type="pres">
      <dgm:prSet presAssocID="{B2AFF5F4-D91F-471E-8802-D2E01871EEB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3E0F13-0F68-4238-A80B-2F9AFDAC0E54}" type="pres">
      <dgm:prSet presAssocID="{B2AFF5F4-D91F-471E-8802-D2E01871EEB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D0A430-3CDE-4627-B496-4CB9B047B2D4}" type="pres">
      <dgm:prSet presAssocID="{B2AFF5F4-D91F-471E-8802-D2E01871EEB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6924-2E8C-4176-99F0-253B0329B8E9}" type="pres">
      <dgm:prSet presAssocID="{B2AFF5F4-D91F-471E-8802-D2E01871EEB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D73DA5-C583-4910-97D0-D463FA5DA846}" type="pres">
      <dgm:prSet presAssocID="{B2AFF5F4-D91F-471E-8802-D2E01871EEB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BE499C-0D25-4535-BEE0-FF416377019A}" type="pres">
      <dgm:prSet presAssocID="{B2AFF5F4-D91F-471E-8802-D2E01871EEB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4F3BC7A-DF8D-4569-A735-5E3B33EA199B}" type="presOf" srcId="{2280EBDB-0E42-47F0-98A3-008AADC69426}" destId="{620851FE-2E24-4D4E-9BA2-2A123D41BF4F}" srcOrd="0" destOrd="0" presId="urn:microsoft.com/office/officeart/2005/8/layout/vProcess5"/>
    <dgm:cxn modelId="{DC92AEED-C031-4520-BC16-A9A95C0A7E82}" srcId="{B2AFF5F4-D91F-471E-8802-D2E01871EEB4}" destId="{BE63DB74-948D-4ECF-80A2-F656ABE52FEB}" srcOrd="0" destOrd="0" parTransId="{9CB20E56-4E07-4F8B-9ED2-BC3EF8A6F716}" sibTransId="{90DF2663-3C07-47E9-920C-E479ABA7B9D4}"/>
    <dgm:cxn modelId="{1388E7A1-1AFE-4D59-8FF7-F46DCA89E50C}" type="presOf" srcId="{BE63DB74-948D-4ECF-80A2-F656ABE52FEB}" destId="{6AFE3ADE-D2E2-45EF-8702-06DAD308F299}" srcOrd="0" destOrd="0" presId="urn:microsoft.com/office/officeart/2005/8/layout/vProcess5"/>
    <dgm:cxn modelId="{76B2C171-A670-49EC-8F83-A50746DFE8F6}" srcId="{B2AFF5F4-D91F-471E-8802-D2E01871EEB4}" destId="{A984F05B-91DE-4B1F-94E4-65EB9D719DE1}" srcOrd="1" destOrd="0" parTransId="{7AD997D6-4DED-442F-82D4-6E3135BA136D}" sibTransId="{E558CEF0-4792-40E4-994C-CD7FCD21FECA}"/>
    <dgm:cxn modelId="{58A12569-4F25-444A-825F-F12DDB9E236F}" type="presOf" srcId="{90DF2663-3C07-47E9-920C-E479ABA7B9D4}" destId="{833E0F13-0F68-4238-A80B-2F9AFDAC0E54}" srcOrd="0" destOrd="0" presId="urn:microsoft.com/office/officeart/2005/8/layout/vProcess5"/>
    <dgm:cxn modelId="{6269DDDC-7E1A-4BDF-9EFE-8232C6818BE0}" type="presOf" srcId="{A984F05B-91DE-4B1F-94E4-65EB9D719DE1}" destId="{CFD73DA5-C583-4910-97D0-D463FA5DA846}" srcOrd="1" destOrd="0" presId="urn:microsoft.com/office/officeart/2005/8/layout/vProcess5"/>
    <dgm:cxn modelId="{8DA5BB29-E75E-485A-AA3A-A581569ADC11}" type="presOf" srcId="{A984F05B-91DE-4B1F-94E4-65EB9D719DE1}" destId="{90F84AFD-41E9-45B3-83CA-4368141BF03A}" srcOrd="0" destOrd="0" presId="urn:microsoft.com/office/officeart/2005/8/layout/vProcess5"/>
    <dgm:cxn modelId="{8EC30AE2-5258-4570-A57B-F09DA4168484}" type="presOf" srcId="{BE63DB74-948D-4ECF-80A2-F656ABE52FEB}" destId="{F21E6924-2E8C-4176-99F0-253B0329B8E9}" srcOrd="1" destOrd="0" presId="urn:microsoft.com/office/officeart/2005/8/layout/vProcess5"/>
    <dgm:cxn modelId="{B520EF3B-6CC1-4DC4-8BA1-96FBBCF2536C}" type="presOf" srcId="{B2AFF5F4-D91F-471E-8802-D2E01871EEB4}" destId="{29C936DF-0587-45DD-B13C-FB275F36430F}" srcOrd="0" destOrd="0" presId="urn:microsoft.com/office/officeart/2005/8/layout/vProcess5"/>
    <dgm:cxn modelId="{0BE80EA3-CCE1-4EBF-B05E-A9E454910CD2}" type="presOf" srcId="{E558CEF0-4792-40E4-994C-CD7FCD21FECA}" destId="{1ED0A430-3CDE-4627-B496-4CB9B047B2D4}" srcOrd="0" destOrd="0" presId="urn:microsoft.com/office/officeart/2005/8/layout/vProcess5"/>
    <dgm:cxn modelId="{0E9636DD-1A2B-4661-97FA-5619E50C8D75}" type="presOf" srcId="{2280EBDB-0E42-47F0-98A3-008AADC69426}" destId="{33BE499C-0D25-4535-BEE0-FF416377019A}" srcOrd="1" destOrd="0" presId="urn:microsoft.com/office/officeart/2005/8/layout/vProcess5"/>
    <dgm:cxn modelId="{30CA9685-DE86-4038-B800-1A509B8F5E95}" srcId="{B2AFF5F4-D91F-471E-8802-D2E01871EEB4}" destId="{2280EBDB-0E42-47F0-98A3-008AADC69426}" srcOrd="2" destOrd="0" parTransId="{372DEEE9-66C4-4C5F-8C26-0E55A0C7039C}" sibTransId="{817EC01C-62ED-4575-95B4-B7085A6E4E1B}"/>
    <dgm:cxn modelId="{43ADAAA3-AB30-4DFB-A3E4-8E311A567343}" type="presParOf" srcId="{29C936DF-0587-45DD-B13C-FB275F36430F}" destId="{0DC0272F-EC3C-4EB7-9DC9-8C3A308523CB}" srcOrd="0" destOrd="0" presId="urn:microsoft.com/office/officeart/2005/8/layout/vProcess5"/>
    <dgm:cxn modelId="{EF33EF7D-A414-425F-9FDE-CAD273C5DE25}" type="presParOf" srcId="{29C936DF-0587-45DD-B13C-FB275F36430F}" destId="{6AFE3ADE-D2E2-45EF-8702-06DAD308F299}" srcOrd="1" destOrd="0" presId="urn:microsoft.com/office/officeart/2005/8/layout/vProcess5"/>
    <dgm:cxn modelId="{F5D893CF-9FF8-48F7-B37E-607BC5FFC0E4}" type="presParOf" srcId="{29C936DF-0587-45DD-B13C-FB275F36430F}" destId="{90F84AFD-41E9-45B3-83CA-4368141BF03A}" srcOrd="2" destOrd="0" presId="urn:microsoft.com/office/officeart/2005/8/layout/vProcess5"/>
    <dgm:cxn modelId="{23B135EB-0CED-4E26-A383-25DD73F19FA2}" type="presParOf" srcId="{29C936DF-0587-45DD-B13C-FB275F36430F}" destId="{620851FE-2E24-4D4E-9BA2-2A123D41BF4F}" srcOrd="3" destOrd="0" presId="urn:microsoft.com/office/officeart/2005/8/layout/vProcess5"/>
    <dgm:cxn modelId="{BB2F9020-B66A-4E6A-829D-999F0F4157B7}" type="presParOf" srcId="{29C936DF-0587-45DD-B13C-FB275F36430F}" destId="{833E0F13-0F68-4238-A80B-2F9AFDAC0E54}" srcOrd="4" destOrd="0" presId="urn:microsoft.com/office/officeart/2005/8/layout/vProcess5"/>
    <dgm:cxn modelId="{49B76E5B-C8FB-4E1D-A4CB-D036B15D57DF}" type="presParOf" srcId="{29C936DF-0587-45DD-B13C-FB275F36430F}" destId="{1ED0A430-3CDE-4627-B496-4CB9B047B2D4}" srcOrd="5" destOrd="0" presId="urn:microsoft.com/office/officeart/2005/8/layout/vProcess5"/>
    <dgm:cxn modelId="{178F3C11-D6C5-4526-9247-F9163E3029EC}" type="presParOf" srcId="{29C936DF-0587-45DD-B13C-FB275F36430F}" destId="{F21E6924-2E8C-4176-99F0-253B0329B8E9}" srcOrd="6" destOrd="0" presId="urn:microsoft.com/office/officeart/2005/8/layout/vProcess5"/>
    <dgm:cxn modelId="{59FD91AB-110F-4487-8455-9B984C66AD87}" type="presParOf" srcId="{29C936DF-0587-45DD-B13C-FB275F36430F}" destId="{CFD73DA5-C583-4910-97D0-D463FA5DA846}" srcOrd="7" destOrd="0" presId="urn:microsoft.com/office/officeart/2005/8/layout/vProcess5"/>
    <dgm:cxn modelId="{2D764682-181B-456F-8649-A399A6B56939}" type="presParOf" srcId="{29C936DF-0587-45DD-B13C-FB275F36430F}" destId="{33BE499C-0D25-4535-BEE0-FF416377019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E92FD8-8638-44DE-8CB3-D1DB413D6BB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DE7CE4EB-BFF0-489D-AF49-A7BFD47FE761}">
      <dgm:prSet/>
      <dgm:spPr/>
      <dgm:t>
        <a:bodyPr/>
        <a:lstStyle/>
        <a:p>
          <a:r>
            <a:rPr lang="ar-DZ" b="1" smtClean="0"/>
            <a:t>نظرية الأنظمة الاجتماعية التقنية </a:t>
          </a:r>
          <a:r>
            <a:rPr lang="fr-FR" b="1" smtClean="0"/>
            <a:t>(Emery -1069) </a:t>
          </a:r>
          <a:endParaRPr lang="fr-FR"/>
        </a:p>
      </dgm:t>
    </dgm:pt>
    <dgm:pt modelId="{35F7B978-C703-4CBF-A3F3-AE217856E20B}" type="parTrans" cxnId="{34BC7AB9-DA2B-488B-A7C1-CC37445100CD}">
      <dgm:prSet/>
      <dgm:spPr/>
      <dgm:t>
        <a:bodyPr/>
        <a:lstStyle/>
        <a:p>
          <a:endParaRPr lang="fr-FR"/>
        </a:p>
      </dgm:t>
    </dgm:pt>
    <dgm:pt modelId="{2FAF8A1F-9A8C-4EEF-B771-ACC941DD5193}" type="sibTrans" cxnId="{34BC7AB9-DA2B-488B-A7C1-CC37445100CD}">
      <dgm:prSet/>
      <dgm:spPr/>
      <dgm:t>
        <a:bodyPr/>
        <a:lstStyle/>
        <a:p>
          <a:endParaRPr lang="fr-FR"/>
        </a:p>
      </dgm:t>
    </dgm:pt>
    <dgm:pt modelId="{1A9B8FEB-6A2E-4927-9B2B-80F7E823E618}">
      <dgm:prSet/>
      <dgm:spPr/>
      <dgm:t>
        <a:bodyPr/>
        <a:lstStyle/>
        <a:p>
          <a:r>
            <a:rPr lang="ar-DZ" b="1" dirty="0" smtClean="0"/>
            <a:t>نظرية </a:t>
          </a:r>
          <a:r>
            <a:rPr lang="ar-DZ" b="1" dirty="0" err="1" smtClean="0"/>
            <a:t>الأرغونوميا</a:t>
          </a:r>
          <a:r>
            <a:rPr lang="ar-DZ" b="1" dirty="0" smtClean="0"/>
            <a:t> الكلية </a:t>
          </a:r>
          <a:r>
            <a:rPr lang="fr-FR" b="1" dirty="0" smtClean="0"/>
            <a:t>(Hendricks</a:t>
          </a:r>
          <a:r>
            <a:rPr lang="ar-DZ" b="1" dirty="0" smtClean="0"/>
            <a:t> -</a:t>
          </a:r>
          <a:r>
            <a:rPr lang="fr-FR" b="1" dirty="0" smtClean="0"/>
            <a:t> 1086)</a:t>
          </a:r>
          <a:endParaRPr lang="fr-FR" dirty="0"/>
        </a:p>
      </dgm:t>
    </dgm:pt>
    <dgm:pt modelId="{2A2B6280-930F-42B4-A644-69E6DCB92573}" type="parTrans" cxnId="{BCFF66DD-4DB8-4FEB-A6E5-E57709D136AD}">
      <dgm:prSet/>
      <dgm:spPr/>
      <dgm:t>
        <a:bodyPr/>
        <a:lstStyle/>
        <a:p>
          <a:endParaRPr lang="fr-FR"/>
        </a:p>
      </dgm:t>
    </dgm:pt>
    <dgm:pt modelId="{09959C85-EB5D-49AA-8668-74DDB45E1579}" type="sibTrans" cxnId="{BCFF66DD-4DB8-4FEB-A6E5-E57709D136AD}">
      <dgm:prSet/>
      <dgm:spPr/>
      <dgm:t>
        <a:bodyPr/>
        <a:lstStyle/>
        <a:p>
          <a:endParaRPr lang="fr-FR"/>
        </a:p>
      </dgm:t>
    </dgm:pt>
    <dgm:pt modelId="{AAE66CCA-D874-4EEB-8608-C9D45982BB24}">
      <dgm:prSet/>
      <dgm:spPr/>
      <dgm:t>
        <a:bodyPr/>
        <a:lstStyle/>
        <a:p>
          <a:pPr rtl="1"/>
          <a:r>
            <a:rPr lang="ar-DZ" b="1" dirty="0" smtClean="0"/>
            <a:t>نظرية التوازن </a:t>
          </a:r>
          <a:r>
            <a:rPr lang="fr-FR" b="1" dirty="0" smtClean="0"/>
            <a:t>(Smith and </a:t>
          </a:r>
          <a:r>
            <a:rPr lang="fr-FR" b="1" dirty="0" err="1" smtClean="0"/>
            <a:t>Sainfore</a:t>
          </a:r>
          <a:r>
            <a:rPr lang="fr-FR" b="1" dirty="0" smtClean="0"/>
            <a:t> -1989 </a:t>
          </a:r>
          <a:endParaRPr lang="fr-FR" dirty="0"/>
        </a:p>
      </dgm:t>
    </dgm:pt>
    <dgm:pt modelId="{8136778F-CF9C-46A0-B077-B31150F9DCAB}" type="parTrans" cxnId="{156B206C-8A8B-46D0-9CC8-EFC8BC823E0E}">
      <dgm:prSet/>
      <dgm:spPr/>
      <dgm:t>
        <a:bodyPr/>
        <a:lstStyle/>
        <a:p>
          <a:endParaRPr lang="fr-FR"/>
        </a:p>
      </dgm:t>
    </dgm:pt>
    <dgm:pt modelId="{0624117C-1A3A-4243-B999-E22D3BA4B2D7}" type="sibTrans" cxnId="{156B206C-8A8B-46D0-9CC8-EFC8BC823E0E}">
      <dgm:prSet/>
      <dgm:spPr/>
      <dgm:t>
        <a:bodyPr/>
        <a:lstStyle/>
        <a:p>
          <a:endParaRPr lang="fr-FR"/>
        </a:p>
      </dgm:t>
    </dgm:pt>
    <dgm:pt modelId="{212CA80E-8788-41D9-9965-B90F4E15ACC2}" type="pres">
      <dgm:prSet presAssocID="{83E92FD8-8638-44DE-8CB3-D1DB413D6BB3}" presName="compositeShape" presStyleCnt="0">
        <dgm:presLayoutVars>
          <dgm:chMax val="7"/>
          <dgm:dir/>
          <dgm:resizeHandles val="exact"/>
        </dgm:presLayoutVars>
      </dgm:prSet>
      <dgm:spPr/>
    </dgm:pt>
    <dgm:pt modelId="{F4A974B6-BD55-45B6-AA02-0FD2D9C9F955}" type="pres">
      <dgm:prSet presAssocID="{83E92FD8-8638-44DE-8CB3-D1DB413D6BB3}" presName="wedge1" presStyleLbl="node1" presStyleIdx="0" presStyleCnt="3"/>
      <dgm:spPr/>
      <dgm:t>
        <a:bodyPr/>
        <a:lstStyle/>
        <a:p>
          <a:endParaRPr lang="fr-FR"/>
        </a:p>
      </dgm:t>
    </dgm:pt>
    <dgm:pt modelId="{3B5B5819-A3C1-47DC-AA07-504C1CCA2261}" type="pres">
      <dgm:prSet presAssocID="{83E92FD8-8638-44DE-8CB3-D1DB413D6BB3}" presName="dummy1a" presStyleCnt="0"/>
      <dgm:spPr/>
    </dgm:pt>
    <dgm:pt modelId="{2E1C571C-B973-46F0-AAA5-A156B61EA8CA}" type="pres">
      <dgm:prSet presAssocID="{83E92FD8-8638-44DE-8CB3-D1DB413D6BB3}" presName="dummy1b" presStyleCnt="0"/>
      <dgm:spPr/>
    </dgm:pt>
    <dgm:pt modelId="{AD6713B4-12FB-4596-85A0-B37445D08E6F}" type="pres">
      <dgm:prSet presAssocID="{83E92FD8-8638-44DE-8CB3-D1DB413D6BB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EFE68A-DE22-41E2-B3D2-EBDFAFCA46B1}" type="pres">
      <dgm:prSet presAssocID="{83E92FD8-8638-44DE-8CB3-D1DB413D6BB3}" presName="wedge2" presStyleLbl="node1" presStyleIdx="1" presStyleCnt="3"/>
      <dgm:spPr/>
      <dgm:t>
        <a:bodyPr/>
        <a:lstStyle/>
        <a:p>
          <a:endParaRPr lang="fr-FR"/>
        </a:p>
      </dgm:t>
    </dgm:pt>
    <dgm:pt modelId="{C6D440DC-0DC0-47F2-8278-E1FB69F7999E}" type="pres">
      <dgm:prSet presAssocID="{83E92FD8-8638-44DE-8CB3-D1DB413D6BB3}" presName="dummy2a" presStyleCnt="0"/>
      <dgm:spPr/>
    </dgm:pt>
    <dgm:pt modelId="{869D0502-FFAE-4FAC-9669-9280674CE80D}" type="pres">
      <dgm:prSet presAssocID="{83E92FD8-8638-44DE-8CB3-D1DB413D6BB3}" presName="dummy2b" presStyleCnt="0"/>
      <dgm:spPr/>
    </dgm:pt>
    <dgm:pt modelId="{2935026F-45D0-4AC5-969D-CCB20AAC33C9}" type="pres">
      <dgm:prSet presAssocID="{83E92FD8-8638-44DE-8CB3-D1DB413D6BB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7FFDAD-C8BE-490A-8FC0-A6A5EC203D0A}" type="pres">
      <dgm:prSet presAssocID="{83E92FD8-8638-44DE-8CB3-D1DB413D6BB3}" presName="wedge3" presStyleLbl="node1" presStyleIdx="2" presStyleCnt="3"/>
      <dgm:spPr/>
      <dgm:t>
        <a:bodyPr/>
        <a:lstStyle/>
        <a:p>
          <a:endParaRPr lang="fr-FR"/>
        </a:p>
      </dgm:t>
    </dgm:pt>
    <dgm:pt modelId="{6CF0929C-E436-4EDB-9EEE-03A1F8E5CE1A}" type="pres">
      <dgm:prSet presAssocID="{83E92FD8-8638-44DE-8CB3-D1DB413D6BB3}" presName="dummy3a" presStyleCnt="0"/>
      <dgm:spPr/>
    </dgm:pt>
    <dgm:pt modelId="{2DBD1264-7CEE-4DC3-9741-7DDB6681BDA0}" type="pres">
      <dgm:prSet presAssocID="{83E92FD8-8638-44DE-8CB3-D1DB413D6BB3}" presName="dummy3b" presStyleCnt="0"/>
      <dgm:spPr/>
    </dgm:pt>
    <dgm:pt modelId="{BF6094F8-61F0-4D88-8D95-B75EAEE27A16}" type="pres">
      <dgm:prSet presAssocID="{83E92FD8-8638-44DE-8CB3-D1DB413D6BB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C12775-E0FF-43FA-872C-413F7BE99314}" type="pres">
      <dgm:prSet presAssocID="{09959C85-EB5D-49AA-8668-74DDB45E1579}" presName="arrowWedge1" presStyleLbl="fgSibTrans2D1" presStyleIdx="0" presStyleCnt="3"/>
      <dgm:spPr/>
    </dgm:pt>
    <dgm:pt modelId="{24F9D13A-E542-43C4-AD33-8C435158073A}" type="pres">
      <dgm:prSet presAssocID="{2FAF8A1F-9A8C-4EEF-B771-ACC941DD5193}" presName="arrowWedge2" presStyleLbl="fgSibTrans2D1" presStyleIdx="1" presStyleCnt="3"/>
      <dgm:spPr/>
    </dgm:pt>
    <dgm:pt modelId="{35B51C93-1477-4DED-B232-7A09408ACA84}" type="pres">
      <dgm:prSet presAssocID="{0624117C-1A3A-4243-B999-E22D3BA4B2D7}" presName="arrowWedge3" presStyleLbl="fgSibTrans2D1" presStyleIdx="2" presStyleCnt="3"/>
      <dgm:spPr/>
    </dgm:pt>
  </dgm:ptLst>
  <dgm:cxnLst>
    <dgm:cxn modelId="{156B206C-8A8B-46D0-9CC8-EFC8BC823E0E}" srcId="{83E92FD8-8638-44DE-8CB3-D1DB413D6BB3}" destId="{AAE66CCA-D874-4EEB-8608-C9D45982BB24}" srcOrd="2" destOrd="0" parTransId="{8136778F-CF9C-46A0-B077-B31150F9DCAB}" sibTransId="{0624117C-1A3A-4243-B999-E22D3BA4B2D7}"/>
    <dgm:cxn modelId="{BCFF66DD-4DB8-4FEB-A6E5-E57709D136AD}" srcId="{83E92FD8-8638-44DE-8CB3-D1DB413D6BB3}" destId="{1A9B8FEB-6A2E-4927-9B2B-80F7E823E618}" srcOrd="0" destOrd="0" parTransId="{2A2B6280-930F-42B4-A644-69E6DCB92573}" sibTransId="{09959C85-EB5D-49AA-8668-74DDB45E1579}"/>
    <dgm:cxn modelId="{6D5E3002-45FA-40D8-9245-71252C0F8C11}" type="presOf" srcId="{AAE66CCA-D874-4EEB-8608-C9D45982BB24}" destId="{1B7FFDAD-C8BE-490A-8FC0-A6A5EC203D0A}" srcOrd="0" destOrd="0" presId="urn:microsoft.com/office/officeart/2005/8/layout/cycle8"/>
    <dgm:cxn modelId="{34BC7AB9-DA2B-488B-A7C1-CC37445100CD}" srcId="{83E92FD8-8638-44DE-8CB3-D1DB413D6BB3}" destId="{DE7CE4EB-BFF0-489D-AF49-A7BFD47FE761}" srcOrd="1" destOrd="0" parTransId="{35F7B978-C703-4CBF-A3F3-AE217856E20B}" sibTransId="{2FAF8A1F-9A8C-4EEF-B771-ACC941DD5193}"/>
    <dgm:cxn modelId="{6D19230B-776D-460C-A380-13A24447450B}" type="presOf" srcId="{83E92FD8-8638-44DE-8CB3-D1DB413D6BB3}" destId="{212CA80E-8788-41D9-9965-B90F4E15ACC2}" srcOrd="0" destOrd="0" presId="urn:microsoft.com/office/officeart/2005/8/layout/cycle8"/>
    <dgm:cxn modelId="{230E0A91-851B-473E-BA82-CA04524232D3}" type="presOf" srcId="{DE7CE4EB-BFF0-489D-AF49-A7BFD47FE761}" destId="{2935026F-45D0-4AC5-969D-CCB20AAC33C9}" srcOrd="1" destOrd="0" presId="urn:microsoft.com/office/officeart/2005/8/layout/cycle8"/>
    <dgm:cxn modelId="{479FC566-92EF-4BDA-855F-21B1E4CF55ED}" type="presOf" srcId="{DE7CE4EB-BFF0-489D-AF49-A7BFD47FE761}" destId="{E6EFE68A-DE22-41E2-B3D2-EBDFAFCA46B1}" srcOrd="0" destOrd="0" presId="urn:microsoft.com/office/officeart/2005/8/layout/cycle8"/>
    <dgm:cxn modelId="{B06264B2-7BA0-47EC-969B-1814616023E6}" type="presOf" srcId="{1A9B8FEB-6A2E-4927-9B2B-80F7E823E618}" destId="{AD6713B4-12FB-4596-85A0-B37445D08E6F}" srcOrd="1" destOrd="0" presId="urn:microsoft.com/office/officeart/2005/8/layout/cycle8"/>
    <dgm:cxn modelId="{F3A34B3F-78CC-4E13-B616-48F09D9CC28E}" type="presOf" srcId="{AAE66CCA-D874-4EEB-8608-C9D45982BB24}" destId="{BF6094F8-61F0-4D88-8D95-B75EAEE27A16}" srcOrd="1" destOrd="0" presId="urn:microsoft.com/office/officeart/2005/8/layout/cycle8"/>
    <dgm:cxn modelId="{9B44FFBA-F2A6-437B-B487-388CBB13BC29}" type="presOf" srcId="{1A9B8FEB-6A2E-4927-9B2B-80F7E823E618}" destId="{F4A974B6-BD55-45B6-AA02-0FD2D9C9F955}" srcOrd="0" destOrd="0" presId="urn:microsoft.com/office/officeart/2005/8/layout/cycle8"/>
    <dgm:cxn modelId="{14641AFF-2B48-407C-ABBE-0DA5046F43D0}" type="presParOf" srcId="{212CA80E-8788-41D9-9965-B90F4E15ACC2}" destId="{F4A974B6-BD55-45B6-AA02-0FD2D9C9F955}" srcOrd="0" destOrd="0" presId="urn:microsoft.com/office/officeart/2005/8/layout/cycle8"/>
    <dgm:cxn modelId="{38DFB7B2-EDCB-45A1-AB25-C471F87D5886}" type="presParOf" srcId="{212CA80E-8788-41D9-9965-B90F4E15ACC2}" destId="{3B5B5819-A3C1-47DC-AA07-504C1CCA2261}" srcOrd="1" destOrd="0" presId="urn:microsoft.com/office/officeart/2005/8/layout/cycle8"/>
    <dgm:cxn modelId="{1D23045B-BAFF-4512-89B0-BCB9321D55F7}" type="presParOf" srcId="{212CA80E-8788-41D9-9965-B90F4E15ACC2}" destId="{2E1C571C-B973-46F0-AAA5-A156B61EA8CA}" srcOrd="2" destOrd="0" presId="urn:microsoft.com/office/officeart/2005/8/layout/cycle8"/>
    <dgm:cxn modelId="{DC74D356-4762-4C56-97A3-24C03008FAA9}" type="presParOf" srcId="{212CA80E-8788-41D9-9965-B90F4E15ACC2}" destId="{AD6713B4-12FB-4596-85A0-B37445D08E6F}" srcOrd="3" destOrd="0" presId="urn:microsoft.com/office/officeart/2005/8/layout/cycle8"/>
    <dgm:cxn modelId="{432BB873-DC6C-46C3-AEA6-F4CDA7C7C40F}" type="presParOf" srcId="{212CA80E-8788-41D9-9965-B90F4E15ACC2}" destId="{E6EFE68A-DE22-41E2-B3D2-EBDFAFCA46B1}" srcOrd="4" destOrd="0" presId="urn:microsoft.com/office/officeart/2005/8/layout/cycle8"/>
    <dgm:cxn modelId="{9F7DD831-E586-47C2-BE12-3312789BB593}" type="presParOf" srcId="{212CA80E-8788-41D9-9965-B90F4E15ACC2}" destId="{C6D440DC-0DC0-47F2-8278-E1FB69F7999E}" srcOrd="5" destOrd="0" presId="urn:microsoft.com/office/officeart/2005/8/layout/cycle8"/>
    <dgm:cxn modelId="{623F5338-18FB-4027-B64B-CF2D4E85B635}" type="presParOf" srcId="{212CA80E-8788-41D9-9965-B90F4E15ACC2}" destId="{869D0502-FFAE-4FAC-9669-9280674CE80D}" srcOrd="6" destOrd="0" presId="urn:microsoft.com/office/officeart/2005/8/layout/cycle8"/>
    <dgm:cxn modelId="{9C2EAE29-528D-4F35-95E5-5CEE410DD84F}" type="presParOf" srcId="{212CA80E-8788-41D9-9965-B90F4E15ACC2}" destId="{2935026F-45D0-4AC5-969D-CCB20AAC33C9}" srcOrd="7" destOrd="0" presId="urn:microsoft.com/office/officeart/2005/8/layout/cycle8"/>
    <dgm:cxn modelId="{CDA7DE2D-89B2-470B-9F7B-071B24902DAD}" type="presParOf" srcId="{212CA80E-8788-41D9-9965-B90F4E15ACC2}" destId="{1B7FFDAD-C8BE-490A-8FC0-A6A5EC203D0A}" srcOrd="8" destOrd="0" presId="urn:microsoft.com/office/officeart/2005/8/layout/cycle8"/>
    <dgm:cxn modelId="{01F8174B-2D50-4246-A1FD-222A96C4D135}" type="presParOf" srcId="{212CA80E-8788-41D9-9965-B90F4E15ACC2}" destId="{6CF0929C-E436-4EDB-9EEE-03A1F8E5CE1A}" srcOrd="9" destOrd="0" presId="urn:microsoft.com/office/officeart/2005/8/layout/cycle8"/>
    <dgm:cxn modelId="{29851747-1854-4D7E-9859-CD306B2863CC}" type="presParOf" srcId="{212CA80E-8788-41D9-9965-B90F4E15ACC2}" destId="{2DBD1264-7CEE-4DC3-9741-7DDB6681BDA0}" srcOrd="10" destOrd="0" presId="urn:microsoft.com/office/officeart/2005/8/layout/cycle8"/>
    <dgm:cxn modelId="{94E2B2E6-9262-477C-9677-8CFE0A2B1042}" type="presParOf" srcId="{212CA80E-8788-41D9-9965-B90F4E15ACC2}" destId="{BF6094F8-61F0-4D88-8D95-B75EAEE27A16}" srcOrd="11" destOrd="0" presId="urn:microsoft.com/office/officeart/2005/8/layout/cycle8"/>
    <dgm:cxn modelId="{77582BF6-7758-4A98-B281-5D629442BE5C}" type="presParOf" srcId="{212CA80E-8788-41D9-9965-B90F4E15ACC2}" destId="{F3C12775-E0FF-43FA-872C-413F7BE99314}" srcOrd="12" destOrd="0" presId="urn:microsoft.com/office/officeart/2005/8/layout/cycle8"/>
    <dgm:cxn modelId="{B5087B10-CAAF-4D59-8257-569376BBF04F}" type="presParOf" srcId="{212CA80E-8788-41D9-9965-B90F4E15ACC2}" destId="{24F9D13A-E542-43C4-AD33-8C435158073A}" srcOrd="13" destOrd="0" presId="urn:microsoft.com/office/officeart/2005/8/layout/cycle8"/>
    <dgm:cxn modelId="{DB653A0C-8458-46D3-B732-7DFC1580A9F7}" type="presParOf" srcId="{212CA80E-8788-41D9-9965-B90F4E15ACC2}" destId="{35B51C93-1477-4DED-B232-7A09408ACA8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E3ADE-D2E2-45EF-8702-06DAD308F299}">
      <dsp:nvSpPr>
        <dsp:cNvPr id="0" name=""/>
        <dsp:cNvSpPr/>
      </dsp:nvSpPr>
      <dsp:spPr>
        <a:xfrm>
          <a:off x="0" y="0"/>
          <a:ext cx="6276148" cy="49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مقياس</a:t>
          </a:r>
          <a:r>
            <a:rPr lang="ar-DZ" sz="2400" b="1" kern="1200" baseline="0" dirty="0" smtClean="0"/>
            <a:t> </a:t>
          </a:r>
          <a:r>
            <a:rPr lang="ar-DZ" sz="2400" b="1" kern="1200" baseline="0" dirty="0" err="1" smtClean="0"/>
            <a:t>الأرغونوميا</a:t>
          </a:r>
          <a:endParaRPr lang="fr-FR" sz="2400" b="1" kern="1200" dirty="0"/>
        </a:p>
      </dsp:txBody>
      <dsp:txXfrm>
        <a:off x="14358" y="14358"/>
        <a:ext cx="5747162" cy="461504"/>
      </dsp:txXfrm>
    </dsp:sp>
    <dsp:sp modelId="{90F84AFD-41E9-45B3-83CA-4368141BF03A}">
      <dsp:nvSpPr>
        <dsp:cNvPr id="0" name=""/>
        <dsp:cNvSpPr/>
      </dsp:nvSpPr>
      <dsp:spPr>
        <a:xfrm>
          <a:off x="517187" y="562781"/>
          <a:ext cx="6276148" cy="49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اعداد</a:t>
          </a:r>
          <a:r>
            <a:rPr lang="ar-DZ" sz="2000" b="1" kern="1200" baseline="0" dirty="0" smtClean="0"/>
            <a:t> الدكتورة العمري وفاء</a:t>
          </a:r>
          <a:endParaRPr lang="fr-FR" sz="2000" b="1" kern="1200" dirty="0"/>
        </a:p>
      </dsp:txBody>
      <dsp:txXfrm>
        <a:off x="531545" y="577139"/>
        <a:ext cx="5375011" cy="461504"/>
      </dsp:txXfrm>
    </dsp:sp>
    <dsp:sp modelId="{620851FE-2E24-4D4E-9BA2-2A123D41BF4F}">
      <dsp:nvSpPr>
        <dsp:cNvPr id="0" name=""/>
        <dsp:cNvSpPr/>
      </dsp:nvSpPr>
      <dsp:spPr>
        <a:xfrm>
          <a:off x="1107555" y="1143847"/>
          <a:ext cx="6276148" cy="490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موجه للسنة الأولى ماستر تنظيم وعمل</a:t>
          </a:r>
          <a:endParaRPr lang="fr-FR" sz="2000" b="1" kern="1200" dirty="0"/>
        </a:p>
      </dsp:txBody>
      <dsp:txXfrm>
        <a:off x="1121913" y="1158205"/>
        <a:ext cx="5375011" cy="461504"/>
      </dsp:txXfrm>
    </dsp:sp>
    <dsp:sp modelId="{833E0F13-0F68-4238-A80B-2F9AFDAC0E54}">
      <dsp:nvSpPr>
        <dsp:cNvPr id="0" name=""/>
        <dsp:cNvSpPr/>
      </dsp:nvSpPr>
      <dsp:spPr>
        <a:xfrm>
          <a:off x="5957505" y="371750"/>
          <a:ext cx="318643" cy="3186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6029200" y="371750"/>
        <a:ext cx="175253" cy="239779"/>
      </dsp:txXfrm>
    </dsp:sp>
    <dsp:sp modelId="{1ED0A430-3CDE-4627-B496-4CB9B047B2D4}">
      <dsp:nvSpPr>
        <dsp:cNvPr id="0" name=""/>
        <dsp:cNvSpPr/>
      </dsp:nvSpPr>
      <dsp:spPr>
        <a:xfrm>
          <a:off x="6511282" y="940406"/>
          <a:ext cx="318643" cy="3186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6582977" y="940406"/>
        <a:ext cx="175253" cy="2397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974B6-BD55-45B6-AA02-0FD2D9C9F955}">
      <dsp:nvSpPr>
        <dsp:cNvPr id="0" name=""/>
        <dsp:cNvSpPr/>
      </dsp:nvSpPr>
      <dsp:spPr>
        <a:xfrm>
          <a:off x="2598628" y="315541"/>
          <a:ext cx="4077762" cy="4077762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نظرية </a:t>
          </a:r>
          <a:r>
            <a:rPr lang="ar-DZ" sz="1600" b="1" kern="1200" dirty="0" err="1" smtClean="0"/>
            <a:t>الأرغونوميا</a:t>
          </a:r>
          <a:r>
            <a:rPr lang="ar-DZ" sz="1600" b="1" kern="1200" dirty="0" smtClean="0"/>
            <a:t> الكلية </a:t>
          </a:r>
          <a:r>
            <a:rPr lang="fr-FR" sz="1600" b="1" kern="1200" dirty="0" smtClean="0"/>
            <a:t>(Hendricks</a:t>
          </a:r>
          <a:r>
            <a:rPr lang="ar-DZ" sz="1600" b="1" kern="1200" dirty="0" smtClean="0"/>
            <a:t> -</a:t>
          </a:r>
          <a:r>
            <a:rPr lang="fr-FR" sz="1600" b="1" kern="1200" dirty="0" smtClean="0"/>
            <a:t> 1086)</a:t>
          </a:r>
          <a:endParaRPr lang="fr-FR" sz="1600" kern="1200" dirty="0"/>
        </a:p>
      </dsp:txBody>
      <dsp:txXfrm>
        <a:off x="4747706" y="1179638"/>
        <a:ext cx="1456343" cy="1213619"/>
      </dsp:txXfrm>
    </dsp:sp>
    <dsp:sp modelId="{E6EFE68A-DE22-41E2-B3D2-EBDFAFCA46B1}">
      <dsp:nvSpPr>
        <dsp:cNvPr id="0" name=""/>
        <dsp:cNvSpPr/>
      </dsp:nvSpPr>
      <dsp:spPr>
        <a:xfrm>
          <a:off x="2514646" y="461175"/>
          <a:ext cx="4077762" cy="4077762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smtClean="0"/>
            <a:t>نظرية الأنظمة الاجتماعية التقنية </a:t>
          </a:r>
          <a:r>
            <a:rPr lang="fr-FR" sz="1600" b="1" kern="1200" smtClean="0"/>
            <a:t>(Emery -1069) </a:t>
          </a:r>
          <a:endParaRPr lang="fr-FR" sz="1600" kern="1200"/>
        </a:p>
      </dsp:txBody>
      <dsp:txXfrm>
        <a:off x="3485542" y="3106866"/>
        <a:ext cx="2184515" cy="1067985"/>
      </dsp:txXfrm>
    </dsp:sp>
    <dsp:sp modelId="{1B7FFDAD-C8BE-490A-8FC0-A6A5EC203D0A}">
      <dsp:nvSpPr>
        <dsp:cNvPr id="0" name=""/>
        <dsp:cNvSpPr/>
      </dsp:nvSpPr>
      <dsp:spPr>
        <a:xfrm>
          <a:off x="2430663" y="315541"/>
          <a:ext cx="4077762" cy="4077762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نظرية التوازن </a:t>
          </a:r>
          <a:r>
            <a:rPr lang="fr-FR" sz="1600" b="1" kern="1200" dirty="0" smtClean="0"/>
            <a:t>(Smith and </a:t>
          </a:r>
          <a:r>
            <a:rPr lang="fr-FR" sz="1600" b="1" kern="1200" dirty="0" err="1" smtClean="0"/>
            <a:t>Sainfore</a:t>
          </a:r>
          <a:r>
            <a:rPr lang="fr-FR" sz="1600" b="1" kern="1200" dirty="0" smtClean="0"/>
            <a:t> -1989 </a:t>
          </a:r>
          <a:endParaRPr lang="fr-FR" sz="1600" kern="1200" dirty="0"/>
        </a:p>
      </dsp:txBody>
      <dsp:txXfrm>
        <a:off x="2903004" y="1179638"/>
        <a:ext cx="1456343" cy="1213619"/>
      </dsp:txXfrm>
    </dsp:sp>
    <dsp:sp modelId="{F3C12775-E0FF-43FA-872C-413F7BE99314}">
      <dsp:nvSpPr>
        <dsp:cNvPr id="0" name=""/>
        <dsp:cNvSpPr/>
      </dsp:nvSpPr>
      <dsp:spPr>
        <a:xfrm>
          <a:off x="2346532" y="63108"/>
          <a:ext cx="4582628" cy="458262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9D13A-E542-43C4-AD33-8C435158073A}">
      <dsp:nvSpPr>
        <dsp:cNvPr id="0" name=""/>
        <dsp:cNvSpPr/>
      </dsp:nvSpPr>
      <dsp:spPr>
        <a:xfrm>
          <a:off x="2262213" y="208484"/>
          <a:ext cx="4582628" cy="458262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51C93-1477-4DED-B232-7A09408ACA84}">
      <dsp:nvSpPr>
        <dsp:cNvPr id="0" name=""/>
        <dsp:cNvSpPr/>
      </dsp:nvSpPr>
      <dsp:spPr>
        <a:xfrm>
          <a:off x="2177894" y="63108"/>
          <a:ext cx="4582628" cy="458262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47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06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56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222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074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076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31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98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29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74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78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95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02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20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6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7E7DC-18BF-4F3E-8FA6-8B5600A6F0FD}" type="datetimeFigureOut">
              <a:rPr lang="fr-FR" smtClean="0"/>
              <a:t>28/06/2025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2EEF28-082A-4D5F-9290-9D9A1E278E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23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836" y="766619"/>
            <a:ext cx="9587345" cy="2105889"/>
          </a:xfrm>
          <a:prstGeom prst="rect">
            <a:avLst/>
          </a:prstGeom>
        </p:spPr>
      </p:pic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454313345"/>
              </p:ext>
            </p:extLst>
          </p:nvPr>
        </p:nvGraphicFramePr>
        <p:xfrm>
          <a:off x="2277534" y="3674533"/>
          <a:ext cx="7383704" cy="1634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937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537527" y="452582"/>
            <a:ext cx="4812146" cy="554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/>
              <a:t>النظريات الحديثة في </a:t>
            </a:r>
            <a:r>
              <a:rPr lang="ar-DZ" sz="2400" b="1" dirty="0" err="1" smtClean="0"/>
              <a:t>الأرغونوميا</a:t>
            </a:r>
            <a:endParaRPr lang="fr-FR" sz="2400" b="1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727380541"/>
              </p:ext>
            </p:extLst>
          </p:nvPr>
        </p:nvGraphicFramePr>
        <p:xfrm>
          <a:off x="1320799" y="1265382"/>
          <a:ext cx="9107055" cy="485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9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gauche 1"/>
          <p:cNvSpPr/>
          <p:nvPr/>
        </p:nvSpPr>
        <p:spPr>
          <a:xfrm>
            <a:off x="8567928" y="1773936"/>
            <a:ext cx="2825496" cy="26151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ar-DZ" b="1"/>
              <a:t>نظرية الأرغونوميا الكلية </a:t>
            </a:r>
            <a:r>
              <a:rPr lang="fr-FR" b="1"/>
              <a:t>(Hendricks</a:t>
            </a:r>
            <a:r>
              <a:rPr lang="ar-DZ" b="1"/>
              <a:t> -</a:t>
            </a:r>
            <a:r>
              <a:rPr lang="fr-FR" b="1"/>
              <a:t> 1086</a:t>
            </a: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12648" y="1947672"/>
            <a:ext cx="7022592" cy="2267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/>
              <a:t>تهتم بتصميم أنظمة العمل التي تركز على تفاعل العناصر الإنسانية مع العناصر التكنولوجية، المبنية على مبدأ حركة الجودة الشاملة ومبدأ </a:t>
            </a:r>
            <a:r>
              <a:rPr lang="ar-SA" sz="2400" dirty="0" err="1"/>
              <a:t>الأتممة</a:t>
            </a:r>
            <a:r>
              <a:rPr lang="ar-SA" sz="2400" dirty="0"/>
              <a:t> (التشغيل الآلي)، تدرس خلالها أنظمة العمل المشكلة من فردين أو أكثر يعملون بتفاعل مع التكنولوجيا في محيط مهني (فزيائي – ثقافي)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739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2648" y="1947672"/>
            <a:ext cx="7022592" cy="2267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/>
              <a:t>نظرية مبنية على أنظمة نسق (انسان-آلة) القائمة على مبدأين هما تفاعل العوامل الإنسانية مع العوامل التقنية  يهيئ الظروف المثلى للأداء التنظيمي الناجح</a:t>
            </a:r>
            <a:endParaRPr lang="fr-FR" sz="2400" dirty="0"/>
          </a:p>
        </p:txBody>
      </p:sp>
      <p:sp>
        <p:nvSpPr>
          <p:cNvPr id="4" name="Flèche gauche 3"/>
          <p:cNvSpPr/>
          <p:nvPr/>
        </p:nvSpPr>
        <p:spPr>
          <a:xfrm>
            <a:off x="8631936" y="1773936"/>
            <a:ext cx="2825496" cy="26151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/>
              <a:t>نظرية الأنظمة الاجتماعية التقنية </a:t>
            </a:r>
            <a:r>
              <a:rPr lang="fr-FR" b="1"/>
              <a:t>(Emery -1069)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61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gauche 1"/>
          <p:cNvSpPr/>
          <p:nvPr/>
        </p:nvSpPr>
        <p:spPr>
          <a:xfrm>
            <a:off x="8641080" y="1773936"/>
            <a:ext cx="2825496" cy="26151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rtl="1"/>
            <a:r>
              <a:rPr lang="ar-DZ" b="1"/>
              <a:t>نظرية التوازن </a:t>
            </a:r>
            <a:r>
              <a:rPr lang="fr-FR" b="1"/>
              <a:t>(Smith and Sainfore -1989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12648" y="1947672"/>
            <a:ext cx="7022592" cy="2267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/>
              <a:t>تسعى هذه النظرية الى إيجاد التوازن بين حركة التفكير التنظيمي الكلاسيكي مركزة على قضايا الاشراف التنظيمي والترتيب الهرمي للمنظمات وأنظمة المكافآت ومراقبة العاملين قائمة على مبدأ النظرية الكلية مدعمة بالعوامل </a:t>
            </a:r>
            <a:r>
              <a:rPr lang="ar-SA" sz="2400" dirty="0" err="1"/>
              <a:t>السوسيولوجية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86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825496" y="2578608"/>
            <a:ext cx="5577840" cy="22037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/>
              <a:t>يتـــــــبــــــع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17497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168</Words>
  <Application>Microsoft Office PowerPoint</Application>
  <PresentationFormat>Grand écran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Tahoma</vt:lpstr>
      <vt:lpstr>Wingdings 3</vt:lpstr>
      <vt:lpstr>Brin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Shift</dc:creator>
  <cp:lastModifiedBy>Shift</cp:lastModifiedBy>
  <cp:revision>4</cp:revision>
  <dcterms:created xsi:type="dcterms:W3CDTF">2025-06-19T12:50:12Z</dcterms:created>
  <dcterms:modified xsi:type="dcterms:W3CDTF">2025-06-28T15:47:10Z</dcterms:modified>
</cp:coreProperties>
</file>