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70" r:id="rId2"/>
    <p:sldId id="256" r:id="rId3"/>
    <p:sldId id="257" r:id="rId4"/>
    <p:sldId id="258" r:id="rId5"/>
    <p:sldId id="259" r:id="rId6"/>
    <p:sldId id="260" r:id="rId7"/>
    <p:sldId id="261" r:id="rId8"/>
    <p:sldId id="269" r:id="rId9"/>
    <p:sldId id="262" r:id="rId10"/>
    <p:sldId id="263" r:id="rId11"/>
    <p:sldId id="264" r:id="rId12"/>
    <p:sldId id="265" r:id="rId13"/>
    <p:sldId id="268" r:id="rId14"/>
    <p:sldId id="266" r:id="rId15"/>
    <p:sldId id="267"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0710C8-AE3F-4D8B-A70E-713F7D8ADF1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404863C7-0274-4833-8470-E5DD1491E579}">
      <dgm:prSet phldrT="[Texte]"/>
      <dgm:spPr/>
      <dgm:t>
        <a:bodyPr/>
        <a:lstStyle/>
        <a:p>
          <a:r>
            <a:rPr lang="fr-FR" dirty="0" smtClean="0"/>
            <a:t>1</a:t>
          </a:r>
          <a:endParaRPr lang="fr-FR" dirty="0"/>
        </a:p>
      </dgm:t>
    </dgm:pt>
    <dgm:pt modelId="{15C71582-A17F-47B7-8A16-8B5E511A1705}" type="parTrans" cxnId="{6904F66E-0A6C-4347-BED1-31094B83F4A0}">
      <dgm:prSet/>
      <dgm:spPr/>
      <dgm:t>
        <a:bodyPr/>
        <a:lstStyle/>
        <a:p>
          <a:endParaRPr lang="fr-FR"/>
        </a:p>
      </dgm:t>
    </dgm:pt>
    <dgm:pt modelId="{51FB5652-0397-48CE-A90C-D6A1439E7C50}" type="sibTrans" cxnId="{6904F66E-0A6C-4347-BED1-31094B83F4A0}">
      <dgm:prSet/>
      <dgm:spPr/>
      <dgm:t>
        <a:bodyPr/>
        <a:lstStyle/>
        <a:p>
          <a:endParaRPr lang="fr-FR"/>
        </a:p>
      </dgm:t>
    </dgm:pt>
    <dgm:pt modelId="{B9334A61-F308-4DA3-9557-DD50EABF8ABF}">
      <dgm:prSet phldrT="[Texte]"/>
      <dgm:spPr/>
      <dgm:t>
        <a:bodyPr/>
        <a:lstStyle/>
        <a:p>
          <a:r>
            <a:rPr lang="fr-FR" dirty="0" err="1" smtClean="0"/>
            <a:t>Definitions</a:t>
          </a:r>
          <a:endParaRPr lang="fr-FR" dirty="0"/>
        </a:p>
      </dgm:t>
    </dgm:pt>
    <dgm:pt modelId="{3980AA93-55D6-42E0-B617-E7EBB5EEF2C5}" type="parTrans" cxnId="{89A06D69-F377-4332-BFA8-631327A01960}">
      <dgm:prSet/>
      <dgm:spPr/>
      <dgm:t>
        <a:bodyPr/>
        <a:lstStyle/>
        <a:p>
          <a:endParaRPr lang="fr-FR"/>
        </a:p>
      </dgm:t>
    </dgm:pt>
    <dgm:pt modelId="{7AC8C74E-9642-4153-9567-18E8253AAEE3}" type="sibTrans" cxnId="{89A06D69-F377-4332-BFA8-631327A01960}">
      <dgm:prSet/>
      <dgm:spPr/>
      <dgm:t>
        <a:bodyPr/>
        <a:lstStyle/>
        <a:p>
          <a:endParaRPr lang="fr-FR"/>
        </a:p>
      </dgm:t>
    </dgm:pt>
    <dgm:pt modelId="{9EB176C1-1329-42C8-BCC5-15648BDE1969}">
      <dgm:prSet phldrT="[Texte]"/>
      <dgm:spPr/>
      <dgm:t>
        <a:bodyPr/>
        <a:lstStyle/>
        <a:p>
          <a:endParaRPr lang="fr-FR" dirty="0"/>
        </a:p>
      </dgm:t>
    </dgm:pt>
    <dgm:pt modelId="{CD22AF55-40AC-49E9-9BFC-593D4D594A03}" type="parTrans" cxnId="{52E89DB8-CDA9-48E7-9214-D95796AA058C}">
      <dgm:prSet/>
      <dgm:spPr/>
      <dgm:t>
        <a:bodyPr/>
        <a:lstStyle/>
        <a:p>
          <a:endParaRPr lang="fr-FR"/>
        </a:p>
      </dgm:t>
    </dgm:pt>
    <dgm:pt modelId="{0B78D300-6DD0-4B9E-BD0F-8BD32F9BA588}" type="sibTrans" cxnId="{52E89DB8-CDA9-48E7-9214-D95796AA058C}">
      <dgm:prSet/>
      <dgm:spPr/>
      <dgm:t>
        <a:bodyPr/>
        <a:lstStyle/>
        <a:p>
          <a:endParaRPr lang="fr-FR"/>
        </a:p>
      </dgm:t>
    </dgm:pt>
    <dgm:pt modelId="{4828E7DF-152A-4938-A4C0-9386C4DEBEEB}">
      <dgm:prSet phldrT="[Texte]"/>
      <dgm:spPr/>
      <dgm:t>
        <a:bodyPr/>
        <a:lstStyle/>
        <a:p>
          <a:r>
            <a:rPr lang="fr-FR" dirty="0" smtClean="0"/>
            <a:t>2</a:t>
          </a:r>
          <a:endParaRPr lang="fr-FR" dirty="0"/>
        </a:p>
      </dgm:t>
    </dgm:pt>
    <dgm:pt modelId="{AE0FE8C1-A045-4F11-AEF7-C98B2F45AD45}" type="parTrans" cxnId="{8C968DA8-DA67-420B-99D9-E67929D0ADA3}">
      <dgm:prSet/>
      <dgm:spPr/>
      <dgm:t>
        <a:bodyPr/>
        <a:lstStyle/>
        <a:p>
          <a:endParaRPr lang="fr-FR"/>
        </a:p>
      </dgm:t>
    </dgm:pt>
    <dgm:pt modelId="{FB869CFA-5323-43D6-BB3E-F92230BF5A47}" type="sibTrans" cxnId="{8C968DA8-DA67-420B-99D9-E67929D0ADA3}">
      <dgm:prSet/>
      <dgm:spPr/>
      <dgm:t>
        <a:bodyPr/>
        <a:lstStyle/>
        <a:p>
          <a:endParaRPr lang="fr-FR"/>
        </a:p>
      </dgm:t>
    </dgm:pt>
    <dgm:pt modelId="{E0D36AC6-A172-4BB5-838C-64C384C35B6E}">
      <dgm:prSet phldrT="[Texte]"/>
      <dgm:spPr/>
      <dgm:t>
        <a:bodyPr/>
        <a:lstStyle/>
        <a:p>
          <a:r>
            <a:rPr lang="fr-FR" dirty="0" smtClean="0"/>
            <a:t>Main </a:t>
          </a:r>
          <a:r>
            <a:rPr lang="fr-FR" dirty="0" err="1" smtClean="0"/>
            <a:t>Characteristics</a:t>
          </a:r>
          <a:endParaRPr lang="fr-FR" dirty="0"/>
        </a:p>
      </dgm:t>
    </dgm:pt>
    <dgm:pt modelId="{66F999FA-673C-4D98-9C8E-59C429169F90}" type="parTrans" cxnId="{6CF769C4-55BF-48AA-A282-F93B384485BD}">
      <dgm:prSet/>
      <dgm:spPr/>
      <dgm:t>
        <a:bodyPr/>
        <a:lstStyle/>
        <a:p>
          <a:endParaRPr lang="fr-FR"/>
        </a:p>
      </dgm:t>
    </dgm:pt>
    <dgm:pt modelId="{B825A40E-255E-42A6-B737-FE40A8608AB6}" type="sibTrans" cxnId="{6CF769C4-55BF-48AA-A282-F93B384485BD}">
      <dgm:prSet/>
      <dgm:spPr/>
      <dgm:t>
        <a:bodyPr/>
        <a:lstStyle/>
        <a:p>
          <a:endParaRPr lang="fr-FR"/>
        </a:p>
      </dgm:t>
    </dgm:pt>
    <dgm:pt modelId="{D5C3F91C-706C-4ADE-BE1A-19D30D21567C}">
      <dgm:prSet phldrT="[Texte]" phldr="1"/>
      <dgm:spPr/>
      <dgm:t>
        <a:bodyPr/>
        <a:lstStyle/>
        <a:p>
          <a:endParaRPr lang="fr-FR" dirty="0"/>
        </a:p>
      </dgm:t>
    </dgm:pt>
    <dgm:pt modelId="{63F80151-9B15-48CD-A9E6-9EA0604B3322}" type="parTrans" cxnId="{89BFA69D-9639-4767-A741-700227D3B09D}">
      <dgm:prSet/>
      <dgm:spPr/>
      <dgm:t>
        <a:bodyPr/>
        <a:lstStyle/>
        <a:p>
          <a:endParaRPr lang="fr-FR"/>
        </a:p>
      </dgm:t>
    </dgm:pt>
    <dgm:pt modelId="{811EFF82-4ACC-4853-BD06-B54443A6F03B}" type="sibTrans" cxnId="{89BFA69D-9639-4767-A741-700227D3B09D}">
      <dgm:prSet/>
      <dgm:spPr/>
      <dgm:t>
        <a:bodyPr/>
        <a:lstStyle/>
        <a:p>
          <a:endParaRPr lang="fr-FR"/>
        </a:p>
      </dgm:t>
    </dgm:pt>
    <dgm:pt modelId="{6DF08155-FC89-476E-8157-E6C3CED1154F}">
      <dgm:prSet phldrT="[Texte]"/>
      <dgm:spPr/>
      <dgm:t>
        <a:bodyPr/>
        <a:lstStyle/>
        <a:p>
          <a:r>
            <a:rPr lang="fr-FR" dirty="0" smtClean="0"/>
            <a:t>3</a:t>
          </a:r>
          <a:endParaRPr lang="fr-FR" dirty="0"/>
        </a:p>
      </dgm:t>
    </dgm:pt>
    <dgm:pt modelId="{FCBD10EF-455B-4182-A5C4-41503CAAF387}" type="parTrans" cxnId="{7103FD9A-A496-40DD-90F7-8E69D7CED6A3}">
      <dgm:prSet/>
      <dgm:spPr/>
      <dgm:t>
        <a:bodyPr/>
        <a:lstStyle/>
        <a:p>
          <a:endParaRPr lang="fr-FR"/>
        </a:p>
      </dgm:t>
    </dgm:pt>
    <dgm:pt modelId="{1D6B164E-4346-4190-B7AA-A51A6B2BD404}" type="sibTrans" cxnId="{7103FD9A-A496-40DD-90F7-8E69D7CED6A3}">
      <dgm:prSet/>
      <dgm:spPr/>
      <dgm:t>
        <a:bodyPr/>
        <a:lstStyle/>
        <a:p>
          <a:endParaRPr lang="fr-FR"/>
        </a:p>
      </dgm:t>
    </dgm:pt>
    <dgm:pt modelId="{65348025-DB02-4C68-82AE-7B0724286A66}">
      <dgm:prSet phldrT="[Texte]"/>
      <dgm:spPr/>
      <dgm:t>
        <a:bodyPr/>
        <a:lstStyle/>
        <a:p>
          <a:r>
            <a:rPr lang="fr-FR" dirty="0" smtClean="0"/>
            <a:t>A Short </a:t>
          </a:r>
          <a:r>
            <a:rPr lang="fr-FR" dirty="0" err="1" smtClean="0"/>
            <a:t>History</a:t>
          </a:r>
          <a:r>
            <a:rPr lang="fr-FR" dirty="0" smtClean="0"/>
            <a:t> of </a:t>
          </a:r>
          <a:r>
            <a:rPr lang="fr-FR" dirty="0" err="1" smtClean="0"/>
            <a:t>Literature</a:t>
          </a:r>
          <a:r>
            <a:rPr lang="fr-FR" dirty="0" smtClean="0"/>
            <a:t> </a:t>
          </a:r>
          <a:endParaRPr lang="fr-FR" dirty="0"/>
        </a:p>
      </dgm:t>
    </dgm:pt>
    <dgm:pt modelId="{62B2A49B-EDE0-4353-A877-BB1687BDDF56}" type="parTrans" cxnId="{6D165D17-AD94-4FA6-A296-C1CDED1C8659}">
      <dgm:prSet/>
      <dgm:spPr/>
      <dgm:t>
        <a:bodyPr/>
        <a:lstStyle/>
        <a:p>
          <a:endParaRPr lang="fr-FR"/>
        </a:p>
      </dgm:t>
    </dgm:pt>
    <dgm:pt modelId="{75B0C13A-7D48-40BC-8AA7-299317EF9FC0}" type="sibTrans" cxnId="{6D165D17-AD94-4FA6-A296-C1CDED1C8659}">
      <dgm:prSet/>
      <dgm:spPr/>
      <dgm:t>
        <a:bodyPr/>
        <a:lstStyle/>
        <a:p>
          <a:endParaRPr lang="fr-FR"/>
        </a:p>
      </dgm:t>
    </dgm:pt>
    <dgm:pt modelId="{2E055000-6077-40C1-B36D-49DAD8C7E8E8}">
      <dgm:prSet phldrT="[Texte]" phldr="1"/>
      <dgm:spPr/>
      <dgm:t>
        <a:bodyPr/>
        <a:lstStyle/>
        <a:p>
          <a:endParaRPr lang="fr-FR" dirty="0"/>
        </a:p>
      </dgm:t>
    </dgm:pt>
    <dgm:pt modelId="{D0C19CEF-BC30-4CA6-9011-C9E1559A01CB}" type="parTrans" cxnId="{E88269D3-07A3-4C86-AC92-A45465901EA8}">
      <dgm:prSet/>
      <dgm:spPr/>
      <dgm:t>
        <a:bodyPr/>
        <a:lstStyle/>
        <a:p>
          <a:endParaRPr lang="fr-FR"/>
        </a:p>
      </dgm:t>
    </dgm:pt>
    <dgm:pt modelId="{6CD8D916-B7FF-4D2E-B673-F6E0C656905F}" type="sibTrans" cxnId="{E88269D3-07A3-4C86-AC92-A45465901EA8}">
      <dgm:prSet/>
      <dgm:spPr/>
      <dgm:t>
        <a:bodyPr/>
        <a:lstStyle/>
        <a:p>
          <a:endParaRPr lang="fr-FR"/>
        </a:p>
      </dgm:t>
    </dgm:pt>
    <dgm:pt modelId="{2CDB4150-12D1-4F57-B120-AE0ECE46BA94}" type="pres">
      <dgm:prSet presAssocID="{500710C8-AE3F-4D8B-A70E-713F7D8ADF10}" presName="linearFlow" presStyleCnt="0">
        <dgm:presLayoutVars>
          <dgm:dir/>
          <dgm:animLvl val="lvl"/>
          <dgm:resizeHandles val="exact"/>
        </dgm:presLayoutVars>
      </dgm:prSet>
      <dgm:spPr/>
      <dgm:t>
        <a:bodyPr/>
        <a:lstStyle/>
        <a:p>
          <a:endParaRPr lang="fr-FR"/>
        </a:p>
      </dgm:t>
    </dgm:pt>
    <dgm:pt modelId="{19CC47F5-F247-4A4F-AAC2-23D09567F099}" type="pres">
      <dgm:prSet presAssocID="{404863C7-0274-4833-8470-E5DD1491E579}" presName="composite" presStyleCnt="0"/>
      <dgm:spPr/>
    </dgm:pt>
    <dgm:pt modelId="{F486C952-B813-4F85-8AAC-8D3889A79957}" type="pres">
      <dgm:prSet presAssocID="{404863C7-0274-4833-8470-E5DD1491E579}" presName="parentText" presStyleLbl="alignNode1" presStyleIdx="0" presStyleCnt="3">
        <dgm:presLayoutVars>
          <dgm:chMax val="1"/>
          <dgm:bulletEnabled val="1"/>
        </dgm:presLayoutVars>
      </dgm:prSet>
      <dgm:spPr/>
      <dgm:t>
        <a:bodyPr/>
        <a:lstStyle/>
        <a:p>
          <a:endParaRPr lang="fr-FR"/>
        </a:p>
      </dgm:t>
    </dgm:pt>
    <dgm:pt modelId="{9F7A6396-786B-4DE8-A3C3-2C2058202F6F}" type="pres">
      <dgm:prSet presAssocID="{404863C7-0274-4833-8470-E5DD1491E579}" presName="descendantText" presStyleLbl="alignAcc1" presStyleIdx="0" presStyleCnt="3">
        <dgm:presLayoutVars>
          <dgm:bulletEnabled val="1"/>
        </dgm:presLayoutVars>
      </dgm:prSet>
      <dgm:spPr/>
      <dgm:t>
        <a:bodyPr/>
        <a:lstStyle/>
        <a:p>
          <a:endParaRPr lang="fr-FR"/>
        </a:p>
      </dgm:t>
    </dgm:pt>
    <dgm:pt modelId="{4C50F2A6-4723-4AE6-A75E-6EE6252A56A1}" type="pres">
      <dgm:prSet presAssocID="{51FB5652-0397-48CE-A90C-D6A1439E7C50}" presName="sp" presStyleCnt="0"/>
      <dgm:spPr/>
    </dgm:pt>
    <dgm:pt modelId="{41BF87CA-ED28-493D-AC8F-5EFADDDDA812}" type="pres">
      <dgm:prSet presAssocID="{4828E7DF-152A-4938-A4C0-9386C4DEBEEB}" presName="composite" presStyleCnt="0"/>
      <dgm:spPr/>
    </dgm:pt>
    <dgm:pt modelId="{EF415742-5FAC-49AC-99FF-40A634F283F4}" type="pres">
      <dgm:prSet presAssocID="{4828E7DF-152A-4938-A4C0-9386C4DEBEEB}" presName="parentText" presStyleLbl="alignNode1" presStyleIdx="1" presStyleCnt="3">
        <dgm:presLayoutVars>
          <dgm:chMax val="1"/>
          <dgm:bulletEnabled val="1"/>
        </dgm:presLayoutVars>
      </dgm:prSet>
      <dgm:spPr/>
      <dgm:t>
        <a:bodyPr/>
        <a:lstStyle/>
        <a:p>
          <a:endParaRPr lang="fr-FR"/>
        </a:p>
      </dgm:t>
    </dgm:pt>
    <dgm:pt modelId="{C5D0C5DF-3388-4A41-8ECD-5489E4BF73A8}" type="pres">
      <dgm:prSet presAssocID="{4828E7DF-152A-4938-A4C0-9386C4DEBEEB}" presName="descendantText" presStyleLbl="alignAcc1" presStyleIdx="1" presStyleCnt="3">
        <dgm:presLayoutVars>
          <dgm:bulletEnabled val="1"/>
        </dgm:presLayoutVars>
      </dgm:prSet>
      <dgm:spPr/>
      <dgm:t>
        <a:bodyPr/>
        <a:lstStyle/>
        <a:p>
          <a:endParaRPr lang="fr-FR"/>
        </a:p>
      </dgm:t>
    </dgm:pt>
    <dgm:pt modelId="{7168DFB0-307A-4F7E-B6ED-49BE892FDF70}" type="pres">
      <dgm:prSet presAssocID="{FB869CFA-5323-43D6-BB3E-F92230BF5A47}" presName="sp" presStyleCnt="0"/>
      <dgm:spPr/>
    </dgm:pt>
    <dgm:pt modelId="{ED799397-BEAD-4EF2-A882-AE02598ED5DB}" type="pres">
      <dgm:prSet presAssocID="{6DF08155-FC89-476E-8157-E6C3CED1154F}" presName="composite" presStyleCnt="0"/>
      <dgm:spPr/>
    </dgm:pt>
    <dgm:pt modelId="{A1282202-0D5B-4F24-A606-902D035BA945}" type="pres">
      <dgm:prSet presAssocID="{6DF08155-FC89-476E-8157-E6C3CED1154F}" presName="parentText" presStyleLbl="alignNode1" presStyleIdx="2" presStyleCnt="3">
        <dgm:presLayoutVars>
          <dgm:chMax val="1"/>
          <dgm:bulletEnabled val="1"/>
        </dgm:presLayoutVars>
      </dgm:prSet>
      <dgm:spPr/>
      <dgm:t>
        <a:bodyPr/>
        <a:lstStyle/>
        <a:p>
          <a:endParaRPr lang="fr-FR"/>
        </a:p>
      </dgm:t>
    </dgm:pt>
    <dgm:pt modelId="{33664EBF-54C7-4A59-9C75-A4A9A54E91E1}" type="pres">
      <dgm:prSet presAssocID="{6DF08155-FC89-476E-8157-E6C3CED1154F}" presName="descendantText" presStyleLbl="alignAcc1" presStyleIdx="2" presStyleCnt="3">
        <dgm:presLayoutVars>
          <dgm:bulletEnabled val="1"/>
        </dgm:presLayoutVars>
      </dgm:prSet>
      <dgm:spPr/>
      <dgm:t>
        <a:bodyPr/>
        <a:lstStyle/>
        <a:p>
          <a:endParaRPr lang="fr-FR"/>
        </a:p>
      </dgm:t>
    </dgm:pt>
  </dgm:ptLst>
  <dgm:cxnLst>
    <dgm:cxn modelId="{7028A020-6FAE-4133-8306-4EF92B26BB24}" type="presOf" srcId="{65348025-DB02-4C68-82AE-7B0724286A66}" destId="{33664EBF-54C7-4A59-9C75-A4A9A54E91E1}" srcOrd="0" destOrd="0" presId="urn:microsoft.com/office/officeart/2005/8/layout/chevron2"/>
    <dgm:cxn modelId="{0E8D068B-12EC-4905-881D-00BEFFB1ED65}" type="presOf" srcId="{500710C8-AE3F-4D8B-A70E-713F7D8ADF10}" destId="{2CDB4150-12D1-4F57-B120-AE0ECE46BA94}" srcOrd="0" destOrd="0" presId="urn:microsoft.com/office/officeart/2005/8/layout/chevron2"/>
    <dgm:cxn modelId="{39C78C3C-88E4-4C9F-8519-D4158B3BE926}" type="presOf" srcId="{D5C3F91C-706C-4ADE-BE1A-19D30D21567C}" destId="{C5D0C5DF-3388-4A41-8ECD-5489E4BF73A8}" srcOrd="0" destOrd="1" presId="urn:microsoft.com/office/officeart/2005/8/layout/chevron2"/>
    <dgm:cxn modelId="{2AB62DCC-8B3B-413A-8E13-AEF6614892C3}" type="presOf" srcId="{E0D36AC6-A172-4BB5-838C-64C384C35B6E}" destId="{C5D0C5DF-3388-4A41-8ECD-5489E4BF73A8}" srcOrd="0" destOrd="0" presId="urn:microsoft.com/office/officeart/2005/8/layout/chevron2"/>
    <dgm:cxn modelId="{2251778F-3BDA-4548-B51B-A25EFC64A275}" type="presOf" srcId="{2E055000-6077-40C1-B36D-49DAD8C7E8E8}" destId="{33664EBF-54C7-4A59-9C75-A4A9A54E91E1}" srcOrd="0" destOrd="1" presId="urn:microsoft.com/office/officeart/2005/8/layout/chevron2"/>
    <dgm:cxn modelId="{7C9A49BA-4802-42F7-B8A6-00885EEC0160}" type="presOf" srcId="{9EB176C1-1329-42C8-BCC5-15648BDE1969}" destId="{9F7A6396-786B-4DE8-A3C3-2C2058202F6F}" srcOrd="0" destOrd="1" presId="urn:microsoft.com/office/officeart/2005/8/layout/chevron2"/>
    <dgm:cxn modelId="{E88269D3-07A3-4C86-AC92-A45465901EA8}" srcId="{6DF08155-FC89-476E-8157-E6C3CED1154F}" destId="{2E055000-6077-40C1-B36D-49DAD8C7E8E8}" srcOrd="1" destOrd="0" parTransId="{D0C19CEF-BC30-4CA6-9011-C9E1559A01CB}" sibTransId="{6CD8D916-B7FF-4D2E-B673-F6E0C656905F}"/>
    <dgm:cxn modelId="{6904F66E-0A6C-4347-BED1-31094B83F4A0}" srcId="{500710C8-AE3F-4D8B-A70E-713F7D8ADF10}" destId="{404863C7-0274-4833-8470-E5DD1491E579}" srcOrd="0" destOrd="0" parTransId="{15C71582-A17F-47B7-8A16-8B5E511A1705}" sibTransId="{51FB5652-0397-48CE-A90C-D6A1439E7C50}"/>
    <dgm:cxn modelId="{6D165D17-AD94-4FA6-A296-C1CDED1C8659}" srcId="{6DF08155-FC89-476E-8157-E6C3CED1154F}" destId="{65348025-DB02-4C68-82AE-7B0724286A66}" srcOrd="0" destOrd="0" parTransId="{62B2A49B-EDE0-4353-A877-BB1687BDDF56}" sibTransId="{75B0C13A-7D48-40BC-8AA7-299317EF9FC0}"/>
    <dgm:cxn modelId="{89BFA69D-9639-4767-A741-700227D3B09D}" srcId="{4828E7DF-152A-4938-A4C0-9386C4DEBEEB}" destId="{D5C3F91C-706C-4ADE-BE1A-19D30D21567C}" srcOrd="1" destOrd="0" parTransId="{63F80151-9B15-48CD-A9E6-9EA0604B3322}" sibTransId="{811EFF82-4ACC-4853-BD06-B54443A6F03B}"/>
    <dgm:cxn modelId="{52E89DB8-CDA9-48E7-9214-D95796AA058C}" srcId="{404863C7-0274-4833-8470-E5DD1491E579}" destId="{9EB176C1-1329-42C8-BCC5-15648BDE1969}" srcOrd="1" destOrd="0" parTransId="{CD22AF55-40AC-49E9-9BFC-593D4D594A03}" sibTransId="{0B78D300-6DD0-4B9E-BD0F-8BD32F9BA588}"/>
    <dgm:cxn modelId="{C77278EB-7C0C-4708-8E07-0B26F1BB4345}" type="presOf" srcId="{6DF08155-FC89-476E-8157-E6C3CED1154F}" destId="{A1282202-0D5B-4F24-A606-902D035BA945}" srcOrd="0" destOrd="0" presId="urn:microsoft.com/office/officeart/2005/8/layout/chevron2"/>
    <dgm:cxn modelId="{FDC67304-048B-4092-B537-5FD650EE24F9}" type="presOf" srcId="{404863C7-0274-4833-8470-E5DD1491E579}" destId="{F486C952-B813-4F85-8AAC-8D3889A79957}" srcOrd="0" destOrd="0" presId="urn:microsoft.com/office/officeart/2005/8/layout/chevron2"/>
    <dgm:cxn modelId="{7456FAC7-7199-4A37-9687-678FBEFE8769}" type="presOf" srcId="{B9334A61-F308-4DA3-9557-DD50EABF8ABF}" destId="{9F7A6396-786B-4DE8-A3C3-2C2058202F6F}" srcOrd="0" destOrd="0" presId="urn:microsoft.com/office/officeart/2005/8/layout/chevron2"/>
    <dgm:cxn modelId="{89A06D69-F377-4332-BFA8-631327A01960}" srcId="{404863C7-0274-4833-8470-E5DD1491E579}" destId="{B9334A61-F308-4DA3-9557-DD50EABF8ABF}" srcOrd="0" destOrd="0" parTransId="{3980AA93-55D6-42E0-B617-E7EBB5EEF2C5}" sibTransId="{7AC8C74E-9642-4153-9567-18E8253AAEE3}"/>
    <dgm:cxn modelId="{7103FD9A-A496-40DD-90F7-8E69D7CED6A3}" srcId="{500710C8-AE3F-4D8B-A70E-713F7D8ADF10}" destId="{6DF08155-FC89-476E-8157-E6C3CED1154F}" srcOrd="2" destOrd="0" parTransId="{FCBD10EF-455B-4182-A5C4-41503CAAF387}" sibTransId="{1D6B164E-4346-4190-B7AA-A51A6B2BD404}"/>
    <dgm:cxn modelId="{E1F24E4E-81FC-4D95-9226-E8E1114FD6F1}" type="presOf" srcId="{4828E7DF-152A-4938-A4C0-9386C4DEBEEB}" destId="{EF415742-5FAC-49AC-99FF-40A634F283F4}" srcOrd="0" destOrd="0" presId="urn:microsoft.com/office/officeart/2005/8/layout/chevron2"/>
    <dgm:cxn modelId="{8C968DA8-DA67-420B-99D9-E67929D0ADA3}" srcId="{500710C8-AE3F-4D8B-A70E-713F7D8ADF10}" destId="{4828E7DF-152A-4938-A4C0-9386C4DEBEEB}" srcOrd="1" destOrd="0" parTransId="{AE0FE8C1-A045-4F11-AEF7-C98B2F45AD45}" sibTransId="{FB869CFA-5323-43D6-BB3E-F92230BF5A47}"/>
    <dgm:cxn modelId="{6CF769C4-55BF-48AA-A282-F93B384485BD}" srcId="{4828E7DF-152A-4938-A4C0-9386C4DEBEEB}" destId="{E0D36AC6-A172-4BB5-838C-64C384C35B6E}" srcOrd="0" destOrd="0" parTransId="{66F999FA-673C-4D98-9C8E-59C429169F90}" sibTransId="{B825A40E-255E-42A6-B737-FE40A8608AB6}"/>
    <dgm:cxn modelId="{84C4D3EA-8CAB-4A63-8257-A831FA0A9A4F}" type="presParOf" srcId="{2CDB4150-12D1-4F57-B120-AE0ECE46BA94}" destId="{19CC47F5-F247-4A4F-AAC2-23D09567F099}" srcOrd="0" destOrd="0" presId="urn:microsoft.com/office/officeart/2005/8/layout/chevron2"/>
    <dgm:cxn modelId="{18622556-BA43-4791-941F-20838EF88B78}" type="presParOf" srcId="{19CC47F5-F247-4A4F-AAC2-23D09567F099}" destId="{F486C952-B813-4F85-8AAC-8D3889A79957}" srcOrd="0" destOrd="0" presId="urn:microsoft.com/office/officeart/2005/8/layout/chevron2"/>
    <dgm:cxn modelId="{F583C48F-1D82-46A2-BA94-74FC5B042675}" type="presParOf" srcId="{19CC47F5-F247-4A4F-AAC2-23D09567F099}" destId="{9F7A6396-786B-4DE8-A3C3-2C2058202F6F}" srcOrd="1" destOrd="0" presId="urn:microsoft.com/office/officeart/2005/8/layout/chevron2"/>
    <dgm:cxn modelId="{7C2F50DD-6B5F-4557-AF99-07843CD1F123}" type="presParOf" srcId="{2CDB4150-12D1-4F57-B120-AE0ECE46BA94}" destId="{4C50F2A6-4723-4AE6-A75E-6EE6252A56A1}" srcOrd="1" destOrd="0" presId="urn:microsoft.com/office/officeart/2005/8/layout/chevron2"/>
    <dgm:cxn modelId="{EA39AD60-18B9-43DD-A1E8-E398C05F8A4D}" type="presParOf" srcId="{2CDB4150-12D1-4F57-B120-AE0ECE46BA94}" destId="{41BF87CA-ED28-493D-AC8F-5EFADDDDA812}" srcOrd="2" destOrd="0" presId="urn:microsoft.com/office/officeart/2005/8/layout/chevron2"/>
    <dgm:cxn modelId="{DCC9D33C-1327-4FCB-8A81-437D65C222AA}" type="presParOf" srcId="{41BF87CA-ED28-493D-AC8F-5EFADDDDA812}" destId="{EF415742-5FAC-49AC-99FF-40A634F283F4}" srcOrd="0" destOrd="0" presId="urn:microsoft.com/office/officeart/2005/8/layout/chevron2"/>
    <dgm:cxn modelId="{DC66FCE3-48E9-4A47-9741-8F84DD799E97}" type="presParOf" srcId="{41BF87CA-ED28-493D-AC8F-5EFADDDDA812}" destId="{C5D0C5DF-3388-4A41-8ECD-5489E4BF73A8}" srcOrd="1" destOrd="0" presId="urn:microsoft.com/office/officeart/2005/8/layout/chevron2"/>
    <dgm:cxn modelId="{93864D98-6D86-431B-8ECE-5CF5EE6FE0F0}" type="presParOf" srcId="{2CDB4150-12D1-4F57-B120-AE0ECE46BA94}" destId="{7168DFB0-307A-4F7E-B6ED-49BE892FDF70}" srcOrd="3" destOrd="0" presId="urn:microsoft.com/office/officeart/2005/8/layout/chevron2"/>
    <dgm:cxn modelId="{5DAA033F-4719-41DC-925D-34BF9B86E060}" type="presParOf" srcId="{2CDB4150-12D1-4F57-B120-AE0ECE46BA94}" destId="{ED799397-BEAD-4EF2-A882-AE02598ED5DB}" srcOrd="4" destOrd="0" presId="urn:microsoft.com/office/officeart/2005/8/layout/chevron2"/>
    <dgm:cxn modelId="{CB0D7653-CB37-4604-A7E6-E2646702E0EF}" type="presParOf" srcId="{ED799397-BEAD-4EF2-A882-AE02598ED5DB}" destId="{A1282202-0D5B-4F24-A606-902D035BA945}" srcOrd="0" destOrd="0" presId="urn:microsoft.com/office/officeart/2005/8/layout/chevron2"/>
    <dgm:cxn modelId="{B62B7550-126C-433D-BDCB-E2ED457FE9F4}" type="presParOf" srcId="{ED799397-BEAD-4EF2-A882-AE02598ED5DB}" destId="{33664EBF-54C7-4A59-9C75-A4A9A54E91E1}"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B8CB1607-28FA-4CDF-90DF-898EF2A92B8F}"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fr-FR"/>
        </a:p>
      </dgm:t>
    </dgm:pt>
    <dgm:pt modelId="{B48A38AF-8689-4A08-A2A7-E94CF8CFFB32}">
      <dgm:prSet phldrT="[Texte]"/>
      <dgm:spPr/>
      <dgm:t>
        <a:bodyPr/>
        <a:lstStyle/>
        <a:p>
          <a:r>
            <a:rPr lang="fr-FR" b="1" dirty="0" err="1" smtClean="0">
              <a:solidFill>
                <a:schemeClr val="bg1"/>
              </a:solidFill>
            </a:rPr>
            <a:t>Characteristics</a:t>
          </a:r>
          <a:r>
            <a:rPr lang="fr-FR" b="1" dirty="0" smtClean="0">
              <a:solidFill>
                <a:schemeClr val="bg1"/>
              </a:solidFill>
            </a:rPr>
            <a:t> of </a:t>
          </a:r>
          <a:r>
            <a:rPr lang="fr-FR" b="1" dirty="0" err="1" smtClean="0">
              <a:solidFill>
                <a:schemeClr val="bg1"/>
              </a:solidFill>
            </a:rPr>
            <a:t>literature</a:t>
          </a:r>
          <a:endParaRPr lang="fr-FR" b="1" dirty="0">
            <a:solidFill>
              <a:schemeClr val="bg1"/>
            </a:solidFill>
          </a:endParaRPr>
        </a:p>
      </dgm:t>
    </dgm:pt>
    <dgm:pt modelId="{27F8B5B2-8E98-431A-8B19-6704D601CCE6}" type="parTrans" cxnId="{2503690B-A343-4BD9-8D9C-58669B3053DD}">
      <dgm:prSet/>
      <dgm:spPr/>
      <dgm:t>
        <a:bodyPr/>
        <a:lstStyle/>
        <a:p>
          <a:endParaRPr lang="fr-FR"/>
        </a:p>
      </dgm:t>
    </dgm:pt>
    <dgm:pt modelId="{C5AEDEB6-5D79-4C9B-ACE1-ABDABAA224C4}" type="sibTrans" cxnId="{2503690B-A343-4BD9-8D9C-58669B3053DD}">
      <dgm:prSet/>
      <dgm:spPr/>
      <dgm:t>
        <a:bodyPr/>
        <a:lstStyle/>
        <a:p>
          <a:endParaRPr lang="fr-FR"/>
        </a:p>
      </dgm:t>
    </dgm:pt>
    <dgm:pt modelId="{24C297FB-1941-4192-A1F8-942CFE282E56}">
      <dgm:prSet phldrT="[Texte]" custT="1"/>
      <dgm:spPr/>
      <dgm:t>
        <a:bodyPr/>
        <a:lstStyle/>
        <a:p>
          <a:r>
            <a:rPr lang="fr-FR" sz="2400" b="1" dirty="0" err="1" smtClean="0">
              <a:solidFill>
                <a:schemeClr val="bg1"/>
              </a:solidFill>
            </a:rPr>
            <a:t>Artistery</a:t>
          </a:r>
          <a:r>
            <a:rPr lang="fr-FR" sz="2400" b="1" dirty="0" smtClean="0">
              <a:solidFill>
                <a:schemeClr val="bg1"/>
              </a:solidFill>
            </a:rPr>
            <a:t> and </a:t>
          </a:r>
          <a:r>
            <a:rPr lang="fr-FR" sz="2400" b="1" dirty="0" err="1" smtClean="0">
              <a:solidFill>
                <a:schemeClr val="bg1"/>
              </a:solidFill>
            </a:rPr>
            <a:t>intellectual</a:t>
          </a:r>
          <a:r>
            <a:rPr lang="fr-FR" sz="2400" b="1" dirty="0" smtClean="0">
              <a:solidFill>
                <a:schemeClr val="bg1"/>
              </a:solidFill>
            </a:rPr>
            <a:t> value</a:t>
          </a:r>
          <a:endParaRPr lang="fr-FR" sz="2400" b="1" dirty="0">
            <a:solidFill>
              <a:schemeClr val="bg1"/>
            </a:solidFill>
          </a:endParaRPr>
        </a:p>
      </dgm:t>
    </dgm:pt>
    <dgm:pt modelId="{50218E22-C49E-4F93-BB27-347E6E04A3B9}" type="parTrans" cxnId="{88BD3790-8C19-4F4B-9DD9-74AAB05309D7}">
      <dgm:prSet/>
      <dgm:spPr/>
      <dgm:t>
        <a:bodyPr/>
        <a:lstStyle/>
        <a:p>
          <a:endParaRPr lang="fr-FR"/>
        </a:p>
      </dgm:t>
    </dgm:pt>
    <dgm:pt modelId="{2D119294-23C7-4DEE-8379-DC1AC9F725E1}" type="sibTrans" cxnId="{88BD3790-8C19-4F4B-9DD9-74AAB05309D7}">
      <dgm:prSet/>
      <dgm:spPr/>
      <dgm:t>
        <a:bodyPr/>
        <a:lstStyle/>
        <a:p>
          <a:endParaRPr lang="fr-FR"/>
        </a:p>
      </dgm:t>
    </dgm:pt>
    <dgm:pt modelId="{B81E141A-E1FF-4C41-BC11-60F5FBAAD4B5}">
      <dgm:prSet phldrT="[Texte]" custT="1"/>
      <dgm:spPr/>
      <dgm:t>
        <a:bodyPr/>
        <a:lstStyle/>
        <a:p>
          <a:r>
            <a:rPr lang="fr-FR" sz="2800" b="1" dirty="0" smtClean="0">
              <a:solidFill>
                <a:schemeClr val="bg1"/>
              </a:solidFill>
            </a:rPr>
            <a:t>Spiritual value</a:t>
          </a:r>
          <a:endParaRPr lang="fr-FR" sz="2800" b="1" dirty="0">
            <a:solidFill>
              <a:schemeClr val="bg1"/>
            </a:solidFill>
          </a:endParaRPr>
        </a:p>
      </dgm:t>
    </dgm:pt>
    <dgm:pt modelId="{6A027F23-B0CA-40CA-BBCC-00A24639E36C}" type="parTrans" cxnId="{064D75EB-80F7-46FA-8D9E-1BEC3A3FFAF7}">
      <dgm:prSet/>
      <dgm:spPr/>
      <dgm:t>
        <a:bodyPr/>
        <a:lstStyle/>
        <a:p>
          <a:endParaRPr lang="fr-FR"/>
        </a:p>
      </dgm:t>
    </dgm:pt>
    <dgm:pt modelId="{4B5221BC-5D5E-415F-B26F-7099533C899C}" type="sibTrans" cxnId="{064D75EB-80F7-46FA-8D9E-1BEC3A3FFAF7}">
      <dgm:prSet/>
      <dgm:spPr/>
      <dgm:t>
        <a:bodyPr/>
        <a:lstStyle/>
        <a:p>
          <a:endParaRPr lang="fr-FR"/>
        </a:p>
      </dgm:t>
    </dgm:pt>
    <dgm:pt modelId="{18AE8843-9B1D-4648-9F5F-BD2DBC891D78}">
      <dgm:prSet phldrT="[Texte]" custT="1"/>
      <dgm:spPr/>
      <dgm:t>
        <a:bodyPr/>
        <a:lstStyle/>
        <a:p>
          <a:r>
            <a:rPr lang="fr-FR" sz="1800" b="1" dirty="0" err="1" smtClean="0">
              <a:solidFill>
                <a:schemeClr val="bg1"/>
              </a:solidFill>
            </a:rPr>
            <a:t>Educational</a:t>
          </a:r>
          <a:r>
            <a:rPr lang="fr-FR" sz="1800" b="1" dirty="0" smtClean="0">
              <a:solidFill>
                <a:schemeClr val="bg1"/>
              </a:solidFill>
            </a:rPr>
            <a:t> and </a:t>
          </a:r>
          <a:r>
            <a:rPr lang="fr-FR" sz="1800" b="1" dirty="0" err="1" smtClean="0">
              <a:solidFill>
                <a:schemeClr val="bg1"/>
              </a:solidFill>
            </a:rPr>
            <a:t>entertaining</a:t>
          </a:r>
          <a:endParaRPr lang="fr-FR" sz="1800" b="1" dirty="0">
            <a:solidFill>
              <a:schemeClr val="bg1"/>
            </a:solidFill>
          </a:endParaRPr>
        </a:p>
      </dgm:t>
    </dgm:pt>
    <dgm:pt modelId="{1D1CDDC8-53E2-45EC-8262-272BEAB85D45}" type="parTrans" cxnId="{FF0212F7-98CB-467B-9C8E-44EBF1029CE3}">
      <dgm:prSet/>
      <dgm:spPr/>
      <dgm:t>
        <a:bodyPr/>
        <a:lstStyle/>
        <a:p>
          <a:endParaRPr lang="fr-FR"/>
        </a:p>
      </dgm:t>
    </dgm:pt>
    <dgm:pt modelId="{CD32024C-5F11-45BA-AE57-E56E17692C67}" type="sibTrans" cxnId="{FF0212F7-98CB-467B-9C8E-44EBF1029CE3}">
      <dgm:prSet/>
      <dgm:spPr/>
      <dgm:t>
        <a:bodyPr/>
        <a:lstStyle/>
        <a:p>
          <a:endParaRPr lang="fr-FR"/>
        </a:p>
      </dgm:t>
    </dgm:pt>
    <dgm:pt modelId="{E7F27BA7-D169-4601-B9FB-5CA00E77459D}">
      <dgm:prSet phldrT="[Texte]" custT="1"/>
      <dgm:spPr/>
      <dgm:t>
        <a:bodyPr/>
        <a:lstStyle/>
        <a:p>
          <a:r>
            <a:rPr lang="fr-FR" sz="2000" b="1" dirty="0" err="1" smtClean="0">
              <a:solidFill>
                <a:schemeClr val="bg1"/>
              </a:solidFill>
            </a:rPr>
            <a:t>Universality</a:t>
          </a:r>
          <a:r>
            <a:rPr lang="fr-FR" sz="2000" b="1" dirty="0" smtClean="0">
              <a:solidFill>
                <a:schemeClr val="bg1"/>
              </a:solidFill>
            </a:rPr>
            <a:t> and permanence</a:t>
          </a:r>
          <a:endParaRPr lang="fr-FR" sz="2000" b="1" dirty="0">
            <a:solidFill>
              <a:schemeClr val="bg1"/>
            </a:solidFill>
          </a:endParaRPr>
        </a:p>
      </dgm:t>
    </dgm:pt>
    <dgm:pt modelId="{CE7563E1-811E-4435-86DB-CFB817238D4B}" type="parTrans" cxnId="{92DED5D8-EFEC-4CCD-9D26-27BE340F38B0}">
      <dgm:prSet/>
      <dgm:spPr/>
      <dgm:t>
        <a:bodyPr/>
        <a:lstStyle/>
        <a:p>
          <a:endParaRPr lang="fr-FR"/>
        </a:p>
      </dgm:t>
    </dgm:pt>
    <dgm:pt modelId="{DB0E004B-1495-4A2B-8DF5-8A3DCAB653B3}" type="sibTrans" cxnId="{92DED5D8-EFEC-4CCD-9D26-27BE340F38B0}">
      <dgm:prSet/>
      <dgm:spPr/>
      <dgm:t>
        <a:bodyPr/>
        <a:lstStyle/>
        <a:p>
          <a:endParaRPr lang="fr-FR"/>
        </a:p>
      </dgm:t>
    </dgm:pt>
    <dgm:pt modelId="{FEEE6BC3-9D1C-4941-A058-2EC568DC43A0}" type="pres">
      <dgm:prSet presAssocID="{B8CB1607-28FA-4CDF-90DF-898EF2A92B8F}" presName="Name0" presStyleCnt="0">
        <dgm:presLayoutVars>
          <dgm:chMax val="1"/>
          <dgm:dir/>
          <dgm:animLvl val="ctr"/>
          <dgm:resizeHandles val="exact"/>
        </dgm:presLayoutVars>
      </dgm:prSet>
      <dgm:spPr/>
      <dgm:t>
        <a:bodyPr/>
        <a:lstStyle/>
        <a:p>
          <a:endParaRPr lang="fr-FR"/>
        </a:p>
      </dgm:t>
    </dgm:pt>
    <dgm:pt modelId="{A8F372C6-BDB3-4DA2-AE05-3A8DE3C76109}" type="pres">
      <dgm:prSet presAssocID="{B48A38AF-8689-4A08-A2A7-E94CF8CFFB32}" presName="centerShape" presStyleLbl="node0" presStyleIdx="0" presStyleCnt="1"/>
      <dgm:spPr/>
      <dgm:t>
        <a:bodyPr/>
        <a:lstStyle/>
        <a:p>
          <a:endParaRPr lang="fr-FR"/>
        </a:p>
      </dgm:t>
    </dgm:pt>
    <dgm:pt modelId="{5F7DBCEB-7B5D-4491-8A4D-BF809C5582E7}" type="pres">
      <dgm:prSet presAssocID="{24C297FB-1941-4192-A1F8-942CFE282E56}" presName="node" presStyleLbl="node1" presStyleIdx="0" presStyleCnt="4" custScaleX="154159">
        <dgm:presLayoutVars>
          <dgm:bulletEnabled val="1"/>
        </dgm:presLayoutVars>
      </dgm:prSet>
      <dgm:spPr/>
      <dgm:t>
        <a:bodyPr/>
        <a:lstStyle/>
        <a:p>
          <a:endParaRPr lang="fr-FR"/>
        </a:p>
      </dgm:t>
    </dgm:pt>
    <dgm:pt modelId="{C80F32EE-2BF0-48F4-A50C-E00FF84DE4E2}" type="pres">
      <dgm:prSet presAssocID="{24C297FB-1941-4192-A1F8-942CFE282E56}" presName="dummy" presStyleCnt="0"/>
      <dgm:spPr/>
    </dgm:pt>
    <dgm:pt modelId="{CEAC1926-8B77-4F41-B57E-24E06BE44EB5}" type="pres">
      <dgm:prSet presAssocID="{2D119294-23C7-4DEE-8379-DC1AC9F725E1}" presName="sibTrans" presStyleLbl="sibTrans2D1" presStyleIdx="0" presStyleCnt="4"/>
      <dgm:spPr/>
      <dgm:t>
        <a:bodyPr/>
        <a:lstStyle/>
        <a:p>
          <a:endParaRPr lang="fr-FR"/>
        </a:p>
      </dgm:t>
    </dgm:pt>
    <dgm:pt modelId="{2192C096-B576-4809-AAFC-21D6B4603E19}" type="pres">
      <dgm:prSet presAssocID="{B81E141A-E1FF-4C41-BC11-60F5FBAAD4B5}" presName="node" presStyleLbl="node1" presStyleIdx="1" presStyleCnt="4" custScaleX="176962">
        <dgm:presLayoutVars>
          <dgm:bulletEnabled val="1"/>
        </dgm:presLayoutVars>
      </dgm:prSet>
      <dgm:spPr/>
      <dgm:t>
        <a:bodyPr/>
        <a:lstStyle/>
        <a:p>
          <a:endParaRPr lang="fr-FR"/>
        </a:p>
      </dgm:t>
    </dgm:pt>
    <dgm:pt modelId="{13898853-E3D7-449C-9B59-A46E5E664867}" type="pres">
      <dgm:prSet presAssocID="{B81E141A-E1FF-4C41-BC11-60F5FBAAD4B5}" presName="dummy" presStyleCnt="0"/>
      <dgm:spPr/>
    </dgm:pt>
    <dgm:pt modelId="{B22F4A1A-66AD-4A65-A616-674B5A805A21}" type="pres">
      <dgm:prSet presAssocID="{4B5221BC-5D5E-415F-B26F-7099533C899C}" presName="sibTrans" presStyleLbl="sibTrans2D1" presStyleIdx="1" presStyleCnt="4"/>
      <dgm:spPr/>
      <dgm:t>
        <a:bodyPr/>
        <a:lstStyle/>
        <a:p>
          <a:endParaRPr lang="fr-FR"/>
        </a:p>
      </dgm:t>
    </dgm:pt>
    <dgm:pt modelId="{C5BABB14-195D-4F06-ACCA-3689D4C00B17}" type="pres">
      <dgm:prSet presAssocID="{18AE8843-9B1D-4648-9F5F-BD2DBC891D78}" presName="node" presStyleLbl="node1" presStyleIdx="2" presStyleCnt="4" custScaleX="161124">
        <dgm:presLayoutVars>
          <dgm:bulletEnabled val="1"/>
        </dgm:presLayoutVars>
      </dgm:prSet>
      <dgm:spPr/>
      <dgm:t>
        <a:bodyPr/>
        <a:lstStyle/>
        <a:p>
          <a:endParaRPr lang="fr-FR"/>
        </a:p>
      </dgm:t>
    </dgm:pt>
    <dgm:pt modelId="{71278D69-F8B9-4532-9004-35AC63063DAE}" type="pres">
      <dgm:prSet presAssocID="{18AE8843-9B1D-4648-9F5F-BD2DBC891D78}" presName="dummy" presStyleCnt="0"/>
      <dgm:spPr/>
    </dgm:pt>
    <dgm:pt modelId="{C3F2B8F6-7428-47E0-8CDA-1DA987E9045A}" type="pres">
      <dgm:prSet presAssocID="{CD32024C-5F11-45BA-AE57-E56E17692C67}" presName="sibTrans" presStyleLbl="sibTrans2D1" presStyleIdx="2" presStyleCnt="4"/>
      <dgm:spPr/>
      <dgm:t>
        <a:bodyPr/>
        <a:lstStyle/>
        <a:p>
          <a:endParaRPr lang="fr-FR"/>
        </a:p>
      </dgm:t>
    </dgm:pt>
    <dgm:pt modelId="{FCEB03B0-419F-4817-9293-805B9B0B009D}" type="pres">
      <dgm:prSet presAssocID="{E7F27BA7-D169-4601-B9FB-5CA00E77459D}" presName="node" presStyleLbl="node1" presStyleIdx="3" presStyleCnt="4" custScaleX="148868" custScaleY="140539">
        <dgm:presLayoutVars>
          <dgm:bulletEnabled val="1"/>
        </dgm:presLayoutVars>
      </dgm:prSet>
      <dgm:spPr/>
      <dgm:t>
        <a:bodyPr/>
        <a:lstStyle/>
        <a:p>
          <a:endParaRPr lang="fr-FR"/>
        </a:p>
      </dgm:t>
    </dgm:pt>
    <dgm:pt modelId="{35BCCC1B-596D-4418-9854-1BD276DD8936}" type="pres">
      <dgm:prSet presAssocID="{E7F27BA7-D169-4601-B9FB-5CA00E77459D}" presName="dummy" presStyleCnt="0"/>
      <dgm:spPr/>
    </dgm:pt>
    <dgm:pt modelId="{B004CCBD-70B0-4679-90CF-C4B4FF2B6F26}" type="pres">
      <dgm:prSet presAssocID="{DB0E004B-1495-4A2B-8DF5-8A3DCAB653B3}" presName="sibTrans" presStyleLbl="sibTrans2D1" presStyleIdx="3" presStyleCnt="4"/>
      <dgm:spPr/>
      <dgm:t>
        <a:bodyPr/>
        <a:lstStyle/>
        <a:p>
          <a:endParaRPr lang="fr-FR"/>
        </a:p>
      </dgm:t>
    </dgm:pt>
  </dgm:ptLst>
  <dgm:cxnLst>
    <dgm:cxn modelId="{A505FD9F-A942-4808-9DC3-7AF9B9C377C6}" type="presOf" srcId="{E7F27BA7-D169-4601-B9FB-5CA00E77459D}" destId="{FCEB03B0-419F-4817-9293-805B9B0B009D}" srcOrd="0" destOrd="0" presId="urn:microsoft.com/office/officeart/2005/8/layout/radial6"/>
    <dgm:cxn modelId="{BC8DD1CD-0F07-4D6C-9AB3-17DE700F83F1}" type="presOf" srcId="{B8CB1607-28FA-4CDF-90DF-898EF2A92B8F}" destId="{FEEE6BC3-9D1C-4941-A058-2EC568DC43A0}" srcOrd="0" destOrd="0" presId="urn:microsoft.com/office/officeart/2005/8/layout/radial6"/>
    <dgm:cxn modelId="{064D75EB-80F7-46FA-8D9E-1BEC3A3FFAF7}" srcId="{B48A38AF-8689-4A08-A2A7-E94CF8CFFB32}" destId="{B81E141A-E1FF-4C41-BC11-60F5FBAAD4B5}" srcOrd="1" destOrd="0" parTransId="{6A027F23-B0CA-40CA-BBCC-00A24639E36C}" sibTransId="{4B5221BC-5D5E-415F-B26F-7099533C899C}"/>
    <dgm:cxn modelId="{C0D9C065-DFC9-462F-8BFF-F47879D37D9A}" type="presOf" srcId="{B48A38AF-8689-4A08-A2A7-E94CF8CFFB32}" destId="{A8F372C6-BDB3-4DA2-AE05-3A8DE3C76109}" srcOrd="0" destOrd="0" presId="urn:microsoft.com/office/officeart/2005/8/layout/radial6"/>
    <dgm:cxn modelId="{246D2FD4-DE5E-43EF-878A-86D015366EEF}" type="presOf" srcId="{CD32024C-5F11-45BA-AE57-E56E17692C67}" destId="{C3F2B8F6-7428-47E0-8CDA-1DA987E9045A}" srcOrd="0" destOrd="0" presId="urn:microsoft.com/office/officeart/2005/8/layout/radial6"/>
    <dgm:cxn modelId="{0D902B4C-88A2-4575-B92C-68798807C5D6}" type="presOf" srcId="{24C297FB-1941-4192-A1F8-942CFE282E56}" destId="{5F7DBCEB-7B5D-4491-8A4D-BF809C5582E7}" srcOrd="0" destOrd="0" presId="urn:microsoft.com/office/officeart/2005/8/layout/radial6"/>
    <dgm:cxn modelId="{2503690B-A343-4BD9-8D9C-58669B3053DD}" srcId="{B8CB1607-28FA-4CDF-90DF-898EF2A92B8F}" destId="{B48A38AF-8689-4A08-A2A7-E94CF8CFFB32}" srcOrd="0" destOrd="0" parTransId="{27F8B5B2-8E98-431A-8B19-6704D601CCE6}" sibTransId="{C5AEDEB6-5D79-4C9B-ACE1-ABDABAA224C4}"/>
    <dgm:cxn modelId="{92DED5D8-EFEC-4CCD-9D26-27BE340F38B0}" srcId="{B48A38AF-8689-4A08-A2A7-E94CF8CFFB32}" destId="{E7F27BA7-D169-4601-B9FB-5CA00E77459D}" srcOrd="3" destOrd="0" parTransId="{CE7563E1-811E-4435-86DB-CFB817238D4B}" sibTransId="{DB0E004B-1495-4A2B-8DF5-8A3DCAB653B3}"/>
    <dgm:cxn modelId="{FF0212F7-98CB-467B-9C8E-44EBF1029CE3}" srcId="{B48A38AF-8689-4A08-A2A7-E94CF8CFFB32}" destId="{18AE8843-9B1D-4648-9F5F-BD2DBC891D78}" srcOrd="2" destOrd="0" parTransId="{1D1CDDC8-53E2-45EC-8262-272BEAB85D45}" sibTransId="{CD32024C-5F11-45BA-AE57-E56E17692C67}"/>
    <dgm:cxn modelId="{F0E9A04E-15FE-449C-96D0-DB52D3B1132E}" type="presOf" srcId="{B81E141A-E1FF-4C41-BC11-60F5FBAAD4B5}" destId="{2192C096-B576-4809-AAFC-21D6B4603E19}" srcOrd="0" destOrd="0" presId="urn:microsoft.com/office/officeart/2005/8/layout/radial6"/>
    <dgm:cxn modelId="{A209578F-5EE5-4ECF-A0BE-5C2727781119}" type="presOf" srcId="{18AE8843-9B1D-4648-9F5F-BD2DBC891D78}" destId="{C5BABB14-195D-4F06-ACCA-3689D4C00B17}" srcOrd="0" destOrd="0" presId="urn:microsoft.com/office/officeart/2005/8/layout/radial6"/>
    <dgm:cxn modelId="{8687CED1-E284-4789-8C72-7846D42E0C16}" type="presOf" srcId="{DB0E004B-1495-4A2B-8DF5-8A3DCAB653B3}" destId="{B004CCBD-70B0-4679-90CF-C4B4FF2B6F26}" srcOrd="0" destOrd="0" presId="urn:microsoft.com/office/officeart/2005/8/layout/radial6"/>
    <dgm:cxn modelId="{958849B0-EB4D-4537-807D-4AFBDCBF90B4}" type="presOf" srcId="{2D119294-23C7-4DEE-8379-DC1AC9F725E1}" destId="{CEAC1926-8B77-4F41-B57E-24E06BE44EB5}" srcOrd="0" destOrd="0" presId="urn:microsoft.com/office/officeart/2005/8/layout/radial6"/>
    <dgm:cxn modelId="{6B39DA00-C839-463A-B6DB-C508E478E759}" type="presOf" srcId="{4B5221BC-5D5E-415F-B26F-7099533C899C}" destId="{B22F4A1A-66AD-4A65-A616-674B5A805A21}" srcOrd="0" destOrd="0" presId="urn:microsoft.com/office/officeart/2005/8/layout/radial6"/>
    <dgm:cxn modelId="{88BD3790-8C19-4F4B-9DD9-74AAB05309D7}" srcId="{B48A38AF-8689-4A08-A2A7-E94CF8CFFB32}" destId="{24C297FB-1941-4192-A1F8-942CFE282E56}" srcOrd="0" destOrd="0" parTransId="{50218E22-C49E-4F93-BB27-347E6E04A3B9}" sibTransId="{2D119294-23C7-4DEE-8379-DC1AC9F725E1}"/>
    <dgm:cxn modelId="{188C0441-C400-45F1-ADB4-26C74282DFF8}" type="presParOf" srcId="{FEEE6BC3-9D1C-4941-A058-2EC568DC43A0}" destId="{A8F372C6-BDB3-4DA2-AE05-3A8DE3C76109}" srcOrd="0" destOrd="0" presId="urn:microsoft.com/office/officeart/2005/8/layout/radial6"/>
    <dgm:cxn modelId="{0C5A34B2-39AB-4CEA-8590-3ED19152C536}" type="presParOf" srcId="{FEEE6BC3-9D1C-4941-A058-2EC568DC43A0}" destId="{5F7DBCEB-7B5D-4491-8A4D-BF809C5582E7}" srcOrd="1" destOrd="0" presId="urn:microsoft.com/office/officeart/2005/8/layout/radial6"/>
    <dgm:cxn modelId="{67C9EF6E-BD96-42B3-AEA2-E733E9FCF0D2}" type="presParOf" srcId="{FEEE6BC3-9D1C-4941-A058-2EC568DC43A0}" destId="{C80F32EE-2BF0-48F4-A50C-E00FF84DE4E2}" srcOrd="2" destOrd="0" presId="urn:microsoft.com/office/officeart/2005/8/layout/radial6"/>
    <dgm:cxn modelId="{2B7E79C3-B8D0-4804-826B-79FAAC8BD638}" type="presParOf" srcId="{FEEE6BC3-9D1C-4941-A058-2EC568DC43A0}" destId="{CEAC1926-8B77-4F41-B57E-24E06BE44EB5}" srcOrd="3" destOrd="0" presId="urn:microsoft.com/office/officeart/2005/8/layout/radial6"/>
    <dgm:cxn modelId="{638A350C-305B-40FD-9E8B-B7588F695622}" type="presParOf" srcId="{FEEE6BC3-9D1C-4941-A058-2EC568DC43A0}" destId="{2192C096-B576-4809-AAFC-21D6B4603E19}" srcOrd="4" destOrd="0" presId="urn:microsoft.com/office/officeart/2005/8/layout/radial6"/>
    <dgm:cxn modelId="{DAA45398-6AB5-457E-B890-CB53AF7F0EAA}" type="presParOf" srcId="{FEEE6BC3-9D1C-4941-A058-2EC568DC43A0}" destId="{13898853-E3D7-449C-9B59-A46E5E664867}" srcOrd="5" destOrd="0" presId="urn:microsoft.com/office/officeart/2005/8/layout/radial6"/>
    <dgm:cxn modelId="{6EDB21FA-F2D5-4988-A3E7-EE07E5FFF0B8}" type="presParOf" srcId="{FEEE6BC3-9D1C-4941-A058-2EC568DC43A0}" destId="{B22F4A1A-66AD-4A65-A616-674B5A805A21}" srcOrd="6" destOrd="0" presId="urn:microsoft.com/office/officeart/2005/8/layout/radial6"/>
    <dgm:cxn modelId="{3FBBE267-6C0A-4AB6-81BE-E241F9D77B25}" type="presParOf" srcId="{FEEE6BC3-9D1C-4941-A058-2EC568DC43A0}" destId="{C5BABB14-195D-4F06-ACCA-3689D4C00B17}" srcOrd="7" destOrd="0" presId="urn:microsoft.com/office/officeart/2005/8/layout/radial6"/>
    <dgm:cxn modelId="{A6A082E1-795F-4282-BD3A-DB72A36056A0}" type="presParOf" srcId="{FEEE6BC3-9D1C-4941-A058-2EC568DC43A0}" destId="{71278D69-F8B9-4532-9004-35AC63063DAE}" srcOrd="8" destOrd="0" presId="urn:microsoft.com/office/officeart/2005/8/layout/radial6"/>
    <dgm:cxn modelId="{25ED1C92-A906-4A61-A5A7-3400791FE2B7}" type="presParOf" srcId="{FEEE6BC3-9D1C-4941-A058-2EC568DC43A0}" destId="{C3F2B8F6-7428-47E0-8CDA-1DA987E9045A}" srcOrd="9" destOrd="0" presId="urn:microsoft.com/office/officeart/2005/8/layout/radial6"/>
    <dgm:cxn modelId="{48DC4130-95B4-4678-BACA-9635A9D7A5FE}" type="presParOf" srcId="{FEEE6BC3-9D1C-4941-A058-2EC568DC43A0}" destId="{FCEB03B0-419F-4817-9293-805B9B0B009D}" srcOrd="10" destOrd="0" presId="urn:microsoft.com/office/officeart/2005/8/layout/radial6"/>
    <dgm:cxn modelId="{555EF922-B46D-4EEF-8141-1C533872B732}" type="presParOf" srcId="{FEEE6BC3-9D1C-4941-A058-2EC568DC43A0}" destId="{35BCCC1B-596D-4418-9854-1BD276DD8936}" srcOrd="11" destOrd="0" presId="urn:microsoft.com/office/officeart/2005/8/layout/radial6"/>
    <dgm:cxn modelId="{4E8D75A4-96C4-4667-8638-7DB7D58AB8EA}" type="presParOf" srcId="{FEEE6BC3-9D1C-4941-A058-2EC568DC43A0}" destId="{B004CCBD-70B0-4679-90CF-C4B4FF2B6F26}" srcOrd="12" destOrd="0" presId="urn:microsoft.com/office/officeart/2005/8/layout/radial6"/>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CA98E5C9-F103-4E67-8682-5981ED95AFCE}" type="datetimeFigureOut">
              <a:rPr lang="fr-FR" smtClean="0"/>
              <a:pPr/>
              <a:t>20/11/2024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9F2912-7048-4D1D-B0E9-45014A61516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A98E5C9-F103-4E67-8682-5981ED95AFCE}" type="datetimeFigureOut">
              <a:rPr lang="fr-FR" smtClean="0"/>
              <a:pPr/>
              <a:t>20/11/2024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9F2912-7048-4D1D-B0E9-45014A61516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A98E5C9-F103-4E67-8682-5981ED95AFCE}" type="datetimeFigureOut">
              <a:rPr lang="fr-FR" smtClean="0"/>
              <a:pPr/>
              <a:t>20/11/2024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9F2912-7048-4D1D-B0E9-45014A61516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A98E5C9-F103-4E67-8682-5981ED95AFCE}" type="datetimeFigureOut">
              <a:rPr lang="fr-FR" smtClean="0"/>
              <a:pPr/>
              <a:t>20/11/2024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9F2912-7048-4D1D-B0E9-45014A61516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CA98E5C9-F103-4E67-8682-5981ED95AFCE}" type="datetimeFigureOut">
              <a:rPr lang="fr-FR" smtClean="0"/>
              <a:pPr/>
              <a:t>20/11/2024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9F2912-7048-4D1D-B0E9-45014A61516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A98E5C9-F103-4E67-8682-5981ED95AFCE}" type="datetimeFigureOut">
              <a:rPr lang="fr-FR" smtClean="0"/>
              <a:pPr/>
              <a:t>20/11/2024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9F2912-7048-4D1D-B0E9-45014A61516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A98E5C9-F103-4E67-8682-5981ED95AFCE}" type="datetimeFigureOut">
              <a:rPr lang="fr-FR" smtClean="0"/>
              <a:pPr/>
              <a:t>20/11/2024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69F2912-7048-4D1D-B0E9-45014A61516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A98E5C9-F103-4E67-8682-5981ED95AFCE}" type="datetimeFigureOut">
              <a:rPr lang="fr-FR" smtClean="0"/>
              <a:pPr/>
              <a:t>20/11/2024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9F2912-7048-4D1D-B0E9-45014A61516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A98E5C9-F103-4E67-8682-5981ED95AFCE}" type="datetimeFigureOut">
              <a:rPr lang="fr-FR" smtClean="0"/>
              <a:pPr/>
              <a:t>20/11/2024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69F2912-7048-4D1D-B0E9-45014A61516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A98E5C9-F103-4E67-8682-5981ED95AFCE}" type="datetimeFigureOut">
              <a:rPr lang="fr-FR" smtClean="0"/>
              <a:pPr/>
              <a:t>20/11/2024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9F2912-7048-4D1D-B0E9-45014A61516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A98E5C9-F103-4E67-8682-5981ED95AFCE}" type="datetimeFigureOut">
              <a:rPr lang="fr-FR" smtClean="0"/>
              <a:pPr/>
              <a:t>20/11/2024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9F2912-7048-4D1D-B0E9-45014A61516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8E5C9-F103-4E67-8682-5981ED95AFCE}" type="datetimeFigureOut">
              <a:rPr lang="fr-FR" smtClean="0"/>
              <a:pPr/>
              <a:t>20/11/2024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9F2912-7048-4D1D-B0E9-45014A61516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rPr>
              <a:t>Lecture 1 </a:t>
            </a:r>
            <a:r>
              <a:rPr lang="fr-FR" b="1" dirty="0" err="1" smtClean="0">
                <a:solidFill>
                  <a:srgbClr val="0070C0"/>
                </a:solidFill>
              </a:rPr>
              <a:t>What</a:t>
            </a:r>
            <a:r>
              <a:rPr lang="fr-FR" b="1" dirty="0" smtClean="0">
                <a:solidFill>
                  <a:srgbClr val="0070C0"/>
                </a:solidFill>
              </a:rPr>
              <a:t> </a:t>
            </a:r>
            <a:r>
              <a:rPr lang="fr-FR" b="1" dirty="0" err="1" smtClean="0">
                <a:solidFill>
                  <a:srgbClr val="0070C0"/>
                </a:solidFill>
              </a:rPr>
              <a:t>is</a:t>
            </a:r>
            <a:r>
              <a:rPr lang="fr-FR" b="1" dirty="0" smtClean="0">
                <a:solidFill>
                  <a:srgbClr val="0070C0"/>
                </a:solidFill>
              </a:rPr>
              <a:t> </a:t>
            </a:r>
            <a:r>
              <a:rPr lang="fr-FR" b="1" dirty="0" err="1" smtClean="0">
                <a:solidFill>
                  <a:srgbClr val="0070C0"/>
                </a:solidFill>
              </a:rPr>
              <a:t>Literature</a:t>
            </a:r>
            <a:endParaRPr lang="fr-FR" b="1" dirty="0">
              <a:solidFill>
                <a:srgbClr val="0070C0"/>
              </a:solidFill>
            </a:endParaRPr>
          </a:p>
        </p:txBody>
      </p:sp>
      <p:sp>
        <p:nvSpPr>
          <p:cNvPr id="3" name="Espace réservé du contenu 2"/>
          <p:cNvSpPr>
            <a:spLocks noGrp="1"/>
          </p:cNvSpPr>
          <p:nvPr>
            <p:ph idx="1"/>
          </p:nvPr>
        </p:nvSpPr>
        <p:spPr/>
        <p:txBody>
          <a:bodyPr/>
          <a:lstStyle/>
          <a:p>
            <a:pPr algn="ctr">
              <a:buNone/>
            </a:pPr>
            <a:r>
              <a:rPr lang="fr-FR" dirty="0" err="1" smtClean="0"/>
              <a:t>What</a:t>
            </a:r>
            <a:r>
              <a:rPr lang="fr-FR" dirty="0" smtClean="0"/>
              <a:t> </a:t>
            </a:r>
            <a:r>
              <a:rPr lang="fr-FR" dirty="0" err="1" smtClean="0"/>
              <a:t>is</a:t>
            </a:r>
            <a:r>
              <a:rPr lang="fr-FR" dirty="0" smtClean="0"/>
              <a:t> </a:t>
            </a:r>
            <a:r>
              <a:rPr lang="fr-FR" dirty="0" err="1" smtClean="0"/>
              <a:t>literature</a:t>
            </a:r>
            <a:r>
              <a:rPr lang="fr-FR" dirty="0" smtClean="0"/>
              <a:t>?</a:t>
            </a:r>
          </a:p>
          <a:p>
            <a:pPr algn="ctr">
              <a:buNone/>
            </a:pPr>
            <a:endParaRPr lang="fr-FR" dirty="0"/>
          </a:p>
        </p:txBody>
      </p:sp>
      <p:graphicFrame>
        <p:nvGraphicFramePr>
          <p:cNvPr id="4" name="Diagramme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During the Middle Ages, religious texts like </a:t>
            </a:r>
            <a:r>
              <a:rPr lang="en-US" i="1" dirty="0" smtClean="0"/>
              <a:t>The Divine Comedy</a:t>
            </a:r>
            <a:r>
              <a:rPr lang="en-US" dirty="0" smtClean="0"/>
              <a:t> (1320) flourished alongside epic tales and courtly love poetry. The Renaissance (14th-17th centuries) revived interest in classical texts and saw masterpieces like Shakespeare's plays.</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The Enlightenment (17th-18th centuries) emphasized reason and individualism, inspiring authors like Voltaire. The 19th century introduced Romanticism, Realism, and later Modernism, as authors explored deeper emotional, social, and psychological themes.</a:t>
            </a:r>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In the 20th and 21st centuries, global and diverse voices have shaped literature, reflecting contemporary issues of identity, politics, and culture across genres and formats.</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en-US" dirty="0" smtClean="0"/>
              <a:t>The invention of writing also allowed for the development of new literary genres, such as epic poetry, religious scriptures (</a:t>
            </a:r>
            <a:r>
              <a:rPr lang="en-US" dirty="0" err="1" smtClean="0"/>
              <a:t>e.g.the</a:t>
            </a:r>
            <a:r>
              <a:rPr lang="en-US" dirty="0" smtClean="0"/>
              <a:t> Quran the Bible and the Vedas), historical records, and philosophical texts. This technological breakthrough enabled human experiences, values, and knowledge to transcend generations, laying the foundation for the rich literary traditions that followed across cultures and eras.</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The Invention of </a:t>
            </a:r>
            <a:r>
              <a:rPr lang="fr-FR" dirty="0" err="1" smtClean="0"/>
              <a:t>Writing</a:t>
            </a:r>
            <a:r>
              <a:rPr lang="fr-FR" dirty="0" smtClean="0"/>
              <a:t> and </a:t>
            </a:r>
            <a:r>
              <a:rPr lang="fr-FR" dirty="0" err="1" smtClean="0"/>
              <a:t>Literature</a:t>
            </a:r>
            <a:endParaRPr lang="fr-FR" dirty="0"/>
          </a:p>
        </p:txBody>
      </p:sp>
      <p:sp>
        <p:nvSpPr>
          <p:cNvPr id="3" name="Espace réservé du contenu 2"/>
          <p:cNvSpPr>
            <a:spLocks noGrp="1"/>
          </p:cNvSpPr>
          <p:nvPr>
            <p:ph idx="1"/>
          </p:nvPr>
        </p:nvSpPr>
        <p:spPr/>
        <p:txBody>
          <a:bodyPr>
            <a:normAutofit fontScale="92500" lnSpcReduction="20000"/>
          </a:bodyPr>
          <a:lstStyle/>
          <a:p>
            <a:r>
              <a:rPr lang="en-US" dirty="0" smtClean="0"/>
              <a:t>The invention of writing was a pivotal moment in the history of literature, transforming it from an oral tradition to a permanent, documented form of expression. Writing systems emerged around 3500 BCE in Mesopotamia (modern-day Iraq), with cuneiform script being used to record business transactions, laws, and stories. Around the same time, hieroglyphics in Egypt and later, the Chinese script in East Asia, laid the foundation for written communication across civilizations.</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dirty="0" smtClean="0"/>
              <a:t>As writing spread, it allowed complex narratives, philosophies, and religious beliefs to be preserved and shared across time and space. Early literary works such as </a:t>
            </a:r>
            <a:r>
              <a:rPr lang="en-US" i="1" dirty="0" smtClean="0"/>
              <a:t>The Epic of Gilgamesh</a:t>
            </a:r>
            <a:r>
              <a:rPr lang="en-US" dirty="0" smtClean="0"/>
              <a:t> (Mesopotamia), </a:t>
            </a:r>
            <a:r>
              <a:rPr lang="en-US" i="1" dirty="0" smtClean="0"/>
              <a:t>The Pyramid Texts</a:t>
            </a:r>
            <a:r>
              <a:rPr lang="en-US" dirty="0" smtClean="0"/>
              <a:t> (Egypt), and the </a:t>
            </a:r>
            <a:r>
              <a:rPr lang="en-US" i="1" dirty="0" smtClean="0"/>
              <a:t>I </a:t>
            </a:r>
            <a:r>
              <a:rPr lang="en-US" i="1" dirty="0" err="1" smtClean="0"/>
              <a:t>Ching</a:t>
            </a:r>
            <a:r>
              <a:rPr lang="en-US" dirty="0" smtClean="0"/>
              <a:t> (China) reflect how writing enabled the documentation of myths, moral teachings, and reflections on life, death, and the divine.</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en-US" dirty="0"/>
              <a:t>“Look up the term literature in any current encyclopedia and you will be struck by the vagueness of its usage as well as by an inevitable lack of substance in the attempts to define it” (</a:t>
            </a:r>
            <a:r>
              <a:rPr lang="en-US" dirty="0" err="1"/>
              <a:t>Klarer</a:t>
            </a:r>
            <a:r>
              <a:rPr lang="en-US" dirty="0"/>
              <a:t>, 1)</a:t>
            </a:r>
            <a:r>
              <a:rPr lang="fr-FR" dirty="0"/>
              <a:t/>
            </a:r>
            <a:br>
              <a:rPr lang="fr-FR" dirty="0"/>
            </a:b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Definition</a:t>
            </a:r>
            <a:r>
              <a:rPr lang="fr-FR" dirty="0" smtClean="0"/>
              <a:t> 1</a:t>
            </a:r>
            <a:endParaRPr lang="fr-FR" dirty="0"/>
          </a:p>
        </p:txBody>
      </p:sp>
      <p:sp>
        <p:nvSpPr>
          <p:cNvPr id="3" name="Espace réservé du contenu 2"/>
          <p:cNvSpPr>
            <a:spLocks noGrp="1"/>
          </p:cNvSpPr>
          <p:nvPr>
            <p:ph idx="1"/>
          </p:nvPr>
        </p:nvSpPr>
        <p:spPr/>
        <p:txBody>
          <a:bodyPr/>
          <a:lstStyle/>
          <a:p>
            <a:r>
              <a:rPr lang="en-US" dirty="0"/>
              <a:t>"Literature transforms and intensifies ordinary language, deviates systematically from everyday speech" (Eagleton 2).</a:t>
            </a:r>
            <a:endParaRPr lang="fr-FR" dirty="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Definition</a:t>
            </a:r>
            <a:r>
              <a:rPr lang="fr-FR" dirty="0" smtClean="0"/>
              <a:t> 2</a:t>
            </a:r>
            <a:endParaRPr lang="fr-FR" dirty="0"/>
          </a:p>
        </p:txBody>
      </p:sp>
      <p:sp>
        <p:nvSpPr>
          <p:cNvPr id="3" name="Espace réservé du contenu 2"/>
          <p:cNvSpPr>
            <a:spLocks noGrp="1"/>
          </p:cNvSpPr>
          <p:nvPr>
            <p:ph idx="1"/>
          </p:nvPr>
        </p:nvSpPr>
        <p:spPr/>
        <p:txBody>
          <a:bodyPr/>
          <a:lstStyle/>
          <a:p>
            <a:r>
              <a:rPr lang="en-US" dirty="0"/>
              <a:t>"Literature is a body of written works related by subject matter, by language, or by place of origin" (</a:t>
            </a:r>
            <a:r>
              <a:rPr lang="en-US" dirty="0" err="1"/>
              <a:t>Cuddon</a:t>
            </a:r>
            <a:r>
              <a:rPr lang="en-US" dirty="0"/>
              <a:t> 491).</a:t>
            </a:r>
            <a:endParaRPr lang="fr-FR" dirty="0"/>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Definition3</a:t>
            </a:r>
            <a:endParaRPr lang="fr-FR" dirty="0"/>
          </a:p>
        </p:txBody>
      </p:sp>
      <p:sp>
        <p:nvSpPr>
          <p:cNvPr id="3" name="Espace réservé du contenu 2"/>
          <p:cNvSpPr>
            <a:spLocks noGrp="1"/>
          </p:cNvSpPr>
          <p:nvPr>
            <p:ph idx="1"/>
          </p:nvPr>
        </p:nvSpPr>
        <p:spPr/>
        <p:txBody>
          <a:bodyPr/>
          <a:lstStyle/>
          <a:p>
            <a:r>
              <a:rPr lang="en-US" dirty="0"/>
              <a:t>"Literature is broadly understood as any imaginative writing, in contrast to writing that is purely informative or academic" (Abrams and </a:t>
            </a:r>
            <a:r>
              <a:rPr lang="en-US" dirty="0" err="1"/>
              <a:t>Harpham</a:t>
            </a:r>
            <a:r>
              <a:rPr lang="en-US" dirty="0"/>
              <a:t> 152).</a:t>
            </a:r>
            <a:endParaRPr lang="fr-FR" dirty="0"/>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Definition</a:t>
            </a:r>
            <a:r>
              <a:rPr lang="fr-FR" dirty="0" smtClean="0"/>
              <a:t> 4</a:t>
            </a:r>
            <a:endParaRPr lang="fr-FR" dirty="0"/>
          </a:p>
        </p:txBody>
      </p:sp>
      <p:sp>
        <p:nvSpPr>
          <p:cNvPr id="3" name="Espace réservé du contenu 2"/>
          <p:cNvSpPr>
            <a:spLocks noGrp="1"/>
          </p:cNvSpPr>
          <p:nvPr>
            <p:ph idx="1"/>
          </p:nvPr>
        </p:nvSpPr>
        <p:spPr/>
        <p:txBody>
          <a:bodyPr/>
          <a:lstStyle/>
          <a:p>
            <a:r>
              <a:rPr lang="en-US" dirty="0"/>
              <a:t>"Literature is a system of words which relates to reality but is not the same thing as reality; it communicates a subjective experience through language" (Frye 35).</a:t>
            </a:r>
            <a:endParaRPr lang="fr-FR" dirty="0"/>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Definition</a:t>
            </a:r>
            <a:r>
              <a:rPr lang="fr-FR" dirty="0" smtClean="0"/>
              <a:t> 5</a:t>
            </a:r>
            <a:endParaRPr lang="fr-FR" dirty="0"/>
          </a:p>
        </p:txBody>
      </p:sp>
      <p:sp>
        <p:nvSpPr>
          <p:cNvPr id="3" name="Espace réservé du contenu 2"/>
          <p:cNvSpPr>
            <a:spLocks noGrp="1"/>
          </p:cNvSpPr>
          <p:nvPr>
            <p:ph idx="1"/>
          </p:nvPr>
        </p:nvSpPr>
        <p:spPr/>
        <p:txBody>
          <a:bodyPr/>
          <a:lstStyle/>
          <a:p>
            <a:r>
              <a:rPr lang="en-US" dirty="0"/>
              <a:t>"Literature can be defined as writing that has a significant use of language, intended to engage the reader emotionally and intellectually" (Peck and Coyle 2).</a:t>
            </a:r>
            <a:endParaRPr lang="fr-FR" dirty="0"/>
          </a:p>
          <a:p>
            <a:endParaRPr lang="fr-FR" dirty="0" smtClean="0"/>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642918"/>
          <a:ext cx="8229600" cy="54832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A Short </a:t>
            </a:r>
            <a:r>
              <a:rPr lang="fr-FR" dirty="0" err="1" smtClean="0"/>
              <a:t>History</a:t>
            </a:r>
            <a:r>
              <a:rPr lang="fr-FR" dirty="0" smtClean="0"/>
              <a:t> of </a:t>
            </a:r>
            <a:r>
              <a:rPr lang="fr-FR" dirty="0" err="1" smtClean="0"/>
              <a:t>Literature</a:t>
            </a:r>
            <a:endParaRPr lang="fr-FR" dirty="0"/>
          </a:p>
        </p:txBody>
      </p:sp>
      <p:sp>
        <p:nvSpPr>
          <p:cNvPr id="3" name="Espace réservé du contenu 2"/>
          <p:cNvSpPr>
            <a:spLocks noGrp="1"/>
          </p:cNvSpPr>
          <p:nvPr>
            <p:ph idx="1"/>
          </p:nvPr>
        </p:nvSpPr>
        <p:spPr/>
        <p:txBody>
          <a:bodyPr>
            <a:normAutofit/>
          </a:bodyPr>
          <a:lstStyle/>
          <a:p>
            <a:r>
              <a:rPr lang="en-US" dirty="0" smtClean="0"/>
              <a:t>Literature, the art of written or spoken expression, has evolved over thousands of years. It began with oral traditions, such as myths and epic poems, like </a:t>
            </a:r>
            <a:r>
              <a:rPr lang="en-US" i="1" dirty="0" smtClean="0"/>
              <a:t>The Epic of Gilgamesh</a:t>
            </a:r>
            <a:r>
              <a:rPr lang="en-US" dirty="0" smtClean="0"/>
              <a:t> (c. 2100 BCE) and </a:t>
            </a:r>
            <a:r>
              <a:rPr lang="en-US" i="1" dirty="0" smtClean="0"/>
              <a:t>Homer's Iliad</a:t>
            </a:r>
            <a:r>
              <a:rPr lang="en-US" dirty="0" smtClean="0"/>
              <a:t> (c. 8th century BCE). Ancient civilizations, including the Egyptians, Greeks, and Romans, used literature to explore human experiences, religion, and politics.</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1399</TotalTime>
  <Words>638</Words>
  <Application>Microsoft Office PowerPoint</Application>
  <PresentationFormat>Affichage à l'écran (4:3)</PresentationFormat>
  <Paragraphs>33</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Lecture 1 What is Literature</vt:lpstr>
      <vt:lpstr>“Look up the term literature in any current encyclopedia and you will be struck by the vagueness of its usage as well as by an inevitable lack of substance in the attempts to define it” (Klarer, 1) </vt:lpstr>
      <vt:lpstr>Definition 1</vt:lpstr>
      <vt:lpstr>Definition 2</vt:lpstr>
      <vt:lpstr>Definition3</vt:lpstr>
      <vt:lpstr>Definition 4</vt:lpstr>
      <vt:lpstr>Definition 5</vt:lpstr>
      <vt:lpstr>Diapositive 8</vt:lpstr>
      <vt:lpstr>A Short History of Literature</vt:lpstr>
      <vt:lpstr>Diapositive 10</vt:lpstr>
      <vt:lpstr>Diapositive 11</vt:lpstr>
      <vt:lpstr>Diapositive 12</vt:lpstr>
      <vt:lpstr>Diapositive 13</vt:lpstr>
      <vt:lpstr>The Invention of Writing and Literature</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2021</dc:creator>
  <cp:lastModifiedBy>2021</cp:lastModifiedBy>
  <cp:revision>36</cp:revision>
  <dcterms:created xsi:type="dcterms:W3CDTF">2024-10-06T08:13:40Z</dcterms:created>
  <dcterms:modified xsi:type="dcterms:W3CDTF">2024-11-20T17:16:19Z</dcterms:modified>
</cp:coreProperties>
</file>