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17"/>
  </p:notesMasterIdLst>
  <p:sldIdLst>
    <p:sldId id="257" r:id="rId3"/>
    <p:sldId id="258" r:id="rId4"/>
    <p:sldId id="259" r:id="rId5"/>
    <p:sldId id="265" r:id="rId6"/>
    <p:sldId id="263" r:id="rId7"/>
    <p:sldId id="264" r:id="rId8"/>
    <p:sldId id="266" r:id="rId9"/>
    <p:sldId id="267" r:id="rId10"/>
    <p:sldId id="268" r:id="rId11"/>
    <p:sldId id="269" r:id="rId12"/>
    <p:sldId id="270" r:id="rId13"/>
    <p:sldId id="271" r:id="rId14"/>
    <p:sldId id="272" r:id="rId15"/>
    <p:sldId id="273" r:id="rId16"/>
  </p:sldIdLst>
  <p:sldSz cx="9144000" cy="6858000" type="screen4x3"/>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3" d="100"/>
          <a:sy n="83" d="100"/>
        </p:scale>
        <p:origin x="893"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DZ"/>
          </a:p>
        </p:txBody>
      </p:sp>
      <p:sp>
        <p:nvSpPr>
          <p:cNvPr id="3" name="Espace réservé de la date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E7C2E6D-376C-4273-937B-1C98CA97217B}" type="datetimeFigureOut">
              <a:rPr lang="ar-DZ" smtClean="0"/>
              <a:t>11-04-1446</a:t>
            </a:fld>
            <a:endParaRPr lang="ar-DZ"/>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DZ"/>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6" name="Espace réservé du pied de page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DZ"/>
          </a:p>
        </p:txBody>
      </p:sp>
      <p:sp>
        <p:nvSpPr>
          <p:cNvPr id="7" name="Espace réservé du numéro de diapositive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365D838-73C3-4DAF-84AB-169772B49901}" type="slidenum">
              <a:rPr lang="ar-DZ" smtClean="0"/>
              <a:t>‹N°›</a:t>
            </a:fld>
            <a:endParaRPr lang="ar-DZ"/>
          </a:p>
        </p:txBody>
      </p:sp>
    </p:spTree>
    <p:extLst>
      <p:ext uri="{BB962C8B-B14F-4D97-AF65-F5344CB8AC3E}">
        <p14:creationId xmlns:p14="http://schemas.microsoft.com/office/powerpoint/2010/main" val="40165710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https://docs.google.com/presentation/d/1S9b3DGv-aN8l9fSV_A9zbZwbMM9Q2alxiNFwLcmntPg/edit?usp=sharing</a:t>
            </a:r>
            <a:endParaRPr lang="ar-SA" dirty="0" smtClean="0"/>
          </a:p>
        </p:txBody>
      </p:sp>
      <p:sp>
        <p:nvSpPr>
          <p:cNvPr id="4" name="Espace réservé du numéro de diapositive 3"/>
          <p:cNvSpPr>
            <a:spLocks noGrp="1"/>
          </p:cNvSpPr>
          <p:nvPr>
            <p:ph type="sldNum" sz="quarter" idx="10"/>
          </p:nvPr>
        </p:nvSpPr>
        <p:spPr/>
        <p:txBody>
          <a:bodyPr/>
          <a:lstStyle/>
          <a:p>
            <a:fld id="{70A92E08-F324-4EA6-81C6-AB54EFE0D0B6}" type="slidenum">
              <a:rPr lang="ar-DZ" smtClean="0">
                <a:solidFill>
                  <a:prstClr val="black"/>
                </a:solidFill>
              </a:rPr>
              <a:pPr/>
              <a:t>1</a:t>
            </a:fld>
            <a:endParaRPr lang="ar-DZ">
              <a:solidFill>
                <a:prstClr val="black"/>
              </a:solidFill>
            </a:endParaRPr>
          </a:p>
        </p:txBody>
      </p:sp>
    </p:spTree>
    <p:extLst>
      <p:ext uri="{BB962C8B-B14F-4D97-AF65-F5344CB8AC3E}">
        <p14:creationId xmlns:p14="http://schemas.microsoft.com/office/powerpoint/2010/main" val="2200875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https://docs.google.com/presentation/d/1S9b3DGv-aN8l9fSV_A9zbZwbMM9Q2alxiNFwLcmntPg/edit?usp=sharing</a:t>
            </a:r>
            <a:endParaRPr lang="ar-SA" dirty="0" smtClean="0"/>
          </a:p>
        </p:txBody>
      </p:sp>
      <p:sp>
        <p:nvSpPr>
          <p:cNvPr id="4" name="Espace réservé du numéro de diapositive 3"/>
          <p:cNvSpPr>
            <a:spLocks noGrp="1"/>
          </p:cNvSpPr>
          <p:nvPr>
            <p:ph type="sldNum" sz="quarter" idx="10"/>
          </p:nvPr>
        </p:nvSpPr>
        <p:spPr/>
        <p:txBody>
          <a:bodyPr/>
          <a:lstStyle/>
          <a:p>
            <a:fld id="{70A92E08-F324-4EA6-81C6-AB54EFE0D0B6}" type="slidenum">
              <a:rPr lang="ar-DZ">
                <a:solidFill>
                  <a:prstClr val="black"/>
                </a:solidFill>
              </a:rPr>
              <a:pPr/>
              <a:t>10</a:t>
            </a:fld>
            <a:endParaRPr lang="ar-DZ">
              <a:solidFill>
                <a:prstClr val="black"/>
              </a:solidFill>
            </a:endParaRPr>
          </a:p>
        </p:txBody>
      </p:sp>
    </p:spTree>
    <p:extLst>
      <p:ext uri="{BB962C8B-B14F-4D97-AF65-F5344CB8AC3E}">
        <p14:creationId xmlns:p14="http://schemas.microsoft.com/office/powerpoint/2010/main" val="3458826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https://docs.google.com/presentation/d/1S9b3DGv-aN8l9fSV_A9zbZwbMM9Q2alxiNFwLcmntPg/edit?usp=sharing</a:t>
            </a:r>
            <a:endParaRPr lang="ar-SA" dirty="0" smtClean="0"/>
          </a:p>
        </p:txBody>
      </p:sp>
      <p:sp>
        <p:nvSpPr>
          <p:cNvPr id="4" name="Espace réservé du numéro de diapositive 3"/>
          <p:cNvSpPr>
            <a:spLocks noGrp="1"/>
          </p:cNvSpPr>
          <p:nvPr>
            <p:ph type="sldNum" sz="quarter" idx="10"/>
          </p:nvPr>
        </p:nvSpPr>
        <p:spPr/>
        <p:txBody>
          <a:bodyPr/>
          <a:lstStyle/>
          <a:p>
            <a:fld id="{70A92E08-F324-4EA6-81C6-AB54EFE0D0B6}" type="slidenum">
              <a:rPr lang="ar-DZ">
                <a:solidFill>
                  <a:prstClr val="black"/>
                </a:solidFill>
              </a:rPr>
              <a:pPr/>
              <a:t>11</a:t>
            </a:fld>
            <a:endParaRPr lang="ar-DZ">
              <a:solidFill>
                <a:prstClr val="black"/>
              </a:solidFill>
            </a:endParaRPr>
          </a:p>
        </p:txBody>
      </p:sp>
    </p:spTree>
    <p:extLst>
      <p:ext uri="{BB962C8B-B14F-4D97-AF65-F5344CB8AC3E}">
        <p14:creationId xmlns:p14="http://schemas.microsoft.com/office/powerpoint/2010/main" val="3055709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https://docs.google.com/presentation/d/1S9b3DGv-aN8l9fSV_A9zbZwbMM9Q2alxiNFwLcmntPg/edit?usp=sharing</a:t>
            </a:r>
            <a:endParaRPr lang="ar-SA" dirty="0" smtClean="0"/>
          </a:p>
        </p:txBody>
      </p:sp>
      <p:sp>
        <p:nvSpPr>
          <p:cNvPr id="4" name="Espace réservé du numéro de diapositive 3"/>
          <p:cNvSpPr>
            <a:spLocks noGrp="1"/>
          </p:cNvSpPr>
          <p:nvPr>
            <p:ph type="sldNum" sz="quarter" idx="10"/>
          </p:nvPr>
        </p:nvSpPr>
        <p:spPr/>
        <p:txBody>
          <a:bodyPr/>
          <a:lstStyle/>
          <a:p>
            <a:fld id="{70A92E08-F324-4EA6-81C6-AB54EFE0D0B6}" type="slidenum">
              <a:rPr lang="ar-DZ">
                <a:solidFill>
                  <a:prstClr val="black"/>
                </a:solidFill>
              </a:rPr>
              <a:pPr/>
              <a:t>12</a:t>
            </a:fld>
            <a:endParaRPr lang="ar-DZ">
              <a:solidFill>
                <a:prstClr val="black"/>
              </a:solidFill>
            </a:endParaRPr>
          </a:p>
        </p:txBody>
      </p:sp>
    </p:spTree>
    <p:extLst>
      <p:ext uri="{BB962C8B-B14F-4D97-AF65-F5344CB8AC3E}">
        <p14:creationId xmlns:p14="http://schemas.microsoft.com/office/powerpoint/2010/main" val="114684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https://docs.google.com/presentation/d/1S9b3DGv-aN8l9fSV_A9zbZwbMM9Q2alxiNFwLcmntPg/edit?usp=sharing</a:t>
            </a:r>
            <a:endParaRPr lang="ar-SA" dirty="0" smtClean="0"/>
          </a:p>
        </p:txBody>
      </p:sp>
      <p:sp>
        <p:nvSpPr>
          <p:cNvPr id="4" name="Espace réservé du numéro de diapositive 3"/>
          <p:cNvSpPr>
            <a:spLocks noGrp="1"/>
          </p:cNvSpPr>
          <p:nvPr>
            <p:ph type="sldNum" sz="quarter" idx="10"/>
          </p:nvPr>
        </p:nvSpPr>
        <p:spPr/>
        <p:txBody>
          <a:bodyPr/>
          <a:lstStyle/>
          <a:p>
            <a:fld id="{70A92E08-F324-4EA6-81C6-AB54EFE0D0B6}" type="slidenum">
              <a:rPr lang="ar-DZ">
                <a:solidFill>
                  <a:prstClr val="black"/>
                </a:solidFill>
              </a:rPr>
              <a:pPr/>
              <a:t>13</a:t>
            </a:fld>
            <a:endParaRPr lang="ar-DZ">
              <a:solidFill>
                <a:prstClr val="black"/>
              </a:solidFill>
            </a:endParaRPr>
          </a:p>
        </p:txBody>
      </p:sp>
    </p:spTree>
    <p:extLst>
      <p:ext uri="{BB962C8B-B14F-4D97-AF65-F5344CB8AC3E}">
        <p14:creationId xmlns:p14="http://schemas.microsoft.com/office/powerpoint/2010/main" val="2657689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https://docs.google.com/presentation/d/1S9b3DGv-aN8l9fSV_A9zbZwbMM9Q2alxiNFwLcmntPg/edit?usp=sharing</a:t>
            </a:r>
            <a:endParaRPr lang="ar-SA" dirty="0" smtClean="0"/>
          </a:p>
        </p:txBody>
      </p:sp>
      <p:sp>
        <p:nvSpPr>
          <p:cNvPr id="4" name="Espace réservé du numéro de diapositive 3"/>
          <p:cNvSpPr>
            <a:spLocks noGrp="1"/>
          </p:cNvSpPr>
          <p:nvPr>
            <p:ph type="sldNum" sz="quarter" idx="10"/>
          </p:nvPr>
        </p:nvSpPr>
        <p:spPr/>
        <p:txBody>
          <a:bodyPr/>
          <a:lstStyle/>
          <a:p>
            <a:fld id="{70A92E08-F324-4EA6-81C6-AB54EFE0D0B6}" type="slidenum">
              <a:rPr lang="ar-DZ">
                <a:solidFill>
                  <a:prstClr val="black"/>
                </a:solidFill>
              </a:rPr>
              <a:pPr/>
              <a:t>14</a:t>
            </a:fld>
            <a:endParaRPr lang="ar-DZ">
              <a:solidFill>
                <a:prstClr val="black"/>
              </a:solidFill>
            </a:endParaRPr>
          </a:p>
        </p:txBody>
      </p:sp>
    </p:spTree>
    <p:extLst>
      <p:ext uri="{BB962C8B-B14F-4D97-AF65-F5344CB8AC3E}">
        <p14:creationId xmlns:p14="http://schemas.microsoft.com/office/powerpoint/2010/main" val="143774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https://docs.google.com/presentation/d/1S9b3DGv-aN8l9fSV_A9zbZwbMM9Q2alxiNFwLcmntPg/edit?usp=sharing</a:t>
            </a:r>
            <a:endParaRPr lang="ar-SA" dirty="0" smtClean="0"/>
          </a:p>
        </p:txBody>
      </p:sp>
      <p:sp>
        <p:nvSpPr>
          <p:cNvPr id="4" name="Espace réservé du numéro de diapositive 3"/>
          <p:cNvSpPr>
            <a:spLocks noGrp="1"/>
          </p:cNvSpPr>
          <p:nvPr>
            <p:ph type="sldNum" sz="quarter" idx="10"/>
          </p:nvPr>
        </p:nvSpPr>
        <p:spPr/>
        <p:txBody>
          <a:bodyPr/>
          <a:lstStyle/>
          <a:p>
            <a:fld id="{70A92E08-F324-4EA6-81C6-AB54EFE0D0B6}" type="slidenum">
              <a:rPr lang="ar-DZ" smtClean="0">
                <a:solidFill>
                  <a:prstClr val="black"/>
                </a:solidFill>
              </a:rPr>
              <a:pPr/>
              <a:t>2</a:t>
            </a:fld>
            <a:endParaRPr lang="ar-DZ">
              <a:solidFill>
                <a:prstClr val="black"/>
              </a:solidFill>
            </a:endParaRPr>
          </a:p>
        </p:txBody>
      </p:sp>
    </p:spTree>
    <p:extLst>
      <p:ext uri="{BB962C8B-B14F-4D97-AF65-F5344CB8AC3E}">
        <p14:creationId xmlns:p14="http://schemas.microsoft.com/office/powerpoint/2010/main" val="220087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https://docs.google.com/presentation/d/1S9b3DGv-aN8l9fSV_A9zbZwbMM9Q2alxiNFwLcmntPg/edit?usp=sharing</a:t>
            </a:r>
            <a:endParaRPr lang="ar-SA" dirty="0" smtClean="0"/>
          </a:p>
        </p:txBody>
      </p:sp>
      <p:sp>
        <p:nvSpPr>
          <p:cNvPr id="4" name="Espace réservé du numéro de diapositive 3"/>
          <p:cNvSpPr>
            <a:spLocks noGrp="1"/>
          </p:cNvSpPr>
          <p:nvPr>
            <p:ph type="sldNum" sz="quarter" idx="10"/>
          </p:nvPr>
        </p:nvSpPr>
        <p:spPr/>
        <p:txBody>
          <a:bodyPr/>
          <a:lstStyle/>
          <a:p>
            <a:fld id="{70A92E08-F324-4EA6-81C6-AB54EFE0D0B6}" type="slidenum">
              <a:rPr lang="ar-DZ">
                <a:solidFill>
                  <a:prstClr val="black"/>
                </a:solidFill>
              </a:rPr>
              <a:pPr/>
              <a:t>3</a:t>
            </a:fld>
            <a:endParaRPr lang="ar-DZ">
              <a:solidFill>
                <a:prstClr val="black"/>
              </a:solidFill>
            </a:endParaRPr>
          </a:p>
        </p:txBody>
      </p:sp>
    </p:spTree>
    <p:extLst>
      <p:ext uri="{BB962C8B-B14F-4D97-AF65-F5344CB8AC3E}">
        <p14:creationId xmlns:p14="http://schemas.microsoft.com/office/powerpoint/2010/main" val="220087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https://docs.google.com/presentation/d/1S9b3DGv-aN8l9fSV_A9zbZwbMM9Q2alxiNFwLcmntPg/edit?usp=sharing</a:t>
            </a:r>
            <a:endParaRPr lang="ar-SA" dirty="0" smtClean="0"/>
          </a:p>
        </p:txBody>
      </p:sp>
      <p:sp>
        <p:nvSpPr>
          <p:cNvPr id="4" name="Espace réservé du numéro de diapositive 3"/>
          <p:cNvSpPr>
            <a:spLocks noGrp="1"/>
          </p:cNvSpPr>
          <p:nvPr>
            <p:ph type="sldNum" sz="quarter" idx="10"/>
          </p:nvPr>
        </p:nvSpPr>
        <p:spPr/>
        <p:txBody>
          <a:bodyPr/>
          <a:lstStyle/>
          <a:p>
            <a:fld id="{70A92E08-F324-4EA6-81C6-AB54EFE0D0B6}" type="slidenum">
              <a:rPr lang="ar-DZ">
                <a:solidFill>
                  <a:prstClr val="black"/>
                </a:solidFill>
              </a:rPr>
              <a:pPr/>
              <a:t>4</a:t>
            </a:fld>
            <a:endParaRPr lang="ar-DZ">
              <a:solidFill>
                <a:prstClr val="black"/>
              </a:solidFill>
            </a:endParaRPr>
          </a:p>
        </p:txBody>
      </p:sp>
    </p:spTree>
    <p:extLst>
      <p:ext uri="{BB962C8B-B14F-4D97-AF65-F5344CB8AC3E}">
        <p14:creationId xmlns:p14="http://schemas.microsoft.com/office/powerpoint/2010/main" val="2200875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https://docs.google.com/presentation/d/1S9b3DGv-aN8l9fSV_A9zbZwbMM9Q2alxiNFwLcmntPg/edit?usp=sharing</a:t>
            </a:r>
            <a:endParaRPr lang="ar-SA" dirty="0" smtClean="0"/>
          </a:p>
        </p:txBody>
      </p:sp>
      <p:sp>
        <p:nvSpPr>
          <p:cNvPr id="4" name="Espace réservé du numéro de diapositive 3"/>
          <p:cNvSpPr>
            <a:spLocks noGrp="1"/>
          </p:cNvSpPr>
          <p:nvPr>
            <p:ph type="sldNum" sz="quarter" idx="10"/>
          </p:nvPr>
        </p:nvSpPr>
        <p:spPr/>
        <p:txBody>
          <a:bodyPr/>
          <a:lstStyle/>
          <a:p>
            <a:fld id="{70A92E08-F324-4EA6-81C6-AB54EFE0D0B6}" type="slidenum">
              <a:rPr lang="ar-DZ">
                <a:solidFill>
                  <a:prstClr val="black"/>
                </a:solidFill>
              </a:rPr>
              <a:pPr/>
              <a:t>5</a:t>
            </a:fld>
            <a:endParaRPr lang="ar-DZ">
              <a:solidFill>
                <a:prstClr val="black"/>
              </a:solidFill>
            </a:endParaRPr>
          </a:p>
        </p:txBody>
      </p:sp>
    </p:spTree>
    <p:extLst>
      <p:ext uri="{BB962C8B-B14F-4D97-AF65-F5344CB8AC3E}">
        <p14:creationId xmlns:p14="http://schemas.microsoft.com/office/powerpoint/2010/main" val="2200875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https://docs.google.com/presentation/d/1S9b3DGv-aN8l9fSV_A9zbZwbMM9Q2alxiNFwLcmntPg/edit?usp=sharing</a:t>
            </a:r>
            <a:endParaRPr lang="ar-SA" dirty="0" smtClean="0"/>
          </a:p>
        </p:txBody>
      </p:sp>
      <p:sp>
        <p:nvSpPr>
          <p:cNvPr id="4" name="Espace réservé du numéro de diapositive 3"/>
          <p:cNvSpPr>
            <a:spLocks noGrp="1"/>
          </p:cNvSpPr>
          <p:nvPr>
            <p:ph type="sldNum" sz="quarter" idx="10"/>
          </p:nvPr>
        </p:nvSpPr>
        <p:spPr/>
        <p:txBody>
          <a:bodyPr/>
          <a:lstStyle/>
          <a:p>
            <a:fld id="{70A92E08-F324-4EA6-81C6-AB54EFE0D0B6}" type="slidenum">
              <a:rPr lang="ar-DZ">
                <a:solidFill>
                  <a:prstClr val="black"/>
                </a:solidFill>
              </a:rPr>
              <a:pPr/>
              <a:t>6</a:t>
            </a:fld>
            <a:endParaRPr lang="ar-DZ">
              <a:solidFill>
                <a:prstClr val="black"/>
              </a:solidFill>
            </a:endParaRPr>
          </a:p>
        </p:txBody>
      </p:sp>
    </p:spTree>
    <p:extLst>
      <p:ext uri="{BB962C8B-B14F-4D97-AF65-F5344CB8AC3E}">
        <p14:creationId xmlns:p14="http://schemas.microsoft.com/office/powerpoint/2010/main" val="2200875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https://docs.google.com/presentation/d/1S9b3DGv-aN8l9fSV_A9zbZwbMM9Q2alxiNFwLcmntPg/edit?usp=sharing</a:t>
            </a:r>
            <a:endParaRPr lang="ar-SA" dirty="0" smtClean="0"/>
          </a:p>
        </p:txBody>
      </p:sp>
      <p:sp>
        <p:nvSpPr>
          <p:cNvPr id="4" name="Espace réservé du numéro de diapositive 3"/>
          <p:cNvSpPr>
            <a:spLocks noGrp="1"/>
          </p:cNvSpPr>
          <p:nvPr>
            <p:ph type="sldNum" sz="quarter" idx="10"/>
          </p:nvPr>
        </p:nvSpPr>
        <p:spPr/>
        <p:txBody>
          <a:bodyPr/>
          <a:lstStyle/>
          <a:p>
            <a:fld id="{70A92E08-F324-4EA6-81C6-AB54EFE0D0B6}" type="slidenum">
              <a:rPr lang="ar-DZ">
                <a:solidFill>
                  <a:prstClr val="black"/>
                </a:solidFill>
              </a:rPr>
              <a:pPr/>
              <a:t>7</a:t>
            </a:fld>
            <a:endParaRPr lang="ar-DZ">
              <a:solidFill>
                <a:prstClr val="black"/>
              </a:solidFill>
            </a:endParaRPr>
          </a:p>
        </p:txBody>
      </p:sp>
    </p:spTree>
    <p:extLst>
      <p:ext uri="{BB962C8B-B14F-4D97-AF65-F5344CB8AC3E}">
        <p14:creationId xmlns:p14="http://schemas.microsoft.com/office/powerpoint/2010/main" val="1410134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https://docs.google.com/presentation/d/1S9b3DGv-aN8l9fSV_A9zbZwbMM9Q2alxiNFwLcmntPg/edit?usp=sharing</a:t>
            </a:r>
            <a:endParaRPr lang="ar-SA" dirty="0" smtClean="0"/>
          </a:p>
        </p:txBody>
      </p:sp>
      <p:sp>
        <p:nvSpPr>
          <p:cNvPr id="4" name="Espace réservé du numéro de diapositive 3"/>
          <p:cNvSpPr>
            <a:spLocks noGrp="1"/>
          </p:cNvSpPr>
          <p:nvPr>
            <p:ph type="sldNum" sz="quarter" idx="10"/>
          </p:nvPr>
        </p:nvSpPr>
        <p:spPr/>
        <p:txBody>
          <a:bodyPr/>
          <a:lstStyle/>
          <a:p>
            <a:fld id="{70A92E08-F324-4EA6-81C6-AB54EFE0D0B6}" type="slidenum">
              <a:rPr lang="ar-DZ">
                <a:solidFill>
                  <a:prstClr val="black"/>
                </a:solidFill>
              </a:rPr>
              <a:pPr/>
              <a:t>8</a:t>
            </a:fld>
            <a:endParaRPr lang="ar-DZ">
              <a:solidFill>
                <a:prstClr val="black"/>
              </a:solidFill>
            </a:endParaRPr>
          </a:p>
        </p:txBody>
      </p:sp>
    </p:spTree>
    <p:extLst>
      <p:ext uri="{BB962C8B-B14F-4D97-AF65-F5344CB8AC3E}">
        <p14:creationId xmlns:p14="http://schemas.microsoft.com/office/powerpoint/2010/main" val="2967927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https://docs.google.com/presentation/d/1S9b3DGv-aN8l9fSV_A9zbZwbMM9Q2alxiNFwLcmntPg/edit?usp=sharing</a:t>
            </a:r>
            <a:endParaRPr lang="ar-SA" dirty="0" smtClean="0"/>
          </a:p>
        </p:txBody>
      </p:sp>
      <p:sp>
        <p:nvSpPr>
          <p:cNvPr id="4" name="Espace réservé du numéro de diapositive 3"/>
          <p:cNvSpPr>
            <a:spLocks noGrp="1"/>
          </p:cNvSpPr>
          <p:nvPr>
            <p:ph type="sldNum" sz="quarter" idx="10"/>
          </p:nvPr>
        </p:nvSpPr>
        <p:spPr/>
        <p:txBody>
          <a:bodyPr/>
          <a:lstStyle/>
          <a:p>
            <a:fld id="{70A92E08-F324-4EA6-81C6-AB54EFE0D0B6}" type="slidenum">
              <a:rPr lang="ar-DZ">
                <a:solidFill>
                  <a:prstClr val="black"/>
                </a:solidFill>
              </a:rPr>
              <a:pPr/>
              <a:t>9</a:t>
            </a:fld>
            <a:endParaRPr lang="ar-DZ">
              <a:solidFill>
                <a:prstClr val="black"/>
              </a:solidFill>
            </a:endParaRPr>
          </a:p>
        </p:txBody>
      </p:sp>
    </p:spTree>
    <p:extLst>
      <p:ext uri="{BB962C8B-B14F-4D97-AF65-F5344CB8AC3E}">
        <p14:creationId xmlns:p14="http://schemas.microsoft.com/office/powerpoint/2010/main" val="271667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7BDA093C-1246-4361-AD48-9488E32B303C}" type="datetimeFigureOut">
              <a:rPr lang="ar-DZ" smtClean="0">
                <a:solidFill>
                  <a:srgbClr val="DBF5F9">
                    <a:shade val="90000"/>
                  </a:srgbClr>
                </a:solidFill>
              </a:rPr>
              <a:pPr/>
              <a:t>11-04-1446</a:t>
            </a:fld>
            <a:endParaRPr lang="ar-DZ">
              <a:solidFill>
                <a:srgbClr val="DBF5F9">
                  <a:shade val="90000"/>
                </a:srgbClr>
              </a:solidFill>
            </a:endParaRPr>
          </a:p>
        </p:txBody>
      </p:sp>
      <p:sp>
        <p:nvSpPr>
          <p:cNvPr id="19" name="Footer Placeholder 18"/>
          <p:cNvSpPr>
            <a:spLocks noGrp="1"/>
          </p:cNvSpPr>
          <p:nvPr>
            <p:ph type="ftr" sz="quarter" idx="11"/>
          </p:nvPr>
        </p:nvSpPr>
        <p:spPr/>
        <p:txBody>
          <a:bodyPr/>
          <a:lstStyle/>
          <a:p>
            <a:endParaRPr lang="ar-DZ">
              <a:solidFill>
                <a:srgbClr val="DBF5F9">
                  <a:shade val="90000"/>
                </a:srgbClr>
              </a:solidFill>
            </a:endParaRPr>
          </a:p>
        </p:txBody>
      </p:sp>
      <p:sp>
        <p:nvSpPr>
          <p:cNvPr id="27" name="Slide Number Placeholder 26"/>
          <p:cNvSpPr>
            <a:spLocks noGrp="1"/>
          </p:cNvSpPr>
          <p:nvPr>
            <p:ph type="sldNum" sz="quarter" idx="12"/>
          </p:nvPr>
        </p:nvSpPr>
        <p:spPr/>
        <p:txBody>
          <a:bodyPr/>
          <a:lstStyle/>
          <a:p>
            <a:fld id="{8D802601-15E9-4E82-AA18-7F5CBE097165}" type="slidenum">
              <a:rPr lang="ar-DZ" smtClean="0">
                <a:solidFill>
                  <a:srgbClr val="DBF5F9">
                    <a:shade val="90000"/>
                  </a:srgbClr>
                </a:solidFill>
              </a:rPr>
              <a:pPr/>
              <a:t>‹N°›</a:t>
            </a:fld>
            <a:endParaRPr lang="ar-DZ">
              <a:solidFill>
                <a:srgbClr val="DBF5F9">
                  <a:shade val="90000"/>
                </a:srgbClr>
              </a:solidFill>
            </a:endParaRPr>
          </a:p>
        </p:txBody>
      </p:sp>
    </p:spTree>
    <p:extLst>
      <p:ext uri="{BB962C8B-B14F-4D97-AF65-F5344CB8AC3E}">
        <p14:creationId xmlns:p14="http://schemas.microsoft.com/office/powerpoint/2010/main" val="369085576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7BDA093C-1246-4361-AD48-9488E32B303C}" type="datetimeFigureOut">
              <a:rPr lang="ar-DZ" smtClean="0">
                <a:solidFill>
                  <a:srgbClr val="04617B">
                    <a:shade val="90000"/>
                  </a:srgbClr>
                </a:solidFill>
              </a:rPr>
              <a:pPr/>
              <a:t>11-04-1446</a:t>
            </a:fld>
            <a:endParaRPr lang="ar-DZ">
              <a:solidFill>
                <a:srgbClr val="04617B">
                  <a:shade val="90000"/>
                </a:srgbClr>
              </a:solidFill>
            </a:endParaRPr>
          </a:p>
        </p:txBody>
      </p:sp>
      <p:sp>
        <p:nvSpPr>
          <p:cNvPr id="5" name="Footer Placeholder 4"/>
          <p:cNvSpPr>
            <a:spLocks noGrp="1"/>
          </p:cNvSpPr>
          <p:nvPr>
            <p:ph type="ftr" sz="quarter" idx="11"/>
          </p:nvPr>
        </p:nvSpPr>
        <p:spPr/>
        <p:txBody>
          <a:bodyPr/>
          <a:lstStyle/>
          <a:p>
            <a:endParaRPr lang="ar-DZ">
              <a:solidFill>
                <a:srgbClr val="04617B">
                  <a:shade val="90000"/>
                </a:srgbClr>
              </a:solidFill>
            </a:endParaRPr>
          </a:p>
        </p:txBody>
      </p:sp>
      <p:sp>
        <p:nvSpPr>
          <p:cNvPr id="6" name="Slide Number Placeholder 5"/>
          <p:cNvSpPr>
            <a:spLocks noGrp="1"/>
          </p:cNvSpPr>
          <p:nvPr>
            <p:ph type="sldNum" sz="quarter" idx="12"/>
          </p:nvPr>
        </p:nvSpPr>
        <p:spPr/>
        <p:txBody>
          <a:bodyPr/>
          <a:lstStyle/>
          <a:p>
            <a:fld id="{8D802601-15E9-4E82-AA18-7F5CBE097165}" type="slidenum">
              <a:rPr lang="ar-DZ" smtClean="0">
                <a:solidFill>
                  <a:srgbClr val="04617B">
                    <a:shade val="90000"/>
                  </a:srgbClr>
                </a:solidFill>
              </a:rPr>
              <a:pPr/>
              <a:t>‹N°›</a:t>
            </a:fld>
            <a:endParaRPr lang="ar-DZ">
              <a:solidFill>
                <a:srgbClr val="04617B">
                  <a:shade val="90000"/>
                </a:srgbClr>
              </a:solidFill>
            </a:endParaRPr>
          </a:p>
        </p:txBody>
      </p:sp>
    </p:spTree>
    <p:extLst>
      <p:ext uri="{BB962C8B-B14F-4D97-AF65-F5344CB8AC3E}">
        <p14:creationId xmlns:p14="http://schemas.microsoft.com/office/powerpoint/2010/main" val="105676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7BDA093C-1246-4361-AD48-9488E32B303C}" type="datetimeFigureOut">
              <a:rPr lang="ar-DZ" smtClean="0">
                <a:solidFill>
                  <a:srgbClr val="04617B">
                    <a:shade val="90000"/>
                  </a:srgbClr>
                </a:solidFill>
              </a:rPr>
              <a:pPr/>
              <a:t>11-04-1446</a:t>
            </a:fld>
            <a:endParaRPr lang="ar-DZ">
              <a:solidFill>
                <a:srgbClr val="04617B">
                  <a:shade val="90000"/>
                </a:srgbClr>
              </a:solidFill>
            </a:endParaRPr>
          </a:p>
        </p:txBody>
      </p:sp>
      <p:sp>
        <p:nvSpPr>
          <p:cNvPr id="5" name="Footer Placeholder 4"/>
          <p:cNvSpPr>
            <a:spLocks noGrp="1"/>
          </p:cNvSpPr>
          <p:nvPr>
            <p:ph type="ftr" sz="quarter" idx="11"/>
          </p:nvPr>
        </p:nvSpPr>
        <p:spPr/>
        <p:txBody>
          <a:bodyPr/>
          <a:lstStyle/>
          <a:p>
            <a:endParaRPr lang="ar-DZ">
              <a:solidFill>
                <a:srgbClr val="04617B">
                  <a:shade val="90000"/>
                </a:srgbClr>
              </a:solidFill>
            </a:endParaRPr>
          </a:p>
        </p:txBody>
      </p:sp>
      <p:sp>
        <p:nvSpPr>
          <p:cNvPr id="6" name="Slide Number Placeholder 5"/>
          <p:cNvSpPr>
            <a:spLocks noGrp="1"/>
          </p:cNvSpPr>
          <p:nvPr>
            <p:ph type="sldNum" sz="quarter" idx="12"/>
          </p:nvPr>
        </p:nvSpPr>
        <p:spPr/>
        <p:txBody>
          <a:bodyPr/>
          <a:lstStyle/>
          <a:p>
            <a:fld id="{8D802601-15E9-4E82-AA18-7F5CBE097165}" type="slidenum">
              <a:rPr lang="ar-DZ" smtClean="0">
                <a:solidFill>
                  <a:srgbClr val="04617B">
                    <a:shade val="90000"/>
                  </a:srgbClr>
                </a:solidFill>
              </a:rPr>
              <a:pPr/>
              <a:t>‹N°›</a:t>
            </a:fld>
            <a:endParaRPr lang="ar-DZ">
              <a:solidFill>
                <a:srgbClr val="04617B">
                  <a:shade val="90000"/>
                </a:srgbClr>
              </a:solidFill>
            </a:endParaRPr>
          </a:p>
        </p:txBody>
      </p:sp>
    </p:spTree>
    <p:extLst>
      <p:ext uri="{BB962C8B-B14F-4D97-AF65-F5344CB8AC3E}">
        <p14:creationId xmlns:p14="http://schemas.microsoft.com/office/powerpoint/2010/main" val="173289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7BDA093C-1246-4361-AD48-9488E32B303C}" type="datetimeFigureOut">
              <a:rPr lang="ar-DZ" smtClean="0">
                <a:solidFill>
                  <a:srgbClr val="DBF5F9">
                    <a:shade val="90000"/>
                  </a:srgbClr>
                </a:solidFill>
              </a:rPr>
              <a:pPr/>
              <a:t>11-04-1446</a:t>
            </a:fld>
            <a:endParaRPr lang="ar-DZ">
              <a:solidFill>
                <a:srgbClr val="DBF5F9">
                  <a:shade val="90000"/>
                </a:srgbClr>
              </a:solidFill>
            </a:endParaRPr>
          </a:p>
        </p:txBody>
      </p:sp>
      <p:sp>
        <p:nvSpPr>
          <p:cNvPr id="19" name="Footer Placeholder 18"/>
          <p:cNvSpPr>
            <a:spLocks noGrp="1"/>
          </p:cNvSpPr>
          <p:nvPr>
            <p:ph type="ftr" sz="quarter" idx="11"/>
          </p:nvPr>
        </p:nvSpPr>
        <p:spPr/>
        <p:txBody>
          <a:bodyPr/>
          <a:lstStyle/>
          <a:p>
            <a:endParaRPr lang="ar-DZ">
              <a:solidFill>
                <a:srgbClr val="DBF5F9">
                  <a:shade val="90000"/>
                </a:srgbClr>
              </a:solidFill>
            </a:endParaRPr>
          </a:p>
        </p:txBody>
      </p:sp>
      <p:sp>
        <p:nvSpPr>
          <p:cNvPr id="27" name="Slide Number Placeholder 26"/>
          <p:cNvSpPr>
            <a:spLocks noGrp="1"/>
          </p:cNvSpPr>
          <p:nvPr>
            <p:ph type="sldNum" sz="quarter" idx="12"/>
          </p:nvPr>
        </p:nvSpPr>
        <p:spPr/>
        <p:txBody>
          <a:bodyPr/>
          <a:lstStyle/>
          <a:p>
            <a:fld id="{8D802601-15E9-4E82-AA18-7F5CBE097165}" type="slidenum">
              <a:rPr lang="ar-DZ" smtClean="0">
                <a:solidFill>
                  <a:srgbClr val="DBF5F9">
                    <a:shade val="90000"/>
                  </a:srgbClr>
                </a:solidFill>
              </a:rPr>
              <a:pPr/>
              <a:t>‹N°›</a:t>
            </a:fld>
            <a:endParaRPr lang="ar-DZ">
              <a:solidFill>
                <a:srgbClr val="DBF5F9">
                  <a:shade val="90000"/>
                </a:srgbClr>
              </a:solidFill>
            </a:endParaRPr>
          </a:p>
        </p:txBody>
      </p:sp>
    </p:spTree>
    <p:extLst>
      <p:ext uri="{BB962C8B-B14F-4D97-AF65-F5344CB8AC3E}">
        <p14:creationId xmlns:p14="http://schemas.microsoft.com/office/powerpoint/2010/main" val="369085576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7BDA093C-1246-4361-AD48-9488E32B303C}" type="datetimeFigureOut">
              <a:rPr lang="ar-DZ" smtClean="0">
                <a:solidFill>
                  <a:srgbClr val="04617B">
                    <a:shade val="90000"/>
                  </a:srgbClr>
                </a:solidFill>
              </a:rPr>
              <a:pPr/>
              <a:t>11-04-1446</a:t>
            </a:fld>
            <a:endParaRPr lang="ar-DZ">
              <a:solidFill>
                <a:srgbClr val="04617B">
                  <a:shade val="90000"/>
                </a:srgbClr>
              </a:solidFill>
            </a:endParaRPr>
          </a:p>
        </p:txBody>
      </p:sp>
      <p:sp>
        <p:nvSpPr>
          <p:cNvPr id="5" name="Footer Placeholder 4"/>
          <p:cNvSpPr>
            <a:spLocks noGrp="1"/>
          </p:cNvSpPr>
          <p:nvPr>
            <p:ph type="ftr" sz="quarter" idx="11"/>
          </p:nvPr>
        </p:nvSpPr>
        <p:spPr/>
        <p:txBody>
          <a:bodyPr/>
          <a:lstStyle/>
          <a:p>
            <a:endParaRPr lang="ar-DZ">
              <a:solidFill>
                <a:srgbClr val="04617B">
                  <a:shade val="90000"/>
                </a:srgbClr>
              </a:solidFill>
            </a:endParaRPr>
          </a:p>
        </p:txBody>
      </p:sp>
      <p:sp>
        <p:nvSpPr>
          <p:cNvPr id="6" name="Slide Number Placeholder 5"/>
          <p:cNvSpPr>
            <a:spLocks noGrp="1"/>
          </p:cNvSpPr>
          <p:nvPr>
            <p:ph type="sldNum" sz="quarter" idx="12"/>
          </p:nvPr>
        </p:nvSpPr>
        <p:spPr/>
        <p:txBody>
          <a:bodyPr/>
          <a:lstStyle/>
          <a:p>
            <a:fld id="{8D802601-15E9-4E82-AA18-7F5CBE097165}" type="slidenum">
              <a:rPr lang="ar-DZ" smtClean="0">
                <a:solidFill>
                  <a:srgbClr val="04617B">
                    <a:shade val="90000"/>
                  </a:srgbClr>
                </a:solidFill>
              </a:rPr>
              <a:pPr/>
              <a:t>‹N°›</a:t>
            </a:fld>
            <a:endParaRPr lang="ar-DZ">
              <a:solidFill>
                <a:srgbClr val="04617B">
                  <a:shade val="90000"/>
                </a:srgbClr>
              </a:solidFill>
            </a:endParaRPr>
          </a:p>
        </p:txBody>
      </p:sp>
    </p:spTree>
    <p:extLst>
      <p:ext uri="{BB962C8B-B14F-4D97-AF65-F5344CB8AC3E}">
        <p14:creationId xmlns:p14="http://schemas.microsoft.com/office/powerpoint/2010/main" val="578382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7BDA093C-1246-4361-AD48-9488E32B303C}" type="datetimeFigureOut">
              <a:rPr lang="ar-DZ" smtClean="0">
                <a:solidFill>
                  <a:srgbClr val="DBF5F9">
                    <a:shade val="90000"/>
                  </a:srgbClr>
                </a:solidFill>
              </a:rPr>
              <a:pPr/>
              <a:t>11-04-1446</a:t>
            </a:fld>
            <a:endParaRPr lang="ar-DZ">
              <a:solidFill>
                <a:srgbClr val="DBF5F9">
                  <a:shade val="90000"/>
                </a:srgbClr>
              </a:solidFill>
            </a:endParaRPr>
          </a:p>
        </p:txBody>
      </p:sp>
      <p:sp>
        <p:nvSpPr>
          <p:cNvPr id="5" name="Footer Placeholder 4"/>
          <p:cNvSpPr>
            <a:spLocks noGrp="1"/>
          </p:cNvSpPr>
          <p:nvPr>
            <p:ph type="ftr" sz="quarter" idx="11"/>
          </p:nvPr>
        </p:nvSpPr>
        <p:spPr/>
        <p:txBody>
          <a:bodyPr/>
          <a:lstStyle/>
          <a:p>
            <a:endParaRPr lang="ar-DZ">
              <a:solidFill>
                <a:srgbClr val="DBF5F9">
                  <a:shade val="90000"/>
                </a:srgbClr>
              </a:solidFill>
            </a:endParaRPr>
          </a:p>
        </p:txBody>
      </p:sp>
      <p:sp>
        <p:nvSpPr>
          <p:cNvPr id="6" name="Slide Number Placeholder 5"/>
          <p:cNvSpPr>
            <a:spLocks noGrp="1"/>
          </p:cNvSpPr>
          <p:nvPr>
            <p:ph type="sldNum" sz="quarter" idx="12"/>
          </p:nvPr>
        </p:nvSpPr>
        <p:spPr/>
        <p:txBody>
          <a:bodyPr/>
          <a:lstStyle/>
          <a:p>
            <a:fld id="{8D802601-15E9-4E82-AA18-7F5CBE097165}" type="slidenum">
              <a:rPr lang="ar-DZ" smtClean="0">
                <a:solidFill>
                  <a:srgbClr val="DBF5F9">
                    <a:shade val="90000"/>
                  </a:srgbClr>
                </a:solidFill>
              </a:rPr>
              <a:pPr/>
              <a:t>‹N°›</a:t>
            </a:fld>
            <a:endParaRPr lang="ar-DZ">
              <a:solidFill>
                <a:srgbClr val="DBF5F9">
                  <a:shade val="90000"/>
                </a:srgbClr>
              </a:solidFill>
            </a:endParaRPr>
          </a:p>
        </p:txBody>
      </p:sp>
    </p:spTree>
    <p:extLst>
      <p:ext uri="{BB962C8B-B14F-4D97-AF65-F5344CB8AC3E}">
        <p14:creationId xmlns:p14="http://schemas.microsoft.com/office/powerpoint/2010/main" val="188805522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7BDA093C-1246-4361-AD48-9488E32B303C}" type="datetimeFigureOut">
              <a:rPr lang="ar-DZ" smtClean="0">
                <a:solidFill>
                  <a:srgbClr val="04617B">
                    <a:shade val="90000"/>
                  </a:srgbClr>
                </a:solidFill>
              </a:rPr>
              <a:pPr/>
              <a:t>11-04-1446</a:t>
            </a:fld>
            <a:endParaRPr lang="ar-DZ">
              <a:solidFill>
                <a:srgbClr val="04617B">
                  <a:shade val="90000"/>
                </a:srgbClr>
              </a:solidFill>
            </a:endParaRPr>
          </a:p>
        </p:txBody>
      </p:sp>
      <p:sp>
        <p:nvSpPr>
          <p:cNvPr id="6" name="Footer Placeholder 5"/>
          <p:cNvSpPr>
            <a:spLocks noGrp="1"/>
          </p:cNvSpPr>
          <p:nvPr>
            <p:ph type="ftr" sz="quarter" idx="11"/>
          </p:nvPr>
        </p:nvSpPr>
        <p:spPr/>
        <p:txBody>
          <a:bodyPr/>
          <a:lstStyle/>
          <a:p>
            <a:endParaRPr lang="ar-DZ">
              <a:solidFill>
                <a:srgbClr val="04617B">
                  <a:shade val="90000"/>
                </a:srgbClr>
              </a:solidFill>
            </a:endParaRPr>
          </a:p>
        </p:txBody>
      </p:sp>
      <p:sp>
        <p:nvSpPr>
          <p:cNvPr id="7" name="Slide Number Placeholder 6"/>
          <p:cNvSpPr>
            <a:spLocks noGrp="1"/>
          </p:cNvSpPr>
          <p:nvPr>
            <p:ph type="sldNum" sz="quarter" idx="12"/>
          </p:nvPr>
        </p:nvSpPr>
        <p:spPr/>
        <p:txBody>
          <a:bodyPr/>
          <a:lstStyle/>
          <a:p>
            <a:fld id="{8D802601-15E9-4E82-AA18-7F5CBE097165}" type="slidenum">
              <a:rPr lang="ar-DZ" smtClean="0">
                <a:solidFill>
                  <a:srgbClr val="04617B">
                    <a:shade val="90000"/>
                  </a:srgbClr>
                </a:solidFill>
              </a:rPr>
              <a:pPr/>
              <a:t>‹N°›</a:t>
            </a:fld>
            <a:endParaRPr lang="ar-DZ">
              <a:solidFill>
                <a:srgbClr val="04617B">
                  <a:shade val="90000"/>
                </a:srgbClr>
              </a:solidFill>
            </a:endParaRPr>
          </a:p>
        </p:txBody>
      </p:sp>
    </p:spTree>
    <p:extLst>
      <p:ext uri="{BB962C8B-B14F-4D97-AF65-F5344CB8AC3E}">
        <p14:creationId xmlns:p14="http://schemas.microsoft.com/office/powerpoint/2010/main" val="3963826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7BDA093C-1246-4361-AD48-9488E32B303C}" type="datetimeFigureOut">
              <a:rPr lang="ar-DZ" smtClean="0">
                <a:solidFill>
                  <a:srgbClr val="04617B">
                    <a:shade val="90000"/>
                  </a:srgbClr>
                </a:solidFill>
              </a:rPr>
              <a:pPr/>
              <a:t>11-04-1446</a:t>
            </a:fld>
            <a:endParaRPr lang="ar-DZ">
              <a:solidFill>
                <a:srgbClr val="04617B">
                  <a:shade val="90000"/>
                </a:srgbClr>
              </a:solidFill>
            </a:endParaRPr>
          </a:p>
        </p:txBody>
      </p:sp>
      <p:sp>
        <p:nvSpPr>
          <p:cNvPr id="8" name="Footer Placeholder 7"/>
          <p:cNvSpPr>
            <a:spLocks noGrp="1"/>
          </p:cNvSpPr>
          <p:nvPr>
            <p:ph type="ftr" sz="quarter" idx="11"/>
          </p:nvPr>
        </p:nvSpPr>
        <p:spPr/>
        <p:txBody>
          <a:bodyPr/>
          <a:lstStyle/>
          <a:p>
            <a:endParaRPr lang="ar-DZ">
              <a:solidFill>
                <a:srgbClr val="04617B">
                  <a:shade val="90000"/>
                </a:srgbClr>
              </a:solidFill>
            </a:endParaRPr>
          </a:p>
        </p:txBody>
      </p:sp>
      <p:sp>
        <p:nvSpPr>
          <p:cNvPr id="9" name="Slide Number Placeholder 8"/>
          <p:cNvSpPr>
            <a:spLocks noGrp="1"/>
          </p:cNvSpPr>
          <p:nvPr>
            <p:ph type="sldNum" sz="quarter" idx="12"/>
          </p:nvPr>
        </p:nvSpPr>
        <p:spPr/>
        <p:txBody>
          <a:bodyPr/>
          <a:lstStyle/>
          <a:p>
            <a:fld id="{8D802601-15E9-4E82-AA18-7F5CBE097165}" type="slidenum">
              <a:rPr lang="ar-DZ" smtClean="0">
                <a:solidFill>
                  <a:srgbClr val="04617B">
                    <a:shade val="90000"/>
                  </a:srgbClr>
                </a:solidFill>
              </a:rPr>
              <a:pPr/>
              <a:t>‹N°›</a:t>
            </a:fld>
            <a:endParaRPr lang="ar-DZ">
              <a:solidFill>
                <a:srgbClr val="04617B">
                  <a:shade val="90000"/>
                </a:srgbClr>
              </a:solidFill>
            </a:endParaRPr>
          </a:p>
        </p:txBody>
      </p:sp>
    </p:spTree>
    <p:extLst>
      <p:ext uri="{BB962C8B-B14F-4D97-AF65-F5344CB8AC3E}">
        <p14:creationId xmlns:p14="http://schemas.microsoft.com/office/powerpoint/2010/main" val="3605368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7BDA093C-1246-4361-AD48-9488E32B303C}" type="datetimeFigureOut">
              <a:rPr lang="ar-DZ" smtClean="0">
                <a:solidFill>
                  <a:srgbClr val="04617B">
                    <a:shade val="90000"/>
                  </a:srgbClr>
                </a:solidFill>
              </a:rPr>
              <a:pPr/>
              <a:t>11-04-1446</a:t>
            </a:fld>
            <a:endParaRPr lang="ar-DZ">
              <a:solidFill>
                <a:srgbClr val="04617B">
                  <a:shade val="90000"/>
                </a:srgbClr>
              </a:solidFill>
            </a:endParaRPr>
          </a:p>
        </p:txBody>
      </p:sp>
      <p:sp>
        <p:nvSpPr>
          <p:cNvPr id="4" name="Footer Placeholder 3"/>
          <p:cNvSpPr>
            <a:spLocks noGrp="1"/>
          </p:cNvSpPr>
          <p:nvPr>
            <p:ph type="ftr" sz="quarter" idx="11"/>
          </p:nvPr>
        </p:nvSpPr>
        <p:spPr/>
        <p:txBody>
          <a:bodyPr/>
          <a:lstStyle/>
          <a:p>
            <a:endParaRPr lang="ar-DZ">
              <a:solidFill>
                <a:srgbClr val="04617B">
                  <a:shade val="90000"/>
                </a:srgbClr>
              </a:solidFill>
            </a:endParaRPr>
          </a:p>
        </p:txBody>
      </p:sp>
      <p:sp>
        <p:nvSpPr>
          <p:cNvPr id="5" name="Slide Number Placeholder 4"/>
          <p:cNvSpPr>
            <a:spLocks noGrp="1"/>
          </p:cNvSpPr>
          <p:nvPr>
            <p:ph type="sldNum" sz="quarter" idx="12"/>
          </p:nvPr>
        </p:nvSpPr>
        <p:spPr/>
        <p:txBody>
          <a:bodyPr/>
          <a:lstStyle/>
          <a:p>
            <a:fld id="{8D802601-15E9-4E82-AA18-7F5CBE097165}" type="slidenum">
              <a:rPr lang="ar-DZ" smtClean="0">
                <a:solidFill>
                  <a:srgbClr val="04617B">
                    <a:shade val="90000"/>
                  </a:srgbClr>
                </a:solidFill>
              </a:rPr>
              <a:pPr/>
              <a:t>‹N°›</a:t>
            </a:fld>
            <a:endParaRPr lang="ar-DZ">
              <a:solidFill>
                <a:srgbClr val="04617B">
                  <a:shade val="90000"/>
                </a:srgbClr>
              </a:solidFill>
            </a:endParaRPr>
          </a:p>
        </p:txBody>
      </p:sp>
    </p:spTree>
    <p:extLst>
      <p:ext uri="{BB962C8B-B14F-4D97-AF65-F5344CB8AC3E}">
        <p14:creationId xmlns:p14="http://schemas.microsoft.com/office/powerpoint/2010/main" val="4196072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A093C-1246-4361-AD48-9488E32B303C}" type="datetimeFigureOut">
              <a:rPr lang="ar-DZ" smtClean="0">
                <a:solidFill>
                  <a:srgbClr val="04617B">
                    <a:shade val="90000"/>
                  </a:srgbClr>
                </a:solidFill>
              </a:rPr>
              <a:pPr/>
              <a:t>11-04-1446</a:t>
            </a:fld>
            <a:endParaRPr lang="ar-DZ">
              <a:solidFill>
                <a:srgbClr val="04617B">
                  <a:shade val="90000"/>
                </a:srgbClr>
              </a:solidFill>
            </a:endParaRPr>
          </a:p>
        </p:txBody>
      </p:sp>
      <p:sp>
        <p:nvSpPr>
          <p:cNvPr id="3" name="Footer Placeholder 2"/>
          <p:cNvSpPr>
            <a:spLocks noGrp="1"/>
          </p:cNvSpPr>
          <p:nvPr>
            <p:ph type="ftr" sz="quarter" idx="11"/>
          </p:nvPr>
        </p:nvSpPr>
        <p:spPr/>
        <p:txBody>
          <a:bodyPr/>
          <a:lstStyle/>
          <a:p>
            <a:endParaRPr lang="ar-DZ">
              <a:solidFill>
                <a:srgbClr val="04617B">
                  <a:shade val="90000"/>
                </a:srgbClr>
              </a:solidFill>
            </a:endParaRPr>
          </a:p>
        </p:txBody>
      </p:sp>
      <p:sp>
        <p:nvSpPr>
          <p:cNvPr id="4" name="Slide Number Placeholder 3"/>
          <p:cNvSpPr>
            <a:spLocks noGrp="1"/>
          </p:cNvSpPr>
          <p:nvPr>
            <p:ph type="sldNum" sz="quarter" idx="12"/>
          </p:nvPr>
        </p:nvSpPr>
        <p:spPr/>
        <p:txBody>
          <a:bodyPr/>
          <a:lstStyle/>
          <a:p>
            <a:fld id="{8D802601-15E9-4E82-AA18-7F5CBE097165}" type="slidenum">
              <a:rPr lang="ar-DZ" smtClean="0">
                <a:solidFill>
                  <a:srgbClr val="04617B">
                    <a:shade val="90000"/>
                  </a:srgbClr>
                </a:solidFill>
              </a:rPr>
              <a:pPr/>
              <a:t>‹N°›</a:t>
            </a:fld>
            <a:endParaRPr lang="ar-DZ">
              <a:solidFill>
                <a:srgbClr val="04617B">
                  <a:shade val="90000"/>
                </a:srgbClr>
              </a:solidFill>
            </a:endParaRPr>
          </a:p>
        </p:txBody>
      </p:sp>
    </p:spTree>
    <p:extLst>
      <p:ext uri="{BB962C8B-B14F-4D97-AF65-F5344CB8AC3E}">
        <p14:creationId xmlns:p14="http://schemas.microsoft.com/office/powerpoint/2010/main" val="3820018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7BDA093C-1246-4361-AD48-9488E32B303C}" type="datetimeFigureOut">
              <a:rPr lang="ar-DZ" smtClean="0">
                <a:solidFill>
                  <a:srgbClr val="04617B">
                    <a:shade val="90000"/>
                  </a:srgbClr>
                </a:solidFill>
              </a:rPr>
              <a:pPr/>
              <a:t>11-04-1446</a:t>
            </a:fld>
            <a:endParaRPr lang="ar-DZ">
              <a:solidFill>
                <a:srgbClr val="04617B">
                  <a:shade val="90000"/>
                </a:srgbClr>
              </a:solidFill>
            </a:endParaRPr>
          </a:p>
        </p:txBody>
      </p:sp>
      <p:sp>
        <p:nvSpPr>
          <p:cNvPr id="6" name="Footer Placeholder 5"/>
          <p:cNvSpPr>
            <a:spLocks noGrp="1"/>
          </p:cNvSpPr>
          <p:nvPr>
            <p:ph type="ftr" sz="quarter" idx="11"/>
          </p:nvPr>
        </p:nvSpPr>
        <p:spPr/>
        <p:txBody>
          <a:bodyPr/>
          <a:lstStyle/>
          <a:p>
            <a:endParaRPr lang="ar-DZ">
              <a:solidFill>
                <a:srgbClr val="04617B">
                  <a:shade val="90000"/>
                </a:srgbClr>
              </a:solidFill>
            </a:endParaRPr>
          </a:p>
        </p:txBody>
      </p:sp>
      <p:sp>
        <p:nvSpPr>
          <p:cNvPr id="7" name="Slide Number Placeholder 6"/>
          <p:cNvSpPr>
            <a:spLocks noGrp="1"/>
          </p:cNvSpPr>
          <p:nvPr>
            <p:ph type="sldNum" sz="quarter" idx="12"/>
          </p:nvPr>
        </p:nvSpPr>
        <p:spPr/>
        <p:txBody>
          <a:bodyPr/>
          <a:lstStyle/>
          <a:p>
            <a:fld id="{8D802601-15E9-4E82-AA18-7F5CBE097165}" type="slidenum">
              <a:rPr lang="ar-DZ" smtClean="0">
                <a:solidFill>
                  <a:srgbClr val="04617B">
                    <a:shade val="90000"/>
                  </a:srgbClr>
                </a:solidFill>
              </a:rPr>
              <a:pPr/>
              <a:t>‹N°›</a:t>
            </a:fld>
            <a:endParaRPr lang="ar-DZ">
              <a:solidFill>
                <a:srgbClr val="04617B">
                  <a:shade val="90000"/>
                </a:srgbClr>
              </a:solidFill>
            </a:endParaRPr>
          </a:p>
        </p:txBody>
      </p:sp>
    </p:spTree>
    <p:extLst>
      <p:ext uri="{BB962C8B-B14F-4D97-AF65-F5344CB8AC3E}">
        <p14:creationId xmlns:p14="http://schemas.microsoft.com/office/powerpoint/2010/main" val="327830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7BDA093C-1246-4361-AD48-9488E32B303C}" type="datetimeFigureOut">
              <a:rPr lang="ar-DZ" smtClean="0">
                <a:solidFill>
                  <a:srgbClr val="04617B">
                    <a:shade val="90000"/>
                  </a:srgbClr>
                </a:solidFill>
              </a:rPr>
              <a:pPr/>
              <a:t>11-04-1446</a:t>
            </a:fld>
            <a:endParaRPr lang="ar-DZ">
              <a:solidFill>
                <a:srgbClr val="04617B">
                  <a:shade val="90000"/>
                </a:srgbClr>
              </a:solidFill>
            </a:endParaRPr>
          </a:p>
        </p:txBody>
      </p:sp>
      <p:sp>
        <p:nvSpPr>
          <p:cNvPr id="5" name="Footer Placeholder 4"/>
          <p:cNvSpPr>
            <a:spLocks noGrp="1"/>
          </p:cNvSpPr>
          <p:nvPr>
            <p:ph type="ftr" sz="quarter" idx="11"/>
          </p:nvPr>
        </p:nvSpPr>
        <p:spPr/>
        <p:txBody>
          <a:bodyPr/>
          <a:lstStyle/>
          <a:p>
            <a:endParaRPr lang="ar-DZ">
              <a:solidFill>
                <a:srgbClr val="04617B">
                  <a:shade val="90000"/>
                </a:srgbClr>
              </a:solidFill>
            </a:endParaRPr>
          </a:p>
        </p:txBody>
      </p:sp>
      <p:sp>
        <p:nvSpPr>
          <p:cNvPr id="6" name="Slide Number Placeholder 5"/>
          <p:cNvSpPr>
            <a:spLocks noGrp="1"/>
          </p:cNvSpPr>
          <p:nvPr>
            <p:ph type="sldNum" sz="quarter" idx="12"/>
          </p:nvPr>
        </p:nvSpPr>
        <p:spPr/>
        <p:txBody>
          <a:bodyPr/>
          <a:lstStyle/>
          <a:p>
            <a:fld id="{8D802601-15E9-4E82-AA18-7F5CBE097165}" type="slidenum">
              <a:rPr lang="ar-DZ" smtClean="0">
                <a:solidFill>
                  <a:srgbClr val="04617B">
                    <a:shade val="90000"/>
                  </a:srgbClr>
                </a:solidFill>
              </a:rPr>
              <a:pPr/>
              <a:t>‹N°›</a:t>
            </a:fld>
            <a:endParaRPr lang="ar-DZ">
              <a:solidFill>
                <a:srgbClr val="04617B">
                  <a:shade val="90000"/>
                </a:srgbClr>
              </a:solidFill>
            </a:endParaRPr>
          </a:p>
        </p:txBody>
      </p:sp>
    </p:spTree>
    <p:extLst>
      <p:ext uri="{BB962C8B-B14F-4D97-AF65-F5344CB8AC3E}">
        <p14:creationId xmlns:p14="http://schemas.microsoft.com/office/powerpoint/2010/main" val="578382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7BDA093C-1246-4361-AD48-9488E32B303C}" type="datetimeFigureOut">
              <a:rPr lang="ar-DZ" smtClean="0">
                <a:solidFill>
                  <a:srgbClr val="04617B">
                    <a:shade val="90000"/>
                  </a:srgbClr>
                </a:solidFill>
              </a:rPr>
              <a:pPr/>
              <a:t>11-04-1446</a:t>
            </a:fld>
            <a:endParaRPr lang="ar-DZ">
              <a:solidFill>
                <a:srgbClr val="04617B">
                  <a:shade val="90000"/>
                </a:srgbClr>
              </a:solidFill>
            </a:endParaRPr>
          </a:p>
        </p:txBody>
      </p:sp>
      <p:sp>
        <p:nvSpPr>
          <p:cNvPr id="6" name="Footer Placeholder 5"/>
          <p:cNvSpPr>
            <a:spLocks noGrp="1"/>
          </p:cNvSpPr>
          <p:nvPr>
            <p:ph type="ftr" sz="quarter" idx="11"/>
          </p:nvPr>
        </p:nvSpPr>
        <p:spPr/>
        <p:txBody>
          <a:bodyPr/>
          <a:lstStyle/>
          <a:p>
            <a:endParaRPr lang="ar-DZ">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8D802601-15E9-4E82-AA18-7F5CBE097165}" type="slidenum">
              <a:rPr lang="ar-DZ" smtClean="0">
                <a:solidFill>
                  <a:srgbClr val="04617B">
                    <a:shade val="90000"/>
                  </a:srgbClr>
                </a:solidFill>
              </a:rPr>
              <a:pPr/>
              <a:t>‹N°›</a:t>
            </a:fld>
            <a:endParaRPr lang="ar-DZ">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1684773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7BDA093C-1246-4361-AD48-9488E32B303C}" type="datetimeFigureOut">
              <a:rPr lang="ar-DZ" smtClean="0">
                <a:solidFill>
                  <a:srgbClr val="04617B">
                    <a:shade val="90000"/>
                  </a:srgbClr>
                </a:solidFill>
              </a:rPr>
              <a:pPr/>
              <a:t>11-04-1446</a:t>
            </a:fld>
            <a:endParaRPr lang="ar-DZ">
              <a:solidFill>
                <a:srgbClr val="04617B">
                  <a:shade val="90000"/>
                </a:srgbClr>
              </a:solidFill>
            </a:endParaRPr>
          </a:p>
        </p:txBody>
      </p:sp>
      <p:sp>
        <p:nvSpPr>
          <p:cNvPr id="5" name="Footer Placeholder 4"/>
          <p:cNvSpPr>
            <a:spLocks noGrp="1"/>
          </p:cNvSpPr>
          <p:nvPr>
            <p:ph type="ftr" sz="quarter" idx="11"/>
          </p:nvPr>
        </p:nvSpPr>
        <p:spPr/>
        <p:txBody>
          <a:bodyPr/>
          <a:lstStyle/>
          <a:p>
            <a:endParaRPr lang="ar-DZ">
              <a:solidFill>
                <a:srgbClr val="04617B">
                  <a:shade val="90000"/>
                </a:srgbClr>
              </a:solidFill>
            </a:endParaRPr>
          </a:p>
        </p:txBody>
      </p:sp>
      <p:sp>
        <p:nvSpPr>
          <p:cNvPr id="6" name="Slide Number Placeholder 5"/>
          <p:cNvSpPr>
            <a:spLocks noGrp="1"/>
          </p:cNvSpPr>
          <p:nvPr>
            <p:ph type="sldNum" sz="quarter" idx="12"/>
          </p:nvPr>
        </p:nvSpPr>
        <p:spPr/>
        <p:txBody>
          <a:bodyPr/>
          <a:lstStyle/>
          <a:p>
            <a:fld id="{8D802601-15E9-4E82-AA18-7F5CBE097165}" type="slidenum">
              <a:rPr lang="ar-DZ" smtClean="0">
                <a:solidFill>
                  <a:srgbClr val="04617B">
                    <a:shade val="90000"/>
                  </a:srgbClr>
                </a:solidFill>
              </a:rPr>
              <a:pPr/>
              <a:t>‹N°›</a:t>
            </a:fld>
            <a:endParaRPr lang="ar-DZ">
              <a:solidFill>
                <a:srgbClr val="04617B">
                  <a:shade val="90000"/>
                </a:srgbClr>
              </a:solidFill>
            </a:endParaRPr>
          </a:p>
        </p:txBody>
      </p:sp>
    </p:spTree>
    <p:extLst>
      <p:ext uri="{BB962C8B-B14F-4D97-AF65-F5344CB8AC3E}">
        <p14:creationId xmlns:p14="http://schemas.microsoft.com/office/powerpoint/2010/main" val="1056763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7BDA093C-1246-4361-AD48-9488E32B303C}" type="datetimeFigureOut">
              <a:rPr lang="ar-DZ" smtClean="0">
                <a:solidFill>
                  <a:srgbClr val="04617B">
                    <a:shade val="90000"/>
                  </a:srgbClr>
                </a:solidFill>
              </a:rPr>
              <a:pPr/>
              <a:t>11-04-1446</a:t>
            </a:fld>
            <a:endParaRPr lang="ar-DZ">
              <a:solidFill>
                <a:srgbClr val="04617B">
                  <a:shade val="90000"/>
                </a:srgbClr>
              </a:solidFill>
            </a:endParaRPr>
          </a:p>
        </p:txBody>
      </p:sp>
      <p:sp>
        <p:nvSpPr>
          <p:cNvPr id="5" name="Footer Placeholder 4"/>
          <p:cNvSpPr>
            <a:spLocks noGrp="1"/>
          </p:cNvSpPr>
          <p:nvPr>
            <p:ph type="ftr" sz="quarter" idx="11"/>
          </p:nvPr>
        </p:nvSpPr>
        <p:spPr/>
        <p:txBody>
          <a:bodyPr/>
          <a:lstStyle/>
          <a:p>
            <a:endParaRPr lang="ar-DZ">
              <a:solidFill>
                <a:srgbClr val="04617B">
                  <a:shade val="90000"/>
                </a:srgbClr>
              </a:solidFill>
            </a:endParaRPr>
          </a:p>
        </p:txBody>
      </p:sp>
      <p:sp>
        <p:nvSpPr>
          <p:cNvPr id="6" name="Slide Number Placeholder 5"/>
          <p:cNvSpPr>
            <a:spLocks noGrp="1"/>
          </p:cNvSpPr>
          <p:nvPr>
            <p:ph type="sldNum" sz="quarter" idx="12"/>
          </p:nvPr>
        </p:nvSpPr>
        <p:spPr/>
        <p:txBody>
          <a:bodyPr/>
          <a:lstStyle/>
          <a:p>
            <a:fld id="{8D802601-15E9-4E82-AA18-7F5CBE097165}" type="slidenum">
              <a:rPr lang="ar-DZ" smtClean="0">
                <a:solidFill>
                  <a:srgbClr val="04617B">
                    <a:shade val="90000"/>
                  </a:srgbClr>
                </a:solidFill>
              </a:rPr>
              <a:pPr/>
              <a:t>‹N°›</a:t>
            </a:fld>
            <a:endParaRPr lang="ar-DZ">
              <a:solidFill>
                <a:srgbClr val="04617B">
                  <a:shade val="90000"/>
                </a:srgbClr>
              </a:solidFill>
            </a:endParaRPr>
          </a:p>
        </p:txBody>
      </p:sp>
    </p:spTree>
    <p:extLst>
      <p:ext uri="{BB962C8B-B14F-4D97-AF65-F5344CB8AC3E}">
        <p14:creationId xmlns:p14="http://schemas.microsoft.com/office/powerpoint/2010/main" val="1732899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7BDA093C-1246-4361-AD48-9488E32B303C}" type="datetimeFigureOut">
              <a:rPr lang="ar-DZ" smtClean="0">
                <a:solidFill>
                  <a:srgbClr val="DBF5F9">
                    <a:shade val="90000"/>
                  </a:srgbClr>
                </a:solidFill>
              </a:rPr>
              <a:pPr/>
              <a:t>11-04-1446</a:t>
            </a:fld>
            <a:endParaRPr lang="ar-DZ">
              <a:solidFill>
                <a:srgbClr val="DBF5F9">
                  <a:shade val="90000"/>
                </a:srgbClr>
              </a:solidFill>
            </a:endParaRPr>
          </a:p>
        </p:txBody>
      </p:sp>
      <p:sp>
        <p:nvSpPr>
          <p:cNvPr id="5" name="Footer Placeholder 4"/>
          <p:cNvSpPr>
            <a:spLocks noGrp="1"/>
          </p:cNvSpPr>
          <p:nvPr>
            <p:ph type="ftr" sz="quarter" idx="11"/>
          </p:nvPr>
        </p:nvSpPr>
        <p:spPr/>
        <p:txBody>
          <a:bodyPr/>
          <a:lstStyle/>
          <a:p>
            <a:endParaRPr lang="ar-DZ">
              <a:solidFill>
                <a:srgbClr val="DBF5F9">
                  <a:shade val="90000"/>
                </a:srgbClr>
              </a:solidFill>
            </a:endParaRPr>
          </a:p>
        </p:txBody>
      </p:sp>
      <p:sp>
        <p:nvSpPr>
          <p:cNvPr id="6" name="Slide Number Placeholder 5"/>
          <p:cNvSpPr>
            <a:spLocks noGrp="1"/>
          </p:cNvSpPr>
          <p:nvPr>
            <p:ph type="sldNum" sz="quarter" idx="12"/>
          </p:nvPr>
        </p:nvSpPr>
        <p:spPr/>
        <p:txBody>
          <a:bodyPr/>
          <a:lstStyle/>
          <a:p>
            <a:fld id="{8D802601-15E9-4E82-AA18-7F5CBE097165}" type="slidenum">
              <a:rPr lang="ar-DZ" smtClean="0">
                <a:solidFill>
                  <a:srgbClr val="DBF5F9">
                    <a:shade val="90000"/>
                  </a:srgbClr>
                </a:solidFill>
              </a:rPr>
              <a:pPr/>
              <a:t>‹N°›</a:t>
            </a:fld>
            <a:endParaRPr lang="ar-DZ">
              <a:solidFill>
                <a:srgbClr val="DBF5F9">
                  <a:shade val="90000"/>
                </a:srgbClr>
              </a:solidFill>
            </a:endParaRPr>
          </a:p>
        </p:txBody>
      </p:sp>
    </p:spTree>
    <p:extLst>
      <p:ext uri="{BB962C8B-B14F-4D97-AF65-F5344CB8AC3E}">
        <p14:creationId xmlns:p14="http://schemas.microsoft.com/office/powerpoint/2010/main" val="18880552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7BDA093C-1246-4361-AD48-9488E32B303C}" type="datetimeFigureOut">
              <a:rPr lang="ar-DZ" smtClean="0">
                <a:solidFill>
                  <a:srgbClr val="04617B">
                    <a:shade val="90000"/>
                  </a:srgbClr>
                </a:solidFill>
              </a:rPr>
              <a:pPr/>
              <a:t>11-04-1446</a:t>
            </a:fld>
            <a:endParaRPr lang="ar-DZ">
              <a:solidFill>
                <a:srgbClr val="04617B">
                  <a:shade val="90000"/>
                </a:srgbClr>
              </a:solidFill>
            </a:endParaRPr>
          </a:p>
        </p:txBody>
      </p:sp>
      <p:sp>
        <p:nvSpPr>
          <p:cNvPr id="6" name="Footer Placeholder 5"/>
          <p:cNvSpPr>
            <a:spLocks noGrp="1"/>
          </p:cNvSpPr>
          <p:nvPr>
            <p:ph type="ftr" sz="quarter" idx="11"/>
          </p:nvPr>
        </p:nvSpPr>
        <p:spPr/>
        <p:txBody>
          <a:bodyPr/>
          <a:lstStyle/>
          <a:p>
            <a:endParaRPr lang="ar-DZ">
              <a:solidFill>
                <a:srgbClr val="04617B">
                  <a:shade val="90000"/>
                </a:srgbClr>
              </a:solidFill>
            </a:endParaRPr>
          </a:p>
        </p:txBody>
      </p:sp>
      <p:sp>
        <p:nvSpPr>
          <p:cNvPr id="7" name="Slide Number Placeholder 6"/>
          <p:cNvSpPr>
            <a:spLocks noGrp="1"/>
          </p:cNvSpPr>
          <p:nvPr>
            <p:ph type="sldNum" sz="quarter" idx="12"/>
          </p:nvPr>
        </p:nvSpPr>
        <p:spPr/>
        <p:txBody>
          <a:bodyPr/>
          <a:lstStyle/>
          <a:p>
            <a:fld id="{8D802601-15E9-4E82-AA18-7F5CBE097165}" type="slidenum">
              <a:rPr lang="ar-DZ" smtClean="0">
                <a:solidFill>
                  <a:srgbClr val="04617B">
                    <a:shade val="90000"/>
                  </a:srgbClr>
                </a:solidFill>
              </a:rPr>
              <a:pPr/>
              <a:t>‹N°›</a:t>
            </a:fld>
            <a:endParaRPr lang="ar-DZ">
              <a:solidFill>
                <a:srgbClr val="04617B">
                  <a:shade val="90000"/>
                </a:srgbClr>
              </a:solidFill>
            </a:endParaRPr>
          </a:p>
        </p:txBody>
      </p:sp>
    </p:spTree>
    <p:extLst>
      <p:ext uri="{BB962C8B-B14F-4D97-AF65-F5344CB8AC3E}">
        <p14:creationId xmlns:p14="http://schemas.microsoft.com/office/powerpoint/2010/main" val="3963826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7BDA093C-1246-4361-AD48-9488E32B303C}" type="datetimeFigureOut">
              <a:rPr lang="ar-DZ" smtClean="0">
                <a:solidFill>
                  <a:srgbClr val="04617B">
                    <a:shade val="90000"/>
                  </a:srgbClr>
                </a:solidFill>
              </a:rPr>
              <a:pPr/>
              <a:t>11-04-1446</a:t>
            </a:fld>
            <a:endParaRPr lang="ar-DZ">
              <a:solidFill>
                <a:srgbClr val="04617B">
                  <a:shade val="90000"/>
                </a:srgbClr>
              </a:solidFill>
            </a:endParaRPr>
          </a:p>
        </p:txBody>
      </p:sp>
      <p:sp>
        <p:nvSpPr>
          <p:cNvPr id="8" name="Footer Placeholder 7"/>
          <p:cNvSpPr>
            <a:spLocks noGrp="1"/>
          </p:cNvSpPr>
          <p:nvPr>
            <p:ph type="ftr" sz="quarter" idx="11"/>
          </p:nvPr>
        </p:nvSpPr>
        <p:spPr/>
        <p:txBody>
          <a:bodyPr/>
          <a:lstStyle/>
          <a:p>
            <a:endParaRPr lang="ar-DZ">
              <a:solidFill>
                <a:srgbClr val="04617B">
                  <a:shade val="90000"/>
                </a:srgbClr>
              </a:solidFill>
            </a:endParaRPr>
          </a:p>
        </p:txBody>
      </p:sp>
      <p:sp>
        <p:nvSpPr>
          <p:cNvPr id="9" name="Slide Number Placeholder 8"/>
          <p:cNvSpPr>
            <a:spLocks noGrp="1"/>
          </p:cNvSpPr>
          <p:nvPr>
            <p:ph type="sldNum" sz="quarter" idx="12"/>
          </p:nvPr>
        </p:nvSpPr>
        <p:spPr/>
        <p:txBody>
          <a:bodyPr/>
          <a:lstStyle/>
          <a:p>
            <a:fld id="{8D802601-15E9-4E82-AA18-7F5CBE097165}" type="slidenum">
              <a:rPr lang="ar-DZ" smtClean="0">
                <a:solidFill>
                  <a:srgbClr val="04617B">
                    <a:shade val="90000"/>
                  </a:srgbClr>
                </a:solidFill>
              </a:rPr>
              <a:pPr/>
              <a:t>‹N°›</a:t>
            </a:fld>
            <a:endParaRPr lang="ar-DZ">
              <a:solidFill>
                <a:srgbClr val="04617B">
                  <a:shade val="90000"/>
                </a:srgbClr>
              </a:solidFill>
            </a:endParaRPr>
          </a:p>
        </p:txBody>
      </p:sp>
    </p:spTree>
    <p:extLst>
      <p:ext uri="{BB962C8B-B14F-4D97-AF65-F5344CB8AC3E}">
        <p14:creationId xmlns:p14="http://schemas.microsoft.com/office/powerpoint/2010/main" val="3605368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7BDA093C-1246-4361-AD48-9488E32B303C}" type="datetimeFigureOut">
              <a:rPr lang="ar-DZ" smtClean="0">
                <a:solidFill>
                  <a:srgbClr val="04617B">
                    <a:shade val="90000"/>
                  </a:srgbClr>
                </a:solidFill>
              </a:rPr>
              <a:pPr/>
              <a:t>11-04-1446</a:t>
            </a:fld>
            <a:endParaRPr lang="ar-DZ">
              <a:solidFill>
                <a:srgbClr val="04617B">
                  <a:shade val="90000"/>
                </a:srgbClr>
              </a:solidFill>
            </a:endParaRPr>
          </a:p>
        </p:txBody>
      </p:sp>
      <p:sp>
        <p:nvSpPr>
          <p:cNvPr id="4" name="Footer Placeholder 3"/>
          <p:cNvSpPr>
            <a:spLocks noGrp="1"/>
          </p:cNvSpPr>
          <p:nvPr>
            <p:ph type="ftr" sz="quarter" idx="11"/>
          </p:nvPr>
        </p:nvSpPr>
        <p:spPr/>
        <p:txBody>
          <a:bodyPr/>
          <a:lstStyle/>
          <a:p>
            <a:endParaRPr lang="ar-DZ">
              <a:solidFill>
                <a:srgbClr val="04617B">
                  <a:shade val="90000"/>
                </a:srgbClr>
              </a:solidFill>
            </a:endParaRPr>
          </a:p>
        </p:txBody>
      </p:sp>
      <p:sp>
        <p:nvSpPr>
          <p:cNvPr id="5" name="Slide Number Placeholder 4"/>
          <p:cNvSpPr>
            <a:spLocks noGrp="1"/>
          </p:cNvSpPr>
          <p:nvPr>
            <p:ph type="sldNum" sz="quarter" idx="12"/>
          </p:nvPr>
        </p:nvSpPr>
        <p:spPr/>
        <p:txBody>
          <a:bodyPr/>
          <a:lstStyle/>
          <a:p>
            <a:fld id="{8D802601-15E9-4E82-AA18-7F5CBE097165}" type="slidenum">
              <a:rPr lang="ar-DZ" smtClean="0">
                <a:solidFill>
                  <a:srgbClr val="04617B">
                    <a:shade val="90000"/>
                  </a:srgbClr>
                </a:solidFill>
              </a:rPr>
              <a:pPr/>
              <a:t>‹N°›</a:t>
            </a:fld>
            <a:endParaRPr lang="ar-DZ">
              <a:solidFill>
                <a:srgbClr val="04617B">
                  <a:shade val="90000"/>
                </a:srgbClr>
              </a:solidFill>
            </a:endParaRPr>
          </a:p>
        </p:txBody>
      </p:sp>
    </p:spTree>
    <p:extLst>
      <p:ext uri="{BB962C8B-B14F-4D97-AF65-F5344CB8AC3E}">
        <p14:creationId xmlns:p14="http://schemas.microsoft.com/office/powerpoint/2010/main" val="419607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A093C-1246-4361-AD48-9488E32B303C}" type="datetimeFigureOut">
              <a:rPr lang="ar-DZ" smtClean="0">
                <a:solidFill>
                  <a:srgbClr val="04617B">
                    <a:shade val="90000"/>
                  </a:srgbClr>
                </a:solidFill>
              </a:rPr>
              <a:pPr/>
              <a:t>11-04-1446</a:t>
            </a:fld>
            <a:endParaRPr lang="ar-DZ">
              <a:solidFill>
                <a:srgbClr val="04617B">
                  <a:shade val="90000"/>
                </a:srgbClr>
              </a:solidFill>
            </a:endParaRPr>
          </a:p>
        </p:txBody>
      </p:sp>
      <p:sp>
        <p:nvSpPr>
          <p:cNvPr id="3" name="Footer Placeholder 2"/>
          <p:cNvSpPr>
            <a:spLocks noGrp="1"/>
          </p:cNvSpPr>
          <p:nvPr>
            <p:ph type="ftr" sz="quarter" idx="11"/>
          </p:nvPr>
        </p:nvSpPr>
        <p:spPr/>
        <p:txBody>
          <a:bodyPr/>
          <a:lstStyle/>
          <a:p>
            <a:endParaRPr lang="ar-DZ">
              <a:solidFill>
                <a:srgbClr val="04617B">
                  <a:shade val="90000"/>
                </a:srgbClr>
              </a:solidFill>
            </a:endParaRPr>
          </a:p>
        </p:txBody>
      </p:sp>
      <p:sp>
        <p:nvSpPr>
          <p:cNvPr id="4" name="Slide Number Placeholder 3"/>
          <p:cNvSpPr>
            <a:spLocks noGrp="1"/>
          </p:cNvSpPr>
          <p:nvPr>
            <p:ph type="sldNum" sz="quarter" idx="12"/>
          </p:nvPr>
        </p:nvSpPr>
        <p:spPr/>
        <p:txBody>
          <a:bodyPr/>
          <a:lstStyle/>
          <a:p>
            <a:fld id="{8D802601-15E9-4E82-AA18-7F5CBE097165}" type="slidenum">
              <a:rPr lang="ar-DZ" smtClean="0">
                <a:solidFill>
                  <a:srgbClr val="04617B">
                    <a:shade val="90000"/>
                  </a:srgbClr>
                </a:solidFill>
              </a:rPr>
              <a:pPr/>
              <a:t>‹N°›</a:t>
            </a:fld>
            <a:endParaRPr lang="ar-DZ">
              <a:solidFill>
                <a:srgbClr val="04617B">
                  <a:shade val="90000"/>
                </a:srgbClr>
              </a:solidFill>
            </a:endParaRPr>
          </a:p>
        </p:txBody>
      </p:sp>
    </p:spTree>
    <p:extLst>
      <p:ext uri="{BB962C8B-B14F-4D97-AF65-F5344CB8AC3E}">
        <p14:creationId xmlns:p14="http://schemas.microsoft.com/office/powerpoint/2010/main" val="3820018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7BDA093C-1246-4361-AD48-9488E32B303C}" type="datetimeFigureOut">
              <a:rPr lang="ar-DZ" smtClean="0">
                <a:solidFill>
                  <a:srgbClr val="04617B">
                    <a:shade val="90000"/>
                  </a:srgbClr>
                </a:solidFill>
              </a:rPr>
              <a:pPr/>
              <a:t>11-04-1446</a:t>
            </a:fld>
            <a:endParaRPr lang="ar-DZ">
              <a:solidFill>
                <a:srgbClr val="04617B">
                  <a:shade val="90000"/>
                </a:srgbClr>
              </a:solidFill>
            </a:endParaRPr>
          </a:p>
        </p:txBody>
      </p:sp>
      <p:sp>
        <p:nvSpPr>
          <p:cNvPr id="6" name="Footer Placeholder 5"/>
          <p:cNvSpPr>
            <a:spLocks noGrp="1"/>
          </p:cNvSpPr>
          <p:nvPr>
            <p:ph type="ftr" sz="quarter" idx="11"/>
          </p:nvPr>
        </p:nvSpPr>
        <p:spPr/>
        <p:txBody>
          <a:bodyPr/>
          <a:lstStyle/>
          <a:p>
            <a:endParaRPr lang="ar-DZ">
              <a:solidFill>
                <a:srgbClr val="04617B">
                  <a:shade val="90000"/>
                </a:srgbClr>
              </a:solidFill>
            </a:endParaRPr>
          </a:p>
        </p:txBody>
      </p:sp>
      <p:sp>
        <p:nvSpPr>
          <p:cNvPr id="7" name="Slide Number Placeholder 6"/>
          <p:cNvSpPr>
            <a:spLocks noGrp="1"/>
          </p:cNvSpPr>
          <p:nvPr>
            <p:ph type="sldNum" sz="quarter" idx="12"/>
          </p:nvPr>
        </p:nvSpPr>
        <p:spPr/>
        <p:txBody>
          <a:bodyPr/>
          <a:lstStyle/>
          <a:p>
            <a:fld id="{8D802601-15E9-4E82-AA18-7F5CBE097165}" type="slidenum">
              <a:rPr lang="ar-DZ" smtClean="0">
                <a:solidFill>
                  <a:srgbClr val="04617B">
                    <a:shade val="90000"/>
                  </a:srgbClr>
                </a:solidFill>
              </a:rPr>
              <a:pPr/>
              <a:t>‹N°›</a:t>
            </a:fld>
            <a:endParaRPr lang="ar-DZ">
              <a:solidFill>
                <a:srgbClr val="04617B">
                  <a:shade val="90000"/>
                </a:srgbClr>
              </a:solidFill>
            </a:endParaRPr>
          </a:p>
        </p:txBody>
      </p:sp>
    </p:spTree>
    <p:extLst>
      <p:ext uri="{BB962C8B-B14F-4D97-AF65-F5344CB8AC3E}">
        <p14:creationId xmlns:p14="http://schemas.microsoft.com/office/powerpoint/2010/main" val="327830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7BDA093C-1246-4361-AD48-9488E32B303C}" type="datetimeFigureOut">
              <a:rPr lang="ar-DZ" smtClean="0">
                <a:solidFill>
                  <a:srgbClr val="04617B">
                    <a:shade val="90000"/>
                  </a:srgbClr>
                </a:solidFill>
              </a:rPr>
              <a:pPr/>
              <a:t>11-04-1446</a:t>
            </a:fld>
            <a:endParaRPr lang="ar-DZ">
              <a:solidFill>
                <a:srgbClr val="04617B">
                  <a:shade val="90000"/>
                </a:srgbClr>
              </a:solidFill>
            </a:endParaRPr>
          </a:p>
        </p:txBody>
      </p:sp>
      <p:sp>
        <p:nvSpPr>
          <p:cNvPr id="6" name="Footer Placeholder 5"/>
          <p:cNvSpPr>
            <a:spLocks noGrp="1"/>
          </p:cNvSpPr>
          <p:nvPr>
            <p:ph type="ftr" sz="quarter" idx="11"/>
          </p:nvPr>
        </p:nvSpPr>
        <p:spPr/>
        <p:txBody>
          <a:bodyPr/>
          <a:lstStyle/>
          <a:p>
            <a:endParaRPr lang="ar-DZ">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8D802601-15E9-4E82-AA18-7F5CBE097165}" type="slidenum">
              <a:rPr lang="ar-DZ" smtClean="0">
                <a:solidFill>
                  <a:srgbClr val="04617B">
                    <a:shade val="90000"/>
                  </a:srgbClr>
                </a:solidFill>
              </a:rPr>
              <a:pPr/>
              <a:t>‹N°›</a:t>
            </a:fld>
            <a:endParaRPr lang="ar-DZ">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168477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BDA093C-1246-4361-AD48-9488E32B303C}" type="datetimeFigureOut">
              <a:rPr lang="ar-DZ" smtClean="0">
                <a:solidFill>
                  <a:srgbClr val="04617B">
                    <a:shade val="90000"/>
                  </a:srgbClr>
                </a:solidFill>
              </a:rPr>
              <a:pPr/>
              <a:t>11-04-1446</a:t>
            </a:fld>
            <a:endParaRPr lang="ar-DZ">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DZ">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D802601-15E9-4E82-AA18-7F5CBE097165}" type="slidenum">
              <a:rPr lang="ar-DZ" smtClean="0">
                <a:solidFill>
                  <a:srgbClr val="04617B">
                    <a:shade val="90000"/>
                  </a:srgbClr>
                </a:solidFill>
              </a:rPr>
              <a:pPr/>
              <a:t>‹N°›</a:t>
            </a:fld>
            <a:endParaRPr lang="ar-DZ">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901435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BDA093C-1246-4361-AD48-9488E32B303C}" type="datetimeFigureOut">
              <a:rPr lang="ar-DZ" smtClean="0">
                <a:solidFill>
                  <a:srgbClr val="04617B">
                    <a:shade val="90000"/>
                  </a:srgbClr>
                </a:solidFill>
              </a:rPr>
              <a:pPr/>
              <a:t>11-04-1446</a:t>
            </a:fld>
            <a:endParaRPr lang="ar-DZ">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DZ">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D802601-15E9-4E82-AA18-7F5CBE097165}" type="slidenum">
              <a:rPr lang="ar-DZ" smtClean="0">
                <a:solidFill>
                  <a:srgbClr val="04617B">
                    <a:shade val="90000"/>
                  </a:srgbClr>
                </a:solidFill>
              </a:rPr>
              <a:pPr/>
              <a:t>‹N°›</a:t>
            </a:fld>
            <a:endParaRPr lang="ar-DZ">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9014351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file:///C:\Users\Salim\Desktop\ice_video_20201128-082513.webm" TargetMode="External"/><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14447"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faculté des sciences humaines et socia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68787"/>
            <a:ext cx="9144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الهيـاكـل البيداغوجيــة"/>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3691120"/>
            <a:ext cx="4300736" cy="3166879"/>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7018668" y="4366618"/>
            <a:ext cx="2123728" cy="181588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DZ" sz="2800" b="1" dirty="0">
                <a:ln>
                  <a:prstDash val="solid"/>
                </a:ln>
                <a:solidFill>
                  <a:srgbClr val="002060"/>
                </a:solidFill>
                <a:effectLst>
                  <a:outerShdw blurRad="88000" dist="50800" dir="5040000" algn="tl">
                    <a:srgbClr val="10CF9B">
                      <a:tint val="80000"/>
                      <a:satMod val="250000"/>
                      <a:alpha val="45000"/>
                    </a:srgbClr>
                  </a:outerShdw>
                </a:effectLst>
                <a:cs typeface="Al-Mothnna" pitchFamily="2" charset="-78"/>
              </a:rPr>
              <a:t>قسم العلوم الاجتماعية</a:t>
            </a:r>
            <a:endParaRPr lang="fr-FR" sz="2800" b="1" dirty="0">
              <a:ln>
                <a:prstDash val="solid"/>
              </a:ln>
              <a:solidFill>
                <a:srgbClr val="002060"/>
              </a:solidFill>
              <a:effectLst>
                <a:outerShdw blurRad="88000" dist="50800" dir="5040000" algn="tl">
                  <a:srgbClr val="10CF9B">
                    <a:tint val="80000"/>
                    <a:satMod val="250000"/>
                    <a:alpha val="45000"/>
                  </a:srgbClr>
                </a:outerShdw>
              </a:effectLst>
              <a:cs typeface="Al-Mothnna" pitchFamily="2" charset="-78"/>
            </a:endParaRPr>
          </a:p>
          <a:p>
            <a:pPr algn="ctr"/>
            <a:r>
              <a:rPr lang="fr-FR" sz="2800" b="1" dirty="0" err="1">
                <a:ln>
                  <a:prstDash val="solid"/>
                </a:ln>
                <a:solidFill>
                  <a:srgbClr val="002060"/>
                </a:solidFill>
                <a:effectLst>
                  <a:outerShdw blurRad="88000" dist="50800" dir="5040000" algn="tl">
                    <a:srgbClr val="10CF9B">
                      <a:tint val="80000"/>
                      <a:satMod val="250000"/>
                      <a:alpha val="45000"/>
                    </a:srgbClr>
                  </a:outerShdw>
                </a:effectLst>
                <a:cs typeface="Al-Mothnna" pitchFamily="2" charset="-78"/>
              </a:rPr>
              <a:t>socail</a:t>
            </a:r>
            <a:r>
              <a:rPr lang="fr-FR" sz="2800" b="1" dirty="0">
                <a:ln>
                  <a:prstDash val="solid"/>
                </a:ln>
                <a:solidFill>
                  <a:srgbClr val="002060"/>
                </a:solidFill>
                <a:effectLst>
                  <a:outerShdw blurRad="88000" dist="50800" dir="5040000" algn="tl">
                    <a:srgbClr val="10CF9B">
                      <a:tint val="80000"/>
                      <a:satMod val="250000"/>
                      <a:alpha val="45000"/>
                    </a:srgbClr>
                  </a:outerShdw>
                </a:effectLst>
                <a:cs typeface="Al-Mothnna" pitchFamily="2" charset="-78"/>
              </a:rPr>
              <a:t> sciences</a:t>
            </a:r>
          </a:p>
        </p:txBody>
      </p:sp>
      <p:sp>
        <p:nvSpPr>
          <p:cNvPr id="21" name="ZoneTexte 20"/>
          <p:cNvSpPr txBox="1"/>
          <p:nvPr/>
        </p:nvSpPr>
        <p:spPr>
          <a:xfrm>
            <a:off x="29552" y="4828283"/>
            <a:ext cx="2382207" cy="89255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DZ" sz="2800" b="1" dirty="0">
                <a:ln>
                  <a:prstDash val="solid"/>
                </a:ln>
                <a:solidFill>
                  <a:srgbClr val="002060"/>
                </a:solidFill>
                <a:effectLst>
                  <a:outerShdw blurRad="88000" dist="50800" dir="5040000" algn="tl">
                    <a:srgbClr val="10CF9B">
                      <a:tint val="80000"/>
                      <a:satMod val="250000"/>
                      <a:alpha val="45000"/>
                    </a:srgbClr>
                  </a:outerShdw>
                </a:effectLst>
                <a:cs typeface="Al-Mothnna" pitchFamily="2" charset="-78"/>
              </a:rPr>
              <a:t>الأنثروبولوجيا</a:t>
            </a:r>
            <a:endParaRPr lang="fr-FR" sz="2800" b="1" dirty="0">
              <a:ln>
                <a:prstDash val="solid"/>
              </a:ln>
              <a:solidFill>
                <a:srgbClr val="002060"/>
              </a:solidFill>
              <a:effectLst>
                <a:outerShdw blurRad="88000" dist="50800" dir="5040000" algn="tl">
                  <a:srgbClr val="10CF9B">
                    <a:tint val="80000"/>
                    <a:satMod val="250000"/>
                    <a:alpha val="45000"/>
                  </a:srgbClr>
                </a:outerShdw>
              </a:effectLst>
              <a:cs typeface="Al-Mothnna" pitchFamily="2" charset="-78"/>
            </a:endParaRPr>
          </a:p>
          <a:p>
            <a:pPr algn="ctr"/>
            <a:r>
              <a:rPr lang="fr-FR" sz="2400" b="1" dirty="0" err="1">
                <a:ln>
                  <a:prstDash val="solid"/>
                </a:ln>
                <a:solidFill>
                  <a:srgbClr val="002060"/>
                </a:solidFill>
                <a:effectLst>
                  <a:outerShdw blurRad="88000" dist="50800" dir="5040000" algn="tl">
                    <a:srgbClr val="10CF9B">
                      <a:tint val="80000"/>
                      <a:satMod val="250000"/>
                      <a:alpha val="45000"/>
                    </a:srgbClr>
                  </a:outerShdw>
                </a:effectLst>
                <a:cs typeface="Al-Mothnna" pitchFamily="2" charset="-78"/>
              </a:rPr>
              <a:t>Anthropology</a:t>
            </a:r>
            <a:endParaRPr lang="fr-FR" sz="2400" b="1" dirty="0">
              <a:ln>
                <a:prstDash val="solid"/>
              </a:ln>
              <a:solidFill>
                <a:srgbClr val="002060"/>
              </a:solidFill>
              <a:effectLst>
                <a:outerShdw blurRad="88000" dist="50800" dir="5040000" algn="tl">
                  <a:srgbClr val="10CF9B">
                    <a:tint val="80000"/>
                    <a:satMod val="250000"/>
                    <a:alpha val="45000"/>
                  </a:srgbClr>
                </a:outerShdw>
              </a:effectLst>
              <a:cs typeface="Al-Mothnna" pitchFamily="2" charset="-78"/>
            </a:endParaRPr>
          </a:p>
        </p:txBody>
      </p:sp>
    </p:spTree>
    <p:extLst>
      <p:ext uri="{BB962C8B-B14F-4D97-AF65-F5344CB8AC3E}">
        <p14:creationId xmlns:p14="http://schemas.microsoft.com/office/powerpoint/2010/main" val="103768330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2000"/>
                                        <p:tgtEl>
                                          <p:spTgt spid="13"/>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1031"/>
                                        </p:tgtEl>
                                        <p:attrNameLst>
                                          <p:attrName>style.visibility</p:attrName>
                                        </p:attrNameLst>
                                      </p:cBhvr>
                                      <p:to>
                                        <p:strVal val="visible"/>
                                      </p:to>
                                    </p:set>
                                    <p:anim calcmode="lin" valueType="num">
                                      <p:cBhvr>
                                        <p:cTn id="11" dur="1000" fill="hold"/>
                                        <p:tgtEl>
                                          <p:spTgt spid="1031"/>
                                        </p:tgtEl>
                                        <p:attrNameLst>
                                          <p:attrName>ppt_w</p:attrName>
                                        </p:attrNameLst>
                                      </p:cBhvr>
                                      <p:tavLst>
                                        <p:tav tm="0">
                                          <p:val>
                                            <p:strVal val="#ppt_w*0.70"/>
                                          </p:val>
                                        </p:tav>
                                        <p:tav tm="100000">
                                          <p:val>
                                            <p:strVal val="#ppt_w"/>
                                          </p:val>
                                        </p:tav>
                                      </p:tavLst>
                                    </p:anim>
                                    <p:anim calcmode="lin" valueType="num">
                                      <p:cBhvr>
                                        <p:cTn id="12" dur="1000" fill="hold"/>
                                        <p:tgtEl>
                                          <p:spTgt spid="1031"/>
                                        </p:tgtEl>
                                        <p:attrNameLst>
                                          <p:attrName>ppt_h</p:attrName>
                                        </p:attrNameLst>
                                      </p:cBhvr>
                                      <p:tavLst>
                                        <p:tav tm="0">
                                          <p:val>
                                            <p:strVal val="#ppt_h"/>
                                          </p:val>
                                        </p:tav>
                                        <p:tav tm="100000">
                                          <p:val>
                                            <p:strVal val="#ppt_h"/>
                                          </p:val>
                                        </p:tav>
                                      </p:tavLst>
                                    </p:anim>
                                    <p:animEffect transition="in" filter="fade">
                                      <p:cBhvr>
                                        <p:cTn id="13" dur="1000"/>
                                        <p:tgtEl>
                                          <p:spTgt spid="1031"/>
                                        </p:tgtEl>
                                      </p:cBhvr>
                                    </p:animEffect>
                                  </p:childTnLst>
                                </p:cTn>
                              </p:par>
                            </p:childTnLst>
                          </p:cTn>
                        </p:par>
                        <p:par>
                          <p:cTn id="14" fill="hold">
                            <p:stCondLst>
                              <p:cond delay="3000"/>
                            </p:stCondLst>
                            <p:childTnLst>
                              <p:par>
                                <p:cTn id="15" presetID="53" presetClass="entr" presetSubtype="16" fill="hold" nodeType="afterEffect">
                                  <p:stCondLst>
                                    <p:cond delay="0"/>
                                  </p:stCondLst>
                                  <p:childTnLst>
                                    <p:set>
                                      <p:cBhvr>
                                        <p:cTn id="16" dur="1" fill="hold">
                                          <p:stCondLst>
                                            <p:cond delay="0"/>
                                          </p:stCondLst>
                                        </p:cTn>
                                        <p:tgtEl>
                                          <p:spTgt spid="1033"/>
                                        </p:tgtEl>
                                        <p:attrNameLst>
                                          <p:attrName>style.visibility</p:attrName>
                                        </p:attrNameLst>
                                      </p:cBhvr>
                                      <p:to>
                                        <p:strVal val="visible"/>
                                      </p:to>
                                    </p:set>
                                    <p:anim calcmode="lin" valueType="num">
                                      <p:cBhvr>
                                        <p:cTn id="17" dur="500" fill="hold"/>
                                        <p:tgtEl>
                                          <p:spTgt spid="1033"/>
                                        </p:tgtEl>
                                        <p:attrNameLst>
                                          <p:attrName>ppt_w</p:attrName>
                                        </p:attrNameLst>
                                      </p:cBhvr>
                                      <p:tavLst>
                                        <p:tav tm="0">
                                          <p:val>
                                            <p:fltVal val="0"/>
                                          </p:val>
                                        </p:tav>
                                        <p:tav tm="100000">
                                          <p:val>
                                            <p:strVal val="#ppt_w"/>
                                          </p:val>
                                        </p:tav>
                                      </p:tavLst>
                                    </p:anim>
                                    <p:anim calcmode="lin" valueType="num">
                                      <p:cBhvr>
                                        <p:cTn id="18" dur="500" fill="hold"/>
                                        <p:tgtEl>
                                          <p:spTgt spid="1033"/>
                                        </p:tgtEl>
                                        <p:attrNameLst>
                                          <p:attrName>ppt_h</p:attrName>
                                        </p:attrNameLst>
                                      </p:cBhvr>
                                      <p:tavLst>
                                        <p:tav tm="0">
                                          <p:val>
                                            <p:fltVal val="0"/>
                                          </p:val>
                                        </p:tav>
                                        <p:tav tm="100000">
                                          <p:val>
                                            <p:strVal val="#ppt_h"/>
                                          </p:val>
                                        </p:tav>
                                      </p:tavLst>
                                    </p:anim>
                                    <p:animEffect transition="in" filter="fade">
                                      <p:cBhvr>
                                        <p:cTn id="19" dur="500"/>
                                        <p:tgtEl>
                                          <p:spTgt spid="1033"/>
                                        </p:tgtEl>
                                      </p:cBhvr>
                                    </p:animEffect>
                                  </p:childTnLst>
                                </p:cTn>
                              </p:par>
                            </p:childTnLst>
                          </p:cTn>
                        </p:par>
                        <p:par>
                          <p:cTn id="20" fill="hold">
                            <p:stCondLst>
                              <p:cond delay="3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4"/>
                                        </p:tgtEl>
                                        <p:attrNameLst>
                                          <p:attrName>ppt_y</p:attrName>
                                        </p:attrNameLst>
                                      </p:cBhvr>
                                      <p:tavLst>
                                        <p:tav tm="0">
                                          <p:val>
                                            <p:strVal val="#ppt_y"/>
                                          </p:val>
                                        </p:tav>
                                        <p:tav tm="100000">
                                          <p:val>
                                            <p:strVal val="#ppt_y"/>
                                          </p:val>
                                        </p:tav>
                                      </p:tavLst>
                                    </p:anim>
                                    <p:anim calcmode="lin" valueType="num">
                                      <p:cBhvr>
                                        <p:cTn id="2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4"/>
                                        </p:tgtEl>
                                      </p:cBhvr>
                                    </p:animEffect>
                                  </p:childTnLst>
                                </p:cTn>
                              </p:par>
                            </p:childTnLst>
                          </p:cTn>
                        </p:par>
                        <p:par>
                          <p:cTn id="28" fill="hold">
                            <p:stCondLst>
                              <p:cond delay="56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1"/>
                                        </p:tgtEl>
                                        <p:attrNameLst>
                                          <p:attrName>ppt_y</p:attrName>
                                        </p:attrNameLst>
                                      </p:cBhvr>
                                      <p:tavLst>
                                        <p:tav tm="0">
                                          <p:val>
                                            <p:strVal val="#ppt_y"/>
                                          </p:val>
                                        </p:tav>
                                        <p:tav tm="100000">
                                          <p:val>
                                            <p:strVal val="#ppt_y"/>
                                          </p:val>
                                        </p:tav>
                                      </p:tavLst>
                                    </p:anim>
                                    <p:anim calcmode="lin" valueType="num">
                                      <p:cBhvr>
                                        <p:cTn id="3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07504" y="260648"/>
            <a:ext cx="878497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DZ" sz="4000" dirty="0">
                <a:latin typeface="Alilato ExtLt" pitchFamily="2" charset="-78"/>
                <a:cs typeface="Alilato ExtLt" pitchFamily="2" charset="-78"/>
              </a:rPr>
              <a:t>قرابة النسب</a:t>
            </a:r>
            <a:endParaRPr lang="ar-DZ" sz="4000" dirty="0">
              <a:latin typeface="Alilato ExtLt" pitchFamily="2" charset="-78"/>
              <a:cs typeface="Alilato ExtLt" pitchFamily="2" charset="-78"/>
            </a:endParaRPr>
          </a:p>
        </p:txBody>
      </p:sp>
      <p:sp>
        <p:nvSpPr>
          <p:cNvPr id="6" name="Rectangle à coins arrondis 5"/>
          <p:cNvSpPr/>
          <p:nvPr/>
        </p:nvSpPr>
        <p:spPr>
          <a:xfrm>
            <a:off x="683568" y="1617400"/>
            <a:ext cx="8064896" cy="404384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ar-DZ" sz="3200" dirty="0"/>
              <a:t>ب ـ قرابة الحواشي: وهي التي تربط بين أشخاص يكون لهم أصل مشترك من دون أن يكون أحدهم فرعاً للآخر. كالأخوة وأبناء العم، وأبناء الخال، فأبناء العم أصلهم المشترك هو الجد لأب من دون أن يكون أحدهم فرعاً</a:t>
            </a:r>
          </a:p>
          <a:p>
            <a:pPr algn="just"/>
            <a:r>
              <a:rPr lang="ar-DZ" sz="3200" dirty="0"/>
              <a:t>للآخر، ولذا يكون الخط الذي يربط بين الأقارب هنا منحرفاً. وتسمى بقرابة الخط المنحرف.</a:t>
            </a:r>
          </a:p>
        </p:txBody>
      </p:sp>
    </p:spTree>
    <p:extLst>
      <p:ext uri="{BB962C8B-B14F-4D97-AF65-F5344CB8AC3E}">
        <p14:creationId xmlns:p14="http://schemas.microsoft.com/office/powerpoint/2010/main" val="374290928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9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07504" y="260648"/>
            <a:ext cx="878497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DZ" sz="4000" dirty="0">
                <a:latin typeface="Alilato ExtLt" pitchFamily="2" charset="-78"/>
                <a:cs typeface="Alilato ExtLt" pitchFamily="2" charset="-78"/>
              </a:rPr>
              <a:t>قرابة النسب</a:t>
            </a:r>
            <a:endParaRPr lang="ar-DZ" sz="4000" dirty="0">
              <a:latin typeface="Alilato ExtLt" pitchFamily="2" charset="-78"/>
              <a:cs typeface="Alilato ExtLt" pitchFamily="2" charset="-78"/>
            </a:endParaRPr>
          </a:p>
        </p:txBody>
      </p:sp>
      <p:sp>
        <p:nvSpPr>
          <p:cNvPr id="6" name="Rectangle à coins arrondis 5"/>
          <p:cNvSpPr/>
          <p:nvPr/>
        </p:nvSpPr>
        <p:spPr>
          <a:xfrm>
            <a:off x="683568" y="1617400"/>
            <a:ext cx="8064896" cy="404384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ar-DZ" sz="3200" dirty="0"/>
              <a:t>ج ـ احتساب درجة قرابة النسب: تحتسب درجة القرابة المباشرة بعدّ كل فرد فيها درجة عند الصعود إلى الأصل من دون احتساب الأصل درجة، فالابن قريب قرابة مباشرة من الدرجة الأولى بالنسبة للأب. أما قرابة الحواشي فتعد الدرجات صعوداً من الفرع إلى الأصل المشترك، ثم نزولاً منه إلى الفرع الآخر ويعد كل فرع درجة من دون احتساب الأصل المشترك </a:t>
            </a:r>
            <a:r>
              <a:rPr lang="ar-DZ" sz="3200" dirty="0" smtClean="0"/>
              <a:t>درجة.</a:t>
            </a:r>
            <a:endParaRPr lang="ar-DZ" sz="3200" dirty="0"/>
          </a:p>
        </p:txBody>
      </p:sp>
    </p:spTree>
    <p:extLst>
      <p:ext uri="{BB962C8B-B14F-4D97-AF65-F5344CB8AC3E}">
        <p14:creationId xmlns:p14="http://schemas.microsoft.com/office/powerpoint/2010/main" val="334269563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9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07504" y="260648"/>
            <a:ext cx="878497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DZ" sz="4000" dirty="0">
                <a:latin typeface="Alilato ExtLt" pitchFamily="2" charset="-78"/>
                <a:cs typeface="Alilato ExtLt" pitchFamily="2" charset="-78"/>
              </a:rPr>
              <a:t>قرابة النسب</a:t>
            </a:r>
            <a:endParaRPr lang="ar-DZ" sz="4000" dirty="0">
              <a:latin typeface="Alilato ExtLt" pitchFamily="2" charset="-78"/>
              <a:cs typeface="Alilato ExtLt" pitchFamily="2" charset="-78"/>
            </a:endParaRPr>
          </a:p>
        </p:txBody>
      </p:sp>
      <p:sp>
        <p:nvSpPr>
          <p:cNvPr id="6" name="Rectangle à coins arrondis 5"/>
          <p:cNvSpPr/>
          <p:nvPr/>
        </p:nvSpPr>
        <p:spPr>
          <a:xfrm>
            <a:off x="683568" y="1617400"/>
            <a:ext cx="8064896" cy="404384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ar-DZ" sz="3200" dirty="0"/>
              <a:t>فابن العم قريب من الدرجة الرابعة؛ لأنك تبدأ بنفسك درجة صعوداً إلى والدك ثم درجة صعوداً إلى جدك وهو الأصل المشترك فلا يحتسب درجة، ثم نزولاً منه إلى عمك درجة ثم نزولاً منه إلى ابن عمك درجة. فتكون الدرجات أربع وهي (أنت، والدك، عمك، ابن عمك). وقرابة النسب، تثبت بثبوت النسب وهذا بدوره يثبت إما بالفراش وإما بالبينة وإما بالإقرار.</a:t>
            </a:r>
          </a:p>
        </p:txBody>
      </p:sp>
    </p:spTree>
    <p:extLst>
      <p:ext uri="{BB962C8B-B14F-4D97-AF65-F5344CB8AC3E}">
        <p14:creationId xmlns:p14="http://schemas.microsoft.com/office/powerpoint/2010/main" val="225502100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9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07504" y="260648"/>
            <a:ext cx="878497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DZ" sz="4000" dirty="0">
                <a:latin typeface="Alilato ExtLt" pitchFamily="2" charset="-78"/>
                <a:cs typeface="Alilato ExtLt" pitchFamily="2" charset="-78"/>
              </a:rPr>
              <a:t>قرابة النسب</a:t>
            </a:r>
            <a:endParaRPr lang="ar-DZ" sz="4000" dirty="0">
              <a:latin typeface="Alilato ExtLt" pitchFamily="2" charset="-78"/>
              <a:cs typeface="Alilato ExtLt" pitchFamily="2" charset="-78"/>
            </a:endParaRPr>
          </a:p>
        </p:txBody>
      </p:sp>
      <p:sp>
        <p:nvSpPr>
          <p:cNvPr id="6" name="Rectangle à coins arrondis 5"/>
          <p:cNvSpPr/>
          <p:nvPr/>
        </p:nvSpPr>
        <p:spPr>
          <a:xfrm>
            <a:off x="107504" y="1412776"/>
            <a:ext cx="8928992" cy="532859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ar-DZ" sz="3200" dirty="0"/>
              <a:t>2ـ قرابة المصاهرة: وهي التي تنشأ نتيجة عقد الزواج فتربط بين أحد الزوجين وأقارب الزوج الآخر، حيث تشبه هذه القرابة قرابة الدم. </a:t>
            </a:r>
          </a:p>
          <a:p>
            <a:pPr algn="just"/>
            <a:r>
              <a:rPr lang="ar-DZ" sz="3200" dirty="0"/>
              <a:t>القرابة كسبب للميراث: تعد قرابة النسب من دون المصاهرة سبباً من أسباب الميراث سواء أكانت قرابة مباشرة أم قرابة حواشي، والأقرباء نسباً متفاوتون في المقدار الذي يستحقونه وذلك بحسب قربهم من الميت إذ يقدم منهم من كان من أصحاب الفروض النسبية على العصبات النسبيين، ويلي هؤلاء عند عدمهم جميعاً ذوو الأرحام وهم الأقرباء بالنسب ممن ليس لهم فرض أو عصوبة نسبية .</a:t>
            </a:r>
          </a:p>
        </p:txBody>
      </p:sp>
    </p:spTree>
    <p:extLst>
      <p:ext uri="{BB962C8B-B14F-4D97-AF65-F5344CB8AC3E}">
        <p14:creationId xmlns:p14="http://schemas.microsoft.com/office/powerpoint/2010/main" val="179582446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9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07504" y="260648"/>
            <a:ext cx="878497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DZ" sz="4000" dirty="0">
                <a:latin typeface="Alilato ExtLt" pitchFamily="2" charset="-78"/>
                <a:cs typeface="Alilato ExtLt" pitchFamily="2" charset="-78"/>
              </a:rPr>
              <a:t>2.	لمحة تاريخية عن تطور المفهوم:</a:t>
            </a:r>
            <a:endParaRPr lang="ar-DZ" sz="4000" dirty="0">
              <a:latin typeface="Alilato ExtLt" pitchFamily="2" charset="-78"/>
              <a:cs typeface="Alilato ExtLt" pitchFamily="2" charset="-78"/>
            </a:endParaRPr>
          </a:p>
        </p:txBody>
      </p:sp>
      <p:sp>
        <p:nvSpPr>
          <p:cNvPr id="6" name="Rectangle à coins arrondis 5"/>
          <p:cNvSpPr/>
          <p:nvPr/>
        </p:nvSpPr>
        <p:spPr>
          <a:xfrm>
            <a:off x="107504" y="1412776"/>
            <a:ext cx="8928992" cy="532859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marL="514350" indent="-514350" algn="just">
              <a:buFont typeface="+mj-lt"/>
              <a:buAutoNum type="arabicPeriod"/>
            </a:pPr>
            <a:r>
              <a:rPr lang="ar-DZ" sz="3200" dirty="0"/>
              <a:t>القانون القديم : السير هنري مين: </a:t>
            </a:r>
            <a:endParaRPr lang="ar-DZ" sz="3200" dirty="0" smtClean="0"/>
          </a:p>
          <a:p>
            <a:pPr marL="514350" indent="-514350" algn="just">
              <a:buFont typeface="+mj-lt"/>
              <a:buAutoNum type="arabicPeriod"/>
            </a:pPr>
            <a:r>
              <a:rPr lang="ar-DZ" sz="3200" dirty="0"/>
              <a:t>الزواج البدائي : </a:t>
            </a:r>
            <a:r>
              <a:rPr lang="ar-DZ" sz="3200" dirty="0" err="1"/>
              <a:t>ماكلينان</a:t>
            </a:r>
            <a:r>
              <a:rPr lang="ar-DZ" sz="3200" dirty="0"/>
              <a:t>: </a:t>
            </a:r>
            <a:endParaRPr lang="ar-DZ" sz="3200" dirty="0" smtClean="0"/>
          </a:p>
          <a:p>
            <a:pPr marL="514350" indent="-514350" algn="just">
              <a:buFont typeface="+mj-lt"/>
              <a:buAutoNum type="arabicPeriod"/>
            </a:pPr>
            <a:r>
              <a:rPr lang="ar-DZ" sz="3200" dirty="0"/>
              <a:t>العائلة والزواج في البلاد العربية القديمة وليم روبرتسون </a:t>
            </a:r>
            <a:r>
              <a:rPr lang="ar-DZ" sz="3200" dirty="0" err="1"/>
              <a:t>سمث</a:t>
            </a:r>
            <a:r>
              <a:rPr lang="ar-DZ" sz="3200" dirty="0" smtClean="0"/>
              <a:t>:</a:t>
            </a:r>
          </a:p>
          <a:p>
            <a:pPr marL="514350" indent="-514350" algn="just">
              <a:buFont typeface="+mj-lt"/>
              <a:buAutoNum type="arabicPeriod"/>
            </a:pPr>
            <a:r>
              <a:rPr lang="ar-DZ" sz="3200" dirty="0"/>
              <a:t>لويس مورغان والمجتمع القديم: </a:t>
            </a:r>
            <a:endParaRPr lang="ar-DZ" sz="3200" dirty="0" smtClean="0"/>
          </a:p>
          <a:p>
            <a:pPr marL="514350" indent="-514350" algn="just">
              <a:buFont typeface="+mj-lt"/>
              <a:buAutoNum type="arabicPeriod"/>
            </a:pPr>
            <a:r>
              <a:rPr lang="ar-DZ" sz="3200" dirty="0"/>
              <a:t>البنية الاجتماعية التقليدية للعائلة العربية: </a:t>
            </a:r>
          </a:p>
        </p:txBody>
      </p:sp>
    </p:spTree>
    <p:extLst>
      <p:ext uri="{BB962C8B-B14F-4D97-AF65-F5344CB8AC3E}">
        <p14:creationId xmlns:p14="http://schemas.microsoft.com/office/powerpoint/2010/main" val="109102171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18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9815" y="2751445"/>
            <a:ext cx="5554726" cy="144655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DZ" sz="8800" b="1" spc="50" dirty="0">
                <a:ln w="11430">
                  <a:solidFill>
                    <a:srgbClr val="FFFF00"/>
                  </a:solidFill>
                </a:ln>
                <a:blipFill>
                  <a:blip r:embed="rId3"/>
                  <a:tile tx="0" ty="0" sx="100000" sy="100000" flip="none" algn="tl"/>
                </a:blipFill>
                <a:effectLst>
                  <a:outerShdw blurRad="76200" dist="50800" dir="5400000" algn="tl" rotWithShape="0">
                    <a:srgbClr val="000000">
                      <a:alpha val="65000"/>
                    </a:srgbClr>
                  </a:outerShdw>
                </a:effectLst>
                <a:latin typeface="Cambria"/>
                <a:ea typeface="Times New Roman"/>
                <a:cs typeface="AGA Battouta Regular" pitchFamily="2" charset="-78"/>
              </a:rPr>
              <a:t>القرابة </a:t>
            </a:r>
            <a:r>
              <a:rPr lang="ar-DZ" sz="8800" b="1" spc="50" dirty="0" smtClean="0">
                <a:ln w="11430">
                  <a:solidFill>
                    <a:srgbClr val="FFFF00"/>
                  </a:solidFill>
                </a:ln>
                <a:blipFill>
                  <a:blip r:embed="rId3"/>
                  <a:tile tx="0" ty="0" sx="100000" sy="100000" flip="none" algn="tl"/>
                </a:blipFill>
                <a:effectLst>
                  <a:outerShdw blurRad="76200" dist="50800" dir="5400000" algn="tl" rotWithShape="0">
                    <a:srgbClr val="000000">
                      <a:alpha val="65000"/>
                    </a:srgbClr>
                  </a:outerShdw>
                </a:effectLst>
                <a:latin typeface="Cambria"/>
                <a:ea typeface="Times New Roman"/>
                <a:cs typeface="AGA Battouta Regular" pitchFamily="2" charset="-78"/>
              </a:rPr>
              <a:t>- العائلة </a:t>
            </a:r>
            <a:r>
              <a:rPr lang="ar-DZ" sz="8800" b="1" spc="50" dirty="0">
                <a:ln w="11430">
                  <a:solidFill>
                    <a:srgbClr val="FFFF00"/>
                  </a:solidFill>
                </a:ln>
                <a:blipFill>
                  <a:blip r:embed="rId3"/>
                  <a:tile tx="0" ty="0" sx="100000" sy="100000" flip="none" algn="tl"/>
                </a:blipFill>
                <a:effectLst>
                  <a:outerShdw blurRad="76200" dist="50800" dir="5400000" algn="tl" rotWithShape="0">
                    <a:srgbClr val="000000">
                      <a:alpha val="65000"/>
                    </a:srgbClr>
                  </a:outerShdw>
                </a:effectLst>
                <a:latin typeface="Cambria"/>
                <a:ea typeface="Times New Roman"/>
                <a:cs typeface="AGA Battouta Regular" pitchFamily="2" charset="-78"/>
              </a:rPr>
              <a:t>والجندر</a:t>
            </a:r>
          </a:p>
        </p:txBody>
      </p:sp>
      <p:sp>
        <p:nvSpPr>
          <p:cNvPr id="9" name="Rectangle 8"/>
          <p:cNvSpPr/>
          <p:nvPr/>
        </p:nvSpPr>
        <p:spPr>
          <a:xfrm>
            <a:off x="2411760" y="332656"/>
            <a:ext cx="4283545"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DZ" sz="4000" b="1" spc="50" dirty="0" smtClean="0">
                <a:ln w="11430"/>
                <a:solidFill>
                  <a:srgbClr val="C00000"/>
                </a:solidFill>
                <a:effectLst>
                  <a:outerShdw blurRad="76200" dist="50800" dir="5400000" algn="tl" rotWithShape="0">
                    <a:srgbClr val="000000">
                      <a:alpha val="65000"/>
                    </a:srgbClr>
                  </a:outerShdw>
                </a:effectLst>
                <a:latin typeface="Cambria"/>
                <a:ea typeface="Times New Roman"/>
                <a:cs typeface="mohammad bold art 1"/>
              </a:rPr>
              <a:t>الأستاذ: سليم درنوني</a:t>
            </a:r>
            <a:endParaRPr lang="ar-DZ" sz="4000" b="1" spc="50" dirty="0">
              <a:ln w="11430"/>
              <a:solidFill>
                <a:srgbClr val="C00000"/>
              </a:solidFill>
              <a:effectLst>
                <a:outerShdw blurRad="76200" dist="50800" dir="5400000" algn="tl" rotWithShape="0">
                  <a:srgbClr val="000000">
                    <a:alpha val="65000"/>
                  </a:srgbClr>
                </a:outerShdw>
              </a:effectLst>
            </a:endParaRPr>
          </a:p>
        </p:txBody>
      </p:sp>
      <p:sp>
        <p:nvSpPr>
          <p:cNvPr id="11" name="Rectangle 10"/>
          <p:cNvSpPr/>
          <p:nvPr/>
        </p:nvSpPr>
        <p:spPr>
          <a:xfrm>
            <a:off x="3867286" y="1124744"/>
            <a:ext cx="1372492"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DZ" sz="4000" b="1" spc="50" dirty="0" smtClean="0">
                <a:ln w="11430"/>
                <a:solidFill>
                  <a:srgbClr val="C00000"/>
                </a:solidFill>
                <a:effectLst>
                  <a:outerShdw blurRad="76200" dist="50800" dir="5400000" algn="tl" rotWithShape="0">
                    <a:srgbClr val="000000">
                      <a:alpha val="65000"/>
                    </a:srgbClr>
                  </a:outerShdw>
                </a:effectLst>
                <a:latin typeface="Cambria"/>
                <a:ea typeface="Times New Roman"/>
                <a:cs typeface="mohammad bold art 1"/>
              </a:rPr>
              <a:t>يقدم </a:t>
            </a:r>
            <a:endParaRPr lang="ar-DZ" sz="4000" b="1" spc="50" dirty="0">
              <a:ln w="11430"/>
              <a:solidFill>
                <a:srgbClr val="C00000"/>
              </a:solidFill>
              <a:effectLst>
                <a:outerShdw blurRad="76200" dist="50800" dir="5400000" algn="tl" rotWithShape="0">
                  <a:srgbClr val="000000">
                    <a:alpha val="65000"/>
                  </a:srgbClr>
                </a:outerShdw>
              </a:effectLst>
            </a:endParaRPr>
          </a:p>
        </p:txBody>
      </p:sp>
      <p:sp>
        <p:nvSpPr>
          <p:cNvPr id="12" name="Rectangle 11"/>
          <p:cNvSpPr/>
          <p:nvPr/>
        </p:nvSpPr>
        <p:spPr>
          <a:xfrm>
            <a:off x="3077271" y="1887061"/>
            <a:ext cx="2965877"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DZ" sz="4000" b="1" spc="50" dirty="0" smtClean="0">
                <a:ln w="11430"/>
                <a:solidFill>
                  <a:srgbClr val="C00000"/>
                </a:solidFill>
                <a:effectLst>
                  <a:outerShdw blurRad="76200" dist="50800" dir="5400000" algn="tl" rotWithShape="0">
                    <a:srgbClr val="000000">
                      <a:alpha val="65000"/>
                    </a:srgbClr>
                  </a:outerShdw>
                </a:effectLst>
                <a:latin typeface="Cambria"/>
                <a:ea typeface="Times New Roman"/>
                <a:cs typeface="mohammad bold art 1"/>
              </a:rPr>
              <a:t>محاضرات في: </a:t>
            </a:r>
            <a:endParaRPr lang="ar-DZ" sz="4000" b="1" spc="50" dirty="0">
              <a:ln w="11430"/>
              <a:solidFill>
                <a:srgbClr val="C00000"/>
              </a:solidFill>
              <a:effectLst>
                <a:outerShdw blurRad="76200" dist="50800" dir="5400000" algn="tl" rotWithShape="0">
                  <a:srgbClr val="000000">
                    <a:alpha val="65000"/>
                  </a:srgbClr>
                </a:outerShdw>
              </a:effectLst>
            </a:endParaRPr>
          </a:p>
        </p:txBody>
      </p:sp>
      <p:sp>
        <p:nvSpPr>
          <p:cNvPr id="5" name="Rectangle 4"/>
          <p:cNvSpPr/>
          <p:nvPr/>
        </p:nvSpPr>
        <p:spPr>
          <a:xfrm>
            <a:off x="2285922" y="4005064"/>
            <a:ext cx="4535216" cy="646331"/>
          </a:xfrm>
          <a:prstGeom prst="rect">
            <a:avLst/>
          </a:prstGeom>
        </p:spPr>
        <p:txBody>
          <a:bodyPr wrap="none">
            <a:spAutoFit/>
          </a:bodyPr>
          <a:lstStyle/>
          <a:p>
            <a:pPr algn="ctr"/>
            <a:r>
              <a:rPr lang="ar-DZ" sz="3600" b="1" spc="50" dirty="0">
                <a:ln w="11430">
                  <a:solidFill>
                    <a:srgbClr val="002060"/>
                  </a:solidFill>
                </a:ln>
                <a:blipFill>
                  <a:blip r:embed="rId3"/>
                  <a:tile tx="0" ty="0" sx="100000" sy="100000" flip="none" algn="tl"/>
                </a:blipFill>
                <a:effectLst>
                  <a:outerShdw blurRad="76200" dist="50800" dir="5400000" algn="tl" rotWithShape="0">
                    <a:srgbClr val="000000">
                      <a:alpha val="65000"/>
                    </a:srgbClr>
                  </a:outerShdw>
                </a:effectLst>
                <a:latin typeface="Cambria"/>
                <a:ea typeface="Times New Roman"/>
                <a:cs typeface="AGA Battouta Regular" pitchFamily="2" charset="-78"/>
              </a:rPr>
              <a:t>السنة الثالثة تكوين توجيهي أنثروبولوجيا عامة</a:t>
            </a: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5249" y="4005064"/>
            <a:ext cx="2989919" cy="2949695"/>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749" y="526306"/>
            <a:ext cx="1514286" cy="1904762"/>
          </a:xfrm>
          <a:prstGeom prst="rect">
            <a:avLst/>
          </a:prstGeom>
        </p:spPr>
      </p:pic>
      <p:sp>
        <p:nvSpPr>
          <p:cNvPr id="8" name="Rectangle 7"/>
          <p:cNvSpPr/>
          <p:nvPr/>
        </p:nvSpPr>
        <p:spPr>
          <a:xfrm>
            <a:off x="-4411" y="6309320"/>
            <a:ext cx="1890262" cy="4944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15000"/>
              </a:lnSpc>
              <a:spcAft>
                <a:spcPts val="1000"/>
              </a:spcAft>
            </a:pPr>
            <a:r>
              <a:rPr lang="fr-FR" sz="2400" b="1" spc="50" dirty="0" smtClean="0">
                <a:ln w="11430"/>
                <a:solidFill>
                  <a:srgbClr val="C00000"/>
                </a:solidFill>
                <a:effectLst>
                  <a:outerShdw blurRad="76200" dist="50800" dir="5400000" algn="tl" rotWithShape="0">
                    <a:srgbClr val="000000">
                      <a:alpha val="65000"/>
                    </a:srgbClr>
                  </a:outerShdw>
                </a:effectLst>
                <a:latin typeface="Stencil Std" pitchFamily="50" charset="0"/>
                <a:ea typeface="SimSun"/>
                <a:cs typeface="mohammad bold art 1"/>
              </a:rPr>
              <a:t>2021/2020</a:t>
            </a:r>
            <a:endParaRPr lang="en-US" sz="1200" b="1" spc="50" dirty="0">
              <a:ln w="11430"/>
              <a:solidFill>
                <a:srgbClr val="C00000"/>
              </a:solidFill>
              <a:effectLst>
                <a:outerShdw blurRad="76200" dist="50800" dir="5400000" algn="tl" rotWithShape="0">
                  <a:srgbClr val="000000">
                    <a:alpha val="65000"/>
                  </a:srgbClr>
                </a:outerShdw>
              </a:effectLst>
              <a:latin typeface="Stencil Std" pitchFamily="50" charset="0"/>
              <a:ea typeface="SimSun"/>
            </a:endParaRPr>
          </a:p>
        </p:txBody>
      </p:sp>
    </p:spTree>
    <p:extLst>
      <p:ext uri="{BB962C8B-B14F-4D97-AF65-F5344CB8AC3E}">
        <p14:creationId xmlns:p14="http://schemas.microsoft.com/office/powerpoint/2010/main" val="103768330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13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anim calcmode="lin" valueType="num">
                                      <p:cBhvr>
                                        <p:cTn id="1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gtEl>
                                      </p:cBhvr>
                                    </p:animEffect>
                                  </p:childTnLst>
                                </p:cTn>
                              </p:par>
                            </p:childTnLst>
                          </p:cTn>
                        </p:par>
                        <p:par>
                          <p:cTn id="20" fill="hold">
                            <p:stCondLst>
                              <p:cond delay="2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 calcmode="lin" valueType="num">
                                      <p:cBhvr>
                                        <p:cTn id="2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2"/>
                                        </p:tgtEl>
                                      </p:cBhvr>
                                    </p:animEffect>
                                  </p:childTnLst>
                                </p:cTn>
                              </p:par>
                            </p:childTnLst>
                          </p:cTn>
                        </p:par>
                        <p:par>
                          <p:cTn id="28" fill="hold">
                            <p:stCondLst>
                              <p:cond delay="2950"/>
                            </p:stCondLst>
                            <p:childTnLst>
                              <p:par>
                                <p:cTn id="29" presetID="26"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par>
                          <p:cTn id="45" fill="hold">
                            <p:stCondLst>
                              <p:cond delay="49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2"/>
                                        </p:tgtEl>
                                        <p:attrNameLst>
                                          <p:attrName>style.visibility</p:attrName>
                                        </p:attrNameLst>
                                      </p:cBhvr>
                                      <p:to>
                                        <p:strVal val="visible"/>
                                      </p:to>
                                    </p:set>
                                    <p:anim calcmode="lin" valueType="num">
                                      <p:cBhvr>
                                        <p:cTn id="48"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
                                        </p:tgtEl>
                                        <p:attrNameLst>
                                          <p:attrName>ppt_y</p:attrName>
                                        </p:attrNameLst>
                                      </p:cBhvr>
                                      <p:tavLst>
                                        <p:tav tm="0">
                                          <p:val>
                                            <p:strVal val="#ppt_y"/>
                                          </p:val>
                                        </p:tav>
                                        <p:tav tm="100000">
                                          <p:val>
                                            <p:strVal val="#ppt_y"/>
                                          </p:val>
                                        </p:tav>
                                      </p:tavLst>
                                    </p:anim>
                                    <p:anim calcmode="lin" valueType="num">
                                      <p:cBhvr>
                                        <p:cTn id="50"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
                                        </p:tgtEl>
                                      </p:cBhvr>
                                    </p:animEffect>
                                  </p:childTnLst>
                                </p:cTn>
                              </p:par>
                            </p:childTnLst>
                          </p:cTn>
                        </p:par>
                        <p:par>
                          <p:cTn id="53" fill="hold">
                            <p:stCondLst>
                              <p:cond delay="65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5"/>
                                        </p:tgtEl>
                                        <p:attrNameLst>
                                          <p:attrName>ppt_y</p:attrName>
                                        </p:attrNameLst>
                                      </p:cBhvr>
                                      <p:tavLst>
                                        <p:tav tm="0">
                                          <p:val>
                                            <p:strVal val="#ppt_y"/>
                                          </p:val>
                                        </p:tav>
                                        <p:tav tm="100000">
                                          <p:val>
                                            <p:strVal val="#ppt_y"/>
                                          </p:val>
                                        </p:tav>
                                      </p:tavLst>
                                    </p:anim>
                                    <p:anim calcmode="lin" valueType="num">
                                      <p:cBhvr>
                                        <p:cTn id="5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5"/>
                                        </p:tgtEl>
                                      </p:cBhvr>
                                    </p:animEffect>
                                  </p:childTnLst>
                                </p:cTn>
                              </p:par>
                            </p:childTnLst>
                          </p:cTn>
                        </p:par>
                        <p:par>
                          <p:cTn id="61" fill="hold">
                            <p:stCondLst>
                              <p:cond delay="8900"/>
                            </p:stCondLst>
                            <p:childTnLst>
                              <p:par>
                                <p:cTn id="62" presetID="26" presetClass="entr" presetSubtype="0"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580">
                                          <p:stCondLst>
                                            <p:cond delay="0"/>
                                          </p:stCondLst>
                                        </p:cTn>
                                        <p:tgtEl>
                                          <p:spTgt spid="6"/>
                                        </p:tgtEl>
                                      </p:cBhvr>
                                    </p:animEffect>
                                    <p:anim calcmode="lin" valueType="num">
                                      <p:cBhvr>
                                        <p:cTn id="6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0" dur="26">
                                          <p:stCondLst>
                                            <p:cond delay="650"/>
                                          </p:stCondLst>
                                        </p:cTn>
                                        <p:tgtEl>
                                          <p:spTgt spid="6"/>
                                        </p:tgtEl>
                                      </p:cBhvr>
                                      <p:to x="100000" y="60000"/>
                                    </p:animScale>
                                    <p:animScale>
                                      <p:cBhvr>
                                        <p:cTn id="71" dur="166" decel="50000">
                                          <p:stCondLst>
                                            <p:cond delay="676"/>
                                          </p:stCondLst>
                                        </p:cTn>
                                        <p:tgtEl>
                                          <p:spTgt spid="6"/>
                                        </p:tgtEl>
                                      </p:cBhvr>
                                      <p:to x="100000" y="100000"/>
                                    </p:animScale>
                                    <p:animScale>
                                      <p:cBhvr>
                                        <p:cTn id="72" dur="26">
                                          <p:stCondLst>
                                            <p:cond delay="1312"/>
                                          </p:stCondLst>
                                        </p:cTn>
                                        <p:tgtEl>
                                          <p:spTgt spid="6"/>
                                        </p:tgtEl>
                                      </p:cBhvr>
                                      <p:to x="100000" y="80000"/>
                                    </p:animScale>
                                    <p:animScale>
                                      <p:cBhvr>
                                        <p:cTn id="73" dur="166" decel="50000">
                                          <p:stCondLst>
                                            <p:cond delay="1338"/>
                                          </p:stCondLst>
                                        </p:cTn>
                                        <p:tgtEl>
                                          <p:spTgt spid="6"/>
                                        </p:tgtEl>
                                      </p:cBhvr>
                                      <p:to x="100000" y="100000"/>
                                    </p:animScale>
                                    <p:animScale>
                                      <p:cBhvr>
                                        <p:cTn id="74" dur="26">
                                          <p:stCondLst>
                                            <p:cond delay="1642"/>
                                          </p:stCondLst>
                                        </p:cTn>
                                        <p:tgtEl>
                                          <p:spTgt spid="6"/>
                                        </p:tgtEl>
                                      </p:cBhvr>
                                      <p:to x="100000" y="90000"/>
                                    </p:animScale>
                                    <p:animScale>
                                      <p:cBhvr>
                                        <p:cTn id="75" dur="166" decel="50000">
                                          <p:stCondLst>
                                            <p:cond delay="1668"/>
                                          </p:stCondLst>
                                        </p:cTn>
                                        <p:tgtEl>
                                          <p:spTgt spid="6"/>
                                        </p:tgtEl>
                                      </p:cBhvr>
                                      <p:to x="100000" y="100000"/>
                                    </p:animScale>
                                    <p:animScale>
                                      <p:cBhvr>
                                        <p:cTn id="76" dur="26">
                                          <p:stCondLst>
                                            <p:cond delay="1808"/>
                                          </p:stCondLst>
                                        </p:cTn>
                                        <p:tgtEl>
                                          <p:spTgt spid="6"/>
                                        </p:tgtEl>
                                      </p:cBhvr>
                                      <p:to x="100000" y="95000"/>
                                    </p:animScale>
                                    <p:animScale>
                                      <p:cBhvr>
                                        <p:cTn id="77" dur="166" decel="50000">
                                          <p:stCondLst>
                                            <p:cond delay="1834"/>
                                          </p:stCondLst>
                                        </p:cTn>
                                        <p:tgtEl>
                                          <p:spTgt spid="6"/>
                                        </p:tgtEl>
                                      </p:cBhvr>
                                      <p:to x="100000" y="100000"/>
                                    </p:animScale>
                                  </p:childTnLst>
                                </p:cTn>
                              </p:par>
                            </p:childTnLst>
                          </p:cTn>
                        </p:par>
                        <p:par>
                          <p:cTn id="78" fill="hold">
                            <p:stCondLst>
                              <p:cond delay="1090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8"/>
                                        </p:tgtEl>
                                        <p:attrNameLst>
                                          <p:attrName>style.visibility</p:attrName>
                                        </p:attrNameLst>
                                      </p:cBhvr>
                                      <p:to>
                                        <p:strVal val="visible"/>
                                      </p:to>
                                    </p:set>
                                    <p:anim calcmode="lin" valueType="num">
                                      <p:cBhvr>
                                        <p:cTn id="8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8"/>
                                        </p:tgtEl>
                                        <p:attrNameLst>
                                          <p:attrName>ppt_y</p:attrName>
                                        </p:attrNameLst>
                                      </p:cBhvr>
                                      <p:tavLst>
                                        <p:tav tm="0">
                                          <p:val>
                                            <p:strVal val="#ppt_y"/>
                                          </p:val>
                                        </p:tav>
                                        <p:tav tm="100000">
                                          <p:val>
                                            <p:strVal val="#ppt_y"/>
                                          </p:val>
                                        </p:tav>
                                      </p:tavLst>
                                    </p:anim>
                                    <p:anim calcmode="lin" valueType="num">
                                      <p:cBhvr>
                                        <p:cTn id="8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2" grpId="0"/>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06553"/>
            <a:ext cx="8459455" cy="1569660"/>
          </a:xfrm>
          <a:prstGeom prst="rect">
            <a:avLst/>
          </a:prstGeom>
        </p:spPr>
        <p:txBody>
          <a:bodyPr wrap="square">
            <a:spAutoFit/>
          </a:bodyPr>
          <a:lstStyle/>
          <a:p>
            <a:pPr algn="ctr"/>
            <a:r>
              <a:rPr lang="ar-DZ" sz="4800" dirty="0">
                <a:ln w="18415" cmpd="sng">
                  <a:solidFill>
                    <a:srgbClr val="FF0000"/>
                  </a:solidFill>
                  <a:prstDash val="solid"/>
                </a:ln>
                <a:solidFill>
                  <a:srgbClr val="FFFFFF"/>
                </a:solidFill>
                <a:effectLst>
                  <a:outerShdw blurRad="63500" dir="3600000" algn="tl" rotWithShape="0">
                    <a:srgbClr val="000000">
                      <a:alpha val="70000"/>
                    </a:srgbClr>
                  </a:outerShdw>
                </a:effectLst>
                <a:latin typeface="Cambria"/>
                <a:ea typeface="Times New Roman"/>
                <a:cs typeface="mohammad bold art 1"/>
              </a:rPr>
              <a:t>بعض الرموز المستعملة في موضوع القرابة والعائلة:</a:t>
            </a:r>
          </a:p>
        </p:txBody>
      </p:sp>
      <p:sp>
        <p:nvSpPr>
          <p:cNvPr id="10" name="Rectangle 11"/>
          <p:cNvSpPr>
            <a:spLocks noChangeArrowheads="1"/>
          </p:cNvSpPr>
          <p:nvPr/>
        </p:nvSpPr>
        <p:spPr bwMode="auto">
          <a:xfrm>
            <a:off x="0" y="74711"/>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dirty="0" smtClean="0">
              <a:ln>
                <a:noFill/>
              </a:ln>
              <a:solidFill>
                <a:schemeClr val="tx1"/>
              </a:solidFill>
              <a:effectLst/>
              <a:latin typeface="Times New Roman" pitchFamily="18" charset="0"/>
              <a:ea typeface="SimSun" pitchFamily="2" charset="-122"/>
              <a:cs typeface="mohammad bold art 1" pitchFamily="2" charset="-78"/>
              <a:sym typeface="Wingdings 2" pitchFamily="18" charset="2"/>
            </a:endParaRPr>
          </a:p>
        </p:txBody>
      </p:sp>
      <p:sp>
        <p:nvSpPr>
          <p:cNvPr id="16" name="Rectangle 15"/>
          <p:cNvSpPr/>
          <p:nvPr/>
        </p:nvSpPr>
        <p:spPr>
          <a:xfrm>
            <a:off x="4355976" y="2132856"/>
            <a:ext cx="4191695" cy="4585871"/>
          </a:xfrm>
          <a:prstGeom prst="rect">
            <a:avLst/>
          </a:prstGeom>
        </p:spPr>
        <p:txBody>
          <a:bodyPr wrap="square">
            <a:spAutoFit/>
          </a:bodyPr>
          <a:lstStyle/>
          <a:p>
            <a:pPr lvl="0" fontAlgn="base">
              <a:spcBef>
                <a:spcPct val="0"/>
              </a:spcBef>
              <a:spcAft>
                <a:spcPct val="0"/>
              </a:spcAft>
            </a:pPr>
            <a:r>
              <a:rPr lang="fr-FR" altLang="zh-CN" sz="2800" dirty="0" smtClean="0">
                <a:solidFill>
                  <a:prstClr val="white"/>
                </a:solidFill>
                <a:latin typeface="Times New Roman" pitchFamily="18" charset="0"/>
                <a:ea typeface="SimSun" pitchFamily="2" charset="-122"/>
                <a:cs typeface="mohammad bold art 1" pitchFamily="2" charset="-78"/>
                <a:sym typeface="Wingdings 3" pitchFamily="18" charset="2"/>
              </a:rPr>
              <a:t></a:t>
            </a:r>
            <a:r>
              <a:rPr lang="ar-DZ" altLang="zh-CN" sz="2800" dirty="0" smtClean="0">
                <a:solidFill>
                  <a:prstClr val="white"/>
                </a:solidFill>
                <a:latin typeface="Times New Roman" pitchFamily="18" charset="0"/>
                <a:ea typeface="SimSun" pitchFamily="2" charset="-122"/>
                <a:cs typeface="mohammad bold art 1" pitchFamily="2" charset="-78"/>
              </a:rPr>
              <a:t>  </a:t>
            </a:r>
            <a:r>
              <a:rPr lang="ar-DZ" altLang="zh-CN" sz="2800" dirty="0">
                <a:solidFill>
                  <a:prstClr val="white"/>
                </a:solidFill>
                <a:latin typeface="Times New Roman" pitchFamily="18" charset="0"/>
                <a:ea typeface="SimSun" pitchFamily="2" charset="-122"/>
                <a:cs typeface="mohammad bold art 1" pitchFamily="2" charset="-78"/>
                <a:sym typeface="Wingdings 3" pitchFamily="18" charset="2"/>
              </a:rPr>
              <a:t>	رمز الرجل</a:t>
            </a:r>
            <a:endParaRPr lang="en-US" altLang="zh-CN" sz="1200" dirty="0">
              <a:solidFill>
                <a:prstClr val="white"/>
              </a:solidFill>
              <a:latin typeface="Arial" pitchFamily="34" charset="0"/>
              <a:cs typeface="Arial" pitchFamily="34" charset="0"/>
              <a:sym typeface="Wingdings 3" pitchFamily="18" charset="2"/>
            </a:endParaRPr>
          </a:p>
          <a:p>
            <a:pPr lvl="0" eaLnBrk="0" fontAlgn="base" hangingPunct="0">
              <a:spcBef>
                <a:spcPct val="0"/>
              </a:spcBef>
              <a:spcAft>
                <a:spcPct val="0"/>
              </a:spcAft>
            </a:pPr>
            <a:r>
              <a:rPr lang="fr-FR" altLang="zh-CN" sz="2800" dirty="0">
                <a:solidFill>
                  <a:schemeClr val="bg1"/>
                </a:solidFill>
                <a:latin typeface="Arial Narrow" pitchFamily="34" charset="0"/>
                <a:ea typeface="SimSun" pitchFamily="2" charset="-122"/>
                <a:cs typeface="mohammad bold art 1" pitchFamily="2" charset="-78"/>
                <a:sym typeface="Wingdings 3" pitchFamily="18" charset="2"/>
              </a:rPr>
              <a:t></a:t>
            </a:r>
            <a:r>
              <a:rPr lang="ar-DZ" altLang="zh-CN" sz="2800" dirty="0">
                <a:solidFill>
                  <a:prstClr val="white"/>
                </a:solidFill>
                <a:latin typeface="Arial Narrow" pitchFamily="34" charset="0"/>
                <a:ea typeface="SimSun" pitchFamily="2" charset="-122"/>
                <a:cs typeface="mohammad bold art 1" pitchFamily="2" charset="-78"/>
              </a:rPr>
              <a:t>  </a:t>
            </a:r>
            <a:r>
              <a:rPr lang="ar-DZ" altLang="zh-CN" sz="2800" dirty="0">
                <a:solidFill>
                  <a:prstClr val="white"/>
                </a:solidFill>
                <a:latin typeface="Arial Narrow" pitchFamily="34" charset="0"/>
                <a:ea typeface="SimSun" pitchFamily="2" charset="-122"/>
                <a:cs typeface="mohammad bold art 1" pitchFamily="2" charset="-78"/>
                <a:sym typeface="Wingdings 3" pitchFamily="18" charset="2"/>
              </a:rPr>
              <a:t>	</a:t>
            </a:r>
            <a:r>
              <a:rPr lang="ar-DZ" altLang="zh-CN" sz="2800" dirty="0">
                <a:solidFill>
                  <a:prstClr val="white"/>
                </a:solidFill>
                <a:latin typeface="Times New Roman" pitchFamily="18" charset="0"/>
                <a:ea typeface="SimSun" pitchFamily="2" charset="-122"/>
                <a:cs typeface="mohammad bold art 1" pitchFamily="2" charset="-78"/>
                <a:sym typeface="Wingdings 3" pitchFamily="18" charset="2"/>
              </a:rPr>
              <a:t>رمز الرجل الأرمل.</a:t>
            </a:r>
            <a:endParaRPr lang="en-US" altLang="zh-CN" sz="1200" dirty="0">
              <a:solidFill>
                <a:prstClr val="white"/>
              </a:solidFill>
              <a:latin typeface="Arial" pitchFamily="34" charset="0"/>
              <a:cs typeface="Arial" pitchFamily="34" charset="0"/>
              <a:sym typeface="Wingdings 3" pitchFamily="18" charset="2"/>
            </a:endParaRPr>
          </a:p>
          <a:p>
            <a:pPr lvl="0" eaLnBrk="0" fontAlgn="base" hangingPunct="0">
              <a:spcBef>
                <a:spcPct val="0"/>
              </a:spcBef>
              <a:spcAft>
                <a:spcPct val="0"/>
              </a:spcAft>
            </a:pPr>
            <a:r>
              <a:rPr lang="fr-FR" altLang="zh-CN" sz="2800" dirty="0">
                <a:solidFill>
                  <a:prstClr val="white"/>
                </a:solidFill>
                <a:latin typeface="Arial Narrow" pitchFamily="34" charset="0"/>
                <a:ea typeface="SimSun" pitchFamily="2" charset="-122"/>
                <a:cs typeface="mohammad bold art 1" pitchFamily="2" charset="-78"/>
                <a:sym typeface="Wingdings 2" pitchFamily="18" charset="2"/>
              </a:rPr>
              <a:t></a:t>
            </a:r>
            <a:r>
              <a:rPr lang="ar-DZ" altLang="zh-CN" sz="2800" dirty="0">
                <a:solidFill>
                  <a:prstClr val="white"/>
                </a:solidFill>
                <a:latin typeface="Arial Narrow" pitchFamily="34" charset="0"/>
                <a:ea typeface="SimSun" pitchFamily="2" charset="-122"/>
                <a:cs typeface="mohammad bold art 1" pitchFamily="2" charset="-78"/>
              </a:rPr>
              <a:t>  </a:t>
            </a:r>
            <a:r>
              <a:rPr lang="ar-DZ" altLang="zh-CN" sz="2800" dirty="0">
                <a:solidFill>
                  <a:prstClr val="white"/>
                </a:solidFill>
                <a:latin typeface="Arial Narrow" pitchFamily="34" charset="0"/>
                <a:ea typeface="SimSun" pitchFamily="2" charset="-122"/>
                <a:cs typeface="mohammad bold art 1" pitchFamily="2" charset="-78"/>
                <a:sym typeface="Wingdings 2" pitchFamily="18" charset="2"/>
              </a:rPr>
              <a:t>	</a:t>
            </a:r>
            <a:r>
              <a:rPr lang="ar-DZ" altLang="zh-CN" sz="2800" dirty="0">
                <a:solidFill>
                  <a:prstClr val="white"/>
                </a:solidFill>
                <a:latin typeface="Times New Roman" pitchFamily="18" charset="0"/>
                <a:ea typeface="SimSun" pitchFamily="2" charset="-122"/>
                <a:cs typeface="mohammad bold art 1" pitchFamily="2" charset="-78"/>
                <a:sym typeface="Wingdings 2" pitchFamily="18" charset="2"/>
              </a:rPr>
              <a:t>رمز المرأة.</a:t>
            </a:r>
            <a:endParaRPr lang="en-US" altLang="zh-CN" sz="1200" dirty="0">
              <a:solidFill>
                <a:prstClr val="white"/>
              </a:solidFill>
              <a:latin typeface="Arial" pitchFamily="34" charset="0"/>
              <a:cs typeface="Arial" pitchFamily="34" charset="0"/>
              <a:sym typeface="Wingdings 2" pitchFamily="18" charset="2"/>
            </a:endParaRPr>
          </a:p>
          <a:p>
            <a:pPr lvl="0" eaLnBrk="0" fontAlgn="base" hangingPunct="0">
              <a:spcBef>
                <a:spcPct val="0"/>
              </a:spcBef>
              <a:spcAft>
                <a:spcPct val="0"/>
              </a:spcAft>
            </a:pPr>
            <a:r>
              <a:rPr lang="fr-FR" altLang="zh-CN" sz="2800" dirty="0">
                <a:solidFill>
                  <a:schemeClr val="bg1"/>
                </a:solidFill>
                <a:latin typeface="Arial Narrow" pitchFamily="34" charset="0"/>
                <a:ea typeface="SimSun" pitchFamily="2" charset="-122"/>
                <a:cs typeface="mohammad bold art 1" pitchFamily="2" charset="-78"/>
                <a:sym typeface="Wingdings 2" pitchFamily="18" charset="2"/>
              </a:rPr>
              <a:t></a:t>
            </a:r>
            <a:r>
              <a:rPr lang="ar-DZ" altLang="zh-CN" sz="2800" dirty="0">
                <a:solidFill>
                  <a:prstClr val="white"/>
                </a:solidFill>
                <a:latin typeface="Arial Narrow" pitchFamily="34" charset="0"/>
                <a:ea typeface="SimSun" pitchFamily="2" charset="-122"/>
                <a:cs typeface="mohammad bold art 1" pitchFamily="2" charset="-78"/>
              </a:rPr>
              <a:t>  </a:t>
            </a:r>
            <a:r>
              <a:rPr lang="ar-DZ" altLang="zh-CN" sz="2800" dirty="0">
                <a:solidFill>
                  <a:prstClr val="white"/>
                </a:solidFill>
                <a:latin typeface="Arial Narrow" pitchFamily="34" charset="0"/>
                <a:ea typeface="SimSun" pitchFamily="2" charset="-122"/>
                <a:cs typeface="mohammad bold art 1" pitchFamily="2" charset="-78"/>
                <a:sym typeface="Wingdings 2" pitchFamily="18" charset="2"/>
              </a:rPr>
              <a:t>	</a:t>
            </a:r>
            <a:r>
              <a:rPr lang="ar-DZ" altLang="zh-CN" sz="2800" dirty="0">
                <a:solidFill>
                  <a:prstClr val="white"/>
                </a:solidFill>
                <a:latin typeface="Times New Roman" pitchFamily="18" charset="0"/>
                <a:ea typeface="SimSun" pitchFamily="2" charset="-122"/>
                <a:cs typeface="mohammad bold art 1" pitchFamily="2" charset="-78"/>
                <a:sym typeface="Wingdings 2" pitchFamily="18" charset="2"/>
              </a:rPr>
              <a:t>رمز المرأة الأرملة.</a:t>
            </a:r>
            <a:endParaRPr lang="en-US" altLang="zh-CN" sz="1200" dirty="0">
              <a:solidFill>
                <a:prstClr val="white"/>
              </a:solidFill>
              <a:latin typeface="Arial" pitchFamily="34" charset="0"/>
              <a:cs typeface="Arial" pitchFamily="34" charset="0"/>
              <a:sym typeface="Wingdings 2" pitchFamily="18" charset="2"/>
            </a:endParaRPr>
          </a:p>
          <a:p>
            <a:pPr lvl="0" eaLnBrk="0" fontAlgn="base" hangingPunct="0">
              <a:spcBef>
                <a:spcPct val="0"/>
              </a:spcBef>
              <a:spcAft>
                <a:spcPct val="0"/>
              </a:spcAft>
            </a:pPr>
            <a:r>
              <a:rPr lang="fr-FR" altLang="zh-CN" sz="2800" dirty="0">
                <a:solidFill>
                  <a:prstClr val="white"/>
                </a:solidFill>
                <a:latin typeface="Arial Narrow" pitchFamily="34" charset="0"/>
                <a:ea typeface="SimSun" pitchFamily="2" charset="-122"/>
                <a:cs typeface="mohammad bold art 1" pitchFamily="2" charset="-78"/>
                <a:sym typeface="Wingdings 2" pitchFamily="18" charset="2"/>
              </a:rPr>
              <a:t></a:t>
            </a:r>
            <a:r>
              <a:rPr lang="ar-DZ" altLang="zh-CN" sz="2800" dirty="0">
                <a:solidFill>
                  <a:prstClr val="white"/>
                </a:solidFill>
                <a:latin typeface="Arial Narrow" pitchFamily="34" charset="0"/>
                <a:ea typeface="SimSun" pitchFamily="2" charset="-122"/>
                <a:cs typeface="mohammad bold art 1" pitchFamily="2" charset="-78"/>
              </a:rPr>
              <a:t>  </a:t>
            </a:r>
            <a:r>
              <a:rPr lang="ar-DZ" altLang="zh-CN" sz="2800" dirty="0">
                <a:solidFill>
                  <a:prstClr val="white"/>
                </a:solidFill>
                <a:latin typeface="Arial Narrow" pitchFamily="34" charset="0"/>
                <a:ea typeface="SimSun" pitchFamily="2" charset="-122"/>
                <a:cs typeface="mohammad bold art 1" pitchFamily="2" charset="-78"/>
                <a:sym typeface="Wingdings 2" pitchFamily="18" charset="2"/>
              </a:rPr>
              <a:t>	</a:t>
            </a:r>
            <a:r>
              <a:rPr lang="ar-DZ" altLang="zh-CN" sz="2800" dirty="0">
                <a:solidFill>
                  <a:prstClr val="white"/>
                </a:solidFill>
                <a:latin typeface="Times New Roman" pitchFamily="18" charset="0"/>
                <a:ea typeface="SimSun" pitchFamily="2" charset="-122"/>
                <a:cs typeface="mohammad bold art 1" pitchFamily="2" charset="-78"/>
                <a:sym typeface="Wingdings 2" pitchFamily="18" charset="2"/>
              </a:rPr>
              <a:t>رمز المرأة المطلقة.</a:t>
            </a:r>
            <a:endParaRPr lang="en-US" altLang="zh-CN" sz="1200" dirty="0">
              <a:solidFill>
                <a:prstClr val="white"/>
              </a:solidFill>
              <a:latin typeface="Arial" pitchFamily="34" charset="0"/>
              <a:cs typeface="Arial" pitchFamily="34" charset="0"/>
              <a:sym typeface="Wingdings 2" pitchFamily="18" charset="2"/>
            </a:endParaRPr>
          </a:p>
          <a:p>
            <a:pPr lvl="0" eaLnBrk="0" fontAlgn="base" hangingPunct="0">
              <a:spcBef>
                <a:spcPct val="0"/>
              </a:spcBef>
              <a:spcAft>
                <a:spcPct val="0"/>
              </a:spcAft>
            </a:pPr>
            <a:r>
              <a:rPr lang="fr-FR" altLang="zh-CN" sz="2800" dirty="0">
                <a:solidFill>
                  <a:prstClr val="white"/>
                </a:solidFill>
                <a:latin typeface="Arial Narrow" pitchFamily="34" charset="0"/>
                <a:ea typeface="SimSun" pitchFamily="2" charset="-122"/>
                <a:cs typeface="mohammad bold art 1" pitchFamily="2" charset="-78"/>
                <a:sym typeface="Wingdings 2" pitchFamily="18" charset="2"/>
              </a:rPr>
              <a:t></a:t>
            </a:r>
            <a:r>
              <a:rPr lang="ar-DZ" altLang="zh-CN" sz="2800" dirty="0">
                <a:solidFill>
                  <a:prstClr val="white"/>
                </a:solidFill>
                <a:latin typeface="Arial Narrow" pitchFamily="34" charset="0"/>
                <a:ea typeface="SimSun" pitchFamily="2" charset="-122"/>
                <a:cs typeface="mohammad bold art 1" pitchFamily="2" charset="-78"/>
              </a:rPr>
              <a:t>  </a:t>
            </a:r>
            <a:r>
              <a:rPr lang="ar-DZ" altLang="zh-CN" sz="2800" dirty="0">
                <a:solidFill>
                  <a:prstClr val="white"/>
                </a:solidFill>
                <a:latin typeface="Arial Narrow" pitchFamily="34" charset="0"/>
                <a:ea typeface="SimSun" pitchFamily="2" charset="-122"/>
                <a:cs typeface="mohammad bold art 1" pitchFamily="2" charset="-78"/>
                <a:sym typeface="Wingdings 2" pitchFamily="18" charset="2"/>
              </a:rPr>
              <a:t>	</a:t>
            </a:r>
            <a:r>
              <a:rPr lang="ar-DZ" altLang="zh-CN" sz="2800" dirty="0">
                <a:solidFill>
                  <a:prstClr val="white"/>
                </a:solidFill>
                <a:latin typeface="Times New Roman" pitchFamily="18" charset="0"/>
                <a:ea typeface="SimSun" pitchFamily="2" charset="-122"/>
                <a:cs typeface="mohammad bold art 1" pitchFamily="2" charset="-78"/>
                <a:sym typeface="Wingdings 2" pitchFamily="18" charset="2"/>
              </a:rPr>
              <a:t>وفاة الزوجة.</a:t>
            </a:r>
            <a:endParaRPr lang="en-US" altLang="zh-CN" sz="1200" dirty="0">
              <a:solidFill>
                <a:prstClr val="white"/>
              </a:solidFill>
              <a:latin typeface="Arial" pitchFamily="34" charset="0"/>
              <a:cs typeface="Arial" pitchFamily="34" charset="0"/>
              <a:sym typeface="Wingdings 2" pitchFamily="18" charset="2"/>
            </a:endParaRPr>
          </a:p>
          <a:p>
            <a:pPr lvl="0" eaLnBrk="0" fontAlgn="base" hangingPunct="0">
              <a:spcBef>
                <a:spcPct val="0"/>
              </a:spcBef>
              <a:spcAft>
                <a:spcPct val="0"/>
              </a:spcAft>
            </a:pPr>
            <a:r>
              <a:rPr lang="fr-FR" altLang="zh-CN" sz="2800" dirty="0">
                <a:solidFill>
                  <a:prstClr val="white"/>
                </a:solidFill>
                <a:latin typeface="Times New Roman" pitchFamily="18" charset="0"/>
                <a:ea typeface="SimSun" pitchFamily="2" charset="-122"/>
                <a:cs typeface="mohammad bold art 1" pitchFamily="2" charset="-78"/>
                <a:sym typeface="Wingdings 2" pitchFamily="18" charset="2"/>
              </a:rPr>
              <a:t></a:t>
            </a:r>
            <a:r>
              <a:rPr lang="ar-DZ" altLang="zh-CN" sz="2800" dirty="0">
                <a:solidFill>
                  <a:prstClr val="white"/>
                </a:solidFill>
                <a:latin typeface="Times New Roman" pitchFamily="18" charset="0"/>
                <a:ea typeface="SimSun" pitchFamily="2" charset="-122"/>
                <a:cs typeface="mohammad bold art 1" pitchFamily="2" charset="-78"/>
              </a:rPr>
              <a:t>  </a:t>
            </a:r>
            <a:r>
              <a:rPr lang="ar-DZ" altLang="zh-CN" sz="2800" dirty="0">
                <a:solidFill>
                  <a:prstClr val="white"/>
                </a:solidFill>
                <a:latin typeface="Times New Roman" pitchFamily="18" charset="0"/>
                <a:ea typeface="SimSun" pitchFamily="2" charset="-122"/>
                <a:cs typeface="mohammad bold art 1" pitchFamily="2" charset="-78"/>
                <a:sym typeface="Wingdings 2" pitchFamily="18" charset="2"/>
              </a:rPr>
              <a:t>	وفاة الزوج</a:t>
            </a:r>
            <a:r>
              <a:rPr lang="ar-DZ" altLang="zh-CN" sz="2800" dirty="0" smtClean="0">
                <a:solidFill>
                  <a:prstClr val="white"/>
                </a:solidFill>
                <a:latin typeface="Times New Roman" pitchFamily="18" charset="0"/>
                <a:ea typeface="SimSun" pitchFamily="2" charset="-122"/>
                <a:cs typeface="mohammad bold art 1" pitchFamily="2" charset="-78"/>
                <a:sym typeface="Wingdings 2" pitchFamily="18" charset="2"/>
              </a:rPr>
              <a:t>.</a:t>
            </a:r>
            <a:endParaRPr lang="en-US" altLang="zh-CN" sz="1200" dirty="0" smtClean="0">
              <a:solidFill>
                <a:prstClr val="white"/>
              </a:solidFill>
              <a:latin typeface="Arial" pitchFamily="34" charset="0"/>
              <a:cs typeface="Arial" pitchFamily="34" charset="0"/>
              <a:sym typeface="Wingdings 2" pitchFamily="18" charset="2"/>
            </a:endParaRPr>
          </a:p>
          <a:p>
            <a:pPr lvl="0" eaLnBrk="0" fontAlgn="base" hangingPunct="0">
              <a:spcBef>
                <a:spcPct val="0"/>
              </a:spcBef>
              <a:spcAft>
                <a:spcPct val="0"/>
              </a:spcAft>
            </a:pPr>
            <a:r>
              <a:rPr lang="ar-DZ" altLang="zh-CN" sz="2800" dirty="0" smtClean="0">
                <a:solidFill>
                  <a:prstClr val="white"/>
                </a:solidFill>
                <a:latin typeface="Times New Roman" pitchFamily="18" charset="0"/>
                <a:ea typeface="SimSun" pitchFamily="2" charset="-122"/>
                <a:cs typeface="mohammad bold art 1" pitchFamily="2" charset="-78"/>
                <a:sym typeface="Wingdings 2" pitchFamily="18" charset="2"/>
              </a:rPr>
              <a:t>= 	علاقة زواج.</a:t>
            </a:r>
            <a:endParaRPr lang="en-US" altLang="zh-CN" sz="1200" dirty="0" smtClean="0">
              <a:solidFill>
                <a:prstClr val="white"/>
              </a:solidFill>
              <a:latin typeface="Arial" pitchFamily="34" charset="0"/>
              <a:cs typeface="Arial" pitchFamily="34" charset="0"/>
              <a:sym typeface="Wingdings 2" pitchFamily="18" charset="2"/>
            </a:endParaRPr>
          </a:p>
          <a:p>
            <a:pPr lvl="0" eaLnBrk="0" fontAlgn="base" hangingPunct="0">
              <a:spcBef>
                <a:spcPct val="0"/>
              </a:spcBef>
              <a:spcAft>
                <a:spcPct val="0"/>
              </a:spcAft>
            </a:pPr>
            <a:r>
              <a:rPr lang="ar-DZ" altLang="zh-CN" sz="2800" dirty="0" smtClean="0">
                <a:solidFill>
                  <a:schemeClr val="bg1"/>
                </a:solidFill>
                <a:latin typeface="Times New Roman" pitchFamily="18" charset="0"/>
                <a:ea typeface="SimSun" pitchFamily="2" charset="-122"/>
                <a:cs typeface="Times New Roman" pitchFamily="18" charset="0"/>
                <a:sym typeface="Wingdings 2" pitchFamily="18" charset="2"/>
              </a:rPr>
              <a:t>■</a:t>
            </a:r>
            <a:r>
              <a:rPr lang="ar-DZ" altLang="zh-CN" sz="2800" dirty="0">
                <a:solidFill>
                  <a:prstClr val="white"/>
                </a:solidFill>
                <a:latin typeface="Times New Roman" pitchFamily="18" charset="0"/>
                <a:ea typeface="SimSun" pitchFamily="2" charset="-122"/>
                <a:cs typeface="mohammad bold art 1" pitchFamily="2" charset="-78"/>
                <a:sym typeface="Wingdings 2" pitchFamily="18" charset="2"/>
              </a:rPr>
              <a:t>	الأنا</a:t>
            </a:r>
            <a:r>
              <a:rPr lang="ar-DZ" altLang="zh-CN" sz="2800" dirty="0" smtClean="0">
                <a:solidFill>
                  <a:prstClr val="white"/>
                </a:solidFill>
                <a:latin typeface="Times New Roman" pitchFamily="18" charset="0"/>
                <a:ea typeface="SimSun" pitchFamily="2" charset="-122"/>
                <a:cs typeface="mohammad bold art 1" pitchFamily="2" charset="-78"/>
                <a:sym typeface="Wingdings 2" pitchFamily="18" charset="2"/>
              </a:rPr>
              <a:t>.</a:t>
            </a:r>
          </a:p>
          <a:p>
            <a:pPr lvl="0" eaLnBrk="0" fontAlgn="base" hangingPunct="0">
              <a:spcBef>
                <a:spcPct val="0"/>
              </a:spcBef>
              <a:spcAft>
                <a:spcPct val="0"/>
              </a:spcAft>
            </a:pPr>
            <a:r>
              <a:rPr lang="ar-DZ" altLang="zh-CN" sz="2800" dirty="0" smtClean="0">
                <a:solidFill>
                  <a:prstClr val="white"/>
                </a:solidFill>
                <a:latin typeface="Times New Roman" pitchFamily="18" charset="0"/>
                <a:ea typeface="SimSun" pitchFamily="2" charset="-122"/>
                <a:cs typeface="mohammad bold art 1" pitchFamily="2" charset="-78"/>
                <a:sym typeface="Wingdings 2" pitchFamily="18" charset="2"/>
              </a:rPr>
              <a:t>               علاقة أخوة</a:t>
            </a:r>
          </a:p>
          <a:p>
            <a:pPr lvl="0" eaLnBrk="0" fontAlgn="base" hangingPunct="0">
              <a:spcBef>
                <a:spcPct val="0"/>
              </a:spcBef>
              <a:spcAft>
                <a:spcPct val="0"/>
              </a:spcAft>
            </a:pPr>
            <a:endParaRPr lang="en-US" altLang="zh-CN" sz="1200" dirty="0">
              <a:solidFill>
                <a:prstClr val="white"/>
              </a:solidFill>
              <a:latin typeface="Arial" pitchFamily="34" charset="0"/>
              <a:cs typeface="Arial" pitchFamily="34" charset="0"/>
              <a:sym typeface="Wingdings 2" pitchFamily="18" charset="2"/>
            </a:endParaRPr>
          </a:p>
        </p:txBody>
      </p:sp>
      <p:grpSp>
        <p:nvGrpSpPr>
          <p:cNvPr id="33" name="Groupe 32"/>
          <p:cNvGrpSpPr/>
          <p:nvPr/>
        </p:nvGrpSpPr>
        <p:grpSpPr>
          <a:xfrm>
            <a:off x="7683575" y="6135209"/>
            <a:ext cx="864096" cy="305261"/>
            <a:chOff x="2987824" y="3573016"/>
            <a:chExt cx="864096" cy="305261"/>
          </a:xfrm>
        </p:grpSpPr>
        <p:cxnSp>
          <p:nvCxnSpPr>
            <p:cNvPr id="29" name="Connecteur droit 28"/>
            <p:cNvCxnSpPr/>
            <p:nvPr/>
          </p:nvCxnSpPr>
          <p:spPr>
            <a:xfrm flipH="1">
              <a:off x="2987824" y="3573016"/>
              <a:ext cx="864096" cy="0"/>
            </a:xfrm>
            <a:prstGeom prst="line">
              <a:avLst/>
            </a:prstGeom>
          </p:spPr>
          <p:style>
            <a:lnRef idx="3">
              <a:schemeClr val="dk1"/>
            </a:lnRef>
            <a:fillRef idx="0">
              <a:schemeClr val="dk1"/>
            </a:fillRef>
            <a:effectRef idx="2">
              <a:schemeClr val="dk1"/>
            </a:effectRef>
            <a:fontRef idx="minor">
              <a:schemeClr val="tx1"/>
            </a:fontRef>
          </p:style>
        </p:cxnSp>
        <p:cxnSp>
          <p:nvCxnSpPr>
            <p:cNvPr id="31" name="Connecteur droit avec flèche 30"/>
            <p:cNvCxnSpPr/>
            <p:nvPr/>
          </p:nvCxnSpPr>
          <p:spPr>
            <a:xfrm>
              <a:off x="3851920" y="3573016"/>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Connecteur droit avec flèche 31"/>
            <p:cNvCxnSpPr/>
            <p:nvPr/>
          </p:nvCxnSpPr>
          <p:spPr>
            <a:xfrm>
              <a:off x="2987824" y="3590245"/>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87362684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5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p:cTn id="15"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6">
                                            <p:txEl>
                                              <p:pRg st="0" end="0"/>
                                            </p:txEl>
                                          </p:spTgt>
                                        </p:tgtEl>
                                      </p:cBhvr>
                                    </p:animEffect>
                                  </p:childTnLst>
                                </p:cTn>
                              </p:par>
                            </p:childTnLst>
                          </p:cTn>
                        </p:par>
                        <p:par>
                          <p:cTn id="20" fill="hold">
                            <p:stCondLst>
                              <p:cond delay="34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16">
                                            <p:txEl>
                                              <p:pRg st="1" end="1"/>
                                            </p:txEl>
                                          </p:spTgt>
                                        </p:tgtEl>
                                        <p:attrNameLst>
                                          <p:attrName>style.visibility</p:attrName>
                                        </p:attrNameLst>
                                      </p:cBhvr>
                                      <p:to>
                                        <p:strVal val="visible"/>
                                      </p:to>
                                    </p:set>
                                    <p:anim calcmode="lin" valueType="num">
                                      <p:cBhvr>
                                        <p:cTn id="23" dur="500" fill="hold"/>
                                        <p:tgtEl>
                                          <p:spTgt spid="1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6">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1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6">
                                            <p:txEl>
                                              <p:pRg st="1" end="1"/>
                                            </p:txEl>
                                          </p:spTgt>
                                        </p:tgtEl>
                                      </p:cBhvr>
                                    </p:animEffect>
                                  </p:childTnLst>
                                </p:cTn>
                              </p:par>
                            </p:childTnLst>
                          </p:cTn>
                        </p:par>
                        <p:par>
                          <p:cTn id="28" fill="hold">
                            <p:stCondLst>
                              <p:cond delay="465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16">
                                            <p:txEl>
                                              <p:pRg st="2" end="2"/>
                                            </p:txEl>
                                          </p:spTgt>
                                        </p:tgtEl>
                                        <p:attrNameLst>
                                          <p:attrName>style.visibility</p:attrName>
                                        </p:attrNameLst>
                                      </p:cBhvr>
                                      <p:to>
                                        <p:strVal val="visible"/>
                                      </p:to>
                                    </p:set>
                                    <p:anim calcmode="lin" valueType="num">
                                      <p:cBhvr>
                                        <p:cTn id="31" dur="500" fill="hold"/>
                                        <p:tgtEl>
                                          <p:spTgt spid="1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6">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1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6">
                                            <p:txEl>
                                              <p:pRg st="2" end="2"/>
                                            </p:txEl>
                                          </p:spTgt>
                                        </p:tgtEl>
                                      </p:cBhvr>
                                    </p:animEffect>
                                  </p:childTnLst>
                                </p:cTn>
                              </p:par>
                            </p:childTnLst>
                          </p:cTn>
                        </p:par>
                        <p:par>
                          <p:cTn id="36" fill="hold">
                            <p:stCondLst>
                              <p:cond delay="5650"/>
                            </p:stCondLst>
                            <p:childTnLst>
                              <p:par>
                                <p:cTn id="37" presetID="41" presetClass="entr" presetSubtype="0" fill="hold" nodeType="afterEffect">
                                  <p:stCondLst>
                                    <p:cond delay="0"/>
                                  </p:stCondLst>
                                  <p:iterate type="lt">
                                    <p:tmPct val="10000"/>
                                  </p:iterate>
                                  <p:childTnLst>
                                    <p:set>
                                      <p:cBhvr>
                                        <p:cTn id="38" dur="1" fill="hold">
                                          <p:stCondLst>
                                            <p:cond delay="0"/>
                                          </p:stCondLst>
                                        </p:cTn>
                                        <p:tgtEl>
                                          <p:spTgt spid="16">
                                            <p:txEl>
                                              <p:pRg st="3" end="3"/>
                                            </p:txEl>
                                          </p:spTgt>
                                        </p:tgtEl>
                                        <p:attrNameLst>
                                          <p:attrName>style.visibility</p:attrName>
                                        </p:attrNameLst>
                                      </p:cBhvr>
                                      <p:to>
                                        <p:strVal val="visible"/>
                                      </p:to>
                                    </p:set>
                                    <p:anim calcmode="lin" valueType="num">
                                      <p:cBhvr>
                                        <p:cTn id="39" dur="500" fill="hold"/>
                                        <p:tgtEl>
                                          <p:spTgt spid="1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6">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1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6">
                                            <p:txEl>
                                              <p:pRg st="3" end="3"/>
                                            </p:txEl>
                                          </p:spTgt>
                                        </p:tgtEl>
                                      </p:cBhvr>
                                    </p:animEffect>
                                  </p:childTnLst>
                                </p:cTn>
                              </p:par>
                            </p:childTnLst>
                          </p:cTn>
                        </p:par>
                        <p:par>
                          <p:cTn id="44" fill="hold">
                            <p:stCondLst>
                              <p:cond delay="7000"/>
                            </p:stCondLst>
                            <p:childTnLst>
                              <p:par>
                                <p:cTn id="45" presetID="41" presetClass="entr" presetSubtype="0" fill="hold" nodeType="afterEffect">
                                  <p:stCondLst>
                                    <p:cond delay="0"/>
                                  </p:stCondLst>
                                  <p:iterate type="lt">
                                    <p:tmPct val="10000"/>
                                  </p:iterate>
                                  <p:childTnLst>
                                    <p:set>
                                      <p:cBhvr>
                                        <p:cTn id="46" dur="1" fill="hold">
                                          <p:stCondLst>
                                            <p:cond delay="0"/>
                                          </p:stCondLst>
                                        </p:cTn>
                                        <p:tgtEl>
                                          <p:spTgt spid="16">
                                            <p:txEl>
                                              <p:pRg st="4" end="4"/>
                                            </p:txEl>
                                          </p:spTgt>
                                        </p:tgtEl>
                                        <p:attrNameLst>
                                          <p:attrName>style.visibility</p:attrName>
                                        </p:attrNameLst>
                                      </p:cBhvr>
                                      <p:to>
                                        <p:strVal val="visible"/>
                                      </p:to>
                                    </p:set>
                                    <p:anim calcmode="lin" valueType="num">
                                      <p:cBhvr>
                                        <p:cTn id="47" dur="500" fill="hold"/>
                                        <p:tgtEl>
                                          <p:spTgt spid="16">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6">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16">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6">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6">
                                            <p:txEl>
                                              <p:pRg st="4" end="4"/>
                                            </p:txEl>
                                          </p:spTgt>
                                        </p:tgtEl>
                                      </p:cBhvr>
                                    </p:animEffect>
                                  </p:childTnLst>
                                </p:cTn>
                              </p:par>
                            </p:childTnLst>
                          </p:cTn>
                        </p:par>
                        <p:par>
                          <p:cTn id="52" fill="hold">
                            <p:stCondLst>
                              <p:cond delay="8350"/>
                            </p:stCondLst>
                            <p:childTnLst>
                              <p:par>
                                <p:cTn id="53" presetID="41" presetClass="entr" presetSubtype="0" fill="hold" nodeType="afterEffect">
                                  <p:stCondLst>
                                    <p:cond delay="0"/>
                                  </p:stCondLst>
                                  <p:iterate type="lt">
                                    <p:tmPct val="10000"/>
                                  </p:iterate>
                                  <p:childTnLst>
                                    <p:set>
                                      <p:cBhvr>
                                        <p:cTn id="54" dur="1" fill="hold">
                                          <p:stCondLst>
                                            <p:cond delay="0"/>
                                          </p:stCondLst>
                                        </p:cTn>
                                        <p:tgtEl>
                                          <p:spTgt spid="16">
                                            <p:txEl>
                                              <p:pRg st="5" end="5"/>
                                            </p:txEl>
                                          </p:spTgt>
                                        </p:tgtEl>
                                        <p:attrNameLst>
                                          <p:attrName>style.visibility</p:attrName>
                                        </p:attrNameLst>
                                      </p:cBhvr>
                                      <p:to>
                                        <p:strVal val="visible"/>
                                      </p:to>
                                    </p:set>
                                    <p:anim calcmode="lin" valueType="num">
                                      <p:cBhvr>
                                        <p:cTn id="55" dur="500" fill="hold"/>
                                        <p:tgtEl>
                                          <p:spTgt spid="16">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6">
                                            <p:txEl>
                                              <p:pRg st="5" end="5"/>
                                            </p:txEl>
                                          </p:spTgt>
                                        </p:tgtEl>
                                        <p:attrNameLst>
                                          <p:attrName>ppt_y</p:attrName>
                                        </p:attrNameLst>
                                      </p:cBhvr>
                                      <p:tavLst>
                                        <p:tav tm="0">
                                          <p:val>
                                            <p:strVal val="#ppt_y"/>
                                          </p:val>
                                        </p:tav>
                                        <p:tav tm="100000">
                                          <p:val>
                                            <p:strVal val="#ppt_y"/>
                                          </p:val>
                                        </p:tav>
                                      </p:tavLst>
                                    </p:anim>
                                    <p:anim calcmode="lin" valueType="num">
                                      <p:cBhvr>
                                        <p:cTn id="57" dur="500" fill="hold"/>
                                        <p:tgtEl>
                                          <p:spTgt spid="16">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6">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6">
                                            <p:txEl>
                                              <p:pRg st="5" end="5"/>
                                            </p:txEl>
                                          </p:spTgt>
                                        </p:tgtEl>
                                      </p:cBhvr>
                                    </p:animEffect>
                                  </p:childTnLst>
                                </p:cTn>
                              </p:par>
                            </p:childTnLst>
                          </p:cTn>
                        </p:par>
                        <p:par>
                          <p:cTn id="60" fill="hold">
                            <p:stCondLst>
                              <p:cond delay="9400"/>
                            </p:stCondLst>
                            <p:childTnLst>
                              <p:par>
                                <p:cTn id="61" presetID="41" presetClass="entr" presetSubtype="0" fill="hold" nodeType="afterEffect">
                                  <p:stCondLst>
                                    <p:cond delay="0"/>
                                  </p:stCondLst>
                                  <p:iterate type="lt">
                                    <p:tmPct val="10000"/>
                                  </p:iterate>
                                  <p:childTnLst>
                                    <p:set>
                                      <p:cBhvr>
                                        <p:cTn id="62" dur="1" fill="hold">
                                          <p:stCondLst>
                                            <p:cond delay="0"/>
                                          </p:stCondLst>
                                        </p:cTn>
                                        <p:tgtEl>
                                          <p:spTgt spid="16">
                                            <p:txEl>
                                              <p:pRg st="6" end="6"/>
                                            </p:txEl>
                                          </p:spTgt>
                                        </p:tgtEl>
                                        <p:attrNameLst>
                                          <p:attrName>style.visibility</p:attrName>
                                        </p:attrNameLst>
                                      </p:cBhvr>
                                      <p:to>
                                        <p:strVal val="visible"/>
                                      </p:to>
                                    </p:set>
                                    <p:anim calcmode="lin" valueType="num">
                                      <p:cBhvr>
                                        <p:cTn id="63" dur="500" fill="hold"/>
                                        <p:tgtEl>
                                          <p:spTgt spid="16">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16">
                                            <p:txEl>
                                              <p:pRg st="6" end="6"/>
                                            </p:txEl>
                                          </p:spTgt>
                                        </p:tgtEl>
                                        <p:attrNameLst>
                                          <p:attrName>ppt_y</p:attrName>
                                        </p:attrNameLst>
                                      </p:cBhvr>
                                      <p:tavLst>
                                        <p:tav tm="0">
                                          <p:val>
                                            <p:strVal val="#ppt_y"/>
                                          </p:val>
                                        </p:tav>
                                        <p:tav tm="100000">
                                          <p:val>
                                            <p:strVal val="#ppt_y"/>
                                          </p:val>
                                        </p:tav>
                                      </p:tavLst>
                                    </p:anim>
                                    <p:anim calcmode="lin" valueType="num">
                                      <p:cBhvr>
                                        <p:cTn id="65" dur="500" fill="hold"/>
                                        <p:tgtEl>
                                          <p:spTgt spid="16">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16">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16">
                                            <p:txEl>
                                              <p:pRg st="6" end="6"/>
                                            </p:txEl>
                                          </p:spTgt>
                                        </p:tgtEl>
                                      </p:cBhvr>
                                    </p:animEffect>
                                  </p:childTnLst>
                                </p:cTn>
                              </p:par>
                            </p:childTnLst>
                          </p:cTn>
                        </p:par>
                        <p:par>
                          <p:cTn id="68" fill="hold">
                            <p:stCondLst>
                              <p:cond delay="10400"/>
                            </p:stCondLst>
                            <p:childTnLst>
                              <p:par>
                                <p:cTn id="69" presetID="41" presetClass="entr" presetSubtype="0" fill="hold" nodeType="afterEffect">
                                  <p:stCondLst>
                                    <p:cond delay="0"/>
                                  </p:stCondLst>
                                  <p:iterate type="lt">
                                    <p:tmPct val="10000"/>
                                  </p:iterate>
                                  <p:childTnLst>
                                    <p:set>
                                      <p:cBhvr>
                                        <p:cTn id="70" dur="1" fill="hold">
                                          <p:stCondLst>
                                            <p:cond delay="0"/>
                                          </p:stCondLst>
                                        </p:cTn>
                                        <p:tgtEl>
                                          <p:spTgt spid="16">
                                            <p:txEl>
                                              <p:pRg st="7" end="7"/>
                                            </p:txEl>
                                          </p:spTgt>
                                        </p:tgtEl>
                                        <p:attrNameLst>
                                          <p:attrName>style.visibility</p:attrName>
                                        </p:attrNameLst>
                                      </p:cBhvr>
                                      <p:to>
                                        <p:strVal val="visible"/>
                                      </p:to>
                                    </p:set>
                                    <p:anim calcmode="lin" valueType="num">
                                      <p:cBhvr>
                                        <p:cTn id="71" dur="500" fill="hold"/>
                                        <p:tgtEl>
                                          <p:spTgt spid="16">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16">
                                            <p:txEl>
                                              <p:pRg st="7" end="7"/>
                                            </p:txEl>
                                          </p:spTgt>
                                        </p:tgtEl>
                                        <p:attrNameLst>
                                          <p:attrName>ppt_y</p:attrName>
                                        </p:attrNameLst>
                                      </p:cBhvr>
                                      <p:tavLst>
                                        <p:tav tm="0">
                                          <p:val>
                                            <p:strVal val="#ppt_y"/>
                                          </p:val>
                                        </p:tav>
                                        <p:tav tm="100000">
                                          <p:val>
                                            <p:strVal val="#ppt_y"/>
                                          </p:val>
                                        </p:tav>
                                      </p:tavLst>
                                    </p:anim>
                                    <p:anim calcmode="lin" valueType="num">
                                      <p:cBhvr>
                                        <p:cTn id="73" dur="500" fill="hold"/>
                                        <p:tgtEl>
                                          <p:spTgt spid="16">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16">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16">
                                            <p:txEl>
                                              <p:pRg st="7" end="7"/>
                                            </p:txEl>
                                          </p:spTgt>
                                        </p:tgtEl>
                                      </p:cBhvr>
                                    </p:animEffect>
                                  </p:childTnLst>
                                </p:cTn>
                              </p:par>
                            </p:childTnLst>
                          </p:cTn>
                        </p:par>
                        <p:par>
                          <p:cTn id="76" fill="hold">
                            <p:stCondLst>
                              <p:cond delay="11400"/>
                            </p:stCondLst>
                            <p:childTnLst>
                              <p:par>
                                <p:cTn id="77" presetID="41" presetClass="entr" presetSubtype="0" fill="hold" nodeType="afterEffect">
                                  <p:stCondLst>
                                    <p:cond delay="0"/>
                                  </p:stCondLst>
                                  <p:iterate type="lt">
                                    <p:tmPct val="10000"/>
                                  </p:iterate>
                                  <p:childTnLst>
                                    <p:set>
                                      <p:cBhvr>
                                        <p:cTn id="78" dur="1" fill="hold">
                                          <p:stCondLst>
                                            <p:cond delay="0"/>
                                          </p:stCondLst>
                                        </p:cTn>
                                        <p:tgtEl>
                                          <p:spTgt spid="16">
                                            <p:txEl>
                                              <p:pRg st="8" end="8"/>
                                            </p:txEl>
                                          </p:spTgt>
                                        </p:tgtEl>
                                        <p:attrNameLst>
                                          <p:attrName>style.visibility</p:attrName>
                                        </p:attrNameLst>
                                      </p:cBhvr>
                                      <p:to>
                                        <p:strVal val="visible"/>
                                      </p:to>
                                    </p:set>
                                    <p:anim calcmode="lin" valueType="num">
                                      <p:cBhvr>
                                        <p:cTn id="79" dur="500" fill="hold"/>
                                        <p:tgtEl>
                                          <p:spTgt spid="16">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16">
                                            <p:txEl>
                                              <p:pRg st="8" end="8"/>
                                            </p:txEl>
                                          </p:spTgt>
                                        </p:tgtEl>
                                        <p:attrNameLst>
                                          <p:attrName>ppt_y</p:attrName>
                                        </p:attrNameLst>
                                      </p:cBhvr>
                                      <p:tavLst>
                                        <p:tav tm="0">
                                          <p:val>
                                            <p:strVal val="#ppt_y"/>
                                          </p:val>
                                        </p:tav>
                                        <p:tav tm="100000">
                                          <p:val>
                                            <p:strVal val="#ppt_y"/>
                                          </p:val>
                                        </p:tav>
                                      </p:tavLst>
                                    </p:anim>
                                    <p:anim calcmode="lin" valueType="num">
                                      <p:cBhvr>
                                        <p:cTn id="81" dur="500" fill="hold"/>
                                        <p:tgtEl>
                                          <p:spTgt spid="16">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16">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16">
                                            <p:txEl>
                                              <p:pRg st="8" end="8"/>
                                            </p:txEl>
                                          </p:spTgt>
                                        </p:tgtEl>
                                      </p:cBhvr>
                                    </p:animEffect>
                                  </p:childTnLst>
                                </p:cTn>
                              </p:par>
                            </p:childTnLst>
                          </p:cTn>
                        </p:par>
                        <p:par>
                          <p:cTn id="84" fill="hold">
                            <p:stCondLst>
                              <p:cond delay="12200"/>
                            </p:stCondLst>
                            <p:childTnLst>
                              <p:par>
                                <p:cTn id="85" presetID="30" presetClass="entr" presetSubtype="0" fill="hold"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800" decel="100000"/>
                                        <p:tgtEl>
                                          <p:spTgt spid="33"/>
                                        </p:tgtEl>
                                      </p:cBhvr>
                                    </p:animEffect>
                                    <p:anim calcmode="lin" valueType="num">
                                      <p:cBhvr>
                                        <p:cTn id="88" dur="800" decel="100000" fill="hold"/>
                                        <p:tgtEl>
                                          <p:spTgt spid="33"/>
                                        </p:tgtEl>
                                        <p:attrNameLst>
                                          <p:attrName>style.rotation</p:attrName>
                                        </p:attrNameLst>
                                      </p:cBhvr>
                                      <p:tavLst>
                                        <p:tav tm="0">
                                          <p:val>
                                            <p:fltVal val="-90"/>
                                          </p:val>
                                        </p:tav>
                                        <p:tav tm="100000">
                                          <p:val>
                                            <p:fltVal val="0"/>
                                          </p:val>
                                        </p:tav>
                                      </p:tavLst>
                                    </p:anim>
                                    <p:anim calcmode="lin" valueType="num">
                                      <p:cBhvr>
                                        <p:cTn id="89" dur="800" decel="100000" fill="hold"/>
                                        <p:tgtEl>
                                          <p:spTgt spid="33"/>
                                        </p:tgtEl>
                                        <p:attrNameLst>
                                          <p:attrName>ppt_x</p:attrName>
                                        </p:attrNameLst>
                                      </p:cBhvr>
                                      <p:tavLst>
                                        <p:tav tm="0">
                                          <p:val>
                                            <p:strVal val="#ppt_x+0.4"/>
                                          </p:val>
                                        </p:tav>
                                        <p:tav tm="100000">
                                          <p:val>
                                            <p:strVal val="#ppt_x-0.05"/>
                                          </p:val>
                                        </p:tav>
                                      </p:tavLst>
                                    </p:anim>
                                    <p:anim calcmode="lin" valueType="num">
                                      <p:cBhvr>
                                        <p:cTn id="90" dur="800" decel="100000" fill="hold"/>
                                        <p:tgtEl>
                                          <p:spTgt spid="33"/>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childTnLst>
                          </p:cTn>
                        </p:par>
                        <p:par>
                          <p:cTn id="93" fill="hold">
                            <p:stCondLst>
                              <p:cond delay="13200"/>
                            </p:stCondLst>
                            <p:childTnLst>
                              <p:par>
                                <p:cTn id="94" presetID="41" presetClass="entr" presetSubtype="0" fill="hold" nodeType="afterEffect">
                                  <p:stCondLst>
                                    <p:cond delay="0"/>
                                  </p:stCondLst>
                                  <p:iterate type="lt">
                                    <p:tmPct val="10000"/>
                                  </p:iterate>
                                  <p:childTnLst>
                                    <p:set>
                                      <p:cBhvr>
                                        <p:cTn id="95" dur="1" fill="hold">
                                          <p:stCondLst>
                                            <p:cond delay="0"/>
                                          </p:stCondLst>
                                        </p:cTn>
                                        <p:tgtEl>
                                          <p:spTgt spid="16">
                                            <p:txEl>
                                              <p:pRg st="9" end="9"/>
                                            </p:txEl>
                                          </p:spTgt>
                                        </p:tgtEl>
                                        <p:attrNameLst>
                                          <p:attrName>style.visibility</p:attrName>
                                        </p:attrNameLst>
                                      </p:cBhvr>
                                      <p:to>
                                        <p:strVal val="visible"/>
                                      </p:to>
                                    </p:set>
                                    <p:anim calcmode="lin" valueType="num">
                                      <p:cBhvr>
                                        <p:cTn id="96" dur="500" fill="hold"/>
                                        <p:tgtEl>
                                          <p:spTgt spid="16">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16">
                                            <p:txEl>
                                              <p:pRg st="9" end="9"/>
                                            </p:txEl>
                                          </p:spTgt>
                                        </p:tgtEl>
                                        <p:attrNameLst>
                                          <p:attrName>ppt_y</p:attrName>
                                        </p:attrNameLst>
                                      </p:cBhvr>
                                      <p:tavLst>
                                        <p:tav tm="0">
                                          <p:val>
                                            <p:strVal val="#ppt_y"/>
                                          </p:val>
                                        </p:tav>
                                        <p:tav tm="100000">
                                          <p:val>
                                            <p:strVal val="#ppt_y"/>
                                          </p:val>
                                        </p:tav>
                                      </p:tavLst>
                                    </p:anim>
                                    <p:anim calcmode="lin" valueType="num">
                                      <p:cBhvr>
                                        <p:cTn id="98" dur="500" fill="hold"/>
                                        <p:tgtEl>
                                          <p:spTgt spid="16">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16">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06553"/>
            <a:ext cx="8459455" cy="830997"/>
          </a:xfrm>
          <a:prstGeom prst="rect">
            <a:avLst/>
          </a:prstGeom>
        </p:spPr>
        <p:txBody>
          <a:bodyPr wrap="square">
            <a:spAutoFit/>
          </a:bodyPr>
          <a:lstStyle/>
          <a:p>
            <a:pPr algn="ctr"/>
            <a:r>
              <a:rPr lang="ar-DZ" sz="4800" dirty="0" smtClean="0">
                <a:ln w="18415" cmpd="sng">
                  <a:solidFill>
                    <a:srgbClr val="FF0000"/>
                  </a:solidFill>
                  <a:prstDash val="solid"/>
                </a:ln>
                <a:solidFill>
                  <a:srgbClr val="FFFFFF"/>
                </a:solidFill>
                <a:effectLst>
                  <a:outerShdw blurRad="63500" dir="3600000" algn="tl" rotWithShape="0">
                    <a:srgbClr val="000000">
                      <a:alpha val="70000"/>
                    </a:srgbClr>
                  </a:outerShdw>
                </a:effectLst>
                <a:latin typeface="Cambria"/>
                <a:ea typeface="Times New Roman"/>
                <a:cs typeface="mohammad bold art 1"/>
              </a:rPr>
              <a:t>القرابة كموضوع للأنثروبولوجيا</a:t>
            </a:r>
            <a:endParaRPr lang="ar-DZ" sz="4800" dirty="0">
              <a:ln w="18415" cmpd="sng">
                <a:solidFill>
                  <a:srgbClr val="FF0000"/>
                </a:solidFill>
                <a:prstDash val="solid"/>
              </a:ln>
              <a:solidFill>
                <a:srgbClr val="FFFFFF"/>
              </a:solidFill>
              <a:effectLst>
                <a:outerShdw blurRad="63500" dir="3600000" algn="tl" rotWithShape="0">
                  <a:srgbClr val="000000">
                    <a:alpha val="70000"/>
                  </a:srgbClr>
                </a:outerShdw>
              </a:effectLst>
              <a:latin typeface="Cambria"/>
              <a:ea typeface="Times New Roman"/>
              <a:cs typeface="mohammad bold art 1"/>
            </a:endParaRPr>
          </a:p>
        </p:txBody>
      </p:sp>
      <p:sp>
        <p:nvSpPr>
          <p:cNvPr id="5" name="Rectangle 4"/>
          <p:cNvSpPr/>
          <p:nvPr/>
        </p:nvSpPr>
        <p:spPr>
          <a:xfrm>
            <a:off x="5436096" y="1196752"/>
            <a:ext cx="2866489" cy="523220"/>
          </a:xfrm>
          <a:prstGeom prst="rect">
            <a:avLst/>
          </a:prstGeom>
          <a:solidFill>
            <a:srgbClr val="FFFF00"/>
          </a:solidFill>
        </p:spPr>
        <p:style>
          <a:lnRef idx="0">
            <a:schemeClr val="accent1"/>
          </a:lnRef>
          <a:fillRef idx="3">
            <a:schemeClr val="accent1"/>
          </a:fillRef>
          <a:effectRef idx="3">
            <a:schemeClr val="accent1"/>
          </a:effectRef>
          <a:fontRef idx="minor">
            <a:schemeClr val="lt1"/>
          </a:fontRef>
        </p:style>
        <p:txBody>
          <a:bodyPr wrap="none">
            <a:spAutoFit/>
          </a:bodyPr>
          <a:lstStyle/>
          <a:p>
            <a:r>
              <a:rPr lang="ar-DZ" sz="2800" kern="1400" dirty="0">
                <a:solidFill>
                  <a:srgbClr val="000000"/>
                </a:solidFill>
                <a:latin typeface="Times New Roman"/>
                <a:ea typeface="Times New Roman"/>
                <a:cs typeface="mohammad bold art 1"/>
              </a:rPr>
              <a:t>المجتمعات البشرية </a:t>
            </a:r>
            <a:endParaRPr lang="ar-DZ" dirty="0"/>
          </a:p>
        </p:txBody>
      </p:sp>
      <p:sp>
        <p:nvSpPr>
          <p:cNvPr id="7" name="Rectangle 6"/>
          <p:cNvSpPr/>
          <p:nvPr/>
        </p:nvSpPr>
        <p:spPr>
          <a:xfrm>
            <a:off x="6280545" y="1983684"/>
            <a:ext cx="1343192" cy="523220"/>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ar-DZ" sz="2800" kern="1400" dirty="0" smtClean="0">
                <a:solidFill>
                  <a:srgbClr val="000000"/>
                </a:solidFill>
                <a:latin typeface="Times New Roman"/>
                <a:ea typeface="Times New Roman"/>
                <a:cs typeface="mohammad bold art 1"/>
              </a:rPr>
              <a:t>النسل </a:t>
            </a:r>
            <a:endParaRPr lang="ar-DZ" dirty="0"/>
          </a:p>
        </p:txBody>
      </p:sp>
      <p:sp>
        <p:nvSpPr>
          <p:cNvPr id="8" name="Rectangle 7"/>
          <p:cNvSpPr/>
          <p:nvPr/>
        </p:nvSpPr>
        <p:spPr>
          <a:xfrm>
            <a:off x="6280545" y="3265483"/>
            <a:ext cx="1343192" cy="523220"/>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ar-DZ" sz="2800" kern="1400" dirty="0">
                <a:solidFill>
                  <a:srgbClr val="000000"/>
                </a:solidFill>
                <a:latin typeface="Times New Roman"/>
                <a:ea typeface="Times New Roman"/>
                <a:cs typeface="mohammad bold art 1"/>
              </a:rPr>
              <a:t>الإقامة</a:t>
            </a:r>
            <a:endParaRPr lang="ar-DZ" dirty="0"/>
          </a:p>
        </p:txBody>
      </p:sp>
      <p:sp>
        <p:nvSpPr>
          <p:cNvPr id="9" name="Rectangle 8"/>
          <p:cNvSpPr/>
          <p:nvPr/>
        </p:nvSpPr>
        <p:spPr>
          <a:xfrm>
            <a:off x="6280545" y="2617411"/>
            <a:ext cx="1343192" cy="523220"/>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ar-DZ" sz="2800" kern="1400" dirty="0">
                <a:solidFill>
                  <a:srgbClr val="000000"/>
                </a:solidFill>
                <a:latin typeface="Times New Roman"/>
                <a:ea typeface="Times New Roman"/>
                <a:cs typeface="mohammad bold art 1"/>
              </a:rPr>
              <a:t>الزواج</a:t>
            </a:r>
            <a:endParaRPr lang="ar-DZ" dirty="0"/>
          </a:p>
        </p:txBody>
      </p:sp>
      <p:sp>
        <p:nvSpPr>
          <p:cNvPr id="10" name="Rectangle 9"/>
          <p:cNvSpPr/>
          <p:nvPr/>
        </p:nvSpPr>
        <p:spPr>
          <a:xfrm>
            <a:off x="6280545" y="3913555"/>
            <a:ext cx="1343192" cy="523220"/>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ar-DZ" sz="2800" kern="1400" dirty="0">
                <a:solidFill>
                  <a:srgbClr val="000000"/>
                </a:solidFill>
                <a:latin typeface="Times New Roman"/>
                <a:ea typeface="Times New Roman"/>
                <a:cs typeface="mohammad bold art 1"/>
              </a:rPr>
              <a:t>الإرث</a:t>
            </a:r>
            <a:endParaRPr lang="ar-DZ" dirty="0"/>
          </a:p>
        </p:txBody>
      </p:sp>
      <p:sp>
        <p:nvSpPr>
          <p:cNvPr id="11" name="Rectangle 10"/>
          <p:cNvSpPr/>
          <p:nvPr/>
        </p:nvSpPr>
        <p:spPr>
          <a:xfrm>
            <a:off x="6280545" y="4561627"/>
            <a:ext cx="1343192" cy="523220"/>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ar-DZ" sz="2800" kern="1400" dirty="0">
                <a:solidFill>
                  <a:srgbClr val="000000"/>
                </a:solidFill>
                <a:latin typeface="Times New Roman"/>
                <a:ea typeface="Times New Roman"/>
                <a:cs typeface="mohammad bold art 1"/>
              </a:rPr>
              <a:t>الطقوس</a:t>
            </a:r>
            <a:endParaRPr lang="ar-DZ" dirty="0"/>
          </a:p>
        </p:txBody>
      </p:sp>
      <p:sp>
        <p:nvSpPr>
          <p:cNvPr id="12" name="Rectangle 11"/>
          <p:cNvSpPr/>
          <p:nvPr/>
        </p:nvSpPr>
        <p:spPr>
          <a:xfrm>
            <a:off x="6280545" y="5209699"/>
            <a:ext cx="1337225" cy="523220"/>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wrap="none">
            <a:spAutoFit/>
          </a:bodyPr>
          <a:lstStyle/>
          <a:p>
            <a:r>
              <a:rPr lang="ar-DZ" sz="2800" kern="1400" dirty="0">
                <a:solidFill>
                  <a:srgbClr val="000000"/>
                </a:solidFill>
                <a:latin typeface="Times New Roman"/>
                <a:ea typeface="Times New Roman"/>
                <a:cs typeface="mohammad bold art 1"/>
              </a:rPr>
              <a:t>النزاعات</a:t>
            </a:r>
            <a:endParaRPr lang="ar-DZ" dirty="0"/>
          </a:p>
        </p:txBody>
      </p:sp>
      <p:sp>
        <p:nvSpPr>
          <p:cNvPr id="16" name="Accolade fermante 15"/>
          <p:cNvSpPr/>
          <p:nvPr/>
        </p:nvSpPr>
        <p:spPr>
          <a:xfrm>
            <a:off x="7668344" y="2003185"/>
            <a:ext cx="747055" cy="3658063"/>
          </a:xfrm>
          <a:prstGeom prst="rightBrace">
            <a:avLst/>
          </a:prstGeom>
          <a:ln>
            <a:solidFill>
              <a:srgbClr val="FFFF00"/>
            </a:solidFill>
          </a:ln>
        </p:spPr>
        <p:style>
          <a:lnRef idx="3">
            <a:schemeClr val="dk1"/>
          </a:lnRef>
          <a:fillRef idx="0">
            <a:schemeClr val="dk1"/>
          </a:fillRef>
          <a:effectRef idx="2">
            <a:schemeClr val="dk1"/>
          </a:effectRef>
          <a:fontRef idx="minor">
            <a:schemeClr val="tx1"/>
          </a:fontRef>
        </p:style>
        <p:txBody>
          <a:bodyPr rtlCol="1" anchor="ctr"/>
          <a:lstStyle/>
          <a:p>
            <a:pPr algn="ctr"/>
            <a:endParaRPr lang="ar-DZ"/>
          </a:p>
        </p:txBody>
      </p:sp>
      <p:sp>
        <p:nvSpPr>
          <p:cNvPr id="18" name="Demi-tour 17"/>
          <p:cNvSpPr/>
          <p:nvPr/>
        </p:nvSpPr>
        <p:spPr>
          <a:xfrm rot="5400000">
            <a:off x="7295665" y="2361522"/>
            <a:ext cx="2659608" cy="618106"/>
          </a:xfrm>
          <a:prstGeom prst="uturn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solidFill>
                <a:schemeClr val="tx1"/>
              </a:solidFill>
            </a:endParaRPr>
          </a:p>
        </p:txBody>
      </p:sp>
      <p:sp>
        <p:nvSpPr>
          <p:cNvPr id="23" name="Accolade fermante 22"/>
          <p:cNvSpPr/>
          <p:nvPr/>
        </p:nvSpPr>
        <p:spPr>
          <a:xfrm flipH="1">
            <a:off x="5292080" y="2010321"/>
            <a:ext cx="664181" cy="3658063"/>
          </a:xfrm>
          <a:prstGeom prst="rightBrace">
            <a:avLst/>
          </a:prstGeom>
          <a:ln>
            <a:solidFill>
              <a:srgbClr val="FFFF00"/>
            </a:solidFill>
          </a:ln>
        </p:spPr>
        <p:style>
          <a:lnRef idx="3">
            <a:schemeClr val="dk1"/>
          </a:lnRef>
          <a:fillRef idx="0">
            <a:schemeClr val="dk1"/>
          </a:fillRef>
          <a:effectRef idx="2">
            <a:schemeClr val="dk1"/>
          </a:effectRef>
          <a:fontRef idx="minor">
            <a:schemeClr val="tx1"/>
          </a:fontRef>
        </p:style>
        <p:txBody>
          <a:bodyPr rtlCol="1" anchor="ctr"/>
          <a:lstStyle/>
          <a:p>
            <a:pPr algn="ctr"/>
            <a:endParaRPr lang="ar-DZ"/>
          </a:p>
        </p:txBody>
      </p:sp>
      <p:sp>
        <p:nvSpPr>
          <p:cNvPr id="25" name="Rectangle 24"/>
          <p:cNvSpPr/>
          <p:nvPr/>
        </p:nvSpPr>
        <p:spPr>
          <a:xfrm>
            <a:off x="772391" y="2343895"/>
            <a:ext cx="4329180" cy="156966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ar-DZ" sz="2400" kern="1400" dirty="0" smtClean="0">
                <a:solidFill>
                  <a:srgbClr val="000000"/>
                </a:solidFill>
                <a:latin typeface="Times New Roman"/>
                <a:ea typeface="Times New Roman"/>
                <a:cs typeface="mohammad bold art 1"/>
              </a:rPr>
              <a:t> </a:t>
            </a:r>
            <a:r>
              <a:rPr lang="ar-DZ" sz="2400" kern="1400" dirty="0">
                <a:solidFill>
                  <a:srgbClr val="000000"/>
                </a:solidFill>
                <a:latin typeface="Times New Roman"/>
                <a:ea typeface="Times New Roman"/>
                <a:cs typeface="mohammad bold art 1"/>
              </a:rPr>
              <a:t>فهم أنساق القرابة التي تتواجد في المجتمعات والثقافات المختلفة، شرط أن تكون هذه المعرفة من داخل المجتمع نفسه</a:t>
            </a:r>
            <a:endParaRPr lang="ar-DZ" sz="2400" dirty="0"/>
          </a:p>
        </p:txBody>
      </p:sp>
      <p:sp>
        <p:nvSpPr>
          <p:cNvPr id="26" name="Rectangle 25"/>
          <p:cNvSpPr/>
          <p:nvPr/>
        </p:nvSpPr>
        <p:spPr>
          <a:xfrm>
            <a:off x="1034058" y="1254445"/>
            <a:ext cx="2383986" cy="523220"/>
          </a:xfrm>
          <a:prstGeom prst="rect">
            <a:avLst/>
          </a:prstGeom>
          <a:blipFill>
            <a:blip r:embed="rId3"/>
            <a:tile tx="0" ty="0" sx="100000" sy="100000" flip="none" algn="tl"/>
          </a:blipFill>
        </p:spPr>
        <p:style>
          <a:lnRef idx="0">
            <a:schemeClr val="accent6"/>
          </a:lnRef>
          <a:fillRef idx="3">
            <a:schemeClr val="accent6"/>
          </a:fillRef>
          <a:effectRef idx="3">
            <a:schemeClr val="accent6"/>
          </a:effectRef>
          <a:fontRef idx="minor">
            <a:schemeClr val="lt1"/>
          </a:fontRef>
        </p:style>
        <p:txBody>
          <a:bodyPr wrap="none">
            <a:spAutoFit/>
          </a:bodyPr>
          <a:lstStyle/>
          <a:p>
            <a:r>
              <a:rPr lang="ar-DZ" sz="2800" kern="1400" dirty="0" err="1">
                <a:solidFill>
                  <a:srgbClr val="000000"/>
                </a:solidFill>
                <a:latin typeface="Times New Roman"/>
                <a:ea typeface="Times New Roman"/>
                <a:cs typeface="mohammad bold art 1"/>
              </a:rPr>
              <a:t>الأنثروبولوجيون</a:t>
            </a:r>
            <a:endParaRPr lang="ar-DZ" sz="2800" dirty="0"/>
          </a:p>
        </p:txBody>
      </p:sp>
      <p:sp>
        <p:nvSpPr>
          <p:cNvPr id="27" name="Demi-tour 26"/>
          <p:cNvSpPr/>
          <p:nvPr/>
        </p:nvSpPr>
        <p:spPr>
          <a:xfrm rot="5400000" flipV="1">
            <a:off x="-449915" y="2137722"/>
            <a:ext cx="2090808" cy="687937"/>
          </a:xfrm>
          <a:prstGeom prst="uturn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solidFill>
                <a:schemeClr val="tx1"/>
              </a:solidFill>
            </a:endParaRPr>
          </a:p>
        </p:txBody>
      </p:sp>
      <p:sp>
        <p:nvSpPr>
          <p:cNvPr id="28" name="Rectangle 27"/>
          <p:cNvSpPr/>
          <p:nvPr/>
        </p:nvSpPr>
        <p:spPr>
          <a:xfrm>
            <a:off x="251520" y="4814140"/>
            <a:ext cx="5049261" cy="193899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ar-DZ" sz="2000" kern="1400" dirty="0" smtClean="0">
                <a:solidFill>
                  <a:srgbClr val="000000"/>
                </a:solidFill>
                <a:latin typeface="Times New Roman"/>
                <a:ea typeface="Times New Roman"/>
                <a:cs typeface="mohammad bold art 1"/>
              </a:rPr>
              <a:t>فهم العلاقات </a:t>
            </a:r>
            <a:r>
              <a:rPr lang="ar-DZ" sz="2000" kern="1400" dirty="0">
                <a:solidFill>
                  <a:srgbClr val="000000"/>
                </a:solidFill>
                <a:latin typeface="Times New Roman"/>
                <a:ea typeface="Times New Roman"/>
                <a:cs typeface="mohammad bold art 1"/>
              </a:rPr>
              <a:t>الاجتماعية التي يتدرج الشخص من خلالها طوال حياته، كما توضح طريقة انتقال المراكز والملكية من جيل إلى الجيل التالي. وتعمل القرابة في بعض المجتمعات على تكوين جماعات اجتماعية لها قوة التأثير في الحياة الاجتماعية.</a:t>
            </a:r>
            <a:endParaRPr lang="ar-DZ" sz="2000" dirty="0"/>
          </a:p>
        </p:txBody>
      </p:sp>
      <p:sp>
        <p:nvSpPr>
          <p:cNvPr id="29" name="Flèche droite rayée 28"/>
          <p:cNvSpPr/>
          <p:nvPr/>
        </p:nvSpPr>
        <p:spPr>
          <a:xfrm rot="5400000">
            <a:off x="2556607" y="4065950"/>
            <a:ext cx="760746" cy="638975"/>
          </a:xfrm>
          <a:prstGeom prst="stripedRightArrow">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Tree>
    <p:extLst>
      <p:ext uri="{BB962C8B-B14F-4D97-AF65-F5344CB8AC3E}">
        <p14:creationId xmlns:p14="http://schemas.microsoft.com/office/powerpoint/2010/main" val="343892517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8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par>
                          <p:cTn id="20" fill="hold">
                            <p:stCondLst>
                              <p:cond delay="3050"/>
                            </p:stCondLst>
                            <p:childTnLst>
                              <p:par>
                                <p:cTn id="21" presetID="2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edge">
                                      <p:cBhvr>
                                        <p:cTn id="23" dur="2000"/>
                                        <p:tgtEl>
                                          <p:spTgt spid="18"/>
                                        </p:tgtEl>
                                      </p:cBhvr>
                                    </p:animEffect>
                                  </p:childTnLst>
                                </p:cTn>
                              </p:par>
                            </p:childTnLst>
                          </p:cTn>
                        </p:par>
                        <p:par>
                          <p:cTn id="24" fill="hold">
                            <p:stCondLst>
                              <p:cond delay="5050"/>
                            </p:stCondLst>
                            <p:childTnLst>
                              <p:par>
                                <p:cTn id="25" presetID="2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edge">
                                      <p:cBhvr>
                                        <p:cTn id="27" dur="2000"/>
                                        <p:tgtEl>
                                          <p:spTgt spid="16"/>
                                        </p:tgtEl>
                                      </p:cBhvr>
                                    </p:animEffect>
                                  </p:childTnLst>
                                </p:cTn>
                              </p:par>
                            </p:childTnLst>
                          </p:cTn>
                        </p:par>
                        <p:par>
                          <p:cTn id="28" fill="hold">
                            <p:stCondLst>
                              <p:cond delay="70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par>
                          <p:cTn id="36" fill="hold">
                            <p:stCondLst>
                              <p:cond delay="77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9"/>
                                        </p:tgtEl>
                                        <p:attrNameLst>
                                          <p:attrName>ppt_y</p:attrName>
                                        </p:attrNameLst>
                                      </p:cBhvr>
                                      <p:tavLst>
                                        <p:tav tm="0">
                                          <p:val>
                                            <p:strVal val="#ppt_y"/>
                                          </p:val>
                                        </p:tav>
                                        <p:tav tm="100000">
                                          <p:val>
                                            <p:strVal val="#ppt_y"/>
                                          </p:val>
                                        </p:tav>
                                      </p:tavLst>
                                    </p:anim>
                                    <p:anim calcmode="lin" valueType="num">
                                      <p:cBhvr>
                                        <p:cTn id="4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9"/>
                                        </p:tgtEl>
                                      </p:cBhvr>
                                    </p:animEffect>
                                  </p:childTnLst>
                                </p:cTn>
                              </p:par>
                            </p:childTnLst>
                          </p:cTn>
                        </p:par>
                        <p:par>
                          <p:cTn id="44" fill="hold">
                            <p:stCondLst>
                              <p:cond delay="85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8"/>
                                        </p:tgtEl>
                                        <p:attrNameLst>
                                          <p:attrName>ppt_y</p:attrName>
                                        </p:attrNameLst>
                                      </p:cBhvr>
                                      <p:tavLst>
                                        <p:tav tm="0">
                                          <p:val>
                                            <p:strVal val="#ppt_y"/>
                                          </p:val>
                                        </p:tav>
                                        <p:tav tm="100000">
                                          <p:val>
                                            <p:strVal val="#ppt_y"/>
                                          </p:val>
                                        </p:tav>
                                      </p:tavLst>
                                    </p:anim>
                                    <p:anim calcmode="lin" valueType="num">
                                      <p:cBhvr>
                                        <p:cTn id="4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8"/>
                                        </p:tgtEl>
                                      </p:cBhvr>
                                    </p:animEffect>
                                  </p:childTnLst>
                                </p:cTn>
                              </p:par>
                            </p:childTnLst>
                          </p:cTn>
                        </p:par>
                        <p:par>
                          <p:cTn id="52" fill="hold">
                            <p:stCondLst>
                              <p:cond delay="93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0"/>
                                        </p:tgtEl>
                                        <p:attrNameLst>
                                          <p:attrName>ppt_y</p:attrName>
                                        </p:attrNameLst>
                                      </p:cBhvr>
                                      <p:tavLst>
                                        <p:tav tm="0">
                                          <p:val>
                                            <p:strVal val="#ppt_y"/>
                                          </p:val>
                                        </p:tav>
                                        <p:tav tm="100000">
                                          <p:val>
                                            <p:strVal val="#ppt_y"/>
                                          </p:val>
                                        </p:tav>
                                      </p:tavLst>
                                    </p:anim>
                                    <p:anim calcmode="lin" valueType="num">
                                      <p:cBhvr>
                                        <p:cTn id="5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0"/>
                                        </p:tgtEl>
                                      </p:cBhvr>
                                    </p:animEffect>
                                  </p:childTnLst>
                                </p:cTn>
                              </p:par>
                            </p:childTnLst>
                          </p:cTn>
                        </p:par>
                        <p:par>
                          <p:cTn id="60" fill="hold">
                            <p:stCondLst>
                              <p:cond delay="100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11"/>
                                        </p:tgtEl>
                                        <p:attrNameLst>
                                          <p:attrName>ppt_y</p:attrName>
                                        </p:attrNameLst>
                                      </p:cBhvr>
                                      <p:tavLst>
                                        <p:tav tm="0">
                                          <p:val>
                                            <p:strVal val="#ppt_y"/>
                                          </p:val>
                                        </p:tav>
                                        <p:tav tm="100000">
                                          <p:val>
                                            <p:strVal val="#ppt_y"/>
                                          </p:val>
                                        </p:tav>
                                      </p:tavLst>
                                    </p:anim>
                                    <p:anim calcmode="lin" valueType="num">
                                      <p:cBhvr>
                                        <p:cTn id="6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11"/>
                                        </p:tgtEl>
                                      </p:cBhvr>
                                    </p:animEffect>
                                  </p:childTnLst>
                                </p:cTn>
                              </p:par>
                            </p:childTnLst>
                          </p:cTn>
                        </p:par>
                        <p:par>
                          <p:cTn id="68" fill="hold">
                            <p:stCondLst>
                              <p:cond delay="1075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12"/>
                                        </p:tgtEl>
                                        <p:attrNameLst>
                                          <p:attrName>ppt_y</p:attrName>
                                        </p:attrNameLst>
                                      </p:cBhvr>
                                      <p:tavLst>
                                        <p:tav tm="0">
                                          <p:val>
                                            <p:strVal val="#ppt_y"/>
                                          </p:val>
                                        </p:tav>
                                        <p:tav tm="100000">
                                          <p:val>
                                            <p:strVal val="#ppt_y"/>
                                          </p:val>
                                        </p:tav>
                                      </p:tavLst>
                                    </p:anim>
                                    <p:anim calcmode="lin" valueType="num">
                                      <p:cBhvr>
                                        <p:cTn id="7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12"/>
                                        </p:tgtEl>
                                      </p:cBhvr>
                                    </p:animEffect>
                                  </p:childTnLst>
                                </p:cTn>
                              </p:par>
                            </p:childTnLst>
                          </p:cTn>
                        </p:par>
                        <p:par>
                          <p:cTn id="76" fill="hold">
                            <p:stCondLst>
                              <p:cond delay="1160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26"/>
                                        </p:tgtEl>
                                        <p:attrNameLst>
                                          <p:attrName>style.visibility</p:attrName>
                                        </p:attrNameLst>
                                      </p:cBhvr>
                                      <p:to>
                                        <p:strVal val="visible"/>
                                      </p:to>
                                    </p:set>
                                    <p:anim calcmode="lin" valueType="num">
                                      <p:cBhvr>
                                        <p:cTn id="79"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6"/>
                                        </p:tgtEl>
                                        <p:attrNameLst>
                                          <p:attrName>ppt_y</p:attrName>
                                        </p:attrNameLst>
                                      </p:cBhvr>
                                      <p:tavLst>
                                        <p:tav tm="0">
                                          <p:val>
                                            <p:strVal val="#ppt_y"/>
                                          </p:val>
                                        </p:tav>
                                        <p:tav tm="100000">
                                          <p:val>
                                            <p:strVal val="#ppt_y"/>
                                          </p:val>
                                        </p:tav>
                                      </p:tavLst>
                                    </p:anim>
                                    <p:anim calcmode="lin" valueType="num">
                                      <p:cBhvr>
                                        <p:cTn id="81"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6"/>
                                        </p:tgtEl>
                                      </p:cBhvr>
                                    </p:animEffect>
                                  </p:childTnLst>
                                </p:cTn>
                              </p:par>
                            </p:childTnLst>
                          </p:cTn>
                        </p:par>
                        <p:par>
                          <p:cTn id="84" fill="hold">
                            <p:stCondLst>
                              <p:cond delay="12800"/>
                            </p:stCondLst>
                            <p:childTnLst>
                              <p:par>
                                <p:cTn id="85" presetID="20" presetClass="entr" presetSubtype="0"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edge">
                                      <p:cBhvr>
                                        <p:cTn id="87" dur="2000"/>
                                        <p:tgtEl>
                                          <p:spTgt spid="27"/>
                                        </p:tgtEl>
                                      </p:cBhvr>
                                    </p:animEffect>
                                  </p:childTnLst>
                                </p:cTn>
                              </p:par>
                            </p:childTnLst>
                          </p:cTn>
                        </p:par>
                        <p:par>
                          <p:cTn id="88" fill="hold">
                            <p:stCondLst>
                              <p:cond delay="1480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25"/>
                                        </p:tgtEl>
                                        <p:attrNameLst>
                                          <p:attrName>ppt_y</p:attrName>
                                        </p:attrNameLst>
                                      </p:cBhvr>
                                      <p:tavLst>
                                        <p:tav tm="0">
                                          <p:val>
                                            <p:strVal val="#ppt_y"/>
                                          </p:val>
                                        </p:tav>
                                        <p:tav tm="100000">
                                          <p:val>
                                            <p:strVal val="#ppt_y"/>
                                          </p:val>
                                        </p:tav>
                                      </p:tavLst>
                                    </p:anim>
                                    <p:anim calcmode="lin" valueType="num">
                                      <p:cBhvr>
                                        <p:cTn id="9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25"/>
                                        </p:tgtEl>
                                      </p:cBhvr>
                                    </p:animEffect>
                                  </p:childTnLst>
                                </p:cTn>
                              </p:par>
                            </p:childTnLst>
                          </p:cTn>
                        </p:par>
                        <p:par>
                          <p:cTn id="96" fill="hold">
                            <p:stCondLst>
                              <p:cond delay="19750"/>
                            </p:stCondLst>
                            <p:childTnLst>
                              <p:par>
                                <p:cTn id="97" presetID="20" presetClass="entr" presetSubtype="0"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edge">
                                      <p:cBhvr>
                                        <p:cTn id="99" dur="2000"/>
                                        <p:tgtEl>
                                          <p:spTgt spid="23"/>
                                        </p:tgtEl>
                                      </p:cBhvr>
                                    </p:animEffect>
                                  </p:childTnLst>
                                </p:cTn>
                              </p:par>
                            </p:childTnLst>
                          </p:cTn>
                        </p:par>
                        <p:par>
                          <p:cTn id="100" fill="hold">
                            <p:stCondLst>
                              <p:cond delay="21750"/>
                            </p:stCondLst>
                            <p:childTnLst>
                              <p:par>
                                <p:cTn id="101" presetID="20" presetClass="entr" presetSubtype="0" fill="hold" grpId="0" nodeType="after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wedge">
                                      <p:cBhvr>
                                        <p:cTn id="103" dur="2000"/>
                                        <p:tgtEl>
                                          <p:spTgt spid="29"/>
                                        </p:tgtEl>
                                      </p:cBhvr>
                                    </p:animEffect>
                                  </p:childTnLst>
                                </p:cTn>
                              </p:par>
                            </p:childTnLst>
                          </p:cTn>
                        </p:par>
                        <p:par>
                          <p:cTn id="104" fill="hold">
                            <p:stCondLst>
                              <p:cond delay="23750"/>
                            </p:stCondLst>
                            <p:childTnLst>
                              <p:par>
                                <p:cTn id="105" presetID="41" presetClass="entr" presetSubtype="0" fill="hold" grpId="0" nodeType="afterEffect">
                                  <p:stCondLst>
                                    <p:cond delay="0"/>
                                  </p:stCondLst>
                                  <p:iterate type="lt">
                                    <p:tmPct val="10000"/>
                                  </p:iterate>
                                  <p:childTnLst>
                                    <p:set>
                                      <p:cBhvr>
                                        <p:cTn id="106" dur="1" fill="hold">
                                          <p:stCondLst>
                                            <p:cond delay="0"/>
                                          </p:stCondLst>
                                        </p:cTn>
                                        <p:tgtEl>
                                          <p:spTgt spid="28"/>
                                        </p:tgtEl>
                                        <p:attrNameLst>
                                          <p:attrName>style.visibility</p:attrName>
                                        </p:attrNameLst>
                                      </p:cBhvr>
                                      <p:to>
                                        <p:strVal val="visible"/>
                                      </p:to>
                                    </p:set>
                                    <p:anim calcmode="lin" valueType="num">
                                      <p:cBhvr>
                                        <p:cTn id="10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28"/>
                                        </p:tgtEl>
                                        <p:attrNameLst>
                                          <p:attrName>ppt_y</p:attrName>
                                        </p:attrNameLst>
                                      </p:cBhvr>
                                      <p:tavLst>
                                        <p:tav tm="0">
                                          <p:val>
                                            <p:strVal val="#ppt_y"/>
                                          </p:val>
                                        </p:tav>
                                        <p:tav tm="100000">
                                          <p:val>
                                            <p:strVal val="#ppt_y"/>
                                          </p:val>
                                        </p:tav>
                                      </p:tavLst>
                                    </p:anim>
                                    <p:anim calcmode="lin" valueType="num">
                                      <p:cBhvr>
                                        <p:cTn id="10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8" grpId="0" animBg="1"/>
      <p:bldP spid="9" grpId="0" animBg="1"/>
      <p:bldP spid="10" grpId="0" animBg="1"/>
      <p:bldP spid="11" grpId="0" animBg="1"/>
      <p:bldP spid="12" grpId="0" animBg="1"/>
      <p:bldP spid="16" grpId="0" animBg="1"/>
      <p:bldP spid="18" grpId="0" animBg="1"/>
      <p:bldP spid="23" grpId="0" animBg="1"/>
      <p:bldP spid="25" grpId="0" animBg="1"/>
      <p:bldP spid="26"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06553"/>
            <a:ext cx="8459455" cy="830997"/>
          </a:xfrm>
          <a:prstGeom prst="rect">
            <a:avLst/>
          </a:prstGeom>
        </p:spPr>
        <p:txBody>
          <a:bodyPr wrap="square">
            <a:spAutoFit/>
          </a:bodyPr>
          <a:lstStyle/>
          <a:p>
            <a:pPr algn="ctr"/>
            <a:r>
              <a:rPr lang="ar-DZ" sz="4800" dirty="0" smtClean="0">
                <a:ln w="18415" cmpd="sng">
                  <a:solidFill>
                    <a:srgbClr val="FF0000"/>
                  </a:solidFill>
                  <a:prstDash val="solid"/>
                </a:ln>
                <a:solidFill>
                  <a:srgbClr val="FFFFFF"/>
                </a:solidFill>
                <a:effectLst>
                  <a:outerShdw blurRad="63500" dir="3600000" algn="tl" rotWithShape="0">
                    <a:srgbClr val="000000">
                      <a:alpha val="70000"/>
                    </a:srgbClr>
                  </a:outerShdw>
                </a:effectLst>
                <a:latin typeface="Cambria"/>
                <a:ea typeface="Times New Roman"/>
                <a:cs typeface="mohammad bold art 1"/>
              </a:rPr>
              <a:t>المحور الأول</a:t>
            </a:r>
            <a:endParaRPr lang="ar-DZ" sz="4800" dirty="0">
              <a:ln w="18415" cmpd="sng">
                <a:solidFill>
                  <a:srgbClr val="FF0000"/>
                </a:solidFill>
                <a:prstDash val="solid"/>
              </a:ln>
              <a:solidFill>
                <a:srgbClr val="FFFFFF"/>
              </a:solidFill>
              <a:effectLst>
                <a:outerShdw blurRad="63500" dir="3600000" algn="tl" rotWithShape="0">
                  <a:srgbClr val="000000">
                    <a:alpha val="70000"/>
                  </a:srgbClr>
                </a:outerShdw>
              </a:effectLst>
              <a:latin typeface="Cambria"/>
              <a:ea typeface="Times New Roman"/>
              <a:cs typeface="mohammad bold art 1"/>
            </a:endParaRPr>
          </a:p>
        </p:txBody>
      </p:sp>
      <p:sp>
        <p:nvSpPr>
          <p:cNvPr id="3" name="Rectangle 2"/>
          <p:cNvSpPr/>
          <p:nvPr/>
        </p:nvSpPr>
        <p:spPr>
          <a:xfrm>
            <a:off x="4718923" y="923000"/>
            <a:ext cx="4307589" cy="584775"/>
          </a:xfrm>
          <a:prstGeom prst="rect">
            <a:avLst/>
          </a:prstGeom>
        </p:spPr>
        <p:txBody>
          <a:bodyPr wrap="none">
            <a:spAutoFit/>
          </a:bodyPr>
          <a:lstStyle/>
          <a:p>
            <a:pPr lvl="0" algn="just"/>
            <a:r>
              <a:rPr lang="ar-DZ" sz="3200" dirty="0">
                <a:solidFill>
                  <a:srgbClr val="FF0000"/>
                </a:solidFill>
                <a:latin typeface="Times New Roman"/>
                <a:ea typeface="SimSun"/>
                <a:cs typeface="mohammad bold art 1"/>
              </a:rPr>
              <a:t>القرابة: </a:t>
            </a:r>
            <a:r>
              <a:rPr lang="ar-DZ" sz="3200" dirty="0" smtClean="0">
                <a:solidFill>
                  <a:srgbClr val="FFFF00"/>
                </a:solidFill>
                <a:latin typeface="Times New Roman"/>
                <a:ea typeface="SimSun"/>
                <a:cs typeface="mohammad bold art 1"/>
              </a:rPr>
              <a:t>(المفهوم والنشأة) </a:t>
            </a:r>
            <a:endParaRPr lang="en-US" sz="3200" dirty="0">
              <a:solidFill>
                <a:srgbClr val="FFFF00"/>
              </a:solidFill>
              <a:latin typeface="Times New Roman"/>
              <a:ea typeface="SimSun"/>
            </a:endParaRPr>
          </a:p>
        </p:txBody>
      </p:sp>
      <p:sp>
        <p:nvSpPr>
          <p:cNvPr id="4" name="Rectangle à coins arrondis 3">
            <a:hlinkClick r:id="rId3" action="ppaction://hlinkfile"/>
          </p:cNvPr>
          <p:cNvSpPr/>
          <p:nvPr/>
        </p:nvSpPr>
        <p:spPr>
          <a:xfrm>
            <a:off x="7236296" y="1700808"/>
            <a:ext cx="1818134" cy="792088"/>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ar-DZ" sz="2400" dirty="0">
                <a:solidFill>
                  <a:srgbClr val="FF0000"/>
                </a:solidFill>
                <a:latin typeface="Times New Roman"/>
                <a:ea typeface="SimSun"/>
                <a:cs typeface="mohammad bold art 1"/>
              </a:rPr>
              <a:t>المعنى</a:t>
            </a:r>
            <a:r>
              <a:rPr lang="ar-DZ" sz="1400" dirty="0" smtClean="0">
                <a:solidFill>
                  <a:srgbClr val="C00000"/>
                </a:solidFill>
              </a:rPr>
              <a:t> </a:t>
            </a:r>
            <a:r>
              <a:rPr lang="ar-DZ" sz="2400" dirty="0">
                <a:solidFill>
                  <a:srgbClr val="FF0000"/>
                </a:solidFill>
                <a:latin typeface="Times New Roman"/>
                <a:ea typeface="SimSun"/>
                <a:cs typeface="mohammad bold art 1"/>
              </a:rPr>
              <a:t>اللغوي</a:t>
            </a:r>
          </a:p>
        </p:txBody>
      </p:sp>
      <p:sp>
        <p:nvSpPr>
          <p:cNvPr id="5" name="Rectangle à coins arrondis 4">
            <a:hlinkClick r:id="rId3" action="ppaction://hlinkfile"/>
          </p:cNvPr>
          <p:cNvSpPr/>
          <p:nvPr/>
        </p:nvSpPr>
        <p:spPr>
          <a:xfrm>
            <a:off x="7208378" y="2636912"/>
            <a:ext cx="1818134" cy="792088"/>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ar-DZ" sz="2400" dirty="0">
                <a:solidFill>
                  <a:srgbClr val="FF0000"/>
                </a:solidFill>
                <a:latin typeface="Times New Roman"/>
                <a:ea typeface="SimSun"/>
                <a:cs typeface="mohammad bold art 1"/>
              </a:rPr>
              <a:t>المعنى</a:t>
            </a:r>
            <a:r>
              <a:rPr lang="ar-DZ" sz="1400" dirty="0" smtClean="0">
                <a:solidFill>
                  <a:srgbClr val="C00000"/>
                </a:solidFill>
              </a:rPr>
              <a:t> </a:t>
            </a:r>
            <a:r>
              <a:rPr lang="ar-DZ" sz="2400" dirty="0" smtClean="0">
                <a:solidFill>
                  <a:srgbClr val="FF0000"/>
                </a:solidFill>
                <a:latin typeface="Times New Roman"/>
                <a:ea typeface="SimSun"/>
                <a:cs typeface="mohammad bold art 1"/>
              </a:rPr>
              <a:t>الاصطلاحي</a:t>
            </a:r>
            <a:endParaRPr lang="ar-DZ" sz="2400" dirty="0">
              <a:solidFill>
                <a:srgbClr val="FF0000"/>
              </a:solidFill>
              <a:latin typeface="Times New Roman"/>
              <a:ea typeface="SimSun"/>
              <a:cs typeface="mohammad bold art 1"/>
            </a:endParaRPr>
          </a:p>
        </p:txBody>
      </p:sp>
      <p:sp>
        <p:nvSpPr>
          <p:cNvPr id="7" name="Rectangle 6"/>
          <p:cNvSpPr/>
          <p:nvPr/>
        </p:nvSpPr>
        <p:spPr>
          <a:xfrm>
            <a:off x="251520" y="1671725"/>
            <a:ext cx="6516216" cy="1569660"/>
          </a:xfrm>
          <a:prstGeom prst="rect">
            <a:avLst/>
          </a:prstGeom>
        </p:spPr>
        <p:txBody>
          <a:bodyPr wrap="square">
            <a:spAutoFit/>
          </a:bodyPr>
          <a:lstStyle/>
          <a:p>
            <a:pPr algn="just"/>
            <a:r>
              <a:rPr lang="en-US" sz="3200" dirty="0">
                <a:latin typeface="Times New Roman"/>
                <a:ea typeface="SimSun"/>
                <a:cs typeface="mohammad bold art 1"/>
              </a:rPr>
              <a:t> </a:t>
            </a:r>
            <a:r>
              <a:rPr lang="ar-DZ" sz="3200" dirty="0">
                <a:latin typeface="Times New Roman"/>
                <a:ea typeface="SimSun"/>
                <a:cs typeface="mohammad bold art 1"/>
              </a:rPr>
              <a:t>القرابة مصدر قَرُبَ، </a:t>
            </a:r>
            <a:r>
              <a:rPr lang="ar-DZ" sz="3200" dirty="0" smtClean="0">
                <a:latin typeface="Times New Roman"/>
                <a:ea typeface="SimSun"/>
                <a:cs typeface="mohammad bold art 1"/>
              </a:rPr>
              <a:t>قرُبَ من/ </a:t>
            </a:r>
            <a:r>
              <a:rPr lang="ar-DZ" sz="3200" dirty="0">
                <a:latin typeface="Times New Roman"/>
                <a:ea typeface="SimSun"/>
                <a:cs typeface="mohammad bold art 1"/>
              </a:rPr>
              <a:t>قرُبَ إلى... من معناها الدُّنُوُّ في النسب.</a:t>
            </a:r>
            <a:r>
              <a:rPr lang="ar-SA" sz="3200" dirty="0">
                <a:latin typeface="Times New Roman"/>
                <a:ea typeface="SimSun"/>
                <a:cs typeface="mohammad bold art 1"/>
              </a:rPr>
              <a:t> </a:t>
            </a:r>
            <a:r>
              <a:rPr lang="ar-DZ" sz="3200" dirty="0">
                <a:latin typeface="Times New Roman"/>
                <a:ea typeface="SimSun"/>
                <a:cs typeface="mohammad bold art 1"/>
              </a:rPr>
              <a:t>يقال: هم ذَوُو قَرابتي، وذَوُو قَرابَةٍ مِنِّي.</a:t>
            </a:r>
            <a:r>
              <a:rPr lang="en-US" sz="3200" dirty="0">
                <a:latin typeface="Times New Roman"/>
                <a:ea typeface="SimSun"/>
                <a:cs typeface="mohammad bold art 1"/>
              </a:rPr>
              <a:t> </a:t>
            </a:r>
            <a:r>
              <a:rPr lang="fr-FR" sz="3200" dirty="0">
                <a:latin typeface="Times New Roman"/>
                <a:ea typeface="SimSun"/>
                <a:cs typeface="mohammad bold art 1"/>
              </a:rPr>
              <a:t> </a:t>
            </a:r>
            <a:endParaRPr lang="en-US" sz="3200" dirty="0">
              <a:latin typeface="Times New Roman"/>
              <a:ea typeface="SimSun"/>
              <a:cs typeface="mohammad bold art 1"/>
            </a:endParaRPr>
          </a:p>
        </p:txBody>
      </p:sp>
      <p:pic>
        <p:nvPicPr>
          <p:cNvPr id="1026" name="Picture 2" descr="القاموس المحيط 1/4 (لونا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3717032"/>
            <a:ext cx="2766908" cy="19759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ابن منظور لسان العرب - موضوع"/>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762" y="3717032"/>
            <a:ext cx="3108866" cy="197594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520" y="1484784"/>
            <a:ext cx="6516216" cy="3046988"/>
          </a:xfrm>
          <a:prstGeom prst="rect">
            <a:avLst/>
          </a:prstGeom>
        </p:spPr>
        <p:txBody>
          <a:bodyPr wrap="square">
            <a:spAutoFit/>
          </a:bodyPr>
          <a:lstStyle/>
          <a:p>
            <a:pPr algn="just"/>
            <a:r>
              <a:rPr lang="ar-DZ" sz="2400" dirty="0">
                <a:latin typeface="Times New Roman"/>
                <a:ea typeface="SimSun"/>
                <a:cs typeface="mohammad bold art 1"/>
              </a:rPr>
              <a:t>وهي</a:t>
            </a:r>
            <a:r>
              <a:rPr lang="fr-FR" sz="2400" b="1" dirty="0">
                <a:latin typeface="Times New Roman"/>
                <a:ea typeface="SimSun"/>
                <a:cs typeface="mohammad bold art 1"/>
              </a:rPr>
              <a:t> </a:t>
            </a:r>
            <a:r>
              <a:rPr lang="fr-FR" sz="2400" b="1" dirty="0" err="1">
                <a:latin typeface="Times New Roman"/>
                <a:ea typeface="SimSun"/>
                <a:cs typeface="mohammad bold art 1"/>
              </a:rPr>
              <a:t>kinship</a:t>
            </a:r>
            <a:r>
              <a:rPr lang="fr-FR" sz="2400" b="1" dirty="0">
                <a:latin typeface="Times New Roman"/>
                <a:ea typeface="SimSun"/>
                <a:cs typeface="mohammad bold art 1"/>
              </a:rPr>
              <a:t> </a:t>
            </a:r>
            <a:r>
              <a:rPr lang="ar-DZ" sz="2400" dirty="0">
                <a:latin typeface="Times New Roman"/>
                <a:ea typeface="SimSun"/>
                <a:cs typeface="mohammad bold art 1"/>
              </a:rPr>
              <a:t>الصلة التي تربط بين شخصين أو أكثر ويرتب عليها القانون أثراً، وهي تنشأ إما عن واقعة قانونية هي الولادة، وحينئذٍ تنشأ الصلة بين المولود ووالديه وبين أقارب كل منهما، وإما عن تصرف قانوني، لا يكون الغرض الأساسي منه إنشاء القرابة وهو عقد الزواج الذي يخلق قرابة بين كل من الزوجين وأقاربهما. وإما عن تصرف قانوني يكون الغرض منه إنشاء صلة القرابة وهو عقد التبني</a:t>
            </a:r>
            <a:endParaRPr lang="ar-DZ" sz="2400" dirty="0"/>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230" y="4437112"/>
            <a:ext cx="285214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4531772"/>
            <a:ext cx="1781175" cy="220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5399" y="4531772"/>
            <a:ext cx="1809750" cy="220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79492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anim calcmode="lin" valueType="num">
                                      <p:cBhvr>
                                        <p:cTn id="2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7"/>
                                        </p:tgtEl>
                                        <p:attrNameLst>
                                          <p:attrName>ppt_y</p:attrName>
                                        </p:attrNameLst>
                                      </p:cBhvr>
                                      <p:tavLst>
                                        <p:tav tm="0">
                                          <p:val>
                                            <p:strVal val="#ppt_y"/>
                                          </p:val>
                                        </p:tav>
                                        <p:tav tm="100000">
                                          <p:val>
                                            <p:strVal val="#ppt_y"/>
                                          </p:val>
                                        </p:tav>
                                      </p:tavLst>
                                    </p:anim>
                                    <p:anim calcmode="lin" valueType="num">
                                      <p:cBhvr>
                                        <p:cTn id="3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7"/>
                                        </p:tgtEl>
                                      </p:cBhvr>
                                    </p:animEffect>
                                  </p:childTnLst>
                                </p:cTn>
                              </p:par>
                              <p:par>
                                <p:cTn id="37" presetID="25"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 calcmode="lin" valueType="num">
                                      <p:cBhvr>
                                        <p:cTn id="39"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42" dur="1000" fill="hold"/>
                                        <p:tgtEl>
                                          <p:spTgt spid="1026"/>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026"/>
                                        </p:tgtEl>
                                      </p:cBhvr>
                                    </p:animEffect>
                                  </p:childTnLst>
                                </p:cTn>
                              </p:par>
                              <p:par>
                                <p:cTn id="47" presetID="25" presetClass="entr" presetSubtype="0" fill="hold" nodeType="withEffect">
                                  <p:stCondLst>
                                    <p:cond delay="0"/>
                                  </p:stCondLst>
                                  <p:childTnLst>
                                    <p:set>
                                      <p:cBhvr>
                                        <p:cTn id="48" dur="1" fill="hold">
                                          <p:stCondLst>
                                            <p:cond delay="0"/>
                                          </p:stCondLst>
                                        </p:cTn>
                                        <p:tgtEl>
                                          <p:spTgt spid="1028"/>
                                        </p:tgtEl>
                                        <p:attrNameLst>
                                          <p:attrName>style.visibility</p:attrName>
                                        </p:attrNameLst>
                                      </p:cBhvr>
                                      <p:to>
                                        <p:strVal val="visible"/>
                                      </p:to>
                                    </p:set>
                                    <p:anim calcmode="lin" valueType="num">
                                      <p:cBhvr>
                                        <p:cTn id="49"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52" dur="1000" fill="hold"/>
                                        <p:tgtEl>
                                          <p:spTgt spid="1028"/>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02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iterate type="lt">
                                    <p:tmPct val="0"/>
                                  </p:iterate>
                                  <p:childTnLst>
                                    <p:anim calcmode="lin" valueType="num">
                                      <p:cBhvr additive="base">
                                        <p:cTn id="60" dur="500"/>
                                        <p:tgtEl>
                                          <p:spTgt spid="7"/>
                                        </p:tgtEl>
                                        <p:attrNameLst>
                                          <p:attrName>ppt_x</p:attrName>
                                        </p:attrNameLst>
                                      </p:cBhvr>
                                      <p:tavLst>
                                        <p:tav tm="0">
                                          <p:val>
                                            <p:strVal val="ppt_x"/>
                                          </p:val>
                                        </p:tav>
                                        <p:tav tm="100000">
                                          <p:val>
                                            <p:strVal val="ppt_x"/>
                                          </p:val>
                                        </p:tav>
                                      </p:tavLst>
                                    </p:anim>
                                    <p:anim calcmode="lin" valueType="num">
                                      <p:cBhvr additive="base">
                                        <p:cTn id="61" dur="500"/>
                                        <p:tgtEl>
                                          <p:spTgt spid="7"/>
                                        </p:tgtEl>
                                        <p:attrNameLst>
                                          <p:attrName>ppt_y</p:attrName>
                                        </p:attrNameLst>
                                      </p:cBhvr>
                                      <p:tavLst>
                                        <p:tav tm="0">
                                          <p:val>
                                            <p:strVal val="ppt_y"/>
                                          </p:val>
                                        </p:tav>
                                        <p:tav tm="100000">
                                          <p:val>
                                            <p:strVal val="1+ppt_h/2"/>
                                          </p:val>
                                        </p:tav>
                                      </p:tavLst>
                                    </p:anim>
                                    <p:set>
                                      <p:cBhvr>
                                        <p:cTn id="62" dur="1" fill="hold">
                                          <p:stCondLst>
                                            <p:cond delay="499"/>
                                          </p:stCondLst>
                                        </p:cTn>
                                        <p:tgtEl>
                                          <p:spTgt spid="7"/>
                                        </p:tgtEl>
                                        <p:attrNameLst>
                                          <p:attrName>style.visibility</p:attrName>
                                        </p:attrNameLst>
                                      </p:cBhvr>
                                      <p:to>
                                        <p:strVal val="hidden"/>
                                      </p:to>
                                    </p:set>
                                  </p:childTnLst>
                                </p:cTn>
                              </p:par>
                              <p:par>
                                <p:cTn id="63" presetID="2" presetClass="exit" presetSubtype="4" fill="hold" nodeType="withEffect">
                                  <p:stCondLst>
                                    <p:cond delay="0"/>
                                  </p:stCondLst>
                                  <p:childTnLst>
                                    <p:anim calcmode="lin" valueType="num">
                                      <p:cBhvr additive="base">
                                        <p:cTn id="64" dur="500"/>
                                        <p:tgtEl>
                                          <p:spTgt spid="1026"/>
                                        </p:tgtEl>
                                        <p:attrNameLst>
                                          <p:attrName>ppt_x</p:attrName>
                                        </p:attrNameLst>
                                      </p:cBhvr>
                                      <p:tavLst>
                                        <p:tav tm="0">
                                          <p:val>
                                            <p:strVal val="ppt_x"/>
                                          </p:val>
                                        </p:tav>
                                        <p:tav tm="100000">
                                          <p:val>
                                            <p:strVal val="ppt_x"/>
                                          </p:val>
                                        </p:tav>
                                      </p:tavLst>
                                    </p:anim>
                                    <p:anim calcmode="lin" valueType="num">
                                      <p:cBhvr additive="base">
                                        <p:cTn id="65" dur="500"/>
                                        <p:tgtEl>
                                          <p:spTgt spid="1026"/>
                                        </p:tgtEl>
                                        <p:attrNameLst>
                                          <p:attrName>ppt_y</p:attrName>
                                        </p:attrNameLst>
                                      </p:cBhvr>
                                      <p:tavLst>
                                        <p:tav tm="0">
                                          <p:val>
                                            <p:strVal val="ppt_y"/>
                                          </p:val>
                                        </p:tav>
                                        <p:tav tm="100000">
                                          <p:val>
                                            <p:strVal val="1+ppt_h/2"/>
                                          </p:val>
                                        </p:tav>
                                      </p:tavLst>
                                    </p:anim>
                                    <p:set>
                                      <p:cBhvr>
                                        <p:cTn id="66" dur="1" fill="hold">
                                          <p:stCondLst>
                                            <p:cond delay="499"/>
                                          </p:stCondLst>
                                        </p:cTn>
                                        <p:tgtEl>
                                          <p:spTgt spid="1026"/>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1028"/>
                                        </p:tgtEl>
                                        <p:attrNameLst>
                                          <p:attrName>ppt_x</p:attrName>
                                        </p:attrNameLst>
                                      </p:cBhvr>
                                      <p:tavLst>
                                        <p:tav tm="0">
                                          <p:val>
                                            <p:strVal val="ppt_x"/>
                                          </p:val>
                                        </p:tav>
                                        <p:tav tm="100000">
                                          <p:val>
                                            <p:strVal val="ppt_x"/>
                                          </p:val>
                                        </p:tav>
                                      </p:tavLst>
                                    </p:anim>
                                    <p:anim calcmode="lin" valueType="num">
                                      <p:cBhvr additive="base">
                                        <p:cTn id="69" dur="500"/>
                                        <p:tgtEl>
                                          <p:spTgt spid="1028"/>
                                        </p:tgtEl>
                                        <p:attrNameLst>
                                          <p:attrName>ppt_y</p:attrName>
                                        </p:attrNameLst>
                                      </p:cBhvr>
                                      <p:tavLst>
                                        <p:tav tm="0">
                                          <p:val>
                                            <p:strVal val="ppt_y"/>
                                          </p:val>
                                        </p:tav>
                                        <p:tav tm="100000">
                                          <p:val>
                                            <p:strVal val="1+ppt_h/2"/>
                                          </p:val>
                                        </p:tav>
                                      </p:tavLst>
                                    </p:anim>
                                    <p:set>
                                      <p:cBhvr>
                                        <p:cTn id="70" dur="1" fill="hold">
                                          <p:stCondLst>
                                            <p:cond delay="499"/>
                                          </p:stCondLst>
                                        </p:cTn>
                                        <p:tgtEl>
                                          <p:spTgt spid="102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grpId="0" nodeType="clickEffect">
                                  <p:stCondLst>
                                    <p:cond delay="0"/>
                                  </p:stCondLst>
                                  <p:iterate type="lt">
                                    <p:tmPct val="10000"/>
                                  </p:iterate>
                                  <p:childTnLst>
                                    <p:set>
                                      <p:cBhvr>
                                        <p:cTn id="74" dur="1" fill="hold">
                                          <p:stCondLst>
                                            <p:cond delay="0"/>
                                          </p:stCondLst>
                                        </p:cTn>
                                        <p:tgtEl>
                                          <p:spTgt spid="5"/>
                                        </p:tgtEl>
                                        <p:attrNameLst>
                                          <p:attrName>style.visibility</p:attrName>
                                        </p:attrNameLst>
                                      </p:cBhvr>
                                      <p:to>
                                        <p:strVal val="visible"/>
                                      </p:to>
                                    </p:set>
                                    <p:anim calcmode="lin" valueType="num">
                                      <p:cBhvr>
                                        <p:cTn id="7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5"/>
                                        </p:tgtEl>
                                        <p:attrNameLst>
                                          <p:attrName>ppt_y</p:attrName>
                                        </p:attrNameLst>
                                      </p:cBhvr>
                                      <p:tavLst>
                                        <p:tav tm="0">
                                          <p:val>
                                            <p:strVal val="#ppt_y"/>
                                          </p:val>
                                        </p:tav>
                                        <p:tav tm="100000">
                                          <p:val>
                                            <p:strVal val="#ppt_y"/>
                                          </p:val>
                                        </p:tav>
                                      </p:tavLst>
                                    </p:anim>
                                    <p:anim calcmode="lin" valueType="num">
                                      <p:cBhvr>
                                        <p:cTn id="7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5"/>
                                        </p:tgtEl>
                                      </p:cBhvr>
                                    </p:animEffect>
                                  </p:childTnLst>
                                </p:cTn>
                              </p:par>
                            </p:childTnLst>
                          </p:cTn>
                        </p:par>
                      </p:childTnLst>
                    </p:cTn>
                  </p:par>
                  <p:par>
                    <p:cTn id="80" fill="hold">
                      <p:stCondLst>
                        <p:cond delay="indefinite"/>
                      </p:stCondLst>
                      <p:childTnLst>
                        <p:par>
                          <p:cTn id="81" fill="hold">
                            <p:stCondLst>
                              <p:cond delay="0"/>
                            </p:stCondLst>
                            <p:childTnLst>
                              <p:par>
                                <p:cTn id="82" presetID="41" presetClass="entr" presetSubtype="0" fill="hold" grpId="0" nodeType="clickEffect">
                                  <p:stCondLst>
                                    <p:cond delay="0"/>
                                  </p:stCondLst>
                                  <p:iterate type="lt">
                                    <p:tmPct val="10000"/>
                                  </p:iterate>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10"/>
                                        </p:tgtEl>
                                        <p:attrNameLst>
                                          <p:attrName>ppt_y</p:attrName>
                                        </p:attrNameLst>
                                      </p:cBhvr>
                                      <p:tavLst>
                                        <p:tav tm="0">
                                          <p:val>
                                            <p:strVal val="#ppt_y"/>
                                          </p:val>
                                        </p:tav>
                                        <p:tav tm="100000">
                                          <p:val>
                                            <p:strVal val="#ppt_y"/>
                                          </p:val>
                                        </p:tav>
                                      </p:tavLst>
                                    </p:anim>
                                    <p:anim calcmode="lin" valueType="num">
                                      <p:cBhvr>
                                        <p:cTn id="8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10"/>
                                        </p:tgtEl>
                                      </p:cBhvr>
                                    </p:animEffect>
                                  </p:childTnLst>
                                </p:cTn>
                              </p:par>
                            </p:childTnLst>
                          </p:cTn>
                        </p:par>
                        <p:par>
                          <p:cTn id="89" fill="hold">
                            <p:stCondLst>
                              <p:cond delay="15350"/>
                            </p:stCondLst>
                            <p:childTnLst>
                              <p:par>
                                <p:cTn id="90" presetID="30" presetClass="entr" presetSubtype="0" fill="hold" nodeType="afterEffect">
                                  <p:stCondLst>
                                    <p:cond delay="0"/>
                                  </p:stCondLst>
                                  <p:childTnLst>
                                    <p:set>
                                      <p:cBhvr>
                                        <p:cTn id="91" dur="1" fill="hold">
                                          <p:stCondLst>
                                            <p:cond delay="0"/>
                                          </p:stCondLst>
                                        </p:cTn>
                                        <p:tgtEl>
                                          <p:spTgt spid="1035"/>
                                        </p:tgtEl>
                                        <p:attrNameLst>
                                          <p:attrName>style.visibility</p:attrName>
                                        </p:attrNameLst>
                                      </p:cBhvr>
                                      <p:to>
                                        <p:strVal val="visible"/>
                                      </p:to>
                                    </p:set>
                                    <p:animEffect transition="in" filter="fade">
                                      <p:cBhvr>
                                        <p:cTn id="92" dur="800" decel="100000"/>
                                        <p:tgtEl>
                                          <p:spTgt spid="1035"/>
                                        </p:tgtEl>
                                      </p:cBhvr>
                                    </p:animEffect>
                                    <p:anim calcmode="lin" valueType="num">
                                      <p:cBhvr>
                                        <p:cTn id="93" dur="800" decel="100000" fill="hold"/>
                                        <p:tgtEl>
                                          <p:spTgt spid="1035"/>
                                        </p:tgtEl>
                                        <p:attrNameLst>
                                          <p:attrName>style.rotation</p:attrName>
                                        </p:attrNameLst>
                                      </p:cBhvr>
                                      <p:tavLst>
                                        <p:tav tm="0">
                                          <p:val>
                                            <p:fltVal val="-90"/>
                                          </p:val>
                                        </p:tav>
                                        <p:tav tm="100000">
                                          <p:val>
                                            <p:fltVal val="0"/>
                                          </p:val>
                                        </p:tav>
                                      </p:tavLst>
                                    </p:anim>
                                    <p:anim calcmode="lin" valueType="num">
                                      <p:cBhvr>
                                        <p:cTn id="94" dur="800" decel="100000" fill="hold"/>
                                        <p:tgtEl>
                                          <p:spTgt spid="1035"/>
                                        </p:tgtEl>
                                        <p:attrNameLst>
                                          <p:attrName>ppt_x</p:attrName>
                                        </p:attrNameLst>
                                      </p:cBhvr>
                                      <p:tavLst>
                                        <p:tav tm="0">
                                          <p:val>
                                            <p:strVal val="#ppt_x+0.4"/>
                                          </p:val>
                                        </p:tav>
                                        <p:tav tm="100000">
                                          <p:val>
                                            <p:strVal val="#ppt_x-0.05"/>
                                          </p:val>
                                        </p:tav>
                                      </p:tavLst>
                                    </p:anim>
                                    <p:anim calcmode="lin" valueType="num">
                                      <p:cBhvr>
                                        <p:cTn id="95" dur="800" decel="100000" fill="hold"/>
                                        <p:tgtEl>
                                          <p:spTgt spid="1035"/>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1035"/>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1035"/>
                                        </p:tgtEl>
                                        <p:attrNameLst>
                                          <p:attrName>ppt_y</p:attrName>
                                        </p:attrNameLst>
                                      </p:cBhvr>
                                      <p:tavLst>
                                        <p:tav tm="0">
                                          <p:val>
                                            <p:strVal val="#ppt_y+0.1"/>
                                          </p:val>
                                        </p:tav>
                                        <p:tav tm="100000">
                                          <p:val>
                                            <p:strVal val="#ppt_y"/>
                                          </p:val>
                                        </p:tav>
                                      </p:tavLst>
                                    </p:anim>
                                  </p:childTnLst>
                                </p:cTn>
                              </p:par>
                            </p:childTnLst>
                          </p:cTn>
                        </p:par>
                        <p:par>
                          <p:cTn id="98" fill="hold">
                            <p:stCondLst>
                              <p:cond delay="16350"/>
                            </p:stCondLst>
                            <p:childTnLst>
                              <p:par>
                                <p:cTn id="99" presetID="30" presetClass="entr" presetSubtype="0" fill="hold" nodeType="afterEffect">
                                  <p:stCondLst>
                                    <p:cond delay="0"/>
                                  </p:stCondLst>
                                  <p:childTnLst>
                                    <p:set>
                                      <p:cBhvr>
                                        <p:cTn id="100" dur="1" fill="hold">
                                          <p:stCondLst>
                                            <p:cond delay="0"/>
                                          </p:stCondLst>
                                        </p:cTn>
                                        <p:tgtEl>
                                          <p:spTgt spid="1032"/>
                                        </p:tgtEl>
                                        <p:attrNameLst>
                                          <p:attrName>style.visibility</p:attrName>
                                        </p:attrNameLst>
                                      </p:cBhvr>
                                      <p:to>
                                        <p:strVal val="visible"/>
                                      </p:to>
                                    </p:set>
                                    <p:animEffect transition="in" filter="fade">
                                      <p:cBhvr>
                                        <p:cTn id="101" dur="800" decel="100000"/>
                                        <p:tgtEl>
                                          <p:spTgt spid="1032"/>
                                        </p:tgtEl>
                                      </p:cBhvr>
                                    </p:animEffect>
                                    <p:anim calcmode="lin" valueType="num">
                                      <p:cBhvr>
                                        <p:cTn id="102" dur="800" decel="100000" fill="hold"/>
                                        <p:tgtEl>
                                          <p:spTgt spid="1032"/>
                                        </p:tgtEl>
                                        <p:attrNameLst>
                                          <p:attrName>style.rotation</p:attrName>
                                        </p:attrNameLst>
                                      </p:cBhvr>
                                      <p:tavLst>
                                        <p:tav tm="0">
                                          <p:val>
                                            <p:fltVal val="-90"/>
                                          </p:val>
                                        </p:tav>
                                        <p:tav tm="100000">
                                          <p:val>
                                            <p:fltVal val="0"/>
                                          </p:val>
                                        </p:tav>
                                      </p:tavLst>
                                    </p:anim>
                                    <p:anim calcmode="lin" valueType="num">
                                      <p:cBhvr>
                                        <p:cTn id="103" dur="800" decel="100000" fill="hold"/>
                                        <p:tgtEl>
                                          <p:spTgt spid="1032"/>
                                        </p:tgtEl>
                                        <p:attrNameLst>
                                          <p:attrName>ppt_x</p:attrName>
                                        </p:attrNameLst>
                                      </p:cBhvr>
                                      <p:tavLst>
                                        <p:tav tm="0">
                                          <p:val>
                                            <p:strVal val="#ppt_x+0.4"/>
                                          </p:val>
                                        </p:tav>
                                        <p:tav tm="100000">
                                          <p:val>
                                            <p:strVal val="#ppt_x-0.05"/>
                                          </p:val>
                                        </p:tav>
                                      </p:tavLst>
                                    </p:anim>
                                    <p:anim calcmode="lin" valueType="num">
                                      <p:cBhvr>
                                        <p:cTn id="104" dur="800" decel="100000" fill="hold"/>
                                        <p:tgtEl>
                                          <p:spTgt spid="1032"/>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1032"/>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1032"/>
                                        </p:tgtEl>
                                        <p:attrNameLst>
                                          <p:attrName>ppt_y</p:attrName>
                                        </p:attrNameLst>
                                      </p:cBhvr>
                                      <p:tavLst>
                                        <p:tav tm="0">
                                          <p:val>
                                            <p:strVal val="#ppt_y+0.1"/>
                                          </p:val>
                                        </p:tav>
                                        <p:tav tm="100000">
                                          <p:val>
                                            <p:strVal val="#ppt_y"/>
                                          </p:val>
                                        </p:tav>
                                      </p:tavLst>
                                    </p:anim>
                                  </p:childTnLst>
                                </p:cTn>
                              </p:par>
                            </p:childTnLst>
                          </p:cTn>
                        </p:par>
                        <p:par>
                          <p:cTn id="107" fill="hold">
                            <p:stCondLst>
                              <p:cond delay="17350"/>
                            </p:stCondLst>
                            <p:childTnLst>
                              <p:par>
                                <p:cTn id="108" presetID="30" presetClass="entr" presetSubtype="0" fill="hold" nodeType="afterEffect">
                                  <p:stCondLst>
                                    <p:cond delay="0"/>
                                  </p:stCondLst>
                                  <p:childTnLst>
                                    <p:set>
                                      <p:cBhvr>
                                        <p:cTn id="109" dur="1" fill="hold">
                                          <p:stCondLst>
                                            <p:cond delay="0"/>
                                          </p:stCondLst>
                                        </p:cTn>
                                        <p:tgtEl>
                                          <p:spTgt spid="1031"/>
                                        </p:tgtEl>
                                        <p:attrNameLst>
                                          <p:attrName>style.visibility</p:attrName>
                                        </p:attrNameLst>
                                      </p:cBhvr>
                                      <p:to>
                                        <p:strVal val="visible"/>
                                      </p:to>
                                    </p:set>
                                    <p:animEffect transition="in" filter="fade">
                                      <p:cBhvr>
                                        <p:cTn id="110" dur="800" decel="100000"/>
                                        <p:tgtEl>
                                          <p:spTgt spid="1031"/>
                                        </p:tgtEl>
                                      </p:cBhvr>
                                    </p:animEffect>
                                    <p:anim calcmode="lin" valueType="num">
                                      <p:cBhvr>
                                        <p:cTn id="111" dur="800" decel="100000" fill="hold"/>
                                        <p:tgtEl>
                                          <p:spTgt spid="1031"/>
                                        </p:tgtEl>
                                        <p:attrNameLst>
                                          <p:attrName>style.rotation</p:attrName>
                                        </p:attrNameLst>
                                      </p:cBhvr>
                                      <p:tavLst>
                                        <p:tav tm="0">
                                          <p:val>
                                            <p:fltVal val="-90"/>
                                          </p:val>
                                        </p:tav>
                                        <p:tav tm="100000">
                                          <p:val>
                                            <p:fltVal val="0"/>
                                          </p:val>
                                        </p:tav>
                                      </p:tavLst>
                                    </p:anim>
                                    <p:anim calcmode="lin" valueType="num">
                                      <p:cBhvr>
                                        <p:cTn id="112" dur="800" decel="100000" fill="hold"/>
                                        <p:tgtEl>
                                          <p:spTgt spid="1031"/>
                                        </p:tgtEl>
                                        <p:attrNameLst>
                                          <p:attrName>ppt_x</p:attrName>
                                        </p:attrNameLst>
                                      </p:cBhvr>
                                      <p:tavLst>
                                        <p:tav tm="0">
                                          <p:val>
                                            <p:strVal val="#ppt_x+0.4"/>
                                          </p:val>
                                        </p:tav>
                                        <p:tav tm="100000">
                                          <p:val>
                                            <p:strVal val="#ppt_x-0.05"/>
                                          </p:val>
                                        </p:tav>
                                      </p:tavLst>
                                    </p:anim>
                                    <p:anim calcmode="lin" valueType="num">
                                      <p:cBhvr>
                                        <p:cTn id="113" dur="800" decel="100000" fill="hold"/>
                                        <p:tgtEl>
                                          <p:spTgt spid="1031"/>
                                        </p:tgtEl>
                                        <p:attrNameLst>
                                          <p:attrName>ppt_y</p:attrName>
                                        </p:attrNameLst>
                                      </p:cBhvr>
                                      <p:tavLst>
                                        <p:tav tm="0">
                                          <p:val>
                                            <p:strVal val="#ppt_y-0.4"/>
                                          </p:val>
                                        </p:tav>
                                        <p:tav tm="100000">
                                          <p:val>
                                            <p:strVal val="#ppt_y+0.1"/>
                                          </p:val>
                                        </p:tav>
                                      </p:tavLst>
                                    </p:anim>
                                    <p:anim calcmode="lin" valueType="num">
                                      <p:cBhvr>
                                        <p:cTn id="114" dur="200" accel="100000" fill="hold">
                                          <p:stCondLst>
                                            <p:cond delay="800"/>
                                          </p:stCondLst>
                                        </p:cTn>
                                        <p:tgtEl>
                                          <p:spTgt spid="1031"/>
                                        </p:tgtEl>
                                        <p:attrNameLst>
                                          <p:attrName>ppt_x</p:attrName>
                                        </p:attrNameLst>
                                      </p:cBhvr>
                                      <p:tavLst>
                                        <p:tav tm="0">
                                          <p:val>
                                            <p:strVal val="#ppt_x-0.05"/>
                                          </p:val>
                                        </p:tav>
                                        <p:tav tm="100000">
                                          <p:val>
                                            <p:strVal val="#ppt_x"/>
                                          </p:val>
                                        </p:tav>
                                      </p:tavLst>
                                    </p:anim>
                                    <p:anim calcmode="lin" valueType="num">
                                      <p:cBhvr>
                                        <p:cTn id="115" dur="200" accel="100000" fill="hold">
                                          <p:stCondLst>
                                            <p:cond delay="800"/>
                                          </p:stCondLst>
                                        </p:cTn>
                                        <p:tgtEl>
                                          <p:spTgt spid="1031"/>
                                        </p:tgtEl>
                                        <p:attrNameLst>
                                          <p:attrName>ppt_y</p:attrName>
                                        </p:attrNameLst>
                                      </p:cBhvr>
                                      <p:tavLst>
                                        <p:tav tm="0">
                                          <p:val>
                                            <p:strVal val="#ppt_y+0.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xit" presetSubtype="4" fill="hold" grpId="1" nodeType="clickEffect">
                                  <p:stCondLst>
                                    <p:cond delay="0"/>
                                  </p:stCondLst>
                                  <p:iterate type="lt">
                                    <p:tmPct val="0"/>
                                  </p:iterate>
                                  <p:childTnLst>
                                    <p:anim calcmode="lin" valueType="num">
                                      <p:cBhvr additive="base">
                                        <p:cTn id="119" dur="500"/>
                                        <p:tgtEl>
                                          <p:spTgt spid="10"/>
                                        </p:tgtEl>
                                        <p:attrNameLst>
                                          <p:attrName>ppt_x</p:attrName>
                                        </p:attrNameLst>
                                      </p:cBhvr>
                                      <p:tavLst>
                                        <p:tav tm="0">
                                          <p:val>
                                            <p:strVal val="ppt_x"/>
                                          </p:val>
                                        </p:tav>
                                        <p:tav tm="100000">
                                          <p:val>
                                            <p:strVal val="ppt_x"/>
                                          </p:val>
                                        </p:tav>
                                      </p:tavLst>
                                    </p:anim>
                                    <p:anim calcmode="lin" valueType="num">
                                      <p:cBhvr additive="base">
                                        <p:cTn id="120" dur="500"/>
                                        <p:tgtEl>
                                          <p:spTgt spid="10"/>
                                        </p:tgtEl>
                                        <p:attrNameLst>
                                          <p:attrName>ppt_y</p:attrName>
                                        </p:attrNameLst>
                                      </p:cBhvr>
                                      <p:tavLst>
                                        <p:tav tm="0">
                                          <p:val>
                                            <p:strVal val="ppt_y"/>
                                          </p:val>
                                        </p:tav>
                                        <p:tav tm="100000">
                                          <p:val>
                                            <p:strVal val="1+ppt_h/2"/>
                                          </p:val>
                                        </p:tav>
                                      </p:tavLst>
                                    </p:anim>
                                    <p:set>
                                      <p:cBhvr>
                                        <p:cTn id="121" dur="1" fill="hold">
                                          <p:stCondLst>
                                            <p:cond delay="499"/>
                                          </p:stCondLst>
                                        </p:cTn>
                                        <p:tgtEl>
                                          <p:spTgt spid="10"/>
                                        </p:tgtEl>
                                        <p:attrNameLst>
                                          <p:attrName>style.visibility</p:attrName>
                                        </p:attrNameLst>
                                      </p:cBhvr>
                                      <p:to>
                                        <p:strVal val="hidden"/>
                                      </p:to>
                                    </p:set>
                                  </p:childTnLst>
                                </p:cTn>
                              </p:par>
                              <p:par>
                                <p:cTn id="122" presetID="2" presetClass="exit" presetSubtype="4" fill="hold" nodeType="withEffect">
                                  <p:stCondLst>
                                    <p:cond delay="0"/>
                                  </p:stCondLst>
                                  <p:childTnLst>
                                    <p:anim calcmode="lin" valueType="num">
                                      <p:cBhvr additive="base">
                                        <p:cTn id="123" dur="500"/>
                                        <p:tgtEl>
                                          <p:spTgt spid="1035"/>
                                        </p:tgtEl>
                                        <p:attrNameLst>
                                          <p:attrName>ppt_x</p:attrName>
                                        </p:attrNameLst>
                                      </p:cBhvr>
                                      <p:tavLst>
                                        <p:tav tm="0">
                                          <p:val>
                                            <p:strVal val="ppt_x"/>
                                          </p:val>
                                        </p:tav>
                                        <p:tav tm="100000">
                                          <p:val>
                                            <p:strVal val="ppt_x"/>
                                          </p:val>
                                        </p:tav>
                                      </p:tavLst>
                                    </p:anim>
                                    <p:anim calcmode="lin" valueType="num">
                                      <p:cBhvr additive="base">
                                        <p:cTn id="124" dur="500"/>
                                        <p:tgtEl>
                                          <p:spTgt spid="1035"/>
                                        </p:tgtEl>
                                        <p:attrNameLst>
                                          <p:attrName>ppt_y</p:attrName>
                                        </p:attrNameLst>
                                      </p:cBhvr>
                                      <p:tavLst>
                                        <p:tav tm="0">
                                          <p:val>
                                            <p:strVal val="ppt_y"/>
                                          </p:val>
                                        </p:tav>
                                        <p:tav tm="100000">
                                          <p:val>
                                            <p:strVal val="1+ppt_h/2"/>
                                          </p:val>
                                        </p:tav>
                                      </p:tavLst>
                                    </p:anim>
                                    <p:set>
                                      <p:cBhvr>
                                        <p:cTn id="125" dur="1" fill="hold">
                                          <p:stCondLst>
                                            <p:cond delay="499"/>
                                          </p:stCondLst>
                                        </p:cTn>
                                        <p:tgtEl>
                                          <p:spTgt spid="1035"/>
                                        </p:tgtEl>
                                        <p:attrNameLst>
                                          <p:attrName>style.visibility</p:attrName>
                                        </p:attrNameLst>
                                      </p:cBhvr>
                                      <p:to>
                                        <p:strVal val="hidden"/>
                                      </p:to>
                                    </p:set>
                                  </p:childTnLst>
                                </p:cTn>
                              </p:par>
                              <p:par>
                                <p:cTn id="126" presetID="2" presetClass="exit" presetSubtype="4" fill="hold" nodeType="withEffect">
                                  <p:stCondLst>
                                    <p:cond delay="0"/>
                                  </p:stCondLst>
                                  <p:childTnLst>
                                    <p:anim calcmode="lin" valueType="num">
                                      <p:cBhvr additive="base">
                                        <p:cTn id="127" dur="500"/>
                                        <p:tgtEl>
                                          <p:spTgt spid="1032"/>
                                        </p:tgtEl>
                                        <p:attrNameLst>
                                          <p:attrName>ppt_x</p:attrName>
                                        </p:attrNameLst>
                                      </p:cBhvr>
                                      <p:tavLst>
                                        <p:tav tm="0">
                                          <p:val>
                                            <p:strVal val="ppt_x"/>
                                          </p:val>
                                        </p:tav>
                                        <p:tav tm="100000">
                                          <p:val>
                                            <p:strVal val="ppt_x"/>
                                          </p:val>
                                        </p:tav>
                                      </p:tavLst>
                                    </p:anim>
                                    <p:anim calcmode="lin" valueType="num">
                                      <p:cBhvr additive="base">
                                        <p:cTn id="128" dur="500"/>
                                        <p:tgtEl>
                                          <p:spTgt spid="1032"/>
                                        </p:tgtEl>
                                        <p:attrNameLst>
                                          <p:attrName>ppt_y</p:attrName>
                                        </p:attrNameLst>
                                      </p:cBhvr>
                                      <p:tavLst>
                                        <p:tav tm="0">
                                          <p:val>
                                            <p:strVal val="ppt_y"/>
                                          </p:val>
                                        </p:tav>
                                        <p:tav tm="100000">
                                          <p:val>
                                            <p:strVal val="1+ppt_h/2"/>
                                          </p:val>
                                        </p:tav>
                                      </p:tavLst>
                                    </p:anim>
                                    <p:set>
                                      <p:cBhvr>
                                        <p:cTn id="129" dur="1" fill="hold">
                                          <p:stCondLst>
                                            <p:cond delay="499"/>
                                          </p:stCondLst>
                                        </p:cTn>
                                        <p:tgtEl>
                                          <p:spTgt spid="1032"/>
                                        </p:tgtEl>
                                        <p:attrNameLst>
                                          <p:attrName>style.visibility</p:attrName>
                                        </p:attrNameLst>
                                      </p:cBhvr>
                                      <p:to>
                                        <p:strVal val="hidden"/>
                                      </p:to>
                                    </p:set>
                                  </p:childTnLst>
                                </p:cTn>
                              </p:par>
                              <p:par>
                                <p:cTn id="130" presetID="2" presetClass="exit" presetSubtype="4" fill="hold" nodeType="withEffect">
                                  <p:stCondLst>
                                    <p:cond delay="0"/>
                                  </p:stCondLst>
                                  <p:childTnLst>
                                    <p:anim calcmode="lin" valueType="num">
                                      <p:cBhvr additive="base">
                                        <p:cTn id="131" dur="500"/>
                                        <p:tgtEl>
                                          <p:spTgt spid="1031"/>
                                        </p:tgtEl>
                                        <p:attrNameLst>
                                          <p:attrName>ppt_x</p:attrName>
                                        </p:attrNameLst>
                                      </p:cBhvr>
                                      <p:tavLst>
                                        <p:tav tm="0">
                                          <p:val>
                                            <p:strVal val="ppt_x"/>
                                          </p:val>
                                        </p:tav>
                                        <p:tav tm="100000">
                                          <p:val>
                                            <p:strVal val="ppt_x"/>
                                          </p:val>
                                        </p:tav>
                                      </p:tavLst>
                                    </p:anim>
                                    <p:anim calcmode="lin" valueType="num">
                                      <p:cBhvr additive="base">
                                        <p:cTn id="132" dur="500"/>
                                        <p:tgtEl>
                                          <p:spTgt spid="1031"/>
                                        </p:tgtEl>
                                        <p:attrNameLst>
                                          <p:attrName>ppt_y</p:attrName>
                                        </p:attrNameLst>
                                      </p:cBhvr>
                                      <p:tavLst>
                                        <p:tav tm="0">
                                          <p:val>
                                            <p:strVal val="ppt_y"/>
                                          </p:val>
                                        </p:tav>
                                        <p:tav tm="100000">
                                          <p:val>
                                            <p:strVal val="1+ppt_h/2"/>
                                          </p:val>
                                        </p:tav>
                                      </p:tavLst>
                                    </p:anim>
                                    <p:set>
                                      <p:cBhvr>
                                        <p:cTn id="133" dur="1" fill="hold">
                                          <p:stCondLst>
                                            <p:cond delay="499"/>
                                          </p:stCondLst>
                                        </p:cTn>
                                        <p:tgtEl>
                                          <p:spTgt spid="10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7" grpId="0"/>
      <p:bldP spid="7" grpId="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068470" y="260648"/>
            <a:ext cx="6408712"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DZ" sz="4400" dirty="0" smtClean="0">
                <a:latin typeface="Alilato ExtLt" pitchFamily="2" charset="-78"/>
                <a:cs typeface="Alilato ExtLt" pitchFamily="2" charset="-78"/>
              </a:rPr>
              <a:t>في </a:t>
            </a:r>
            <a:r>
              <a:rPr lang="ar-DZ" sz="4400" dirty="0">
                <a:latin typeface="Alilato ExtLt" pitchFamily="2" charset="-78"/>
                <a:cs typeface="Alilato ExtLt" pitchFamily="2" charset="-78"/>
              </a:rPr>
              <a:t>اللغات الأجنبية</a:t>
            </a:r>
            <a:endParaRPr lang="ar-DZ" sz="4400" dirty="0">
              <a:latin typeface="Alilato ExtLt" pitchFamily="2" charset="-78"/>
              <a:cs typeface="Alilato ExtLt" pitchFamily="2" charset="-78"/>
            </a:endParaRPr>
          </a:p>
        </p:txBody>
      </p:sp>
      <p:sp>
        <p:nvSpPr>
          <p:cNvPr id="6" name="Rectangle à coins arrondis 5"/>
          <p:cNvSpPr/>
          <p:nvPr/>
        </p:nvSpPr>
        <p:spPr>
          <a:xfrm>
            <a:off x="683568" y="1617400"/>
            <a:ext cx="8064896" cy="404384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DZ" sz="3200" dirty="0"/>
              <a:t>أصل لفظ القرابة </a:t>
            </a:r>
            <a:r>
              <a:rPr lang="fr-FR" sz="3200" dirty="0" smtClean="0"/>
              <a:t>Parenté </a:t>
            </a:r>
            <a:r>
              <a:rPr lang="ar-DZ" sz="3200" dirty="0"/>
              <a:t>من اللفظ اللاتيني </a:t>
            </a:r>
            <a:r>
              <a:rPr lang="fr-FR" sz="3200" dirty="0" err="1" smtClean="0"/>
              <a:t>parentatus</a:t>
            </a:r>
            <a:r>
              <a:rPr lang="fr-FR" sz="3200" dirty="0" smtClean="0"/>
              <a:t> </a:t>
            </a:r>
            <a:r>
              <a:rPr lang="ar-DZ" sz="3200" dirty="0"/>
              <a:t>مشتق من اللفظ (الأبوة). وفي جميع الأحوال تعني القرابة في اللغات الأجنبية: "الرابطة الدموية أو التحالف الذي يوحد شخصين معًا". </a:t>
            </a:r>
            <a:endParaRPr lang="ar-DZ" sz="3200" dirty="0"/>
          </a:p>
        </p:txBody>
      </p:sp>
    </p:spTree>
    <p:extLst>
      <p:ext uri="{BB962C8B-B14F-4D97-AF65-F5344CB8AC3E}">
        <p14:creationId xmlns:p14="http://schemas.microsoft.com/office/powerpoint/2010/main" val="64179492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12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07504" y="260648"/>
            <a:ext cx="878497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DZ" sz="4000" dirty="0">
                <a:latin typeface="Alilato ExtLt" pitchFamily="2" charset="-78"/>
                <a:cs typeface="Alilato ExtLt" pitchFamily="2" charset="-78"/>
              </a:rPr>
              <a:t>يتضح من تعريف القرابة أنها أربعة أنواع</a:t>
            </a:r>
            <a:endParaRPr lang="ar-DZ" sz="4000" dirty="0">
              <a:latin typeface="Alilato ExtLt" pitchFamily="2" charset="-78"/>
              <a:cs typeface="Alilato ExtLt" pitchFamily="2" charset="-78"/>
            </a:endParaRPr>
          </a:p>
        </p:txBody>
      </p:sp>
      <p:sp>
        <p:nvSpPr>
          <p:cNvPr id="6" name="Rectangle à coins arrondis 5"/>
          <p:cNvSpPr/>
          <p:nvPr/>
        </p:nvSpPr>
        <p:spPr>
          <a:xfrm>
            <a:off x="683568" y="1617400"/>
            <a:ext cx="8064896" cy="404384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ar-DZ" sz="3200" dirty="0"/>
              <a:t>قرابة نسب، وقرابة مصاهرة، وقرابة تبني، وقرابة طبيعية. والذي تجدر الإشارة إليه أن الشريعة الإسلامية لا تعرف إلا قرابة النسب والمصاهرة وهي القرابة المبنية على زواج شرعي، أما ما يسمى بالقرابة الطبيعية التي تنشأ عن اتصال رجل بامرأة اتصالاً غير شرعي ينتج ولداً فلا تعرفها الشريعة الإسلامية ،  وليس للولد غير الشرعي أي حقوق سوى ثبوت نسبه من أمه وحقه في أن يرثها وقرابتها. </a:t>
            </a:r>
            <a:endParaRPr lang="ar-DZ" sz="3200" dirty="0"/>
          </a:p>
        </p:txBody>
      </p:sp>
    </p:spTree>
    <p:extLst>
      <p:ext uri="{BB962C8B-B14F-4D97-AF65-F5344CB8AC3E}">
        <p14:creationId xmlns:p14="http://schemas.microsoft.com/office/powerpoint/2010/main" val="166031455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2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07504" y="260648"/>
            <a:ext cx="878497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DZ" sz="4000" dirty="0">
                <a:latin typeface="Alilato ExtLt" pitchFamily="2" charset="-78"/>
                <a:cs typeface="Alilato ExtLt" pitchFamily="2" charset="-78"/>
              </a:rPr>
              <a:t>قرابة النسب</a:t>
            </a:r>
            <a:endParaRPr lang="ar-DZ" sz="4000" dirty="0">
              <a:latin typeface="Alilato ExtLt" pitchFamily="2" charset="-78"/>
              <a:cs typeface="Alilato ExtLt" pitchFamily="2" charset="-78"/>
            </a:endParaRPr>
          </a:p>
        </p:txBody>
      </p:sp>
      <p:sp>
        <p:nvSpPr>
          <p:cNvPr id="6" name="Rectangle à coins arrondis 5"/>
          <p:cNvSpPr/>
          <p:nvPr/>
        </p:nvSpPr>
        <p:spPr>
          <a:xfrm>
            <a:off x="683568" y="1617400"/>
            <a:ext cx="8064896" cy="404384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ar-DZ" sz="3200" dirty="0"/>
              <a:t>تسمى بقرابة الدم، لأن الصلة التي تربط بين الأقارب فيها تنبني على تسلسل الدم من شخص إلى آخر، أو من الأصل المشترك لكل منهما وهذه بدورها نوعان: قرابة مباشرة وقرابة غير مباشرة وهي ما تسمى بقرابة الحواشي.</a:t>
            </a:r>
            <a:endParaRPr lang="ar-DZ" sz="3200" dirty="0"/>
          </a:p>
        </p:txBody>
      </p:sp>
    </p:spTree>
    <p:extLst>
      <p:ext uri="{BB962C8B-B14F-4D97-AF65-F5344CB8AC3E}">
        <p14:creationId xmlns:p14="http://schemas.microsoft.com/office/powerpoint/2010/main" val="158071641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9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07504" y="260648"/>
            <a:ext cx="878497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DZ" sz="4000" dirty="0">
                <a:latin typeface="Alilato ExtLt" pitchFamily="2" charset="-78"/>
                <a:cs typeface="Alilato ExtLt" pitchFamily="2" charset="-78"/>
              </a:rPr>
              <a:t>قرابة النسب</a:t>
            </a:r>
            <a:endParaRPr lang="ar-DZ" sz="4000" dirty="0">
              <a:latin typeface="Alilato ExtLt" pitchFamily="2" charset="-78"/>
              <a:cs typeface="Alilato ExtLt" pitchFamily="2" charset="-78"/>
            </a:endParaRPr>
          </a:p>
        </p:txBody>
      </p:sp>
      <p:sp>
        <p:nvSpPr>
          <p:cNvPr id="6" name="Rectangle à coins arrondis 5"/>
          <p:cNvSpPr/>
          <p:nvPr/>
        </p:nvSpPr>
        <p:spPr>
          <a:xfrm>
            <a:off x="683568" y="1617400"/>
            <a:ext cx="8064896" cy="404384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ar-DZ" sz="3200" dirty="0"/>
              <a:t>أـ القرابة المباشرة: هي التي تربط أشخاصاً يتسلسل أحدهم عن الآخر فهي تربط الشخص بأصوله وإن علوا كالأب والأم والجد لأب والجد لأم. وبفروعه وإن سفلوا كالابن وابن الابن والبنت وابن البنت وهكذا، وعليه</a:t>
            </a:r>
          </a:p>
          <a:p>
            <a:pPr algn="just"/>
            <a:r>
              <a:rPr lang="ar-DZ" sz="3200" dirty="0"/>
              <a:t>يكون الخط الذي يربط بين الأقارب قرابة مباشرة خطاً مستقيماً </a:t>
            </a:r>
            <a:r>
              <a:rPr lang="ar-DZ" sz="3200" dirty="0" err="1"/>
              <a:t>لاينحرف</a:t>
            </a:r>
            <a:r>
              <a:rPr lang="ar-DZ" sz="3200" dirty="0"/>
              <a:t> ولذا تسمى بقرابة الخط المستقيم.</a:t>
            </a:r>
          </a:p>
        </p:txBody>
      </p:sp>
    </p:spTree>
    <p:extLst>
      <p:ext uri="{BB962C8B-B14F-4D97-AF65-F5344CB8AC3E}">
        <p14:creationId xmlns:p14="http://schemas.microsoft.com/office/powerpoint/2010/main" val="410195960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9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811</Words>
  <Application>Microsoft Office PowerPoint</Application>
  <PresentationFormat>Affichage à l'écran (4:3)</PresentationFormat>
  <Paragraphs>91</Paragraphs>
  <Slides>14</Slides>
  <Notes>14</Notes>
  <HiddenSlides>0</HiddenSlides>
  <MMClips>0</MMClips>
  <ScaleCrop>false</ScaleCrop>
  <HeadingPairs>
    <vt:vector size="6" baseType="variant">
      <vt:variant>
        <vt:lpstr>Polices utilisées</vt:lpstr>
      </vt:variant>
      <vt:variant>
        <vt:i4>16</vt:i4>
      </vt:variant>
      <vt:variant>
        <vt:lpstr>Thème</vt:lpstr>
      </vt:variant>
      <vt:variant>
        <vt:i4>2</vt:i4>
      </vt:variant>
      <vt:variant>
        <vt:lpstr>Titres des diapositives</vt:lpstr>
      </vt:variant>
      <vt:variant>
        <vt:i4>14</vt:i4>
      </vt:variant>
    </vt:vector>
  </HeadingPairs>
  <TitlesOfParts>
    <vt:vector size="32" baseType="lpstr">
      <vt:lpstr>SimSun</vt:lpstr>
      <vt:lpstr>SimSun</vt:lpstr>
      <vt:lpstr>AGA Battouta Regular</vt:lpstr>
      <vt:lpstr>Alilato ExtLt</vt:lpstr>
      <vt:lpstr>Al-Mothnna</vt:lpstr>
      <vt:lpstr>Arial</vt:lpstr>
      <vt:lpstr>Arial Narrow</vt:lpstr>
      <vt:lpstr>Calibri</vt:lpstr>
      <vt:lpstr>Cambria</vt:lpstr>
      <vt:lpstr>Constantia</vt:lpstr>
      <vt:lpstr>Majalla UI</vt:lpstr>
      <vt:lpstr>mohammad bold art 1</vt:lpstr>
      <vt:lpstr>Stencil Std</vt:lpstr>
      <vt:lpstr>Times New Roman</vt:lpstr>
      <vt:lpstr>Wingdings 2</vt:lpstr>
      <vt:lpstr>Wingdings 3</vt:lpstr>
      <vt:lpstr>Débit</vt:lpstr>
      <vt:lpstr>1_Débit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Salim</dc:creator>
  <cp:lastModifiedBy>Compte Microsoft</cp:lastModifiedBy>
  <cp:revision>62</cp:revision>
  <dcterms:created xsi:type="dcterms:W3CDTF">2020-11-25T18:20:09Z</dcterms:created>
  <dcterms:modified xsi:type="dcterms:W3CDTF">2024-10-14T05:44:45Z</dcterms:modified>
</cp:coreProperties>
</file>