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4B14C7-3714-45F8-807D-9266E36C4029}" type="datetimeFigureOut">
              <a:rPr lang="fr-FR" smtClean="0"/>
              <a:pPr/>
              <a:t>19/04/2025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AC6127-7307-4E9D-8622-E8A297AA0C38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'écran 2024-04-23 0728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572428" cy="26432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00694" y="4500570"/>
            <a:ext cx="322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Dr.Charifi</a:t>
            </a:r>
            <a:r>
              <a:rPr lang="fr-FR" sz="3200" dirty="0" smtClean="0"/>
              <a:t> Samia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'écran 2024-04-23 0734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'écran 2024-04-23 073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'écran 2024-04-23 0730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'écran 2024-04-23 0732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'écran 2024-04-23 0732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'écran 2024-04-23 0732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'écran 2024-04-23 0733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'écran 2024-04-23 0733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'écran 2024-04-23 073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taEoz42uKmHjXRhIjkVpeMjzNhc=</DigestValue>
    </Reference>
    <Reference URI="#idOfficeObject" Type="http://www.w3.org/2000/09/xmldsig#Object">
      <DigestMethod Algorithm="http://www.w3.org/2000/09/xmldsig#sha1"/>
      <DigestValue>0ZarSfXbVUhPKy6kQjg+iHKSXUk=</DigestValue>
    </Reference>
  </SignedInfo>
  <SignatureValue>
    n/W9exWwLm3lPjmvSMfxHfWi18+8bXQ/9GWUX/jxHDplD9HIkPcq6SYpHXKuc7YYFMHI58M1
    mul8KMIPo/wFQfX5HpanX12Fjq6riKnUeLhyf+iEXLMRk+DB1H08ZN5a2zVjU4a8BUmyOANS
    xAxUK+qshSVBboB3RWCuW+lnauQ=
  </SignatureValue>
  <KeyInfo>
    <KeyValue>
      <RSAKeyValue>
        <Modulus>
            trffugSveZj8K+xHl9KcNvwBwZBQ8FBcyWXQNk7WVS+aL2BoIsFUURyPc5rIQm8mxJpx14Fp
            g+mhFCCbAudmUaeNHJoVfhlwpI5xUcj8C1I41aY0p/SWc6oi7KpkrdNQ7KcDLufeX0GCy2u0
            ZWfkBS6vabh/TpYSAYcYrVURH9E=
          </Modulus>
        <Exponent>AQAB</Exponent>
      </RSAKeyValue>
    </KeyValue>
    <X509Data>
      <X509Certificate>
          MIIBxDCCAS2gAwIBAgIQHWYCQBqH/INLXM/FaI361TANBgkqhkiG9w0BAQUFADAYMRYwFAYD
          VQQDEw1DaGFyaWZpIFNhbWlhMB4XDTI0MDIyNjIwMTIwNloXDTI1MDIyNjAyMTIwNlowGDEW
          MBQGA1UEAxMNQ2hhcmlmaSBTYW1pYTCBnzANBgkqhkiG9w0BAQEFAAOBjQAwgYkCgYEAtrff
          ugSveZj8K+xHl9KcNvwBwZBQ8FBcyWXQNk7WVS+aL2BoIsFUURyPc5rIQm8mxJpx14Fpg+mh
          FCCbAudmUaeNHJoVfhlwpI5xUcj8C1I41aY0p/SWc6oi7KpkrdNQ7KcDLufeX0GCy2u0ZWfk
          BS6vabh/TpYSAYcYrVURH9ECAwEAAaMPMA0wCwYDVR0PBAQDAgbAMA0GCSqGSIb3DQEBBQUA
          A4GBABi2jqltZlO0GocAby1RCpF2ClMhKCt9J1O+eRw/f9rPl0BvajOaQz1BEVMyvKOBo96I
          irdIBlX1S+dY4zqSS2jDrw5mcwvwsAc/xwbcPI1T4E6uq3LtrlZ6cQI1tbM0Bcxe+WEfGVmr
          TJqgNeiUmShMjDNnuIKoo+FdhD6FPch/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6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BFCJJw02u9VPtUn2tYid5cPEi+g=</DigestValue>
      </Reference>
      <Reference URI="/ppt/media/image1.jpeg?ContentType=image/jpeg">
        <DigestMethod Algorithm="http://www.w3.org/2000/09/xmldsig#sha1"/>
        <DigestValue>Jn52N0Tx/aKLzS4Sp72IAKoi3ac=</DigestValue>
      </Reference>
      <Reference URI="/ppt/media/image10.png?ContentType=image/png">
        <DigestMethod Algorithm="http://www.w3.org/2000/09/xmldsig#sha1"/>
        <DigestValue>z+eTOk8HV7pUznoYcGUlG/eTTY4=</DigestValue>
      </Reference>
      <Reference URI="/ppt/media/image11.png?ContentType=image/png">
        <DigestMethod Algorithm="http://www.w3.org/2000/09/xmldsig#sha1"/>
        <DigestValue>Vu5v29lK104wNTTcPW3UecTcBnI=</DigestValue>
      </Reference>
      <Reference URI="/ppt/media/image12.png?ContentType=image/png">
        <DigestMethod Algorithm="http://www.w3.org/2000/09/xmldsig#sha1"/>
        <DigestValue>GP4mwLOOfAHdhFpF2K+zVwq354c=</DigestValue>
      </Reference>
      <Reference URI="/ppt/media/image2.png?ContentType=image/png">
        <DigestMethod Algorithm="http://www.w3.org/2000/09/xmldsig#sha1"/>
        <DigestValue>huFGkmORKfO3O1FD9sZwxaX2bvg=</DigestValue>
      </Reference>
      <Reference URI="/ppt/media/image3.png?ContentType=image/png">
        <DigestMethod Algorithm="http://www.w3.org/2000/09/xmldsig#sha1"/>
        <DigestValue>47w6hKKjgBkNqZyNVHnnOPr3TAc=</DigestValue>
      </Reference>
      <Reference URI="/ppt/media/image4.png?ContentType=image/png">
        <DigestMethod Algorithm="http://www.w3.org/2000/09/xmldsig#sha1"/>
        <DigestValue>I6kIq6DcTXsSwdunAaq5qJJdEno=</DigestValue>
      </Reference>
      <Reference URI="/ppt/media/image5.png?ContentType=image/png">
        <DigestMethod Algorithm="http://www.w3.org/2000/09/xmldsig#sha1"/>
        <DigestValue>n3LWV5ekElfCcb6pR3mLj+eT3ng=</DigestValue>
      </Reference>
      <Reference URI="/ppt/media/image6.png?ContentType=image/png">
        <DigestMethod Algorithm="http://www.w3.org/2000/09/xmldsig#sha1"/>
        <DigestValue>Y89hs/zcOPfs/W/toZR6IV5+e78=</DigestValue>
      </Reference>
      <Reference URI="/ppt/media/image7.png?ContentType=image/png">
        <DigestMethod Algorithm="http://www.w3.org/2000/09/xmldsig#sha1"/>
        <DigestValue>okEyiCGWciGOr9XA4Rj9I2539m4=</DigestValue>
      </Reference>
      <Reference URI="/ppt/media/image8.png?ContentType=image/png">
        <DigestMethod Algorithm="http://www.w3.org/2000/09/xmldsig#sha1"/>
        <DigestValue>nM8ApMChuCCA+XK9elCt5b3/sQI=</DigestValue>
      </Reference>
      <Reference URI="/ppt/media/image9.png?ContentType=image/png">
        <DigestMethod Algorithm="http://www.w3.org/2000/09/xmldsig#sha1"/>
        <DigestValue>iuTASlR5y3hQ37lFXtSdUpzGlJY=</DigestValue>
      </Reference>
      <Reference URI="/ppt/presentation.xml?ContentType=application/vnd.openxmlformats-officedocument.presentationml.presentation.main+xml">
        <DigestMethod Algorithm="http://www.w3.org/2000/09/xmldsig#sha1"/>
        <DigestValue>mmns3KCwGJ01JbbVWWsXp7pSDZg=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UMvqC3roYXM6CEHZ86sl42CZ7pE=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B0nd4OkflGkHchOqBATBgcz9D1w=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DyacPLPoqBVQi6i56Xl/af2h6Ic=</DigestValue>
      </Reference>
      <Reference URI="/ppt/slideLayouts/slideLayout2.xml?ContentType=application/vnd.openxmlformats-officedocument.presentationml.slideLayout+xml">
        <DigestMethod Algorithm="http://www.w3.org/2000/09/xmldsig#sha1"/>
        <DigestValue>AI0p2OPmZNG+rgyZ3xp3IDnNaJs=</DigestValue>
      </Reference>
      <Reference URI="/ppt/slideLayouts/slideLayout3.xml?ContentType=application/vnd.openxmlformats-officedocument.presentationml.slideLayout+xml">
        <DigestMethod Algorithm="http://www.w3.org/2000/09/xmldsig#sha1"/>
        <DigestValue>tOTb9Dc50GGGDmusD5Ixxxfi3nc=</DigestValue>
      </Reference>
      <Reference URI="/ppt/slideLayouts/slideLayout4.xml?ContentType=application/vnd.openxmlformats-officedocument.presentationml.slideLayout+xml">
        <DigestMethod Algorithm="http://www.w3.org/2000/09/xmldsig#sha1"/>
        <DigestValue>8RzrEZJka0P+ozmvF+lb3A3/Fuc=</DigestValue>
      </Reference>
      <Reference URI="/ppt/slideLayouts/slideLayout5.xml?ContentType=application/vnd.openxmlformats-officedocument.presentationml.slideLayout+xml">
        <DigestMethod Algorithm="http://www.w3.org/2000/09/xmldsig#sha1"/>
        <DigestValue>H2w18Tq8strCGRcicRzWOgrl614=</DigestValue>
      </Reference>
      <Reference URI="/ppt/slideLayouts/slideLayout6.xml?ContentType=application/vnd.openxmlformats-officedocument.presentationml.slideLayout+xml">
        <DigestMethod Algorithm="http://www.w3.org/2000/09/xmldsig#sha1"/>
        <DigestValue>lvVtVmqlnDrUlR7qtLJokKPZoF4=</DigestValue>
      </Reference>
      <Reference URI="/ppt/slideLayouts/slideLayout7.xml?ContentType=application/vnd.openxmlformats-officedocument.presentationml.slideLayout+xml">
        <DigestMethod Algorithm="http://www.w3.org/2000/09/xmldsig#sha1"/>
        <DigestValue>IR17LIcyKVdsZbPisfccN7Vak5U=</DigestValue>
      </Reference>
      <Reference URI="/ppt/slideLayouts/slideLayout8.xml?ContentType=application/vnd.openxmlformats-officedocument.presentationml.slideLayout+xml">
        <DigestMethod Algorithm="http://www.w3.org/2000/09/xmldsig#sha1"/>
        <DigestValue>cumy7z2vGqvHx2F94uMyQW/xSWc=</DigestValue>
      </Reference>
      <Reference URI="/ppt/slideLayouts/slideLayout9.xml?ContentType=application/vnd.openxmlformats-officedocument.presentationml.slideLayout+xml">
        <DigestMethod Algorithm="http://www.w3.org/2000/09/xmldsig#sha1"/>
        <DigestValue>FQD9KNp1DN1Gj95mINKHBmnGeQk=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slideMasters/slideMaster1.xml?ContentType=application/vnd.openxmlformats-officedocument.presentationml.slideMaster+xml">
        <DigestMethod Algorithm="http://www.w3.org/2000/09/xmldsig#sha1"/>
        <DigestValue>l/Ft9iWdc14/L8eUI3rbXugdxeU=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xSto/opKQcvMmpMYxj0YZZTjMgw=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9MVxdJwnb1BJtuhtfLj3QtXN07o=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2ZVTisrqNSjIDU4vJsBGMHZLpaw=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XpeJjCjjFkt1aWA9R+2a0VLmSiQ=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T9TUtJLRkxe8RwjSsU11LOjnhWY=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Md5pXRUg7xSyCMHIgfUHiLeH+II=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gTygx4HG/H8l9b9xgavhH54OCBI=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dVb56B8Chdns6wmwNDDL21Ob15o=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fXNxXlAq/gR5TT5Qa4uWgihocec=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uGicUiOoCd4kG3VKuiMN/Elmc3E=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/6ZdkTLoOKPFZjTTCCFOJNKRR3k=</DigestValue>
      </Reference>
      <Reference URI="/ppt/slides/slide1.xml?ContentType=application/vnd.openxmlformats-officedocument.presentationml.slide+xml">
        <DigestMethod Algorithm="http://www.w3.org/2000/09/xmldsig#sha1"/>
        <DigestValue>rp2uDOG9cVXFau4Cnnq/o7QNuKQ=</DigestValue>
      </Reference>
      <Reference URI="/ppt/slides/slide10.xml?ContentType=application/vnd.openxmlformats-officedocument.presentationml.slide+xml">
        <DigestMethod Algorithm="http://www.w3.org/2000/09/xmldsig#sha1"/>
        <DigestValue>QFgUa+zxO/CP/VQ9RL4aYveHdMw=</DigestValue>
      </Reference>
      <Reference URI="/ppt/slides/slide11.xml?ContentType=application/vnd.openxmlformats-officedocument.presentationml.slide+xml">
        <DigestMethod Algorithm="http://www.w3.org/2000/09/xmldsig#sha1"/>
        <DigestValue>UuFnZ9zMLIcX6xk85Hf7PMu3TcY=</DigestValue>
      </Reference>
      <Reference URI="/ppt/slides/slide2.xml?ContentType=application/vnd.openxmlformats-officedocument.presentationml.slide+xml">
        <DigestMethod Algorithm="http://www.w3.org/2000/09/xmldsig#sha1"/>
        <DigestValue>CTmdm7Y0RKtZS22MbLLrmyMOqSs=</DigestValue>
      </Reference>
      <Reference URI="/ppt/slides/slide3.xml?ContentType=application/vnd.openxmlformats-officedocument.presentationml.slide+xml">
        <DigestMethod Algorithm="http://www.w3.org/2000/09/xmldsig#sha1"/>
        <DigestValue>SJI4VcuVMHXt0bM5O4hMy8uFpLg=</DigestValue>
      </Reference>
      <Reference URI="/ppt/slides/slide4.xml?ContentType=application/vnd.openxmlformats-officedocument.presentationml.slide+xml">
        <DigestMethod Algorithm="http://www.w3.org/2000/09/xmldsig#sha1"/>
        <DigestValue>zB9DBaWDlN7JisnfHCfe6jnAjXM=</DigestValue>
      </Reference>
      <Reference URI="/ppt/slides/slide5.xml?ContentType=application/vnd.openxmlformats-officedocument.presentationml.slide+xml">
        <DigestMethod Algorithm="http://www.w3.org/2000/09/xmldsig#sha1"/>
        <DigestValue>mbouHC/ka5OYubmMNA5XT/z8EFc=</DigestValue>
      </Reference>
      <Reference URI="/ppt/slides/slide6.xml?ContentType=application/vnd.openxmlformats-officedocument.presentationml.slide+xml">
        <DigestMethod Algorithm="http://www.w3.org/2000/09/xmldsig#sha1"/>
        <DigestValue>to+8NL+HLULXC3Accxm4O35+jm4=</DigestValue>
      </Reference>
      <Reference URI="/ppt/slides/slide7.xml?ContentType=application/vnd.openxmlformats-officedocument.presentationml.slide+xml">
        <DigestMethod Algorithm="http://www.w3.org/2000/09/xmldsig#sha1"/>
        <DigestValue>0PAX0MwEo40QnGdWlg1SJIziZgo=</DigestValue>
      </Reference>
      <Reference URI="/ppt/slides/slide8.xml?ContentType=application/vnd.openxmlformats-officedocument.presentationml.slide+xml">
        <DigestMethod Algorithm="http://www.w3.org/2000/09/xmldsig#sha1"/>
        <DigestValue>P5TqU8I2j7/kqvIt9ahz5/5zmok=</DigestValue>
      </Reference>
      <Reference URI="/ppt/slides/slide9.xml?ContentType=application/vnd.openxmlformats-officedocument.presentationml.slide+xml">
        <DigestMethod Algorithm="http://www.w3.org/2000/09/xmldsig#sha1"/>
        <DigestValue>iNapuZTVNLTmqpAu9u1YoynUiqQ=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_rels/them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1BBpj2jAlVTMOUsDXEcb09MQuQQ=</DigestValue>
      </Reference>
      <Reference URI="/ppt/theme/theme1.xml?ContentType=application/vnd.openxmlformats-officedocument.theme+xml">
        <DigestMethod Algorithm="http://www.w3.org/2000/09/xmldsig#sha1"/>
        <DigestValue>P+iL55glj3UQa6nNh2TcO2OXQ4k=</DigestValue>
      </Reference>
    </Manifest>
    <SignatureProperties>
      <SignatureProperty Id="idSignatureTime" Target="#idPackageSignature">
        <mdssi:SignatureTime>
          <mdssi:Format>YYYY-MM-DDThh:mm:ssTZD</mdssi:Format>
          <mdssi:Value>2024-04-30T18:40:00Z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CHARIFI</SignatureComments>
          <WindowsVersion>6.2</WindowsVersion>
          <OfficeVersion>12.0</OfficeVersion>
          <ApplicationVersion>12.0</ApplicationVersion>
          <Monitors>1</Monitors>
          <HorizontalResolution>1366</HorizontalResolution>
          <VerticalResolution>768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</Words>
  <Application>Microsoft Office PowerPoint</Application>
  <PresentationFormat>Affichage à l'écran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XPRISTO</dc:creator>
  <cp:lastModifiedBy>pc</cp:lastModifiedBy>
  <cp:revision>3</cp:revision>
  <dcterms:created xsi:type="dcterms:W3CDTF">2024-04-23T06:34:42Z</dcterms:created>
  <dcterms:modified xsi:type="dcterms:W3CDTF">2025-04-19T13:45:53Z</dcterms:modified>
</cp:coreProperties>
</file>