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452" y="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54FB7-C964-4E0A-A26E-97684A08A145}" type="datetimeFigureOut">
              <a:rPr lang="fr-FR" smtClean="0"/>
              <a:pPr/>
              <a:t>16/02/2025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85720" y="285728"/>
            <a:ext cx="8572560" cy="59093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42918"/>
            <a:ext cx="8143932" cy="2643206"/>
          </a:xfrm>
          <a:prstGeom prst="rect">
            <a:avLst/>
          </a:prstGeom>
          <a:ln>
            <a:headEnd/>
            <a:tailEnd/>
          </a:ln>
          <a:scene3d>
            <a:camera prst="perspectiveAbove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414722"/>
            <a:ext cx="8072494" cy="2514608"/>
          </a:xfrm>
          <a:prstGeom prst="rect">
            <a:avLst/>
          </a:prstGeom>
          <a:ln>
            <a:headEnd/>
            <a:tailEnd/>
          </a:ln>
          <a:scene3d>
            <a:camera prst="perspectiveRelaxedModerately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14282" y="285728"/>
            <a:ext cx="8572560" cy="59093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8072494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perspectiveAbove"/>
            <a:lightRig rig="threePt" dir="t"/>
          </a:scene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0</Words>
  <Application>Microsoft Office PowerPoint</Application>
  <PresentationFormat>Affichage à l'écran (4:3)</PresentationFormat>
  <Paragraphs>38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Elathir</dc:creator>
  <cp:lastModifiedBy>Elathir</cp:lastModifiedBy>
  <cp:revision>86</cp:revision>
  <dcterms:created xsi:type="dcterms:W3CDTF">2023-12-05T10:36:34Z</dcterms:created>
  <dcterms:modified xsi:type="dcterms:W3CDTF">2025-02-16T16:33:30Z</dcterms:modified>
</cp:coreProperties>
</file>