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0" r:id="rId1"/>
  </p:sldMasterIdLst>
  <p:sldIdLst>
    <p:sldId id="256" r:id="rId2"/>
    <p:sldId id="257" r:id="rId3"/>
    <p:sldId id="266" r:id="rId4"/>
    <p:sldId id="258" r:id="rId5"/>
    <p:sldId id="259" r:id="rId6"/>
    <p:sldId id="263" r:id="rId7"/>
    <p:sldId id="260" r:id="rId8"/>
    <p:sldId id="261" r:id="rId9"/>
    <p:sldId id="262" r:id="rId10"/>
    <p:sldId id="264" r:id="rId11"/>
    <p:sldId id="265" r:id="rId1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59" d="100"/>
          <a:sy n="59" d="100"/>
        </p:scale>
        <p:origin x="-1686" y="-27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presProps" Target="presProp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slide" Target="slides/slide11.xml" /><Relationship Id="rId2" Type="http://schemas.openxmlformats.org/officeDocument/2006/relationships/slide" Target="slides/slide1.xml" /><Relationship Id="rId16" Type="http://schemas.openxmlformats.org/officeDocument/2006/relationships/tableStyles" Target="tableStyles.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slide" Target="slides/slide10.xml" /><Relationship Id="rId5" Type="http://schemas.openxmlformats.org/officeDocument/2006/relationships/slide" Target="slides/slide4.xml" /><Relationship Id="rId15" Type="http://schemas.openxmlformats.org/officeDocument/2006/relationships/theme" Target="theme/theme1.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viewProps" Target="viewProps.xml" /></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4CF0F3E-4199-44E7-80CC-DCC2EF72F158}" type="doc">
      <dgm:prSet loTypeId="urn:microsoft.com/office/officeart/2005/8/layout/radial5" loCatId="cycle" qsTypeId="urn:microsoft.com/office/officeart/2005/8/quickstyle/simple1" qsCatId="simple" csTypeId="urn:microsoft.com/office/officeart/2005/8/colors/accent0_1" csCatId="mainScheme" phldr="1"/>
      <dgm:spPr/>
      <dgm:t>
        <a:bodyPr/>
        <a:lstStyle/>
        <a:p>
          <a:endParaRPr lang="fr-FR"/>
        </a:p>
      </dgm:t>
    </dgm:pt>
    <dgm:pt modelId="{05C0D035-B8D0-4C75-A976-DF1DA3F1C9F5}">
      <dgm:prSet phldrT="[Texte]" custT="1"/>
      <dgm:spPr/>
      <dgm:t>
        <a:bodyPr/>
        <a:lstStyle/>
        <a:p>
          <a:r>
            <a:rPr lang="ar-DZ" sz="2000" b="1" u="none"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منتجات الشركة</a:t>
          </a:r>
          <a:endParaRPr lang="fr-FR" sz="2000" b="1" u="none"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dgm:t>
    </dgm:pt>
    <dgm:pt modelId="{CE71BE1C-B6ED-40B0-9587-09BAE72D4DEA}" type="parTrans" cxnId="{4BED0A0D-48B0-4BD3-A29D-E6FBA425A150}">
      <dgm:prSet/>
      <dgm:spPr/>
      <dgm:t>
        <a:bodyPr/>
        <a:lstStyle/>
        <a:p>
          <a:endParaRPr lang="fr-FR"/>
        </a:p>
      </dgm:t>
    </dgm:pt>
    <dgm:pt modelId="{9278CD91-519A-4AF8-827B-58A4413F6196}" type="sibTrans" cxnId="{4BED0A0D-48B0-4BD3-A29D-E6FBA425A150}">
      <dgm:prSet/>
      <dgm:spPr/>
      <dgm:t>
        <a:bodyPr/>
        <a:lstStyle/>
        <a:p>
          <a:endParaRPr lang="fr-FR"/>
        </a:p>
      </dgm:t>
    </dgm:pt>
    <dgm:pt modelId="{16A7A250-2E4D-4799-9697-649241DE2C95}">
      <dgm:prSet phldrT="[Texte]"/>
      <dgm:spPr/>
      <dgm:t>
        <a:bodyPr/>
        <a:lstStyle/>
        <a:p>
          <a:r>
            <a:rPr lang="ar-DZ" b="1" i="0" dirty="0"/>
            <a:t>قواعد البيانات (</a:t>
          </a:r>
          <a:r>
            <a:rPr lang="fr-FR" b="1" i="0" dirty="0"/>
            <a:t>Oracle Database</a:t>
          </a:r>
          <a:r>
            <a:rPr lang="fr-FR" b="0" i="0" dirty="0"/>
            <a:t>)</a:t>
          </a:r>
          <a:endParaRPr lang="fr-FR" dirty="0"/>
        </a:p>
      </dgm:t>
    </dgm:pt>
    <dgm:pt modelId="{EE95BCFF-54EB-4BBE-9436-0A7028077450}" type="parTrans" cxnId="{C8C6476D-3A55-4DE7-9ED5-06D1E1D221B1}">
      <dgm:prSet>
        <dgm:style>
          <a:lnRef idx="1">
            <a:schemeClr val="dk1"/>
          </a:lnRef>
          <a:fillRef idx="2">
            <a:schemeClr val="dk1"/>
          </a:fillRef>
          <a:effectRef idx="1">
            <a:schemeClr val="dk1"/>
          </a:effectRef>
          <a:fontRef idx="minor">
            <a:schemeClr val="dk1"/>
          </a:fontRef>
        </dgm:style>
      </dgm:prSet>
      <dgm:spPr/>
      <dgm:t>
        <a:bodyPr/>
        <a:lstStyle/>
        <a:p>
          <a:endParaRPr lang="fr-FR"/>
        </a:p>
      </dgm:t>
    </dgm:pt>
    <dgm:pt modelId="{7BD4644A-9B07-479E-B480-C54FAC5A8E28}" type="sibTrans" cxnId="{C8C6476D-3A55-4DE7-9ED5-06D1E1D221B1}">
      <dgm:prSet/>
      <dgm:spPr/>
      <dgm:t>
        <a:bodyPr/>
        <a:lstStyle/>
        <a:p>
          <a:endParaRPr lang="fr-FR"/>
        </a:p>
      </dgm:t>
    </dgm:pt>
    <dgm:pt modelId="{94190381-BEE2-482C-859F-52FF0C4359D4}">
      <dgm:prSet phldrT="[Texte]" custT="1"/>
      <dgm:spPr/>
      <dgm:t>
        <a:bodyPr/>
        <a:lstStyle/>
        <a:p>
          <a:r>
            <a:rPr lang="ar-DZ" sz="1400" b="1" i="0" dirty="0"/>
            <a:t>البنية التحتية السحابية (</a:t>
          </a:r>
          <a:r>
            <a:rPr lang="fr-FR" sz="1400" b="1" i="0" dirty="0"/>
            <a:t>Oracle Cloud Infrastructure - OCI</a:t>
          </a:r>
          <a:endParaRPr lang="fr-FR" sz="1400" b="1" dirty="0"/>
        </a:p>
      </dgm:t>
    </dgm:pt>
    <dgm:pt modelId="{0BC390C8-7D80-4F7C-B021-C17EE7C78B73}" type="parTrans" cxnId="{4693DBF5-DC63-4A2F-B32B-868C3DC41105}">
      <dgm:prSet>
        <dgm:style>
          <a:lnRef idx="1">
            <a:schemeClr val="dk1"/>
          </a:lnRef>
          <a:fillRef idx="2">
            <a:schemeClr val="dk1"/>
          </a:fillRef>
          <a:effectRef idx="1">
            <a:schemeClr val="dk1"/>
          </a:effectRef>
          <a:fontRef idx="minor">
            <a:schemeClr val="dk1"/>
          </a:fontRef>
        </dgm:style>
      </dgm:prSet>
      <dgm:spPr/>
      <dgm:t>
        <a:bodyPr/>
        <a:lstStyle/>
        <a:p>
          <a:endParaRPr lang="fr-FR"/>
        </a:p>
      </dgm:t>
    </dgm:pt>
    <dgm:pt modelId="{EBC8EE5F-2B7C-41D8-8315-79823F04286B}" type="sibTrans" cxnId="{4693DBF5-DC63-4A2F-B32B-868C3DC41105}">
      <dgm:prSet/>
      <dgm:spPr/>
      <dgm:t>
        <a:bodyPr/>
        <a:lstStyle/>
        <a:p>
          <a:endParaRPr lang="fr-FR"/>
        </a:p>
      </dgm:t>
    </dgm:pt>
    <dgm:pt modelId="{AA02C9B4-DC1A-467C-9C12-7238D1BFD049}">
      <dgm:prSet phldrT="[Texte]" custT="1"/>
      <dgm:spPr/>
      <dgm:t>
        <a:bodyPr/>
        <a:lstStyle/>
        <a:p>
          <a:pPr algn="ctr"/>
          <a:r>
            <a:rPr lang="ar-DZ" sz="1400" b="1" i="0" dirty="0"/>
            <a:t>الأجهزة والأنظمة الهندسية (</a:t>
          </a:r>
          <a:r>
            <a:rPr lang="fr-FR" sz="1400" b="1" i="0" dirty="0"/>
            <a:t>Hardware &amp; Engineered Systems</a:t>
          </a:r>
          <a:r>
            <a:rPr lang="fr-FR" sz="1300" b="0" i="0" dirty="0"/>
            <a:t>)</a:t>
          </a:r>
          <a:endParaRPr lang="fr-FR" sz="1300" dirty="0"/>
        </a:p>
      </dgm:t>
    </dgm:pt>
    <dgm:pt modelId="{F9A31D65-93A8-4110-80AD-7EA389AE473B}" type="parTrans" cxnId="{3692C4D1-E8D5-43AF-B179-C09A7E7106B6}">
      <dgm:prSet>
        <dgm:style>
          <a:lnRef idx="1">
            <a:schemeClr val="dk1"/>
          </a:lnRef>
          <a:fillRef idx="2">
            <a:schemeClr val="dk1"/>
          </a:fillRef>
          <a:effectRef idx="1">
            <a:schemeClr val="dk1"/>
          </a:effectRef>
          <a:fontRef idx="minor">
            <a:schemeClr val="dk1"/>
          </a:fontRef>
        </dgm:style>
      </dgm:prSet>
      <dgm:spPr/>
      <dgm:t>
        <a:bodyPr/>
        <a:lstStyle/>
        <a:p>
          <a:endParaRPr lang="fr-FR"/>
        </a:p>
      </dgm:t>
    </dgm:pt>
    <dgm:pt modelId="{B0F12EDF-8CAF-4C4D-869A-8D8037AD73F4}" type="sibTrans" cxnId="{3692C4D1-E8D5-43AF-B179-C09A7E7106B6}">
      <dgm:prSet/>
      <dgm:spPr/>
      <dgm:t>
        <a:bodyPr/>
        <a:lstStyle/>
        <a:p>
          <a:endParaRPr lang="fr-FR"/>
        </a:p>
      </dgm:t>
    </dgm:pt>
    <dgm:pt modelId="{1D8BD505-D875-45F8-AAC4-AF6719710F0F}">
      <dgm:prSet phldrT="[Texte]" custT="1"/>
      <dgm:spPr/>
      <dgm:t>
        <a:bodyPr/>
        <a:lstStyle/>
        <a:p>
          <a:r>
            <a:rPr lang="ar-DZ" sz="1800" b="1" i="0" dirty="0"/>
            <a:t>. أدوات التطوير والتحليلات</a:t>
          </a:r>
          <a:endParaRPr lang="fr-FR" sz="1800" b="1" dirty="0"/>
        </a:p>
      </dgm:t>
    </dgm:pt>
    <dgm:pt modelId="{B2A3593B-3982-4E6B-957D-172DB2618A63}" type="parTrans" cxnId="{B548C4CC-B72F-4E0B-9D79-383F3626A178}">
      <dgm:prSet>
        <dgm:style>
          <a:lnRef idx="1">
            <a:schemeClr val="dk1"/>
          </a:lnRef>
          <a:fillRef idx="2">
            <a:schemeClr val="dk1"/>
          </a:fillRef>
          <a:effectRef idx="1">
            <a:schemeClr val="dk1"/>
          </a:effectRef>
          <a:fontRef idx="minor">
            <a:schemeClr val="dk1"/>
          </a:fontRef>
        </dgm:style>
      </dgm:prSet>
      <dgm:spPr/>
      <dgm:t>
        <a:bodyPr/>
        <a:lstStyle/>
        <a:p>
          <a:endParaRPr lang="fr-FR"/>
        </a:p>
      </dgm:t>
    </dgm:pt>
    <dgm:pt modelId="{88F36496-E693-41EC-A0FB-7793A7F94340}" type="sibTrans" cxnId="{B548C4CC-B72F-4E0B-9D79-383F3626A178}">
      <dgm:prSet/>
      <dgm:spPr/>
      <dgm:t>
        <a:bodyPr/>
        <a:lstStyle/>
        <a:p>
          <a:endParaRPr lang="fr-FR"/>
        </a:p>
      </dgm:t>
    </dgm:pt>
    <dgm:pt modelId="{3344220B-F55A-48BB-A563-E5ADE64B1FDA}">
      <dgm:prSet phldrT="[Texte]" phldr="1" custRadScaleRad="99388" custRadScaleInc="60230"/>
      <dgm:spPr/>
      <dgm:t>
        <a:bodyPr/>
        <a:lstStyle/>
        <a:p>
          <a:endParaRPr lang="fr-FR"/>
        </a:p>
      </dgm:t>
    </dgm:pt>
    <dgm:pt modelId="{6DF9149E-2536-4295-8CE6-CEF8BAE84ED3}" type="parTrans" cxnId="{92BE5FFB-52EC-4332-8EF4-D998621E66B5}">
      <dgm:prSet/>
      <dgm:spPr/>
      <dgm:t>
        <a:bodyPr/>
        <a:lstStyle/>
        <a:p>
          <a:endParaRPr lang="fr-FR"/>
        </a:p>
      </dgm:t>
    </dgm:pt>
    <dgm:pt modelId="{FDDDB746-C82F-419B-B34E-A55B3B7413B1}" type="sibTrans" cxnId="{92BE5FFB-52EC-4332-8EF4-D998621E66B5}">
      <dgm:prSet/>
      <dgm:spPr/>
      <dgm:t>
        <a:bodyPr/>
        <a:lstStyle/>
        <a:p>
          <a:endParaRPr lang="fr-FR"/>
        </a:p>
      </dgm:t>
    </dgm:pt>
    <dgm:pt modelId="{E768366C-7998-4786-91D3-13FA5AD6D2BB}">
      <dgm:prSet custRadScaleRad="99388" custRadScaleInc="60230"/>
      <dgm:spPr/>
      <dgm:t>
        <a:bodyPr/>
        <a:lstStyle/>
        <a:p>
          <a:endParaRPr lang="fr-FR"/>
        </a:p>
      </dgm:t>
    </dgm:pt>
    <dgm:pt modelId="{9136E251-5585-4F7E-95FA-FBC5693E56B0}" type="parTrans" cxnId="{686DD3AC-A423-4416-957B-CB76E99E1E64}">
      <dgm:prSet/>
      <dgm:spPr/>
      <dgm:t>
        <a:bodyPr/>
        <a:lstStyle/>
        <a:p>
          <a:endParaRPr lang="fr-FR"/>
        </a:p>
      </dgm:t>
    </dgm:pt>
    <dgm:pt modelId="{10BCE831-57D3-49B8-A219-113888288AA5}" type="sibTrans" cxnId="{686DD3AC-A423-4416-957B-CB76E99E1E64}">
      <dgm:prSet/>
      <dgm:spPr/>
      <dgm:t>
        <a:bodyPr/>
        <a:lstStyle/>
        <a:p>
          <a:endParaRPr lang="fr-FR"/>
        </a:p>
      </dgm:t>
    </dgm:pt>
    <dgm:pt modelId="{8648E1CD-52E7-4FF1-A985-8C6D2C465560}">
      <dgm:prSet phldrT="[Texte]" custT="1"/>
      <dgm:spPr/>
      <dgm:t>
        <a:bodyPr/>
        <a:lstStyle/>
        <a:p>
          <a:r>
            <a:rPr lang="ar-DZ" sz="1400" b="1" i="0" dirty="0"/>
            <a:t>. تطبيقات الأعمال السحابية (</a:t>
          </a:r>
          <a:r>
            <a:rPr lang="fr-FR" sz="1400" b="1" i="0" dirty="0"/>
            <a:t>Oracle Cloud Applications</a:t>
          </a:r>
          <a:r>
            <a:rPr lang="fr-FR" sz="1500" b="0" i="0" dirty="0"/>
            <a:t>)</a:t>
          </a:r>
          <a:endParaRPr lang="fr-FR" sz="1500" dirty="0"/>
        </a:p>
      </dgm:t>
    </dgm:pt>
    <dgm:pt modelId="{2794E5F9-DDA6-4CF5-B850-778D45C99868}" type="parTrans" cxnId="{D45E9A18-5620-46B2-AA31-211C17A3FF31}">
      <dgm:prSet>
        <dgm:style>
          <a:lnRef idx="1">
            <a:schemeClr val="dk1"/>
          </a:lnRef>
          <a:fillRef idx="2">
            <a:schemeClr val="dk1"/>
          </a:fillRef>
          <a:effectRef idx="1">
            <a:schemeClr val="dk1"/>
          </a:effectRef>
          <a:fontRef idx="minor">
            <a:schemeClr val="dk1"/>
          </a:fontRef>
        </dgm:style>
      </dgm:prSet>
      <dgm:spPr/>
      <dgm:t>
        <a:bodyPr/>
        <a:lstStyle/>
        <a:p>
          <a:endParaRPr lang="fr-FR"/>
        </a:p>
      </dgm:t>
    </dgm:pt>
    <dgm:pt modelId="{71A3907F-AA40-45DD-BFF3-2F64045E0A19}" type="sibTrans" cxnId="{D45E9A18-5620-46B2-AA31-211C17A3FF31}">
      <dgm:prSet/>
      <dgm:spPr/>
      <dgm:t>
        <a:bodyPr/>
        <a:lstStyle/>
        <a:p>
          <a:endParaRPr lang="fr-FR"/>
        </a:p>
      </dgm:t>
    </dgm:pt>
    <dgm:pt modelId="{BE701152-291C-42BA-854D-2B073898640E}" type="pres">
      <dgm:prSet presAssocID="{94CF0F3E-4199-44E7-80CC-DCC2EF72F158}" presName="Name0" presStyleCnt="0">
        <dgm:presLayoutVars>
          <dgm:chMax val="1"/>
          <dgm:dir/>
          <dgm:animLvl val="ctr"/>
          <dgm:resizeHandles val="exact"/>
        </dgm:presLayoutVars>
      </dgm:prSet>
      <dgm:spPr/>
    </dgm:pt>
    <dgm:pt modelId="{E0A47FCD-7E5D-45C4-8DBE-290CC11DF38C}" type="pres">
      <dgm:prSet presAssocID="{05C0D035-B8D0-4C75-A976-DF1DA3F1C9F5}" presName="centerShape" presStyleLbl="node0" presStyleIdx="0" presStyleCnt="1" custLinFactNeighborX="1132" custLinFactNeighborY="-3179"/>
      <dgm:spPr/>
    </dgm:pt>
    <dgm:pt modelId="{E556CA2E-7148-4E82-A634-8B038D052550}" type="pres">
      <dgm:prSet presAssocID="{EE95BCFF-54EB-4BBE-9436-0A7028077450}" presName="parTrans" presStyleLbl="sibTrans2D1" presStyleIdx="0" presStyleCnt="5"/>
      <dgm:spPr/>
    </dgm:pt>
    <dgm:pt modelId="{6582E975-3628-46E1-8C4E-1FA624C2C564}" type="pres">
      <dgm:prSet presAssocID="{EE95BCFF-54EB-4BBE-9436-0A7028077450}" presName="connectorText" presStyleLbl="sibTrans2D1" presStyleIdx="0" presStyleCnt="5"/>
      <dgm:spPr/>
    </dgm:pt>
    <dgm:pt modelId="{F39A798F-9BF6-49EA-A962-3EACD5094425}" type="pres">
      <dgm:prSet presAssocID="{16A7A250-2E4D-4799-9697-649241DE2C95}" presName="node" presStyleLbl="node1" presStyleIdx="0" presStyleCnt="5" custRadScaleRad="114675" custRadScaleInc="90527">
        <dgm:presLayoutVars>
          <dgm:bulletEnabled val="1"/>
        </dgm:presLayoutVars>
      </dgm:prSet>
      <dgm:spPr/>
    </dgm:pt>
    <dgm:pt modelId="{8A7DCEA1-3D83-4F76-B2ED-D09D752529DD}" type="pres">
      <dgm:prSet presAssocID="{2794E5F9-DDA6-4CF5-B850-778D45C99868}" presName="parTrans" presStyleLbl="sibTrans2D1" presStyleIdx="1" presStyleCnt="5"/>
      <dgm:spPr/>
    </dgm:pt>
    <dgm:pt modelId="{F934A49A-0057-4869-B686-41FFD229A17C}" type="pres">
      <dgm:prSet presAssocID="{2794E5F9-DDA6-4CF5-B850-778D45C99868}" presName="connectorText" presStyleLbl="sibTrans2D1" presStyleIdx="1" presStyleCnt="5"/>
      <dgm:spPr/>
    </dgm:pt>
    <dgm:pt modelId="{B8E3A23B-5F60-47C2-A59D-D5AC9D7A7CA6}" type="pres">
      <dgm:prSet presAssocID="{8648E1CD-52E7-4FF1-A985-8C6D2C465560}" presName="node" presStyleLbl="node1" presStyleIdx="1" presStyleCnt="5" custRadScaleRad="115321" custRadScaleInc="59056">
        <dgm:presLayoutVars>
          <dgm:bulletEnabled val="1"/>
        </dgm:presLayoutVars>
      </dgm:prSet>
      <dgm:spPr/>
    </dgm:pt>
    <dgm:pt modelId="{E5DBDFCA-FCA6-47D2-8BE3-70B20D72F256}" type="pres">
      <dgm:prSet presAssocID="{0BC390C8-7D80-4F7C-B021-C17EE7C78B73}" presName="parTrans" presStyleLbl="sibTrans2D1" presStyleIdx="2" presStyleCnt="5"/>
      <dgm:spPr/>
    </dgm:pt>
    <dgm:pt modelId="{19FBD288-A5A0-40A6-8BEA-FB83CB9BCC14}" type="pres">
      <dgm:prSet presAssocID="{0BC390C8-7D80-4F7C-B021-C17EE7C78B73}" presName="connectorText" presStyleLbl="sibTrans2D1" presStyleIdx="2" presStyleCnt="5"/>
      <dgm:spPr/>
    </dgm:pt>
    <dgm:pt modelId="{3AE3355F-E70C-4258-9F24-7429AAC111CB}" type="pres">
      <dgm:prSet presAssocID="{94190381-BEE2-482C-859F-52FF0C4359D4}" presName="node" presStyleLbl="node1" presStyleIdx="2" presStyleCnt="5" custScaleY="85060" custRadScaleRad="92372" custRadScaleInc="27920">
        <dgm:presLayoutVars>
          <dgm:bulletEnabled val="1"/>
        </dgm:presLayoutVars>
      </dgm:prSet>
      <dgm:spPr/>
    </dgm:pt>
    <dgm:pt modelId="{689C4592-CE25-469E-A41B-23C867AE3DB4}" type="pres">
      <dgm:prSet presAssocID="{F9A31D65-93A8-4110-80AD-7EA389AE473B}" presName="parTrans" presStyleLbl="sibTrans2D1" presStyleIdx="3" presStyleCnt="5"/>
      <dgm:spPr/>
    </dgm:pt>
    <dgm:pt modelId="{71BF3767-F7F4-401D-9493-4B78E3DEBE57}" type="pres">
      <dgm:prSet presAssocID="{F9A31D65-93A8-4110-80AD-7EA389AE473B}" presName="connectorText" presStyleLbl="sibTrans2D1" presStyleIdx="3" presStyleCnt="5"/>
      <dgm:spPr/>
    </dgm:pt>
    <dgm:pt modelId="{C69B6F82-189A-480F-987B-BE8F95EFE8C9}" type="pres">
      <dgm:prSet presAssocID="{AA02C9B4-DC1A-467C-9C12-7238D1BFD049}" presName="node" presStyleLbl="node1" presStyleIdx="3" presStyleCnt="5" custRadScaleRad="113174" custRadScaleInc="78340">
        <dgm:presLayoutVars>
          <dgm:bulletEnabled val="1"/>
        </dgm:presLayoutVars>
      </dgm:prSet>
      <dgm:spPr/>
    </dgm:pt>
    <dgm:pt modelId="{29D1A725-195D-45CC-93EB-6808068C7411}" type="pres">
      <dgm:prSet presAssocID="{B2A3593B-3982-4E6B-957D-172DB2618A63}" presName="parTrans" presStyleLbl="sibTrans2D1" presStyleIdx="4" presStyleCnt="5"/>
      <dgm:spPr/>
    </dgm:pt>
    <dgm:pt modelId="{21A88A9A-C05A-4633-A027-25AB4807546D}" type="pres">
      <dgm:prSet presAssocID="{B2A3593B-3982-4E6B-957D-172DB2618A63}" presName="connectorText" presStyleLbl="sibTrans2D1" presStyleIdx="4" presStyleCnt="5"/>
      <dgm:spPr/>
    </dgm:pt>
    <dgm:pt modelId="{7362BC36-8D1F-4FB9-B775-FB68BA73C502}" type="pres">
      <dgm:prSet presAssocID="{1D8BD505-D875-45F8-AAC4-AF6719710F0F}" presName="node" presStyleLbl="node1" presStyleIdx="4" presStyleCnt="5" custRadScaleRad="113435" custRadScaleInc="77129">
        <dgm:presLayoutVars>
          <dgm:bulletEnabled val="1"/>
        </dgm:presLayoutVars>
      </dgm:prSet>
      <dgm:spPr/>
    </dgm:pt>
  </dgm:ptLst>
  <dgm:cxnLst>
    <dgm:cxn modelId="{4BED0A0D-48B0-4BD3-A29D-E6FBA425A150}" srcId="{94CF0F3E-4199-44E7-80CC-DCC2EF72F158}" destId="{05C0D035-B8D0-4C75-A976-DF1DA3F1C9F5}" srcOrd="0" destOrd="0" parTransId="{CE71BE1C-B6ED-40B0-9587-09BAE72D4DEA}" sibTransId="{9278CD91-519A-4AF8-827B-58A4413F6196}"/>
    <dgm:cxn modelId="{D45E9A18-5620-46B2-AA31-211C17A3FF31}" srcId="{05C0D035-B8D0-4C75-A976-DF1DA3F1C9F5}" destId="{8648E1CD-52E7-4FF1-A985-8C6D2C465560}" srcOrd="1" destOrd="0" parTransId="{2794E5F9-DDA6-4CF5-B850-778D45C99868}" sibTransId="{71A3907F-AA40-45DD-BFF3-2F64045E0A19}"/>
    <dgm:cxn modelId="{EE893B3E-4A0D-4E6A-B203-8A3562B001B1}" type="presOf" srcId="{B2A3593B-3982-4E6B-957D-172DB2618A63}" destId="{29D1A725-195D-45CC-93EB-6808068C7411}" srcOrd="0" destOrd="0" presId="urn:microsoft.com/office/officeart/2005/8/layout/radial5"/>
    <dgm:cxn modelId="{C8C6476D-3A55-4DE7-9ED5-06D1E1D221B1}" srcId="{05C0D035-B8D0-4C75-A976-DF1DA3F1C9F5}" destId="{16A7A250-2E4D-4799-9697-649241DE2C95}" srcOrd="0" destOrd="0" parTransId="{EE95BCFF-54EB-4BBE-9436-0A7028077450}" sibTransId="{7BD4644A-9B07-479E-B480-C54FAC5A8E28}"/>
    <dgm:cxn modelId="{0776DB6D-D83A-4595-B9E4-D61BE0FE697E}" type="presOf" srcId="{B2A3593B-3982-4E6B-957D-172DB2618A63}" destId="{21A88A9A-C05A-4633-A027-25AB4807546D}" srcOrd="1" destOrd="0" presId="urn:microsoft.com/office/officeart/2005/8/layout/radial5"/>
    <dgm:cxn modelId="{5AA05958-C1D1-44B1-A138-49CC7B98A686}" type="presOf" srcId="{AA02C9B4-DC1A-467C-9C12-7238D1BFD049}" destId="{C69B6F82-189A-480F-987B-BE8F95EFE8C9}" srcOrd="0" destOrd="0" presId="urn:microsoft.com/office/officeart/2005/8/layout/radial5"/>
    <dgm:cxn modelId="{3B898179-3571-4B87-B2F0-DD9CF176CA98}" type="presOf" srcId="{16A7A250-2E4D-4799-9697-649241DE2C95}" destId="{F39A798F-9BF6-49EA-A962-3EACD5094425}" srcOrd="0" destOrd="0" presId="urn:microsoft.com/office/officeart/2005/8/layout/radial5"/>
    <dgm:cxn modelId="{6B17478A-283D-47CA-9294-34BE8DEEB115}" type="presOf" srcId="{94190381-BEE2-482C-859F-52FF0C4359D4}" destId="{3AE3355F-E70C-4258-9F24-7429AAC111CB}" srcOrd="0" destOrd="0" presId="urn:microsoft.com/office/officeart/2005/8/layout/radial5"/>
    <dgm:cxn modelId="{686DD3AC-A423-4416-957B-CB76E99E1E64}" srcId="{94CF0F3E-4199-44E7-80CC-DCC2EF72F158}" destId="{E768366C-7998-4786-91D3-13FA5AD6D2BB}" srcOrd="2" destOrd="0" parTransId="{9136E251-5585-4F7E-95FA-FBC5693E56B0}" sibTransId="{10BCE831-57D3-49B8-A219-113888288AA5}"/>
    <dgm:cxn modelId="{08D38DAE-D214-4A15-BE8F-67516A688A97}" type="presOf" srcId="{94CF0F3E-4199-44E7-80CC-DCC2EF72F158}" destId="{BE701152-291C-42BA-854D-2B073898640E}" srcOrd="0" destOrd="0" presId="urn:microsoft.com/office/officeart/2005/8/layout/radial5"/>
    <dgm:cxn modelId="{AFD7BFAF-F9C2-4C93-9E22-8BCF74C887E4}" type="presOf" srcId="{8648E1CD-52E7-4FF1-A985-8C6D2C465560}" destId="{B8E3A23B-5F60-47C2-A59D-D5AC9D7A7CA6}" srcOrd="0" destOrd="0" presId="urn:microsoft.com/office/officeart/2005/8/layout/radial5"/>
    <dgm:cxn modelId="{991727B5-6E42-46A9-A0D8-8586BF1A715B}" type="presOf" srcId="{F9A31D65-93A8-4110-80AD-7EA389AE473B}" destId="{689C4592-CE25-469E-A41B-23C867AE3DB4}" srcOrd="0" destOrd="0" presId="urn:microsoft.com/office/officeart/2005/8/layout/radial5"/>
    <dgm:cxn modelId="{B70DBFB5-E7E4-45F9-98C0-F07B72E4A04C}" type="presOf" srcId="{EE95BCFF-54EB-4BBE-9436-0A7028077450}" destId="{6582E975-3628-46E1-8C4E-1FA624C2C564}" srcOrd="1" destOrd="0" presId="urn:microsoft.com/office/officeart/2005/8/layout/radial5"/>
    <dgm:cxn modelId="{F74CB4BD-CBD9-47B9-981A-92CDC4B82198}" type="presOf" srcId="{0BC390C8-7D80-4F7C-B021-C17EE7C78B73}" destId="{E5DBDFCA-FCA6-47D2-8BE3-70B20D72F256}" srcOrd="0" destOrd="0" presId="urn:microsoft.com/office/officeart/2005/8/layout/radial5"/>
    <dgm:cxn modelId="{B548C4CC-B72F-4E0B-9D79-383F3626A178}" srcId="{05C0D035-B8D0-4C75-A976-DF1DA3F1C9F5}" destId="{1D8BD505-D875-45F8-AAC4-AF6719710F0F}" srcOrd="4" destOrd="0" parTransId="{B2A3593B-3982-4E6B-957D-172DB2618A63}" sibTransId="{88F36496-E693-41EC-A0FB-7793A7F94340}"/>
    <dgm:cxn modelId="{2898FBCC-6C0E-471A-AD5C-761D5B43372B}" type="presOf" srcId="{05C0D035-B8D0-4C75-A976-DF1DA3F1C9F5}" destId="{E0A47FCD-7E5D-45C4-8DBE-290CC11DF38C}" srcOrd="0" destOrd="0" presId="urn:microsoft.com/office/officeart/2005/8/layout/radial5"/>
    <dgm:cxn modelId="{3692C4D1-E8D5-43AF-B179-C09A7E7106B6}" srcId="{05C0D035-B8D0-4C75-A976-DF1DA3F1C9F5}" destId="{AA02C9B4-DC1A-467C-9C12-7238D1BFD049}" srcOrd="3" destOrd="0" parTransId="{F9A31D65-93A8-4110-80AD-7EA389AE473B}" sibTransId="{B0F12EDF-8CAF-4C4D-869A-8D8037AD73F4}"/>
    <dgm:cxn modelId="{920D42D2-6713-40AD-8770-DF50C6CF2038}" type="presOf" srcId="{EE95BCFF-54EB-4BBE-9436-0A7028077450}" destId="{E556CA2E-7148-4E82-A634-8B038D052550}" srcOrd="0" destOrd="0" presId="urn:microsoft.com/office/officeart/2005/8/layout/radial5"/>
    <dgm:cxn modelId="{A9175BD9-3B78-4DB3-B9B0-9BEBC7BA2492}" type="presOf" srcId="{2794E5F9-DDA6-4CF5-B850-778D45C99868}" destId="{F934A49A-0057-4869-B686-41FFD229A17C}" srcOrd="1" destOrd="0" presId="urn:microsoft.com/office/officeart/2005/8/layout/radial5"/>
    <dgm:cxn modelId="{518F57E0-CD35-4118-96F8-40B597D8FB77}" type="presOf" srcId="{F9A31D65-93A8-4110-80AD-7EA389AE473B}" destId="{71BF3767-F7F4-401D-9493-4B78E3DEBE57}" srcOrd="1" destOrd="0" presId="urn:microsoft.com/office/officeart/2005/8/layout/radial5"/>
    <dgm:cxn modelId="{1DEFBFEC-C505-46CF-B655-261E4507F750}" type="presOf" srcId="{0BC390C8-7D80-4F7C-B021-C17EE7C78B73}" destId="{19FBD288-A5A0-40A6-8BEA-FB83CB9BCC14}" srcOrd="1" destOrd="0" presId="urn:microsoft.com/office/officeart/2005/8/layout/radial5"/>
    <dgm:cxn modelId="{C8834DF3-3B6F-4AD0-8EC3-8FFFAD03B9CD}" type="presOf" srcId="{1D8BD505-D875-45F8-AAC4-AF6719710F0F}" destId="{7362BC36-8D1F-4FB9-B775-FB68BA73C502}" srcOrd="0" destOrd="0" presId="urn:microsoft.com/office/officeart/2005/8/layout/radial5"/>
    <dgm:cxn modelId="{4693DBF5-DC63-4A2F-B32B-868C3DC41105}" srcId="{05C0D035-B8D0-4C75-A976-DF1DA3F1C9F5}" destId="{94190381-BEE2-482C-859F-52FF0C4359D4}" srcOrd="2" destOrd="0" parTransId="{0BC390C8-7D80-4F7C-B021-C17EE7C78B73}" sibTransId="{EBC8EE5F-2B7C-41D8-8315-79823F04286B}"/>
    <dgm:cxn modelId="{A8D609F7-605A-45AE-8E5C-12CA61496792}" type="presOf" srcId="{2794E5F9-DDA6-4CF5-B850-778D45C99868}" destId="{8A7DCEA1-3D83-4F76-B2ED-D09D752529DD}" srcOrd="0" destOrd="0" presId="urn:microsoft.com/office/officeart/2005/8/layout/radial5"/>
    <dgm:cxn modelId="{92BE5FFB-52EC-4332-8EF4-D998621E66B5}" srcId="{94CF0F3E-4199-44E7-80CC-DCC2EF72F158}" destId="{3344220B-F55A-48BB-A563-E5ADE64B1FDA}" srcOrd="1" destOrd="0" parTransId="{6DF9149E-2536-4295-8CE6-CEF8BAE84ED3}" sibTransId="{FDDDB746-C82F-419B-B34E-A55B3B7413B1}"/>
    <dgm:cxn modelId="{2EF91CDC-48C8-4349-ADC0-D00164694620}" type="presParOf" srcId="{BE701152-291C-42BA-854D-2B073898640E}" destId="{E0A47FCD-7E5D-45C4-8DBE-290CC11DF38C}" srcOrd="0" destOrd="0" presId="urn:microsoft.com/office/officeart/2005/8/layout/radial5"/>
    <dgm:cxn modelId="{C2182C43-6DE8-4F4D-9CAE-805C0C18B064}" type="presParOf" srcId="{BE701152-291C-42BA-854D-2B073898640E}" destId="{E556CA2E-7148-4E82-A634-8B038D052550}" srcOrd="1" destOrd="0" presId="urn:microsoft.com/office/officeart/2005/8/layout/radial5"/>
    <dgm:cxn modelId="{540B0A58-F8DE-4892-BEEE-9BDB196346F2}" type="presParOf" srcId="{E556CA2E-7148-4E82-A634-8B038D052550}" destId="{6582E975-3628-46E1-8C4E-1FA624C2C564}" srcOrd="0" destOrd="0" presId="urn:microsoft.com/office/officeart/2005/8/layout/radial5"/>
    <dgm:cxn modelId="{74769E79-7797-417B-8D04-B6DC6AEDB98C}" type="presParOf" srcId="{BE701152-291C-42BA-854D-2B073898640E}" destId="{F39A798F-9BF6-49EA-A962-3EACD5094425}" srcOrd="2" destOrd="0" presId="urn:microsoft.com/office/officeart/2005/8/layout/radial5"/>
    <dgm:cxn modelId="{F726304F-F142-4763-95AA-2A295DDB0519}" type="presParOf" srcId="{BE701152-291C-42BA-854D-2B073898640E}" destId="{8A7DCEA1-3D83-4F76-B2ED-D09D752529DD}" srcOrd="3" destOrd="0" presId="urn:microsoft.com/office/officeart/2005/8/layout/radial5"/>
    <dgm:cxn modelId="{3EA6BB8E-79A6-4D5E-BD73-DF58C4AF0988}" type="presParOf" srcId="{8A7DCEA1-3D83-4F76-B2ED-D09D752529DD}" destId="{F934A49A-0057-4869-B686-41FFD229A17C}" srcOrd="0" destOrd="0" presId="urn:microsoft.com/office/officeart/2005/8/layout/radial5"/>
    <dgm:cxn modelId="{BB6023B8-E1FF-4C9F-A443-8DD9634352C8}" type="presParOf" srcId="{BE701152-291C-42BA-854D-2B073898640E}" destId="{B8E3A23B-5F60-47C2-A59D-D5AC9D7A7CA6}" srcOrd="4" destOrd="0" presId="urn:microsoft.com/office/officeart/2005/8/layout/radial5"/>
    <dgm:cxn modelId="{0AC55E6B-D88B-4FC4-B7A7-C868638F1E35}" type="presParOf" srcId="{BE701152-291C-42BA-854D-2B073898640E}" destId="{E5DBDFCA-FCA6-47D2-8BE3-70B20D72F256}" srcOrd="5" destOrd="0" presId="urn:microsoft.com/office/officeart/2005/8/layout/radial5"/>
    <dgm:cxn modelId="{8933587D-4827-43B3-ACE1-879544F1D285}" type="presParOf" srcId="{E5DBDFCA-FCA6-47D2-8BE3-70B20D72F256}" destId="{19FBD288-A5A0-40A6-8BEA-FB83CB9BCC14}" srcOrd="0" destOrd="0" presId="urn:microsoft.com/office/officeart/2005/8/layout/radial5"/>
    <dgm:cxn modelId="{073D3CDE-BE7D-41DE-BBF3-1DAC15FB7C50}" type="presParOf" srcId="{BE701152-291C-42BA-854D-2B073898640E}" destId="{3AE3355F-E70C-4258-9F24-7429AAC111CB}" srcOrd="6" destOrd="0" presId="urn:microsoft.com/office/officeart/2005/8/layout/radial5"/>
    <dgm:cxn modelId="{321AACFA-C19F-41B1-886F-8A386CA00EF8}" type="presParOf" srcId="{BE701152-291C-42BA-854D-2B073898640E}" destId="{689C4592-CE25-469E-A41B-23C867AE3DB4}" srcOrd="7" destOrd="0" presId="urn:microsoft.com/office/officeart/2005/8/layout/radial5"/>
    <dgm:cxn modelId="{488309C2-DD23-4026-90D2-7787CF6CFE3F}" type="presParOf" srcId="{689C4592-CE25-469E-A41B-23C867AE3DB4}" destId="{71BF3767-F7F4-401D-9493-4B78E3DEBE57}" srcOrd="0" destOrd="0" presId="urn:microsoft.com/office/officeart/2005/8/layout/radial5"/>
    <dgm:cxn modelId="{DDC1A2A8-1931-4749-AA62-13C024657089}" type="presParOf" srcId="{BE701152-291C-42BA-854D-2B073898640E}" destId="{C69B6F82-189A-480F-987B-BE8F95EFE8C9}" srcOrd="8" destOrd="0" presId="urn:microsoft.com/office/officeart/2005/8/layout/radial5"/>
    <dgm:cxn modelId="{E38498F2-D427-433F-9E41-D49A78316C66}" type="presParOf" srcId="{BE701152-291C-42BA-854D-2B073898640E}" destId="{29D1A725-195D-45CC-93EB-6808068C7411}" srcOrd="9" destOrd="0" presId="urn:microsoft.com/office/officeart/2005/8/layout/radial5"/>
    <dgm:cxn modelId="{9566974D-1A98-4AAD-9AEA-0BB3ADA40DB8}" type="presParOf" srcId="{29D1A725-195D-45CC-93EB-6808068C7411}" destId="{21A88A9A-C05A-4633-A027-25AB4807546D}" srcOrd="0" destOrd="0" presId="urn:microsoft.com/office/officeart/2005/8/layout/radial5"/>
    <dgm:cxn modelId="{024715B3-6B08-4168-820E-B2C366CEB75B}" type="presParOf" srcId="{BE701152-291C-42BA-854D-2B073898640E}" destId="{7362BC36-8D1F-4FB9-B775-FB68BA73C502}" srcOrd="10" destOrd="0" presId="urn:microsoft.com/office/officeart/2005/8/layout/radial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75A3793-964F-43BB-9625-BABD8EEE7B14}" type="doc">
      <dgm:prSet loTypeId="urn:microsoft.com/office/officeart/2005/8/layout/hList9" loCatId="list" qsTypeId="urn:microsoft.com/office/officeart/2005/8/quickstyle/simple1" qsCatId="simple" csTypeId="urn:microsoft.com/office/officeart/2005/8/colors/accent1_2" csCatId="accent1" phldr="1"/>
      <dgm:spPr/>
      <dgm:t>
        <a:bodyPr/>
        <a:lstStyle/>
        <a:p>
          <a:endParaRPr lang="fr-FR"/>
        </a:p>
      </dgm:t>
    </dgm:pt>
    <dgm:pt modelId="{9F81D406-6A0E-46F0-9670-D911EF4E402F}">
      <dgm:prSet phldrT="[Texte]" custT="1"/>
      <dgm:spPr/>
      <dgm:t>
        <a:bodyPr/>
        <a:lstStyle/>
        <a:p>
          <a:r>
            <a:rPr lang="ar-DZ" sz="1600" dirty="0"/>
            <a:t>حسب طبيعة الابتكار</a:t>
          </a:r>
          <a:endParaRPr lang="fr-FR" sz="1600" dirty="0"/>
        </a:p>
      </dgm:t>
    </dgm:pt>
    <dgm:pt modelId="{F76B138B-F022-4ADF-B944-7F4FA1C83B80}" type="parTrans" cxnId="{6FA59C0A-5ECD-4D4D-826B-3213AEFADF94}">
      <dgm:prSet/>
      <dgm:spPr/>
      <dgm:t>
        <a:bodyPr/>
        <a:lstStyle/>
        <a:p>
          <a:endParaRPr lang="fr-FR"/>
        </a:p>
      </dgm:t>
    </dgm:pt>
    <dgm:pt modelId="{A457325C-567F-43A7-ACA9-4FB40DA7A788}" type="sibTrans" cxnId="{6FA59C0A-5ECD-4D4D-826B-3213AEFADF94}">
      <dgm:prSet/>
      <dgm:spPr/>
      <dgm:t>
        <a:bodyPr/>
        <a:lstStyle/>
        <a:p>
          <a:endParaRPr lang="fr-FR"/>
        </a:p>
      </dgm:t>
    </dgm:pt>
    <dgm:pt modelId="{FA4796C8-2DE9-40FE-83AF-AC24CCBF26EB}">
      <dgm:prSet phldrT="[Texte]" custT="1"/>
      <dgm:spPr/>
      <dgm:t>
        <a:bodyPr/>
        <a:lstStyle/>
        <a:p>
          <a:pPr algn="r" rtl="1"/>
          <a:r>
            <a:rPr lang="ar-DZ" sz="1600" dirty="0"/>
            <a:t>ابتكار </a:t>
          </a:r>
          <a:r>
            <a:rPr lang="ar-DZ" sz="1600" dirty="0" err="1"/>
            <a:t>الامنتج</a:t>
          </a:r>
          <a:endParaRPr lang="fr-FR" sz="1600" dirty="0"/>
        </a:p>
      </dgm:t>
    </dgm:pt>
    <dgm:pt modelId="{83EC86C2-A318-4F48-8818-92262DAB5980}" type="parTrans" cxnId="{34C0A097-5817-4F31-928E-5E860D50AB6D}">
      <dgm:prSet/>
      <dgm:spPr/>
      <dgm:t>
        <a:bodyPr/>
        <a:lstStyle/>
        <a:p>
          <a:endParaRPr lang="fr-FR"/>
        </a:p>
      </dgm:t>
    </dgm:pt>
    <dgm:pt modelId="{EF648BD4-6055-4206-9EC5-77CB5B0C4707}" type="sibTrans" cxnId="{34C0A097-5817-4F31-928E-5E860D50AB6D}">
      <dgm:prSet/>
      <dgm:spPr/>
      <dgm:t>
        <a:bodyPr/>
        <a:lstStyle/>
        <a:p>
          <a:endParaRPr lang="fr-FR"/>
        </a:p>
      </dgm:t>
    </dgm:pt>
    <dgm:pt modelId="{F999318E-C802-4A39-8D53-0A75516269A8}">
      <dgm:prSet phldrT="[Texte]" custT="1"/>
      <dgm:spPr/>
      <dgm:t>
        <a:bodyPr/>
        <a:lstStyle/>
        <a:p>
          <a:pPr algn="r" rtl="1"/>
          <a:r>
            <a:rPr lang="ar-DZ" sz="1600" dirty="0"/>
            <a:t>ابتكار العمليات</a:t>
          </a:r>
          <a:endParaRPr lang="fr-FR" sz="1600" dirty="0"/>
        </a:p>
      </dgm:t>
    </dgm:pt>
    <dgm:pt modelId="{5CACCA42-C3E8-4417-BFE3-DFF5FC05549B}" type="parTrans" cxnId="{CEB1BA03-ADB4-4E9F-9723-F702B737DF9E}">
      <dgm:prSet/>
      <dgm:spPr/>
      <dgm:t>
        <a:bodyPr/>
        <a:lstStyle/>
        <a:p>
          <a:endParaRPr lang="fr-FR"/>
        </a:p>
      </dgm:t>
    </dgm:pt>
    <dgm:pt modelId="{1B1F0386-6066-421E-9612-23F8BAAC95C2}" type="sibTrans" cxnId="{CEB1BA03-ADB4-4E9F-9723-F702B737DF9E}">
      <dgm:prSet/>
      <dgm:spPr/>
      <dgm:t>
        <a:bodyPr/>
        <a:lstStyle/>
        <a:p>
          <a:endParaRPr lang="fr-FR"/>
        </a:p>
      </dgm:t>
    </dgm:pt>
    <dgm:pt modelId="{C991D90D-A27F-40C6-A483-414B872F9F95}">
      <dgm:prSet phldrT="[Texte]" custT="1"/>
      <dgm:spPr/>
      <dgm:t>
        <a:bodyPr/>
        <a:lstStyle/>
        <a:p>
          <a:pPr algn="ctr" rtl="1"/>
          <a:r>
            <a:rPr lang="ar-DZ" sz="1600" dirty="0"/>
            <a:t>حسب درجة الابتكار</a:t>
          </a:r>
          <a:endParaRPr lang="fr-FR" sz="1600" dirty="0"/>
        </a:p>
      </dgm:t>
    </dgm:pt>
    <dgm:pt modelId="{01A9A186-D57C-4FAB-AFBE-D397481F43AD}" type="parTrans" cxnId="{BF7DFC4E-782E-46BE-BD17-3F64920B81DA}">
      <dgm:prSet/>
      <dgm:spPr/>
      <dgm:t>
        <a:bodyPr/>
        <a:lstStyle/>
        <a:p>
          <a:endParaRPr lang="fr-FR"/>
        </a:p>
      </dgm:t>
    </dgm:pt>
    <dgm:pt modelId="{AC398D65-8F27-4E2B-832A-8DB599F32C10}" type="sibTrans" cxnId="{BF7DFC4E-782E-46BE-BD17-3F64920B81DA}">
      <dgm:prSet/>
      <dgm:spPr/>
      <dgm:t>
        <a:bodyPr/>
        <a:lstStyle/>
        <a:p>
          <a:endParaRPr lang="fr-FR"/>
        </a:p>
      </dgm:t>
    </dgm:pt>
    <dgm:pt modelId="{6562C6F9-FE1C-48B9-8DF7-CA2C492AD572}">
      <dgm:prSet phldrT="[Texte]" custT="1"/>
      <dgm:spPr/>
      <dgm:t>
        <a:bodyPr/>
        <a:lstStyle/>
        <a:p>
          <a:pPr algn="r" rtl="1"/>
          <a:r>
            <a:rPr lang="ar-DZ" sz="1600" dirty="0"/>
            <a:t>الابتكار الجذري</a:t>
          </a:r>
          <a:endParaRPr lang="fr-FR" sz="1600" dirty="0"/>
        </a:p>
      </dgm:t>
    </dgm:pt>
    <dgm:pt modelId="{7FB2B7F0-643E-45ED-8218-545E05672F26}" type="parTrans" cxnId="{1EC0458A-36D5-45B0-9E2D-5AF901F6D022}">
      <dgm:prSet/>
      <dgm:spPr/>
      <dgm:t>
        <a:bodyPr/>
        <a:lstStyle/>
        <a:p>
          <a:endParaRPr lang="fr-FR"/>
        </a:p>
      </dgm:t>
    </dgm:pt>
    <dgm:pt modelId="{A2C0FF80-820D-4707-ACA2-D6B1E0F0F87E}" type="sibTrans" cxnId="{1EC0458A-36D5-45B0-9E2D-5AF901F6D022}">
      <dgm:prSet/>
      <dgm:spPr/>
      <dgm:t>
        <a:bodyPr/>
        <a:lstStyle/>
        <a:p>
          <a:endParaRPr lang="fr-FR"/>
        </a:p>
      </dgm:t>
    </dgm:pt>
    <dgm:pt modelId="{3A0726EC-BD8C-4AEE-B64C-BB4E51A940E5}">
      <dgm:prSet phldrT="[Texte]" custT="1"/>
      <dgm:spPr/>
      <dgm:t>
        <a:bodyPr/>
        <a:lstStyle/>
        <a:p>
          <a:pPr algn="r" rtl="1"/>
          <a:r>
            <a:rPr lang="ar-DZ" sz="1600" dirty="0"/>
            <a:t>الابتكار التدريجي</a:t>
          </a:r>
          <a:endParaRPr lang="fr-FR" sz="1600" dirty="0"/>
        </a:p>
      </dgm:t>
    </dgm:pt>
    <dgm:pt modelId="{A225803D-DF88-4BBE-950C-2800C699F64C}" type="parTrans" cxnId="{00DBB6A9-D9AA-4B03-9C41-E5187D57AA09}">
      <dgm:prSet/>
      <dgm:spPr/>
      <dgm:t>
        <a:bodyPr/>
        <a:lstStyle/>
        <a:p>
          <a:endParaRPr lang="fr-FR"/>
        </a:p>
      </dgm:t>
    </dgm:pt>
    <dgm:pt modelId="{BF0ED066-CD14-4D90-B703-EE9492BBAEDA}" type="sibTrans" cxnId="{00DBB6A9-D9AA-4B03-9C41-E5187D57AA09}">
      <dgm:prSet/>
      <dgm:spPr/>
      <dgm:t>
        <a:bodyPr/>
        <a:lstStyle/>
        <a:p>
          <a:endParaRPr lang="fr-FR"/>
        </a:p>
      </dgm:t>
    </dgm:pt>
    <dgm:pt modelId="{A835611B-B1E5-4029-8A6D-353CD51C7BA5}" type="pres">
      <dgm:prSet presAssocID="{C75A3793-964F-43BB-9625-BABD8EEE7B14}" presName="list" presStyleCnt="0">
        <dgm:presLayoutVars>
          <dgm:dir/>
          <dgm:animLvl val="lvl"/>
        </dgm:presLayoutVars>
      </dgm:prSet>
      <dgm:spPr/>
    </dgm:pt>
    <dgm:pt modelId="{943008BA-827A-4945-B9B2-A8C66F734A81}" type="pres">
      <dgm:prSet presAssocID="{9F81D406-6A0E-46F0-9670-D911EF4E402F}" presName="posSpace" presStyleCnt="0"/>
      <dgm:spPr/>
    </dgm:pt>
    <dgm:pt modelId="{7C0600A5-88F1-4DE2-8A81-9C9DC0BD41E8}" type="pres">
      <dgm:prSet presAssocID="{9F81D406-6A0E-46F0-9670-D911EF4E402F}" presName="vertFlow" presStyleCnt="0"/>
      <dgm:spPr/>
    </dgm:pt>
    <dgm:pt modelId="{BE5A70EC-1EF8-411D-901D-52E04D4C0770}" type="pres">
      <dgm:prSet presAssocID="{9F81D406-6A0E-46F0-9670-D911EF4E402F}" presName="topSpace" presStyleCnt="0"/>
      <dgm:spPr/>
    </dgm:pt>
    <dgm:pt modelId="{D3FEE2E0-56BF-45CA-AD0E-8CBC119FCD81}" type="pres">
      <dgm:prSet presAssocID="{9F81D406-6A0E-46F0-9670-D911EF4E402F}" presName="firstComp" presStyleCnt="0"/>
      <dgm:spPr/>
    </dgm:pt>
    <dgm:pt modelId="{7122E643-C563-428E-9864-FA7136513AA6}" type="pres">
      <dgm:prSet presAssocID="{9F81D406-6A0E-46F0-9670-D911EF4E402F}" presName="firstChild" presStyleLbl="bgAccFollowNode1" presStyleIdx="0" presStyleCnt="4" custScaleY="46840" custLinFactNeighborX="-35890" custLinFactNeighborY="1268"/>
      <dgm:spPr/>
    </dgm:pt>
    <dgm:pt modelId="{E59F33DC-E43D-471B-BA77-476B1A775E3C}" type="pres">
      <dgm:prSet presAssocID="{9F81D406-6A0E-46F0-9670-D911EF4E402F}" presName="firstChildTx" presStyleLbl="bgAccFollowNode1" presStyleIdx="0" presStyleCnt="4">
        <dgm:presLayoutVars>
          <dgm:bulletEnabled val="1"/>
        </dgm:presLayoutVars>
      </dgm:prSet>
      <dgm:spPr/>
    </dgm:pt>
    <dgm:pt modelId="{77291EE2-5DC4-4334-A309-7B4AE4A22E2A}" type="pres">
      <dgm:prSet presAssocID="{F999318E-C802-4A39-8D53-0A75516269A8}" presName="comp" presStyleCnt="0"/>
      <dgm:spPr/>
    </dgm:pt>
    <dgm:pt modelId="{EC64FDDF-D88F-46EA-8668-DDF50D864847}" type="pres">
      <dgm:prSet presAssocID="{F999318E-C802-4A39-8D53-0A75516269A8}" presName="child" presStyleLbl="bgAccFollowNode1" presStyleIdx="1" presStyleCnt="4" custScaleY="54620" custLinFactNeighborX="-35890" custLinFactNeighborY="8132"/>
      <dgm:spPr/>
    </dgm:pt>
    <dgm:pt modelId="{A8EE971C-4EDB-41C6-87EB-F24188E16E57}" type="pres">
      <dgm:prSet presAssocID="{F999318E-C802-4A39-8D53-0A75516269A8}" presName="childTx" presStyleLbl="bgAccFollowNode1" presStyleIdx="1" presStyleCnt="4">
        <dgm:presLayoutVars>
          <dgm:bulletEnabled val="1"/>
        </dgm:presLayoutVars>
      </dgm:prSet>
      <dgm:spPr/>
    </dgm:pt>
    <dgm:pt modelId="{7C3905C1-3682-42E3-B2AB-F6DF1180FD7A}" type="pres">
      <dgm:prSet presAssocID="{9F81D406-6A0E-46F0-9670-D911EF4E402F}" presName="negSpace" presStyleCnt="0"/>
      <dgm:spPr/>
    </dgm:pt>
    <dgm:pt modelId="{9B4B5350-52EB-42EC-A225-13FFC9C7AB7C}" type="pres">
      <dgm:prSet presAssocID="{9F81D406-6A0E-46F0-9670-D911EF4E402F}" presName="circle" presStyleLbl="node1" presStyleIdx="0" presStyleCnt="2" custLinFactNeighborX="93919" custLinFactNeighborY="-52840"/>
      <dgm:spPr/>
    </dgm:pt>
    <dgm:pt modelId="{2ED4942C-C12A-4A36-9F3C-7C4C772EA4FF}" type="pres">
      <dgm:prSet presAssocID="{A457325C-567F-43A7-ACA9-4FB40DA7A788}" presName="transSpace" presStyleCnt="0"/>
      <dgm:spPr/>
    </dgm:pt>
    <dgm:pt modelId="{C1540ABF-B205-450B-98A1-823079EE6262}" type="pres">
      <dgm:prSet presAssocID="{C991D90D-A27F-40C6-A483-414B872F9F95}" presName="posSpace" presStyleCnt="0"/>
      <dgm:spPr/>
    </dgm:pt>
    <dgm:pt modelId="{1987F194-6308-48D3-A69E-23F847F35170}" type="pres">
      <dgm:prSet presAssocID="{C991D90D-A27F-40C6-A483-414B872F9F95}" presName="vertFlow" presStyleCnt="0"/>
      <dgm:spPr/>
    </dgm:pt>
    <dgm:pt modelId="{5C69889C-37EA-43A4-A09E-FE3BF437E32F}" type="pres">
      <dgm:prSet presAssocID="{C991D90D-A27F-40C6-A483-414B872F9F95}" presName="topSpace" presStyleCnt="0"/>
      <dgm:spPr/>
    </dgm:pt>
    <dgm:pt modelId="{F0ADB30E-2186-4CB0-8F4E-7978BA244CC4}" type="pres">
      <dgm:prSet presAssocID="{C991D90D-A27F-40C6-A483-414B872F9F95}" presName="firstComp" presStyleCnt="0"/>
      <dgm:spPr/>
    </dgm:pt>
    <dgm:pt modelId="{B4474D3A-7907-450E-B5D0-F9BEB3A2D9A1}" type="pres">
      <dgm:prSet presAssocID="{C991D90D-A27F-40C6-A483-414B872F9F95}" presName="firstChild" presStyleLbl="bgAccFollowNode1" presStyleIdx="2" presStyleCnt="4" custScaleY="43369" custLinFactNeighborX="-52658" custLinFactNeighborY="17286"/>
      <dgm:spPr/>
    </dgm:pt>
    <dgm:pt modelId="{8C8FDFA2-0FA8-4FF4-9A9D-3E859EB59DDA}" type="pres">
      <dgm:prSet presAssocID="{C991D90D-A27F-40C6-A483-414B872F9F95}" presName="firstChildTx" presStyleLbl="bgAccFollowNode1" presStyleIdx="2" presStyleCnt="4">
        <dgm:presLayoutVars>
          <dgm:bulletEnabled val="1"/>
        </dgm:presLayoutVars>
      </dgm:prSet>
      <dgm:spPr/>
    </dgm:pt>
    <dgm:pt modelId="{35AEA439-8BC9-40CF-934C-204F2BEE4A7F}" type="pres">
      <dgm:prSet presAssocID="{3A0726EC-BD8C-4AEE-B64C-BB4E51A940E5}" presName="comp" presStyleCnt="0"/>
      <dgm:spPr/>
    </dgm:pt>
    <dgm:pt modelId="{F9876286-830F-4285-BCE5-29647841131B}" type="pres">
      <dgm:prSet presAssocID="{3A0726EC-BD8C-4AEE-B64C-BB4E51A940E5}" presName="child" presStyleLbl="bgAccFollowNode1" presStyleIdx="3" presStyleCnt="4" custScaleY="47460" custLinFactNeighborX="-49599" custLinFactNeighborY="25111"/>
      <dgm:spPr/>
    </dgm:pt>
    <dgm:pt modelId="{B4238EB1-E6AD-4F2D-A6B5-93014E703CED}" type="pres">
      <dgm:prSet presAssocID="{3A0726EC-BD8C-4AEE-B64C-BB4E51A940E5}" presName="childTx" presStyleLbl="bgAccFollowNode1" presStyleIdx="3" presStyleCnt="4">
        <dgm:presLayoutVars>
          <dgm:bulletEnabled val="1"/>
        </dgm:presLayoutVars>
      </dgm:prSet>
      <dgm:spPr/>
    </dgm:pt>
    <dgm:pt modelId="{22F87F48-839C-43F6-81B3-EC6835E1FE49}" type="pres">
      <dgm:prSet presAssocID="{C991D90D-A27F-40C6-A483-414B872F9F95}" presName="negSpace" presStyleCnt="0"/>
      <dgm:spPr/>
    </dgm:pt>
    <dgm:pt modelId="{B2AB40C0-D0D7-48CB-B053-FCD9515AA9A4}" type="pres">
      <dgm:prSet presAssocID="{C991D90D-A27F-40C6-A483-414B872F9F95}" presName="circle" presStyleLbl="node1" presStyleIdx="1" presStyleCnt="2" custLinFactNeighborX="40664" custLinFactNeighborY="-44030"/>
      <dgm:spPr/>
    </dgm:pt>
  </dgm:ptLst>
  <dgm:cxnLst>
    <dgm:cxn modelId="{CEB1BA03-ADB4-4E9F-9723-F702B737DF9E}" srcId="{9F81D406-6A0E-46F0-9670-D911EF4E402F}" destId="{F999318E-C802-4A39-8D53-0A75516269A8}" srcOrd="1" destOrd="0" parTransId="{5CACCA42-C3E8-4417-BFE3-DFF5FC05549B}" sibTransId="{1B1F0386-6066-421E-9612-23F8BAAC95C2}"/>
    <dgm:cxn modelId="{6FA59C0A-5ECD-4D4D-826B-3213AEFADF94}" srcId="{C75A3793-964F-43BB-9625-BABD8EEE7B14}" destId="{9F81D406-6A0E-46F0-9670-D911EF4E402F}" srcOrd="0" destOrd="0" parTransId="{F76B138B-F022-4ADF-B944-7F4FA1C83B80}" sibTransId="{A457325C-567F-43A7-ACA9-4FB40DA7A788}"/>
    <dgm:cxn modelId="{383E8C15-7AD5-4C84-993A-6CD3731E22E2}" type="presOf" srcId="{F999318E-C802-4A39-8D53-0A75516269A8}" destId="{A8EE971C-4EDB-41C6-87EB-F24188E16E57}" srcOrd="1" destOrd="0" presId="urn:microsoft.com/office/officeart/2005/8/layout/hList9"/>
    <dgm:cxn modelId="{31EA5E1E-6115-4795-8876-3E304DB53DC0}" type="presOf" srcId="{F999318E-C802-4A39-8D53-0A75516269A8}" destId="{EC64FDDF-D88F-46EA-8668-DDF50D864847}" srcOrd="0" destOrd="0" presId="urn:microsoft.com/office/officeart/2005/8/layout/hList9"/>
    <dgm:cxn modelId="{1E2C8960-5E57-4802-9167-A4478E9FB050}" type="presOf" srcId="{FA4796C8-2DE9-40FE-83AF-AC24CCBF26EB}" destId="{7122E643-C563-428E-9864-FA7136513AA6}" srcOrd="0" destOrd="0" presId="urn:microsoft.com/office/officeart/2005/8/layout/hList9"/>
    <dgm:cxn modelId="{BF7DFC4E-782E-46BE-BD17-3F64920B81DA}" srcId="{C75A3793-964F-43BB-9625-BABD8EEE7B14}" destId="{C991D90D-A27F-40C6-A483-414B872F9F95}" srcOrd="1" destOrd="0" parTransId="{01A9A186-D57C-4FAB-AFBE-D397481F43AD}" sibTransId="{AC398D65-8F27-4E2B-832A-8DB599F32C10}"/>
    <dgm:cxn modelId="{563D6D4F-16A5-436B-A2F1-49CBB68C1A50}" type="presOf" srcId="{3A0726EC-BD8C-4AEE-B64C-BB4E51A940E5}" destId="{B4238EB1-E6AD-4F2D-A6B5-93014E703CED}" srcOrd="1" destOrd="0" presId="urn:microsoft.com/office/officeart/2005/8/layout/hList9"/>
    <dgm:cxn modelId="{27747857-BC13-42A9-AB30-020A2A532B73}" type="presOf" srcId="{6562C6F9-FE1C-48B9-8DF7-CA2C492AD572}" destId="{B4474D3A-7907-450E-B5D0-F9BEB3A2D9A1}" srcOrd="0" destOrd="0" presId="urn:microsoft.com/office/officeart/2005/8/layout/hList9"/>
    <dgm:cxn modelId="{1EC0458A-36D5-45B0-9E2D-5AF901F6D022}" srcId="{C991D90D-A27F-40C6-A483-414B872F9F95}" destId="{6562C6F9-FE1C-48B9-8DF7-CA2C492AD572}" srcOrd="0" destOrd="0" parTransId="{7FB2B7F0-643E-45ED-8218-545E05672F26}" sibTransId="{A2C0FF80-820D-4707-ACA2-D6B1E0F0F87E}"/>
    <dgm:cxn modelId="{53976395-2078-4BF0-AD00-784B3E6CC8B8}" type="presOf" srcId="{C991D90D-A27F-40C6-A483-414B872F9F95}" destId="{B2AB40C0-D0D7-48CB-B053-FCD9515AA9A4}" srcOrd="0" destOrd="0" presId="urn:microsoft.com/office/officeart/2005/8/layout/hList9"/>
    <dgm:cxn modelId="{34C0A097-5817-4F31-928E-5E860D50AB6D}" srcId="{9F81D406-6A0E-46F0-9670-D911EF4E402F}" destId="{FA4796C8-2DE9-40FE-83AF-AC24CCBF26EB}" srcOrd="0" destOrd="0" parTransId="{83EC86C2-A318-4F48-8818-92262DAB5980}" sibTransId="{EF648BD4-6055-4206-9EC5-77CB5B0C4707}"/>
    <dgm:cxn modelId="{A485AC9F-73C6-4DCB-BDE7-ED001DF57085}" type="presOf" srcId="{3A0726EC-BD8C-4AEE-B64C-BB4E51A940E5}" destId="{F9876286-830F-4285-BCE5-29647841131B}" srcOrd="0" destOrd="0" presId="urn:microsoft.com/office/officeart/2005/8/layout/hList9"/>
    <dgm:cxn modelId="{1E4909A0-0776-44A7-A579-F84A8607189B}" type="presOf" srcId="{6562C6F9-FE1C-48B9-8DF7-CA2C492AD572}" destId="{8C8FDFA2-0FA8-4FF4-9A9D-3E859EB59DDA}" srcOrd="1" destOrd="0" presId="urn:microsoft.com/office/officeart/2005/8/layout/hList9"/>
    <dgm:cxn modelId="{00DBB6A9-D9AA-4B03-9C41-E5187D57AA09}" srcId="{C991D90D-A27F-40C6-A483-414B872F9F95}" destId="{3A0726EC-BD8C-4AEE-B64C-BB4E51A940E5}" srcOrd="1" destOrd="0" parTransId="{A225803D-DF88-4BBE-950C-2800C699F64C}" sibTransId="{BF0ED066-CD14-4D90-B703-EE9492BBAEDA}"/>
    <dgm:cxn modelId="{3EE25FD1-10FD-4EB5-8E64-9EE8FD685097}" type="presOf" srcId="{FA4796C8-2DE9-40FE-83AF-AC24CCBF26EB}" destId="{E59F33DC-E43D-471B-BA77-476B1A775E3C}" srcOrd="1" destOrd="0" presId="urn:microsoft.com/office/officeart/2005/8/layout/hList9"/>
    <dgm:cxn modelId="{113474D8-2F30-4868-B21B-82D96E848D1B}" type="presOf" srcId="{C75A3793-964F-43BB-9625-BABD8EEE7B14}" destId="{A835611B-B1E5-4029-8A6D-353CD51C7BA5}" srcOrd="0" destOrd="0" presId="urn:microsoft.com/office/officeart/2005/8/layout/hList9"/>
    <dgm:cxn modelId="{A463F3E5-E919-4F14-A0FC-7E9455E870E4}" type="presOf" srcId="{9F81D406-6A0E-46F0-9670-D911EF4E402F}" destId="{9B4B5350-52EB-42EC-A225-13FFC9C7AB7C}" srcOrd="0" destOrd="0" presId="urn:microsoft.com/office/officeart/2005/8/layout/hList9"/>
    <dgm:cxn modelId="{5AFA12C5-ED0B-471C-8A26-225FE0A030F9}" type="presParOf" srcId="{A835611B-B1E5-4029-8A6D-353CD51C7BA5}" destId="{943008BA-827A-4945-B9B2-A8C66F734A81}" srcOrd="0" destOrd="0" presId="urn:microsoft.com/office/officeart/2005/8/layout/hList9"/>
    <dgm:cxn modelId="{B83B6DC7-3EAD-4873-97D1-87C07E499D77}" type="presParOf" srcId="{A835611B-B1E5-4029-8A6D-353CD51C7BA5}" destId="{7C0600A5-88F1-4DE2-8A81-9C9DC0BD41E8}" srcOrd="1" destOrd="0" presId="urn:microsoft.com/office/officeart/2005/8/layout/hList9"/>
    <dgm:cxn modelId="{086CF7EC-4939-4FB3-8A1B-F5C64F649433}" type="presParOf" srcId="{7C0600A5-88F1-4DE2-8A81-9C9DC0BD41E8}" destId="{BE5A70EC-1EF8-411D-901D-52E04D4C0770}" srcOrd="0" destOrd="0" presId="urn:microsoft.com/office/officeart/2005/8/layout/hList9"/>
    <dgm:cxn modelId="{E3403159-B4DC-44F3-8780-9E75E496B440}" type="presParOf" srcId="{7C0600A5-88F1-4DE2-8A81-9C9DC0BD41E8}" destId="{D3FEE2E0-56BF-45CA-AD0E-8CBC119FCD81}" srcOrd="1" destOrd="0" presId="urn:microsoft.com/office/officeart/2005/8/layout/hList9"/>
    <dgm:cxn modelId="{5FFD125F-E49D-4882-9A83-D85270EE48F5}" type="presParOf" srcId="{D3FEE2E0-56BF-45CA-AD0E-8CBC119FCD81}" destId="{7122E643-C563-428E-9864-FA7136513AA6}" srcOrd="0" destOrd="0" presId="urn:microsoft.com/office/officeart/2005/8/layout/hList9"/>
    <dgm:cxn modelId="{8AFBE05A-FFE7-4B54-AB12-77B27EF6F534}" type="presParOf" srcId="{D3FEE2E0-56BF-45CA-AD0E-8CBC119FCD81}" destId="{E59F33DC-E43D-471B-BA77-476B1A775E3C}" srcOrd="1" destOrd="0" presId="urn:microsoft.com/office/officeart/2005/8/layout/hList9"/>
    <dgm:cxn modelId="{73B89DC0-FFD6-41C5-A12B-F669D03002BF}" type="presParOf" srcId="{7C0600A5-88F1-4DE2-8A81-9C9DC0BD41E8}" destId="{77291EE2-5DC4-4334-A309-7B4AE4A22E2A}" srcOrd="2" destOrd="0" presId="urn:microsoft.com/office/officeart/2005/8/layout/hList9"/>
    <dgm:cxn modelId="{7D6E68E5-0266-4255-A5BE-15E8484E8E1D}" type="presParOf" srcId="{77291EE2-5DC4-4334-A309-7B4AE4A22E2A}" destId="{EC64FDDF-D88F-46EA-8668-DDF50D864847}" srcOrd="0" destOrd="0" presId="urn:microsoft.com/office/officeart/2005/8/layout/hList9"/>
    <dgm:cxn modelId="{160F9A40-BA4E-41E5-A6A2-1FA2CCCDF70C}" type="presParOf" srcId="{77291EE2-5DC4-4334-A309-7B4AE4A22E2A}" destId="{A8EE971C-4EDB-41C6-87EB-F24188E16E57}" srcOrd="1" destOrd="0" presId="urn:microsoft.com/office/officeart/2005/8/layout/hList9"/>
    <dgm:cxn modelId="{127923C7-0C41-4686-8B94-5BE542249148}" type="presParOf" srcId="{A835611B-B1E5-4029-8A6D-353CD51C7BA5}" destId="{7C3905C1-3682-42E3-B2AB-F6DF1180FD7A}" srcOrd="2" destOrd="0" presId="urn:microsoft.com/office/officeart/2005/8/layout/hList9"/>
    <dgm:cxn modelId="{83B52AA1-EBD7-418A-B1AF-2EEC68004D09}" type="presParOf" srcId="{A835611B-B1E5-4029-8A6D-353CD51C7BA5}" destId="{9B4B5350-52EB-42EC-A225-13FFC9C7AB7C}" srcOrd="3" destOrd="0" presId="urn:microsoft.com/office/officeart/2005/8/layout/hList9"/>
    <dgm:cxn modelId="{AC0E1755-C039-4C86-BDF9-DB9C79ADC081}" type="presParOf" srcId="{A835611B-B1E5-4029-8A6D-353CD51C7BA5}" destId="{2ED4942C-C12A-4A36-9F3C-7C4C772EA4FF}" srcOrd="4" destOrd="0" presId="urn:microsoft.com/office/officeart/2005/8/layout/hList9"/>
    <dgm:cxn modelId="{AE5A3A97-CDB0-4E5D-BF43-857B60310AEF}" type="presParOf" srcId="{A835611B-B1E5-4029-8A6D-353CD51C7BA5}" destId="{C1540ABF-B205-450B-98A1-823079EE6262}" srcOrd="5" destOrd="0" presId="urn:microsoft.com/office/officeart/2005/8/layout/hList9"/>
    <dgm:cxn modelId="{824DEAD7-DFD5-4C83-B55A-43C4EA0A608C}" type="presParOf" srcId="{A835611B-B1E5-4029-8A6D-353CD51C7BA5}" destId="{1987F194-6308-48D3-A69E-23F847F35170}" srcOrd="6" destOrd="0" presId="urn:microsoft.com/office/officeart/2005/8/layout/hList9"/>
    <dgm:cxn modelId="{824B8B19-84C2-4737-B610-D711A4725D9E}" type="presParOf" srcId="{1987F194-6308-48D3-A69E-23F847F35170}" destId="{5C69889C-37EA-43A4-A09E-FE3BF437E32F}" srcOrd="0" destOrd="0" presId="urn:microsoft.com/office/officeart/2005/8/layout/hList9"/>
    <dgm:cxn modelId="{249E651F-025B-4585-9EA2-2B81BC3CCFFA}" type="presParOf" srcId="{1987F194-6308-48D3-A69E-23F847F35170}" destId="{F0ADB30E-2186-4CB0-8F4E-7978BA244CC4}" srcOrd="1" destOrd="0" presId="urn:microsoft.com/office/officeart/2005/8/layout/hList9"/>
    <dgm:cxn modelId="{9EAD7310-6A1F-4820-820C-557A4610205E}" type="presParOf" srcId="{F0ADB30E-2186-4CB0-8F4E-7978BA244CC4}" destId="{B4474D3A-7907-450E-B5D0-F9BEB3A2D9A1}" srcOrd="0" destOrd="0" presId="urn:microsoft.com/office/officeart/2005/8/layout/hList9"/>
    <dgm:cxn modelId="{53A28AC1-2D2D-40B2-8FFE-AC827DC7677C}" type="presParOf" srcId="{F0ADB30E-2186-4CB0-8F4E-7978BA244CC4}" destId="{8C8FDFA2-0FA8-4FF4-9A9D-3E859EB59DDA}" srcOrd="1" destOrd="0" presId="urn:microsoft.com/office/officeart/2005/8/layout/hList9"/>
    <dgm:cxn modelId="{B007C75A-801A-48E5-95EA-2920818530BD}" type="presParOf" srcId="{1987F194-6308-48D3-A69E-23F847F35170}" destId="{35AEA439-8BC9-40CF-934C-204F2BEE4A7F}" srcOrd="2" destOrd="0" presId="urn:microsoft.com/office/officeart/2005/8/layout/hList9"/>
    <dgm:cxn modelId="{9ACDC71A-9652-471D-BED3-D11563C1232B}" type="presParOf" srcId="{35AEA439-8BC9-40CF-934C-204F2BEE4A7F}" destId="{F9876286-830F-4285-BCE5-29647841131B}" srcOrd="0" destOrd="0" presId="urn:microsoft.com/office/officeart/2005/8/layout/hList9"/>
    <dgm:cxn modelId="{F24898E7-4EA6-4D3C-9447-3DEE56801CE3}" type="presParOf" srcId="{35AEA439-8BC9-40CF-934C-204F2BEE4A7F}" destId="{B4238EB1-E6AD-4F2D-A6B5-93014E703CED}" srcOrd="1" destOrd="0" presId="urn:microsoft.com/office/officeart/2005/8/layout/hList9"/>
    <dgm:cxn modelId="{1D5F618A-FC83-4820-BC21-0E73A3E02558}" type="presParOf" srcId="{A835611B-B1E5-4029-8A6D-353CD51C7BA5}" destId="{22F87F48-839C-43F6-81B3-EC6835E1FE49}" srcOrd="7" destOrd="0" presId="urn:microsoft.com/office/officeart/2005/8/layout/hList9"/>
    <dgm:cxn modelId="{76C5CB53-7A2C-4A90-875C-427A19423E19}" type="presParOf" srcId="{A835611B-B1E5-4029-8A6D-353CD51C7BA5}" destId="{B2AB40C0-D0D7-48CB-B053-FCD9515AA9A4}" srcOrd="8" destOrd="0" presId="urn:microsoft.com/office/officeart/2005/8/layout/hList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CA5075C-052D-4D74-AAFC-0ADDB17FCC62}" type="doc">
      <dgm:prSet loTypeId="urn:microsoft.com/office/officeart/2005/8/layout/equation2" loCatId="relationship" qsTypeId="urn:microsoft.com/office/officeart/2005/8/quickstyle/simple1" qsCatId="simple" csTypeId="urn:microsoft.com/office/officeart/2005/8/colors/accent1_2" csCatId="accent1" phldr="1"/>
      <dgm:spPr/>
    </dgm:pt>
    <dgm:pt modelId="{9B8F37A1-4AFD-4079-BFB0-E5B05649AE78}">
      <dgm:prSet phldrT="[Texte]"/>
      <dgm:spPr/>
      <dgm:t>
        <a:bodyPr/>
        <a:lstStyle/>
        <a:p>
          <a:endParaRPr lang="fr-FR" dirty="0"/>
        </a:p>
      </dgm:t>
    </dgm:pt>
    <dgm:pt modelId="{F5735B84-720D-4D90-959A-A5668225E15A}" type="parTrans" cxnId="{A8C70791-500B-4EE4-98CB-C4CC976A48B3}">
      <dgm:prSet/>
      <dgm:spPr/>
      <dgm:t>
        <a:bodyPr/>
        <a:lstStyle/>
        <a:p>
          <a:endParaRPr lang="fr-FR"/>
        </a:p>
      </dgm:t>
    </dgm:pt>
    <dgm:pt modelId="{F8DD7B57-FED5-44DA-8F1C-643290A0EEC6}" type="sibTrans" cxnId="{A8C70791-500B-4EE4-98CB-C4CC976A48B3}">
      <dgm:prSet>
        <dgm:style>
          <a:lnRef idx="0">
            <a:schemeClr val="dk1"/>
          </a:lnRef>
          <a:fillRef idx="3">
            <a:schemeClr val="dk1"/>
          </a:fillRef>
          <a:effectRef idx="3">
            <a:schemeClr val="dk1"/>
          </a:effectRef>
          <a:fontRef idx="minor">
            <a:schemeClr val="lt1"/>
          </a:fontRef>
        </dgm:style>
      </dgm:prSet>
      <dgm:spPr/>
      <dgm:t>
        <a:bodyPr/>
        <a:lstStyle/>
        <a:p>
          <a:endParaRPr lang="fr-FR"/>
        </a:p>
      </dgm:t>
    </dgm:pt>
    <dgm:pt modelId="{E3D76064-251B-45D5-96C5-BB49AE199425}">
      <dgm:prSet phldrT="[Texte]" custT="1"/>
      <dgm:spPr/>
      <dgm:t>
        <a:bodyPr/>
        <a:lstStyle/>
        <a:p>
          <a:r>
            <a:rPr lang="ar-DZ" sz="2000" b="1" dirty="0">
              <a:solidFill>
                <a:schemeClr val="bg1"/>
              </a:solidFill>
            </a:rPr>
            <a:t>حسب درجة الابتكار</a:t>
          </a:r>
          <a:endParaRPr lang="fr-FR" sz="2000" b="1" dirty="0">
            <a:solidFill>
              <a:schemeClr val="bg1"/>
            </a:solidFill>
          </a:endParaRPr>
        </a:p>
      </dgm:t>
    </dgm:pt>
    <dgm:pt modelId="{7B36E377-03FC-4463-9C47-DABB617F867B}" type="parTrans" cxnId="{FD9A9AD2-65BE-4892-8C8F-AE101670A8FE}">
      <dgm:prSet/>
      <dgm:spPr/>
      <dgm:t>
        <a:bodyPr/>
        <a:lstStyle/>
        <a:p>
          <a:endParaRPr lang="fr-FR"/>
        </a:p>
      </dgm:t>
    </dgm:pt>
    <dgm:pt modelId="{7C4DCDB8-7B2F-4E61-A807-07721D9D417E}" type="sibTrans" cxnId="{FD9A9AD2-65BE-4892-8C8F-AE101670A8FE}">
      <dgm:prSet/>
      <dgm:spPr/>
      <dgm:t>
        <a:bodyPr/>
        <a:lstStyle/>
        <a:p>
          <a:endParaRPr lang="fr-FR"/>
        </a:p>
      </dgm:t>
    </dgm:pt>
    <dgm:pt modelId="{B3D6B848-4BB6-43B5-B8A0-4B3DC3C5D4C9}">
      <dgm:prSet phldrT="[Texte]" phldr="1" custT="1"/>
      <dgm:spPr/>
      <dgm:t>
        <a:bodyPr/>
        <a:lstStyle/>
        <a:p>
          <a:endParaRPr lang="fr-FR" sz="1800" dirty="0"/>
        </a:p>
      </dgm:t>
    </dgm:pt>
    <dgm:pt modelId="{CEE5E381-4349-4466-8231-04266562ED31}" type="sibTrans" cxnId="{2A1DD6E8-0680-4557-A1BA-8C410175CDB7}">
      <dgm:prSet>
        <dgm:style>
          <a:lnRef idx="0">
            <a:schemeClr val="dk1"/>
          </a:lnRef>
          <a:fillRef idx="3">
            <a:schemeClr val="dk1"/>
          </a:fillRef>
          <a:effectRef idx="3">
            <a:schemeClr val="dk1"/>
          </a:effectRef>
          <a:fontRef idx="minor">
            <a:schemeClr val="lt1"/>
          </a:fontRef>
        </dgm:style>
      </dgm:prSet>
      <dgm:spPr/>
      <dgm:t>
        <a:bodyPr/>
        <a:lstStyle/>
        <a:p>
          <a:endParaRPr lang="fr-FR"/>
        </a:p>
      </dgm:t>
    </dgm:pt>
    <dgm:pt modelId="{3163520B-2A9D-4849-9790-0C15B7EC359E}" type="parTrans" cxnId="{2A1DD6E8-0680-4557-A1BA-8C410175CDB7}">
      <dgm:prSet/>
      <dgm:spPr/>
      <dgm:t>
        <a:bodyPr/>
        <a:lstStyle/>
        <a:p>
          <a:endParaRPr lang="fr-FR"/>
        </a:p>
      </dgm:t>
    </dgm:pt>
    <dgm:pt modelId="{A37C5DF8-9FC6-4570-A991-D692701E0A98}" type="pres">
      <dgm:prSet presAssocID="{5CA5075C-052D-4D74-AAFC-0ADDB17FCC62}" presName="Name0" presStyleCnt="0">
        <dgm:presLayoutVars>
          <dgm:dir/>
          <dgm:resizeHandles val="exact"/>
        </dgm:presLayoutVars>
      </dgm:prSet>
      <dgm:spPr/>
    </dgm:pt>
    <dgm:pt modelId="{E9F2255F-A7FB-4CDD-8D3B-ACBC67E81685}" type="pres">
      <dgm:prSet presAssocID="{5CA5075C-052D-4D74-AAFC-0ADDB17FCC62}" presName="vNodes" presStyleCnt="0"/>
      <dgm:spPr/>
    </dgm:pt>
    <dgm:pt modelId="{332A906E-CEC2-4EBD-9633-F4C301E82978}" type="pres">
      <dgm:prSet presAssocID="{9B8F37A1-4AFD-4079-BFB0-E5B05649AE78}" presName="node" presStyleLbl="node1" presStyleIdx="0" presStyleCnt="3" custScaleX="208559" custScaleY="119521" custLinFactNeighborX="-4055" custLinFactNeighborY="57909">
        <dgm:presLayoutVars>
          <dgm:bulletEnabled val="1"/>
        </dgm:presLayoutVars>
      </dgm:prSet>
      <dgm:spPr/>
    </dgm:pt>
    <dgm:pt modelId="{1826EF86-F7E3-4F1B-B79F-4FC3C0A6ED49}" type="pres">
      <dgm:prSet presAssocID="{F8DD7B57-FED5-44DA-8F1C-643290A0EEC6}" presName="spacerT" presStyleCnt="0"/>
      <dgm:spPr/>
    </dgm:pt>
    <dgm:pt modelId="{A4B4D4B6-8B3B-4A8D-A035-92B61B52BF8D}" type="pres">
      <dgm:prSet presAssocID="{F8DD7B57-FED5-44DA-8F1C-643290A0EEC6}" presName="sibTrans" presStyleLbl="sibTrans2D1" presStyleIdx="0" presStyleCnt="2" custScaleX="44231" custScaleY="49350" custLinFactNeighborX="-15254" custLinFactNeighborY="87741"/>
      <dgm:spPr/>
    </dgm:pt>
    <dgm:pt modelId="{4F8DF487-64B0-452B-9916-8A35D0AC32BA}" type="pres">
      <dgm:prSet presAssocID="{F8DD7B57-FED5-44DA-8F1C-643290A0EEC6}" presName="spacerB" presStyleCnt="0"/>
      <dgm:spPr/>
    </dgm:pt>
    <dgm:pt modelId="{F3127F5D-532E-488B-96DD-09DEC0FE5787}" type="pres">
      <dgm:prSet presAssocID="{B3D6B848-4BB6-43B5-B8A0-4B3DC3C5D4C9}" presName="node" presStyleLbl="node1" presStyleIdx="1" presStyleCnt="3" custScaleX="186736" custScaleY="143663" custLinFactNeighborX="-14967" custLinFactNeighborY="477">
        <dgm:presLayoutVars>
          <dgm:bulletEnabled val="1"/>
        </dgm:presLayoutVars>
      </dgm:prSet>
      <dgm:spPr/>
    </dgm:pt>
    <dgm:pt modelId="{76D6DEF9-24AD-4956-A1B6-685570F7C0E8}" type="pres">
      <dgm:prSet presAssocID="{5CA5075C-052D-4D74-AAFC-0ADDB17FCC62}" presName="sibTransLast" presStyleLbl="sibTrans2D1" presStyleIdx="1" presStyleCnt="2" custLinFactNeighborX="901" custLinFactNeighborY="-20853"/>
      <dgm:spPr/>
    </dgm:pt>
    <dgm:pt modelId="{31589A37-DCA9-4FAE-8073-1525E87E1378}" type="pres">
      <dgm:prSet presAssocID="{5CA5075C-052D-4D74-AAFC-0ADDB17FCC62}" presName="connectorText" presStyleLbl="sibTrans2D1" presStyleIdx="1" presStyleCnt="2"/>
      <dgm:spPr/>
    </dgm:pt>
    <dgm:pt modelId="{8D402E1B-1027-4F02-8EC9-660AC3C13CAF}" type="pres">
      <dgm:prSet presAssocID="{5CA5075C-052D-4D74-AAFC-0ADDB17FCC62}" presName="lastNode" presStyleLbl="node1" presStyleIdx="2" presStyleCnt="3" custScaleX="47825" custScaleY="53235" custLinFactNeighborX="344" custLinFactNeighborY="-3874">
        <dgm:presLayoutVars>
          <dgm:bulletEnabled val="1"/>
        </dgm:presLayoutVars>
      </dgm:prSet>
      <dgm:spPr/>
    </dgm:pt>
  </dgm:ptLst>
  <dgm:cxnLst>
    <dgm:cxn modelId="{453A645C-D97A-4267-B97E-3AB621888BBA}" type="presOf" srcId="{E3D76064-251B-45D5-96C5-BB49AE199425}" destId="{8D402E1B-1027-4F02-8EC9-660AC3C13CAF}" srcOrd="0" destOrd="0" presId="urn:microsoft.com/office/officeart/2005/8/layout/equation2"/>
    <dgm:cxn modelId="{EF9FCE48-4AB4-49E2-8B9E-51D0FCDECE64}" type="presOf" srcId="{CEE5E381-4349-4466-8231-04266562ED31}" destId="{31589A37-DCA9-4FAE-8073-1525E87E1378}" srcOrd="1" destOrd="0" presId="urn:microsoft.com/office/officeart/2005/8/layout/equation2"/>
    <dgm:cxn modelId="{A8C70791-500B-4EE4-98CB-C4CC976A48B3}" srcId="{5CA5075C-052D-4D74-AAFC-0ADDB17FCC62}" destId="{9B8F37A1-4AFD-4079-BFB0-E5B05649AE78}" srcOrd="0" destOrd="0" parTransId="{F5735B84-720D-4D90-959A-A5668225E15A}" sibTransId="{F8DD7B57-FED5-44DA-8F1C-643290A0EEC6}"/>
    <dgm:cxn modelId="{BED74591-E777-4C12-86B6-EB0952A2B9A2}" type="presOf" srcId="{F8DD7B57-FED5-44DA-8F1C-643290A0EEC6}" destId="{A4B4D4B6-8B3B-4A8D-A035-92B61B52BF8D}" srcOrd="0" destOrd="0" presId="urn:microsoft.com/office/officeart/2005/8/layout/equation2"/>
    <dgm:cxn modelId="{F9DB0EAF-6DC7-4E20-A5DB-DADF8FD5600D}" type="presOf" srcId="{B3D6B848-4BB6-43B5-B8A0-4B3DC3C5D4C9}" destId="{F3127F5D-532E-488B-96DD-09DEC0FE5787}" srcOrd="0" destOrd="0" presId="urn:microsoft.com/office/officeart/2005/8/layout/equation2"/>
    <dgm:cxn modelId="{089ED2BE-B7E2-400B-9CD9-24D0511FB76D}" type="presOf" srcId="{CEE5E381-4349-4466-8231-04266562ED31}" destId="{76D6DEF9-24AD-4956-A1B6-685570F7C0E8}" srcOrd="0" destOrd="0" presId="urn:microsoft.com/office/officeart/2005/8/layout/equation2"/>
    <dgm:cxn modelId="{45797AD1-04CE-4C15-A436-C1E27BAE2072}" type="presOf" srcId="{9B8F37A1-4AFD-4079-BFB0-E5B05649AE78}" destId="{332A906E-CEC2-4EBD-9633-F4C301E82978}" srcOrd="0" destOrd="0" presId="urn:microsoft.com/office/officeart/2005/8/layout/equation2"/>
    <dgm:cxn modelId="{FD9A9AD2-65BE-4892-8C8F-AE101670A8FE}" srcId="{5CA5075C-052D-4D74-AAFC-0ADDB17FCC62}" destId="{E3D76064-251B-45D5-96C5-BB49AE199425}" srcOrd="2" destOrd="0" parTransId="{7B36E377-03FC-4463-9C47-DABB617F867B}" sibTransId="{7C4DCDB8-7B2F-4E61-A807-07721D9D417E}"/>
    <dgm:cxn modelId="{DE88CEE5-3FA8-45E1-92BF-513DE113ACCD}" type="presOf" srcId="{5CA5075C-052D-4D74-AAFC-0ADDB17FCC62}" destId="{A37C5DF8-9FC6-4570-A991-D692701E0A98}" srcOrd="0" destOrd="0" presId="urn:microsoft.com/office/officeart/2005/8/layout/equation2"/>
    <dgm:cxn modelId="{2A1DD6E8-0680-4557-A1BA-8C410175CDB7}" srcId="{5CA5075C-052D-4D74-AAFC-0ADDB17FCC62}" destId="{B3D6B848-4BB6-43B5-B8A0-4B3DC3C5D4C9}" srcOrd="1" destOrd="0" parTransId="{3163520B-2A9D-4849-9790-0C15B7EC359E}" sibTransId="{CEE5E381-4349-4466-8231-04266562ED31}"/>
    <dgm:cxn modelId="{172BF37A-F65D-4CE9-AD9F-4D1D376851ED}" type="presParOf" srcId="{A37C5DF8-9FC6-4570-A991-D692701E0A98}" destId="{E9F2255F-A7FB-4CDD-8D3B-ACBC67E81685}" srcOrd="0" destOrd="0" presId="urn:microsoft.com/office/officeart/2005/8/layout/equation2"/>
    <dgm:cxn modelId="{4594C32B-7DCE-41CF-A5CC-0D6CA056FFCD}" type="presParOf" srcId="{E9F2255F-A7FB-4CDD-8D3B-ACBC67E81685}" destId="{332A906E-CEC2-4EBD-9633-F4C301E82978}" srcOrd="0" destOrd="0" presId="urn:microsoft.com/office/officeart/2005/8/layout/equation2"/>
    <dgm:cxn modelId="{E0CC893A-1285-4761-92FD-F2681A127C5A}" type="presParOf" srcId="{E9F2255F-A7FB-4CDD-8D3B-ACBC67E81685}" destId="{1826EF86-F7E3-4F1B-B79F-4FC3C0A6ED49}" srcOrd="1" destOrd="0" presId="urn:microsoft.com/office/officeart/2005/8/layout/equation2"/>
    <dgm:cxn modelId="{F08FB34D-2BB7-4670-B8C7-94C738F625C6}" type="presParOf" srcId="{E9F2255F-A7FB-4CDD-8D3B-ACBC67E81685}" destId="{A4B4D4B6-8B3B-4A8D-A035-92B61B52BF8D}" srcOrd="2" destOrd="0" presId="urn:microsoft.com/office/officeart/2005/8/layout/equation2"/>
    <dgm:cxn modelId="{9787E19D-18FB-4AA5-98C8-2849F6F26144}" type="presParOf" srcId="{E9F2255F-A7FB-4CDD-8D3B-ACBC67E81685}" destId="{4F8DF487-64B0-452B-9916-8A35D0AC32BA}" srcOrd="3" destOrd="0" presId="urn:microsoft.com/office/officeart/2005/8/layout/equation2"/>
    <dgm:cxn modelId="{F04E0507-E713-4689-B2CF-25240791103F}" type="presParOf" srcId="{E9F2255F-A7FB-4CDD-8D3B-ACBC67E81685}" destId="{F3127F5D-532E-488B-96DD-09DEC0FE5787}" srcOrd="4" destOrd="0" presId="urn:microsoft.com/office/officeart/2005/8/layout/equation2"/>
    <dgm:cxn modelId="{676AD114-EF86-4064-BA46-83FFC074978D}" type="presParOf" srcId="{A37C5DF8-9FC6-4570-A991-D692701E0A98}" destId="{76D6DEF9-24AD-4956-A1B6-685570F7C0E8}" srcOrd="1" destOrd="0" presId="urn:microsoft.com/office/officeart/2005/8/layout/equation2"/>
    <dgm:cxn modelId="{60ACD6C5-5F54-442A-A6C7-00EDF4B96104}" type="presParOf" srcId="{76D6DEF9-24AD-4956-A1B6-685570F7C0E8}" destId="{31589A37-DCA9-4FAE-8073-1525E87E1378}" srcOrd="0" destOrd="0" presId="urn:microsoft.com/office/officeart/2005/8/layout/equation2"/>
    <dgm:cxn modelId="{E83BE4B0-39C3-42BC-A5BC-58DDF2203834}" type="presParOf" srcId="{A37C5DF8-9FC6-4570-A991-D692701E0A98}" destId="{8D402E1B-1027-4F02-8EC9-660AC3C13CAF}" srcOrd="2" destOrd="0" presId="urn:microsoft.com/office/officeart/2005/8/layout/equati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DC21F50-215E-444D-9C3C-D0F63267C6C0}" type="doc">
      <dgm:prSet loTypeId="urn:microsoft.com/office/officeart/2005/8/layout/equation2" loCatId="process" qsTypeId="urn:microsoft.com/office/officeart/2005/8/quickstyle/simple1" qsCatId="simple" csTypeId="urn:microsoft.com/office/officeart/2005/8/colors/accent1_2" csCatId="accent1" phldr="1"/>
      <dgm:spPr/>
    </dgm:pt>
    <dgm:pt modelId="{1A43F03B-D5BF-4136-BF8E-C94D3C63A5DF}">
      <dgm:prSet phldrT="[Texte]" phldr="1" custT="1"/>
      <dgm:spPr/>
      <dgm:t>
        <a:bodyPr/>
        <a:lstStyle/>
        <a:p>
          <a:endParaRPr lang="fr-FR" sz="2000" dirty="0"/>
        </a:p>
      </dgm:t>
    </dgm:pt>
    <dgm:pt modelId="{C081EA9C-02D1-4E0D-A363-75126A9C1C37}" type="parTrans" cxnId="{C9FE708E-6F65-4BF1-99FA-7A3062C36BF5}">
      <dgm:prSet/>
      <dgm:spPr/>
      <dgm:t>
        <a:bodyPr/>
        <a:lstStyle/>
        <a:p>
          <a:endParaRPr lang="fr-FR"/>
        </a:p>
      </dgm:t>
    </dgm:pt>
    <dgm:pt modelId="{3B08C38D-FEA5-47F4-BAEC-C3D2A02C89D7}" type="sibTrans" cxnId="{C9FE708E-6F65-4BF1-99FA-7A3062C36BF5}">
      <dgm:prSet>
        <dgm:style>
          <a:lnRef idx="2">
            <a:schemeClr val="dk1">
              <a:shade val="50000"/>
            </a:schemeClr>
          </a:lnRef>
          <a:fillRef idx="1">
            <a:schemeClr val="dk1"/>
          </a:fillRef>
          <a:effectRef idx="0">
            <a:schemeClr val="dk1"/>
          </a:effectRef>
          <a:fontRef idx="minor">
            <a:schemeClr val="lt1"/>
          </a:fontRef>
        </dgm:style>
      </dgm:prSet>
      <dgm:spPr/>
      <dgm:t>
        <a:bodyPr/>
        <a:lstStyle/>
        <a:p>
          <a:endParaRPr lang="fr-FR"/>
        </a:p>
      </dgm:t>
    </dgm:pt>
    <dgm:pt modelId="{22FC7B1B-B2A1-4C69-934A-4AFD33DC6B3C}">
      <dgm:prSet phldrT="[Texte]" phldr="1" custT="1"/>
      <dgm:spPr/>
      <dgm:t>
        <a:bodyPr/>
        <a:lstStyle/>
        <a:p>
          <a:endParaRPr lang="fr-FR" sz="1400" dirty="0"/>
        </a:p>
      </dgm:t>
    </dgm:pt>
    <dgm:pt modelId="{ADDB8B36-0625-4851-B357-EF2A8F205EFA}" type="parTrans" cxnId="{943D06BB-2B5B-4A7C-8041-C55D29B58A26}">
      <dgm:prSet/>
      <dgm:spPr/>
      <dgm:t>
        <a:bodyPr/>
        <a:lstStyle/>
        <a:p>
          <a:endParaRPr lang="fr-FR"/>
        </a:p>
      </dgm:t>
    </dgm:pt>
    <dgm:pt modelId="{1D669DFE-9E12-40EF-9DB3-640CF610F0B8}" type="sibTrans" cxnId="{943D06BB-2B5B-4A7C-8041-C55D29B58A26}">
      <dgm:prSet>
        <dgm:style>
          <a:lnRef idx="2">
            <a:schemeClr val="dk1">
              <a:shade val="50000"/>
            </a:schemeClr>
          </a:lnRef>
          <a:fillRef idx="1">
            <a:schemeClr val="dk1"/>
          </a:fillRef>
          <a:effectRef idx="0">
            <a:schemeClr val="dk1"/>
          </a:effectRef>
          <a:fontRef idx="minor">
            <a:schemeClr val="lt1"/>
          </a:fontRef>
        </dgm:style>
      </dgm:prSet>
      <dgm:spPr/>
      <dgm:t>
        <a:bodyPr/>
        <a:lstStyle/>
        <a:p>
          <a:endParaRPr lang="fr-FR"/>
        </a:p>
      </dgm:t>
    </dgm:pt>
    <dgm:pt modelId="{37401874-56E1-4BA8-A1CA-76988D787095}">
      <dgm:prSet phldrT="[Texte]" custT="1"/>
      <dgm:spPr/>
      <dgm:t>
        <a:bodyPr/>
        <a:lstStyle/>
        <a:p>
          <a:r>
            <a:rPr lang="ar-DZ" sz="2000" b="1" dirty="0"/>
            <a:t>حسب طبيعة الابتكار التكنولوجي</a:t>
          </a:r>
          <a:endParaRPr lang="fr-FR" sz="2000" b="1" dirty="0"/>
        </a:p>
      </dgm:t>
    </dgm:pt>
    <dgm:pt modelId="{6FC72F2B-3095-4B78-8A48-0DEA63625995}" type="parTrans" cxnId="{0132DF08-54C9-4E51-827F-E2787EF6EA1D}">
      <dgm:prSet/>
      <dgm:spPr/>
      <dgm:t>
        <a:bodyPr/>
        <a:lstStyle/>
        <a:p>
          <a:endParaRPr lang="fr-FR"/>
        </a:p>
      </dgm:t>
    </dgm:pt>
    <dgm:pt modelId="{A41FB53B-6783-40F9-9612-01147E849421}" type="sibTrans" cxnId="{0132DF08-54C9-4E51-827F-E2787EF6EA1D}">
      <dgm:prSet/>
      <dgm:spPr/>
      <dgm:t>
        <a:bodyPr/>
        <a:lstStyle/>
        <a:p>
          <a:endParaRPr lang="fr-FR"/>
        </a:p>
      </dgm:t>
    </dgm:pt>
    <dgm:pt modelId="{CF0EA2CF-01B8-46E5-B7D5-4F0B19562B1A}" type="pres">
      <dgm:prSet presAssocID="{ADC21F50-215E-444D-9C3C-D0F63267C6C0}" presName="Name0" presStyleCnt="0">
        <dgm:presLayoutVars>
          <dgm:dir/>
          <dgm:resizeHandles val="exact"/>
        </dgm:presLayoutVars>
      </dgm:prSet>
      <dgm:spPr/>
    </dgm:pt>
    <dgm:pt modelId="{05F7AA0C-8C2D-48C0-9480-6E8674C2C857}" type="pres">
      <dgm:prSet presAssocID="{ADC21F50-215E-444D-9C3C-D0F63267C6C0}" presName="vNodes" presStyleCnt="0"/>
      <dgm:spPr/>
    </dgm:pt>
    <dgm:pt modelId="{83E1C74C-B44C-47BA-86CE-D24AC6C762FB}" type="pres">
      <dgm:prSet presAssocID="{1A43F03B-D5BF-4136-BF8E-C94D3C63A5DF}" presName="node" presStyleLbl="node1" presStyleIdx="0" presStyleCnt="3" custScaleX="162145" custScaleY="119262">
        <dgm:presLayoutVars>
          <dgm:bulletEnabled val="1"/>
        </dgm:presLayoutVars>
      </dgm:prSet>
      <dgm:spPr/>
    </dgm:pt>
    <dgm:pt modelId="{3D83AE04-CF68-4A11-8E03-1436DB22D050}" type="pres">
      <dgm:prSet presAssocID="{3B08C38D-FEA5-47F4-BAEC-C3D2A02C89D7}" presName="spacerT" presStyleCnt="0"/>
      <dgm:spPr/>
    </dgm:pt>
    <dgm:pt modelId="{1E147398-1B12-4691-AF20-35794BAD70F0}" type="pres">
      <dgm:prSet presAssocID="{3B08C38D-FEA5-47F4-BAEC-C3D2A02C89D7}" presName="sibTrans" presStyleLbl="sibTrans2D1" presStyleIdx="0" presStyleCnt="2" custScaleX="51157" custScaleY="35479"/>
      <dgm:spPr/>
    </dgm:pt>
    <dgm:pt modelId="{970D374A-EE46-422B-A5A0-6329C024A460}" type="pres">
      <dgm:prSet presAssocID="{3B08C38D-FEA5-47F4-BAEC-C3D2A02C89D7}" presName="spacerB" presStyleCnt="0"/>
      <dgm:spPr/>
    </dgm:pt>
    <dgm:pt modelId="{A4721DFD-8467-4679-A152-8E9AA405A60B}" type="pres">
      <dgm:prSet presAssocID="{22FC7B1B-B2A1-4C69-934A-4AFD33DC6B3C}" presName="node" presStyleLbl="node1" presStyleIdx="1" presStyleCnt="3" custScaleX="172265" custScaleY="123664">
        <dgm:presLayoutVars>
          <dgm:bulletEnabled val="1"/>
        </dgm:presLayoutVars>
      </dgm:prSet>
      <dgm:spPr/>
    </dgm:pt>
    <dgm:pt modelId="{9796B296-E1F8-4EE0-8FBB-0EFCF1AD3E33}" type="pres">
      <dgm:prSet presAssocID="{ADC21F50-215E-444D-9C3C-D0F63267C6C0}" presName="sibTransLast" presStyleLbl="sibTrans2D1" presStyleIdx="1" presStyleCnt="2" custScaleX="56538" custScaleY="57444"/>
      <dgm:spPr/>
    </dgm:pt>
    <dgm:pt modelId="{A959C2B9-293F-43D1-BD2D-16E49C414CD3}" type="pres">
      <dgm:prSet presAssocID="{ADC21F50-215E-444D-9C3C-D0F63267C6C0}" presName="connectorText" presStyleLbl="sibTrans2D1" presStyleIdx="1" presStyleCnt="2"/>
      <dgm:spPr/>
    </dgm:pt>
    <dgm:pt modelId="{40FE178E-6353-4414-B42A-554E32DC21DB}" type="pres">
      <dgm:prSet presAssocID="{ADC21F50-215E-444D-9C3C-D0F63267C6C0}" presName="lastNode" presStyleLbl="node1" presStyleIdx="2" presStyleCnt="3" custScaleX="54285" custScaleY="57143">
        <dgm:presLayoutVars>
          <dgm:bulletEnabled val="1"/>
        </dgm:presLayoutVars>
      </dgm:prSet>
      <dgm:spPr/>
    </dgm:pt>
  </dgm:ptLst>
  <dgm:cxnLst>
    <dgm:cxn modelId="{0132DF08-54C9-4E51-827F-E2787EF6EA1D}" srcId="{ADC21F50-215E-444D-9C3C-D0F63267C6C0}" destId="{37401874-56E1-4BA8-A1CA-76988D787095}" srcOrd="2" destOrd="0" parTransId="{6FC72F2B-3095-4B78-8A48-0DEA63625995}" sibTransId="{A41FB53B-6783-40F9-9612-01147E849421}"/>
    <dgm:cxn modelId="{7B411547-2A1D-44A0-8FCD-95A578F71E00}" type="presOf" srcId="{1D669DFE-9E12-40EF-9DB3-640CF610F0B8}" destId="{9796B296-E1F8-4EE0-8FBB-0EFCF1AD3E33}" srcOrd="0" destOrd="0" presId="urn:microsoft.com/office/officeart/2005/8/layout/equation2"/>
    <dgm:cxn modelId="{1688CB54-5CF3-4A7F-AAA6-D0CC36F77C17}" type="presOf" srcId="{37401874-56E1-4BA8-A1CA-76988D787095}" destId="{40FE178E-6353-4414-B42A-554E32DC21DB}" srcOrd="0" destOrd="0" presId="urn:microsoft.com/office/officeart/2005/8/layout/equation2"/>
    <dgm:cxn modelId="{5F7DA880-6935-4DD6-BD8B-31544EEF48A6}" type="presOf" srcId="{3B08C38D-FEA5-47F4-BAEC-C3D2A02C89D7}" destId="{1E147398-1B12-4691-AF20-35794BAD70F0}" srcOrd="0" destOrd="0" presId="urn:microsoft.com/office/officeart/2005/8/layout/equation2"/>
    <dgm:cxn modelId="{C9FE708E-6F65-4BF1-99FA-7A3062C36BF5}" srcId="{ADC21F50-215E-444D-9C3C-D0F63267C6C0}" destId="{1A43F03B-D5BF-4136-BF8E-C94D3C63A5DF}" srcOrd="0" destOrd="0" parTransId="{C081EA9C-02D1-4E0D-A363-75126A9C1C37}" sibTransId="{3B08C38D-FEA5-47F4-BAEC-C3D2A02C89D7}"/>
    <dgm:cxn modelId="{4B865D92-CC4F-411E-8056-E8B260C57B4B}" type="presOf" srcId="{1A43F03B-D5BF-4136-BF8E-C94D3C63A5DF}" destId="{83E1C74C-B44C-47BA-86CE-D24AC6C762FB}" srcOrd="0" destOrd="0" presId="urn:microsoft.com/office/officeart/2005/8/layout/equation2"/>
    <dgm:cxn modelId="{6E27A692-E658-46D6-8576-ADD6BF567727}" type="presOf" srcId="{1D669DFE-9E12-40EF-9DB3-640CF610F0B8}" destId="{A959C2B9-293F-43D1-BD2D-16E49C414CD3}" srcOrd="1" destOrd="0" presId="urn:microsoft.com/office/officeart/2005/8/layout/equation2"/>
    <dgm:cxn modelId="{B43268A8-D0F9-492F-AF9D-246543205577}" type="presOf" srcId="{22FC7B1B-B2A1-4C69-934A-4AFD33DC6B3C}" destId="{A4721DFD-8467-4679-A152-8E9AA405A60B}" srcOrd="0" destOrd="0" presId="urn:microsoft.com/office/officeart/2005/8/layout/equation2"/>
    <dgm:cxn modelId="{943D06BB-2B5B-4A7C-8041-C55D29B58A26}" srcId="{ADC21F50-215E-444D-9C3C-D0F63267C6C0}" destId="{22FC7B1B-B2A1-4C69-934A-4AFD33DC6B3C}" srcOrd="1" destOrd="0" parTransId="{ADDB8B36-0625-4851-B357-EF2A8F205EFA}" sibTransId="{1D669DFE-9E12-40EF-9DB3-640CF610F0B8}"/>
    <dgm:cxn modelId="{A8C450FD-60A7-4BB6-97C1-FD1C90BB34B7}" type="presOf" srcId="{ADC21F50-215E-444D-9C3C-D0F63267C6C0}" destId="{CF0EA2CF-01B8-46E5-B7D5-4F0B19562B1A}" srcOrd="0" destOrd="0" presId="urn:microsoft.com/office/officeart/2005/8/layout/equation2"/>
    <dgm:cxn modelId="{EE3EBD18-D23D-498F-8F99-C6D114635886}" type="presParOf" srcId="{CF0EA2CF-01B8-46E5-B7D5-4F0B19562B1A}" destId="{05F7AA0C-8C2D-48C0-9480-6E8674C2C857}" srcOrd="0" destOrd="0" presId="urn:microsoft.com/office/officeart/2005/8/layout/equation2"/>
    <dgm:cxn modelId="{F438080E-4FBA-448A-A394-1C3019FA76F7}" type="presParOf" srcId="{05F7AA0C-8C2D-48C0-9480-6E8674C2C857}" destId="{83E1C74C-B44C-47BA-86CE-D24AC6C762FB}" srcOrd="0" destOrd="0" presId="urn:microsoft.com/office/officeart/2005/8/layout/equation2"/>
    <dgm:cxn modelId="{2005B615-4F6E-4D03-A9B7-741C20153B53}" type="presParOf" srcId="{05F7AA0C-8C2D-48C0-9480-6E8674C2C857}" destId="{3D83AE04-CF68-4A11-8E03-1436DB22D050}" srcOrd="1" destOrd="0" presId="urn:microsoft.com/office/officeart/2005/8/layout/equation2"/>
    <dgm:cxn modelId="{60F613CD-D6E3-4515-A1A7-A12635684007}" type="presParOf" srcId="{05F7AA0C-8C2D-48C0-9480-6E8674C2C857}" destId="{1E147398-1B12-4691-AF20-35794BAD70F0}" srcOrd="2" destOrd="0" presId="urn:microsoft.com/office/officeart/2005/8/layout/equation2"/>
    <dgm:cxn modelId="{83B5A867-076A-42AE-AE52-4140599241D2}" type="presParOf" srcId="{05F7AA0C-8C2D-48C0-9480-6E8674C2C857}" destId="{970D374A-EE46-422B-A5A0-6329C024A460}" srcOrd="3" destOrd="0" presId="urn:microsoft.com/office/officeart/2005/8/layout/equation2"/>
    <dgm:cxn modelId="{C660DA76-0DF7-4393-981F-AB0C955D7552}" type="presParOf" srcId="{05F7AA0C-8C2D-48C0-9480-6E8674C2C857}" destId="{A4721DFD-8467-4679-A152-8E9AA405A60B}" srcOrd="4" destOrd="0" presId="urn:microsoft.com/office/officeart/2005/8/layout/equation2"/>
    <dgm:cxn modelId="{B5C55902-AD91-4DEF-B4EC-7F0A58772802}" type="presParOf" srcId="{CF0EA2CF-01B8-46E5-B7D5-4F0B19562B1A}" destId="{9796B296-E1F8-4EE0-8FBB-0EFCF1AD3E33}" srcOrd="1" destOrd="0" presId="urn:microsoft.com/office/officeart/2005/8/layout/equation2"/>
    <dgm:cxn modelId="{B530CE2D-0DE5-486A-B0FC-D8FF5AF4F6B0}" type="presParOf" srcId="{9796B296-E1F8-4EE0-8FBB-0EFCF1AD3E33}" destId="{A959C2B9-293F-43D1-BD2D-16E49C414CD3}" srcOrd="0" destOrd="0" presId="urn:microsoft.com/office/officeart/2005/8/layout/equation2"/>
    <dgm:cxn modelId="{1E299800-1C5D-428B-9EE0-A9612846F6D0}" type="presParOf" srcId="{CF0EA2CF-01B8-46E5-B7D5-4F0B19562B1A}" destId="{40FE178E-6353-4414-B42A-554E32DC21DB}" srcOrd="2" destOrd="0" presId="urn:microsoft.com/office/officeart/2005/8/layout/equati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B8D6ECA-6809-4371-9EA0-EE5270952A57}" type="doc">
      <dgm:prSet loTypeId="urn:microsoft.com/office/officeart/2005/8/layout/radial6" loCatId="cycle" qsTypeId="urn:microsoft.com/office/officeart/2005/8/quickstyle/simple1" qsCatId="simple" csTypeId="urn:microsoft.com/office/officeart/2005/8/colors/accent1_2" csCatId="accent1" phldr="1"/>
      <dgm:spPr/>
      <dgm:t>
        <a:bodyPr/>
        <a:lstStyle/>
        <a:p>
          <a:endParaRPr lang="fr-FR"/>
        </a:p>
      </dgm:t>
    </dgm:pt>
    <dgm:pt modelId="{526BDD27-C8A0-490B-8821-9C2B692C6B7F}">
      <dgm:prSet phldrT="[Texte]" custT="1"/>
      <dgm:spPr/>
      <dgm:t>
        <a:bodyPr/>
        <a:lstStyle/>
        <a:p>
          <a:r>
            <a:rPr lang="ar-DZ" sz="3200" b="1" cap="none" spc="0" dirty="0">
              <a:ln w="18000">
                <a:solidFill>
                  <a:schemeClr val="accent2">
                    <a:satMod val="140000"/>
                  </a:schemeClr>
                </a:solidFill>
                <a:prstDash val="solid"/>
                <a:miter lim="800000"/>
              </a:ln>
              <a:noFill/>
              <a:effectLst>
                <a:outerShdw blurRad="25500" dist="23000" dir="7020000" algn="tl">
                  <a:srgbClr val="000000">
                    <a:alpha val="50000"/>
                  </a:srgbClr>
                </a:outerShdw>
              </a:effectLst>
              <a:latin typeface="Traditional Arabic" pitchFamily="18" charset="-78"/>
              <a:cs typeface="Traditional Arabic" pitchFamily="18" charset="-78"/>
            </a:rPr>
            <a:t>اثار الابتكار التكنولوجي</a:t>
          </a:r>
          <a:endParaRPr lang="fr-FR" sz="3200" b="1" cap="none" spc="0" dirty="0">
            <a:ln w="18000">
              <a:solidFill>
                <a:schemeClr val="accent2">
                  <a:satMod val="140000"/>
                </a:schemeClr>
              </a:solidFill>
              <a:prstDash val="solid"/>
              <a:miter lim="800000"/>
            </a:ln>
            <a:noFill/>
            <a:effectLst>
              <a:outerShdw blurRad="25500" dist="23000" dir="7020000" algn="tl">
                <a:srgbClr val="000000">
                  <a:alpha val="50000"/>
                </a:srgbClr>
              </a:outerShdw>
            </a:effectLst>
            <a:latin typeface="Traditional Arabic" pitchFamily="18" charset="-78"/>
            <a:cs typeface="Traditional Arabic" pitchFamily="18" charset="-78"/>
          </a:endParaRPr>
        </a:p>
      </dgm:t>
    </dgm:pt>
    <dgm:pt modelId="{966E34AC-CDCA-4385-9D89-3649D0669F45}" type="parTrans" cxnId="{827F84D6-B3A9-4728-8C29-F67E1AC460D2}">
      <dgm:prSet/>
      <dgm:spPr/>
      <dgm:t>
        <a:bodyPr/>
        <a:lstStyle/>
        <a:p>
          <a:endParaRPr lang="fr-FR"/>
        </a:p>
      </dgm:t>
    </dgm:pt>
    <dgm:pt modelId="{62E1F46A-70C6-48C5-BD3C-94A95F104680}" type="sibTrans" cxnId="{827F84D6-B3A9-4728-8C29-F67E1AC460D2}">
      <dgm:prSet/>
      <dgm:spPr/>
      <dgm:t>
        <a:bodyPr/>
        <a:lstStyle/>
        <a:p>
          <a:endParaRPr lang="fr-FR"/>
        </a:p>
      </dgm:t>
    </dgm:pt>
    <dgm:pt modelId="{9D3D771A-429B-47F1-9ECA-878E5755724D}">
      <dgm:prSet phldrT="[Texte]"/>
      <dgm:spPr/>
      <dgm:t>
        <a:bodyPr/>
        <a:lstStyle/>
        <a:p>
          <a:pPr rtl="1"/>
          <a:r>
            <a:rPr lang="ar-SA" dirty="0"/>
            <a:t>تعزيز المكانة السوقية والريادة العالمية</a:t>
          </a:r>
          <a:endParaRPr lang="fr-FR" dirty="0"/>
        </a:p>
      </dgm:t>
    </dgm:pt>
    <dgm:pt modelId="{DE24EA8D-8083-4FF3-9EC9-7A81E6E72A22}" type="parTrans" cxnId="{4A244120-D8B2-4CD9-8D3C-8E13E49F2E58}">
      <dgm:prSet/>
      <dgm:spPr/>
      <dgm:t>
        <a:bodyPr/>
        <a:lstStyle/>
        <a:p>
          <a:endParaRPr lang="fr-FR"/>
        </a:p>
      </dgm:t>
    </dgm:pt>
    <dgm:pt modelId="{0D1ABFED-899D-49B8-A8CF-6A5D0A8C4B21}" type="sibTrans" cxnId="{4A244120-D8B2-4CD9-8D3C-8E13E49F2E58}">
      <dgm:prSet/>
      <dgm:spPr/>
      <dgm:t>
        <a:bodyPr/>
        <a:lstStyle/>
        <a:p>
          <a:endParaRPr lang="fr-FR"/>
        </a:p>
      </dgm:t>
    </dgm:pt>
    <dgm:pt modelId="{3FAACCA0-3795-478F-A18E-EB259D752E5A}">
      <dgm:prSet phldrT="[Texte]"/>
      <dgm:spPr/>
      <dgm:t>
        <a:bodyPr/>
        <a:lstStyle/>
        <a:p>
          <a:pPr rtl="1"/>
          <a:r>
            <a:rPr lang="ar-SA" dirty="0"/>
            <a:t>تحسين الأداء التشغيلي وخفض التكاليف للعملاء</a:t>
          </a:r>
          <a:endParaRPr lang="fr-FR" dirty="0"/>
        </a:p>
      </dgm:t>
    </dgm:pt>
    <dgm:pt modelId="{EFBACB14-18F3-4105-9567-E96848A25E4F}" type="parTrans" cxnId="{5D99B59E-40E8-4477-8589-0D8BC4483867}">
      <dgm:prSet/>
      <dgm:spPr/>
      <dgm:t>
        <a:bodyPr/>
        <a:lstStyle/>
        <a:p>
          <a:endParaRPr lang="fr-FR"/>
        </a:p>
      </dgm:t>
    </dgm:pt>
    <dgm:pt modelId="{C128D28A-511B-4699-883D-1E8A5937B57E}" type="sibTrans" cxnId="{5D99B59E-40E8-4477-8589-0D8BC4483867}">
      <dgm:prSet/>
      <dgm:spPr/>
      <dgm:t>
        <a:bodyPr/>
        <a:lstStyle/>
        <a:p>
          <a:endParaRPr lang="fr-FR"/>
        </a:p>
      </dgm:t>
    </dgm:pt>
    <dgm:pt modelId="{C605ED61-E6A1-460A-BA47-9A45F4CD41EF}">
      <dgm:prSet phldrT="[Texte]"/>
      <dgm:spPr/>
      <dgm:t>
        <a:bodyPr/>
        <a:lstStyle/>
        <a:p>
          <a:pPr rtl="1"/>
          <a:r>
            <a:rPr lang="ar-SA" dirty="0"/>
            <a:t>التمكين من التحول الرقمي والابتكار</a:t>
          </a:r>
          <a:endParaRPr lang="fr-FR" dirty="0"/>
        </a:p>
      </dgm:t>
    </dgm:pt>
    <dgm:pt modelId="{BA631E4F-F5EF-4E3A-B41D-1C33B9045B68}" type="parTrans" cxnId="{A6BE5306-F0D3-4B49-8C5A-B50156BEC94A}">
      <dgm:prSet/>
      <dgm:spPr/>
      <dgm:t>
        <a:bodyPr/>
        <a:lstStyle/>
        <a:p>
          <a:endParaRPr lang="fr-FR"/>
        </a:p>
      </dgm:t>
    </dgm:pt>
    <dgm:pt modelId="{8F20F845-D0D8-4B6B-BA4F-6D4B0A3F1367}" type="sibTrans" cxnId="{A6BE5306-F0D3-4B49-8C5A-B50156BEC94A}">
      <dgm:prSet/>
      <dgm:spPr/>
      <dgm:t>
        <a:bodyPr/>
        <a:lstStyle/>
        <a:p>
          <a:endParaRPr lang="fr-FR"/>
        </a:p>
      </dgm:t>
    </dgm:pt>
    <dgm:pt modelId="{F0945671-DA47-44B8-8CAF-6C06FAC60DDE}">
      <dgm:prSet phldrT="[Texte]"/>
      <dgm:spPr/>
      <dgm:t>
        <a:bodyPr/>
        <a:lstStyle/>
        <a:p>
          <a:pPr rtl="1"/>
          <a:r>
            <a:rPr lang="ar-SA" dirty="0"/>
            <a:t>جذب الشراكات الإستراتيجية وزيادة الإيرادات</a:t>
          </a:r>
          <a:endParaRPr lang="fr-FR" dirty="0"/>
        </a:p>
      </dgm:t>
    </dgm:pt>
    <dgm:pt modelId="{445FF8F2-F259-4D86-AD68-F7ACB52D0C97}" type="parTrans" cxnId="{D2ECA633-A1AA-45A9-BB1A-44EE45F847DC}">
      <dgm:prSet/>
      <dgm:spPr/>
      <dgm:t>
        <a:bodyPr/>
        <a:lstStyle/>
        <a:p>
          <a:endParaRPr lang="fr-FR"/>
        </a:p>
      </dgm:t>
    </dgm:pt>
    <dgm:pt modelId="{B98D4EAC-D4CB-4D5B-BA05-0BA836E58726}" type="sibTrans" cxnId="{D2ECA633-A1AA-45A9-BB1A-44EE45F847DC}">
      <dgm:prSet/>
      <dgm:spPr/>
      <dgm:t>
        <a:bodyPr/>
        <a:lstStyle/>
        <a:p>
          <a:endParaRPr lang="fr-FR"/>
        </a:p>
      </dgm:t>
    </dgm:pt>
    <dgm:pt modelId="{240C1E1F-F74B-4451-83EF-216C057415F7}" type="pres">
      <dgm:prSet presAssocID="{2B8D6ECA-6809-4371-9EA0-EE5270952A57}" presName="Name0" presStyleCnt="0">
        <dgm:presLayoutVars>
          <dgm:chMax val="1"/>
          <dgm:dir/>
          <dgm:animLvl val="ctr"/>
          <dgm:resizeHandles val="exact"/>
        </dgm:presLayoutVars>
      </dgm:prSet>
      <dgm:spPr/>
    </dgm:pt>
    <dgm:pt modelId="{AC58084C-2CCB-44AC-86C1-4607EA13D3AD}" type="pres">
      <dgm:prSet presAssocID="{526BDD27-C8A0-490B-8821-9C2B692C6B7F}" presName="centerShape" presStyleLbl="node0" presStyleIdx="0" presStyleCnt="1"/>
      <dgm:spPr/>
    </dgm:pt>
    <dgm:pt modelId="{BFF1750B-F5EB-4F96-A971-8FC1BE23B127}" type="pres">
      <dgm:prSet presAssocID="{9D3D771A-429B-47F1-9ECA-878E5755724D}" presName="node" presStyleLbl="node1" presStyleIdx="0" presStyleCnt="4" custRadScaleRad="100061" custRadScaleInc="-529">
        <dgm:presLayoutVars>
          <dgm:bulletEnabled val="1"/>
        </dgm:presLayoutVars>
      </dgm:prSet>
      <dgm:spPr/>
    </dgm:pt>
    <dgm:pt modelId="{D634838A-3BDF-4BEC-B230-1DD499AE5101}" type="pres">
      <dgm:prSet presAssocID="{9D3D771A-429B-47F1-9ECA-878E5755724D}" presName="dummy" presStyleCnt="0"/>
      <dgm:spPr/>
    </dgm:pt>
    <dgm:pt modelId="{35647A17-5D43-421F-82D9-44CFC5CA8382}" type="pres">
      <dgm:prSet presAssocID="{0D1ABFED-899D-49B8-A8CF-6A5D0A8C4B21}" presName="sibTrans" presStyleLbl="sibTrans2D1" presStyleIdx="0" presStyleCnt="4"/>
      <dgm:spPr/>
    </dgm:pt>
    <dgm:pt modelId="{58CE132F-8E41-4F54-9C23-6A31CC96D3C8}" type="pres">
      <dgm:prSet presAssocID="{3FAACCA0-3795-478F-A18E-EB259D752E5A}" presName="node" presStyleLbl="node1" presStyleIdx="1" presStyleCnt="4">
        <dgm:presLayoutVars>
          <dgm:bulletEnabled val="1"/>
        </dgm:presLayoutVars>
      </dgm:prSet>
      <dgm:spPr/>
    </dgm:pt>
    <dgm:pt modelId="{FB3D615F-188B-42B9-89B2-4E6F4E36BEC1}" type="pres">
      <dgm:prSet presAssocID="{3FAACCA0-3795-478F-A18E-EB259D752E5A}" presName="dummy" presStyleCnt="0"/>
      <dgm:spPr/>
    </dgm:pt>
    <dgm:pt modelId="{D49E5016-84D3-4E44-B7B5-4E0B4F5AA3A1}" type="pres">
      <dgm:prSet presAssocID="{C128D28A-511B-4699-883D-1E8A5937B57E}" presName="sibTrans" presStyleLbl="sibTrans2D1" presStyleIdx="1" presStyleCnt="4"/>
      <dgm:spPr/>
    </dgm:pt>
    <dgm:pt modelId="{E9A0862A-A4B7-4496-80E1-F617A2A99009}" type="pres">
      <dgm:prSet presAssocID="{C605ED61-E6A1-460A-BA47-9A45F4CD41EF}" presName="node" presStyleLbl="node1" presStyleIdx="2" presStyleCnt="4">
        <dgm:presLayoutVars>
          <dgm:bulletEnabled val="1"/>
        </dgm:presLayoutVars>
      </dgm:prSet>
      <dgm:spPr/>
    </dgm:pt>
    <dgm:pt modelId="{6FCFB235-3880-4ADB-85A8-E4DF238B3A67}" type="pres">
      <dgm:prSet presAssocID="{C605ED61-E6A1-460A-BA47-9A45F4CD41EF}" presName="dummy" presStyleCnt="0"/>
      <dgm:spPr/>
    </dgm:pt>
    <dgm:pt modelId="{D1CA4DB6-0460-4B1F-822C-5B2F35E50416}" type="pres">
      <dgm:prSet presAssocID="{8F20F845-D0D8-4B6B-BA4F-6D4B0A3F1367}" presName="sibTrans" presStyleLbl="sibTrans2D1" presStyleIdx="2" presStyleCnt="4"/>
      <dgm:spPr/>
    </dgm:pt>
    <dgm:pt modelId="{D7EAA24E-B006-4E3C-87BA-078598C6E339}" type="pres">
      <dgm:prSet presAssocID="{F0945671-DA47-44B8-8CAF-6C06FAC60DDE}" presName="node" presStyleLbl="node1" presStyleIdx="3" presStyleCnt="4">
        <dgm:presLayoutVars>
          <dgm:bulletEnabled val="1"/>
        </dgm:presLayoutVars>
      </dgm:prSet>
      <dgm:spPr/>
    </dgm:pt>
    <dgm:pt modelId="{22B9F05A-3859-41E0-A682-A3431CEC033D}" type="pres">
      <dgm:prSet presAssocID="{F0945671-DA47-44B8-8CAF-6C06FAC60DDE}" presName="dummy" presStyleCnt="0"/>
      <dgm:spPr/>
    </dgm:pt>
    <dgm:pt modelId="{E6A095A5-5EB3-4B9B-AB57-B7DBD4F175D4}" type="pres">
      <dgm:prSet presAssocID="{B98D4EAC-D4CB-4D5B-BA05-0BA836E58726}" presName="sibTrans" presStyleLbl="sibTrans2D1" presStyleIdx="3" presStyleCnt="4"/>
      <dgm:spPr/>
    </dgm:pt>
  </dgm:ptLst>
  <dgm:cxnLst>
    <dgm:cxn modelId="{A6BE5306-F0D3-4B49-8C5A-B50156BEC94A}" srcId="{526BDD27-C8A0-490B-8821-9C2B692C6B7F}" destId="{C605ED61-E6A1-460A-BA47-9A45F4CD41EF}" srcOrd="2" destOrd="0" parTransId="{BA631E4F-F5EF-4E3A-B41D-1C33B9045B68}" sibTransId="{8F20F845-D0D8-4B6B-BA4F-6D4B0A3F1367}"/>
    <dgm:cxn modelId="{6B281B08-FE81-4825-959C-2A2F14103BE1}" type="presOf" srcId="{C128D28A-511B-4699-883D-1E8A5937B57E}" destId="{D49E5016-84D3-4E44-B7B5-4E0B4F5AA3A1}" srcOrd="0" destOrd="0" presId="urn:microsoft.com/office/officeart/2005/8/layout/radial6"/>
    <dgm:cxn modelId="{4A244120-D8B2-4CD9-8D3C-8E13E49F2E58}" srcId="{526BDD27-C8A0-490B-8821-9C2B692C6B7F}" destId="{9D3D771A-429B-47F1-9ECA-878E5755724D}" srcOrd="0" destOrd="0" parTransId="{DE24EA8D-8083-4FF3-9EC9-7A81E6E72A22}" sibTransId="{0D1ABFED-899D-49B8-A8CF-6A5D0A8C4B21}"/>
    <dgm:cxn modelId="{AD53C02A-5E58-4578-8C1B-28502A12508A}" type="presOf" srcId="{526BDD27-C8A0-490B-8821-9C2B692C6B7F}" destId="{AC58084C-2CCB-44AC-86C1-4607EA13D3AD}" srcOrd="0" destOrd="0" presId="urn:microsoft.com/office/officeart/2005/8/layout/radial6"/>
    <dgm:cxn modelId="{D2ECA633-A1AA-45A9-BB1A-44EE45F847DC}" srcId="{526BDD27-C8A0-490B-8821-9C2B692C6B7F}" destId="{F0945671-DA47-44B8-8CAF-6C06FAC60DDE}" srcOrd="3" destOrd="0" parTransId="{445FF8F2-F259-4D86-AD68-F7ACB52D0C97}" sibTransId="{B98D4EAC-D4CB-4D5B-BA05-0BA836E58726}"/>
    <dgm:cxn modelId="{AD91EC5B-F265-4B75-ABFE-D9BD79510DD3}" type="presOf" srcId="{2B8D6ECA-6809-4371-9EA0-EE5270952A57}" destId="{240C1E1F-F74B-4451-83EF-216C057415F7}" srcOrd="0" destOrd="0" presId="urn:microsoft.com/office/officeart/2005/8/layout/radial6"/>
    <dgm:cxn modelId="{0A82974D-3E60-4141-BE3C-C4B96E90CE9F}" type="presOf" srcId="{3FAACCA0-3795-478F-A18E-EB259D752E5A}" destId="{58CE132F-8E41-4F54-9C23-6A31CC96D3C8}" srcOrd="0" destOrd="0" presId="urn:microsoft.com/office/officeart/2005/8/layout/radial6"/>
    <dgm:cxn modelId="{88469756-B640-4CE5-80D6-5A673D3D677D}" type="presOf" srcId="{0D1ABFED-899D-49B8-A8CF-6A5D0A8C4B21}" destId="{35647A17-5D43-421F-82D9-44CFC5CA8382}" srcOrd="0" destOrd="0" presId="urn:microsoft.com/office/officeart/2005/8/layout/radial6"/>
    <dgm:cxn modelId="{7EE5DB7E-0B3A-4A56-987A-FDDCF33F510C}" type="presOf" srcId="{C605ED61-E6A1-460A-BA47-9A45F4CD41EF}" destId="{E9A0862A-A4B7-4496-80E1-F617A2A99009}" srcOrd="0" destOrd="0" presId="urn:microsoft.com/office/officeart/2005/8/layout/radial6"/>
    <dgm:cxn modelId="{F3F3BF82-BF6F-4804-9A3D-E933BAACA2A3}" type="presOf" srcId="{F0945671-DA47-44B8-8CAF-6C06FAC60DDE}" destId="{D7EAA24E-B006-4E3C-87BA-078598C6E339}" srcOrd="0" destOrd="0" presId="urn:microsoft.com/office/officeart/2005/8/layout/radial6"/>
    <dgm:cxn modelId="{5D99B59E-40E8-4477-8589-0D8BC4483867}" srcId="{526BDD27-C8A0-490B-8821-9C2B692C6B7F}" destId="{3FAACCA0-3795-478F-A18E-EB259D752E5A}" srcOrd="1" destOrd="0" parTransId="{EFBACB14-18F3-4105-9567-E96848A25E4F}" sibTransId="{C128D28A-511B-4699-883D-1E8A5937B57E}"/>
    <dgm:cxn modelId="{17589ACA-B4B3-4FFB-B7C8-E0DEDDAB0420}" type="presOf" srcId="{8F20F845-D0D8-4B6B-BA4F-6D4B0A3F1367}" destId="{D1CA4DB6-0460-4B1F-822C-5B2F35E50416}" srcOrd="0" destOrd="0" presId="urn:microsoft.com/office/officeart/2005/8/layout/radial6"/>
    <dgm:cxn modelId="{827F84D6-B3A9-4728-8C29-F67E1AC460D2}" srcId="{2B8D6ECA-6809-4371-9EA0-EE5270952A57}" destId="{526BDD27-C8A0-490B-8821-9C2B692C6B7F}" srcOrd="0" destOrd="0" parTransId="{966E34AC-CDCA-4385-9D89-3649D0669F45}" sibTransId="{62E1F46A-70C6-48C5-BD3C-94A95F104680}"/>
    <dgm:cxn modelId="{E8677EDD-8616-4D42-90D5-7B5658375C86}" type="presOf" srcId="{9D3D771A-429B-47F1-9ECA-878E5755724D}" destId="{BFF1750B-F5EB-4F96-A971-8FC1BE23B127}" srcOrd="0" destOrd="0" presId="urn:microsoft.com/office/officeart/2005/8/layout/radial6"/>
    <dgm:cxn modelId="{AC16C1F1-F1B9-4CB9-A76B-D22051FD0637}" type="presOf" srcId="{B98D4EAC-D4CB-4D5B-BA05-0BA836E58726}" destId="{E6A095A5-5EB3-4B9B-AB57-B7DBD4F175D4}" srcOrd="0" destOrd="0" presId="urn:microsoft.com/office/officeart/2005/8/layout/radial6"/>
    <dgm:cxn modelId="{EAF86229-83D1-4C8D-87E9-4CC46D15C3D3}" type="presParOf" srcId="{240C1E1F-F74B-4451-83EF-216C057415F7}" destId="{AC58084C-2CCB-44AC-86C1-4607EA13D3AD}" srcOrd="0" destOrd="0" presId="urn:microsoft.com/office/officeart/2005/8/layout/radial6"/>
    <dgm:cxn modelId="{5A9E6C14-A220-485B-BDE1-7EC1EDC5A77D}" type="presParOf" srcId="{240C1E1F-F74B-4451-83EF-216C057415F7}" destId="{BFF1750B-F5EB-4F96-A971-8FC1BE23B127}" srcOrd="1" destOrd="0" presId="urn:microsoft.com/office/officeart/2005/8/layout/radial6"/>
    <dgm:cxn modelId="{346434BC-1ABC-474A-98D4-0BA6A9A31DED}" type="presParOf" srcId="{240C1E1F-F74B-4451-83EF-216C057415F7}" destId="{D634838A-3BDF-4BEC-B230-1DD499AE5101}" srcOrd="2" destOrd="0" presId="urn:microsoft.com/office/officeart/2005/8/layout/radial6"/>
    <dgm:cxn modelId="{CAC0C733-C40E-4C3A-B924-21D5652EA4E0}" type="presParOf" srcId="{240C1E1F-F74B-4451-83EF-216C057415F7}" destId="{35647A17-5D43-421F-82D9-44CFC5CA8382}" srcOrd="3" destOrd="0" presId="urn:microsoft.com/office/officeart/2005/8/layout/radial6"/>
    <dgm:cxn modelId="{29AA8FF5-C0A2-4F3E-93E4-6FA27F101A09}" type="presParOf" srcId="{240C1E1F-F74B-4451-83EF-216C057415F7}" destId="{58CE132F-8E41-4F54-9C23-6A31CC96D3C8}" srcOrd="4" destOrd="0" presId="urn:microsoft.com/office/officeart/2005/8/layout/radial6"/>
    <dgm:cxn modelId="{00709D81-7F08-4FB4-96EC-3AB4E431891E}" type="presParOf" srcId="{240C1E1F-F74B-4451-83EF-216C057415F7}" destId="{FB3D615F-188B-42B9-89B2-4E6F4E36BEC1}" srcOrd="5" destOrd="0" presId="urn:microsoft.com/office/officeart/2005/8/layout/radial6"/>
    <dgm:cxn modelId="{FB802C59-D480-453D-9671-3311C2DEAF02}" type="presParOf" srcId="{240C1E1F-F74B-4451-83EF-216C057415F7}" destId="{D49E5016-84D3-4E44-B7B5-4E0B4F5AA3A1}" srcOrd="6" destOrd="0" presId="urn:microsoft.com/office/officeart/2005/8/layout/radial6"/>
    <dgm:cxn modelId="{F791CF26-E96C-43B0-813E-0D666D48B7CC}" type="presParOf" srcId="{240C1E1F-F74B-4451-83EF-216C057415F7}" destId="{E9A0862A-A4B7-4496-80E1-F617A2A99009}" srcOrd="7" destOrd="0" presId="urn:microsoft.com/office/officeart/2005/8/layout/radial6"/>
    <dgm:cxn modelId="{6494FCC2-5D0C-4FCE-BCB9-65C6C5BEAA0A}" type="presParOf" srcId="{240C1E1F-F74B-4451-83EF-216C057415F7}" destId="{6FCFB235-3880-4ADB-85A8-E4DF238B3A67}" srcOrd="8" destOrd="0" presId="urn:microsoft.com/office/officeart/2005/8/layout/radial6"/>
    <dgm:cxn modelId="{61B21AFC-8B59-42A1-85C1-C6E4419FBBA9}" type="presParOf" srcId="{240C1E1F-F74B-4451-83EF-216C057415F7}" destId="{D1CA4DB6-0460-4B1F-822C-5B2F35E50416}" srcOrd="9" destOrd="0" presId="urn:microsoft.com/office/officeart/2005/8/layout/radial6"/>
    <dgm:cxn modelId="{466380A8-8515-4992-8852-5F6F78401B9A}" type="presParOf" srcId="{240C1E1F-F74B-4451-83EF-216C057415F7}" destId="{D7EAA24E-B006-4E3C-87BA-078598C6E339}" srcOrd="10" destOrd="0" presId="urn:microsoft.com/office/officeart/2005/8/layout/radial6"/>
    <dgm:cxn modelId="{F3E8ED86-4403-4DE0-AF89-0BBDE530B1D4}" type="presParOf" srcId="{240C1E1F-F74B-4451-83EF-216C057415F7}" destId="{22B9F05A-3859-41E0-A682-A3431CEC033D}" srcOrd="11" destOrd="0" presId="urn:microsoft.com/office/officeart/2005/8/layout/radial6"/>
    <dgm:cxn modelId="{EBBE9739-B98F-48CB-9D03-7AC7CD200E34}" type="presParOf" srcId="{240C1E1F-F74B-4451-83EF-216C057415F7}" destId="{E6A095A5-5EB3-4B9B-AB57-B7DBD4F175D4}" srcOrd="12" destOrd="0" presId="urn:microsoft.com/office/officeart/2005/8/layout/radial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0A47FCD-7E5D-45C4-8DBE-290CC11DF38C}">
      <dsp:nvSpPr>
        <dsp:cNvPr id="0" name=""/>
        <dsp:cNvSpPr/>
      </dsp:nvSpPr>
      <dsp:spPr>
        <a:xfrm>
          <a:off x="2874812" y="2254164"/>
          <a:ext cx="1717372" cy="1717372"/>
        </a:xfrm>
        <a:prstGeom prst="ellipse">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ar-DZ" sz="2000" b="1" u="none" kern="1200"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منتجات الشركة</a:t>
          </a:r>
          <a:endParaRPr lang="fr-FR" sz="2000" b="1" u="none" kern="1200" cap="none" spc="0"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endParaRPr>
        </a:p>
      </dsp:txBody>
      <dsp:txXfrm>
        <a:off x="3126315" y="2505667"/>
        <a:ext cx="1214366" cy="1214366"/>
      </dsp:txXfrm>
    </dsp:sp>
    <dsp:sp modelId="{E556CA2E-7148-4E82-A634-8B038D052550}">
      <dsp:nvSpPr>
        <dsp:cNvPr id="0" name=""/>
        <dsp:cNvSpPr/>
      </dsp:nvSpPr>
      <dsp:spPr>
        <a:xfrm rot="18203624">
          <a:off x="4207820" y="1746714"/>
          <a:ext cx="467604" cy="583906"/>
        </a:xfrm>
        <a:prstGeom prst="rightArrow">
          <a:avLst>
            <a:gd name="adj1" fmla="val 60000"/>
            <a:gd name="adj2" fmla="val 50000"/>
          </a:avLst>
        </a:prstGeom>
        <a:gradFill rotWithShape="1">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w="9525" cap="flat" cmpd="sng" algn="ctr">
          <a:solidFill>
            <a:schemeClr val="dk1">
              <a:shade val="95000"/>
              <a:satMod val="105000"/>
            </a:schemeClr>
          </a:solidFill>
          <a:prstDash val="solid"/>
        </a:ln>
        <a:effectLst>
          <a:outerShdw blurRad="40000" dist="20000" dir="5400000" rotWithShape="0">
            <a:srgbClr val="000000">
              <a:alpha val="38000"/>
            </a:srgbClr>
          </a:outerShdw>
        </a:effectLst>
      </dsp:spPr>
      <dsp:style>
        <a:lnRef idx="1">
          <a:schemeClr val="dk1"/>
        </a:lnRef>
        <a:fillRef idx="2">
          <a:schemeClr val="dk1"/>
        </a:fillRef>
        <a:effectRef idx="1">
          <a:schemeClr val="dk1"/>
        </a:effectRef>
        <a:fontRef idx="minor">
          <a:schemeClr val="dk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fr-FR" sz="2100" kern="1200"/>
        </a:p>
      </dsp:txBody>
      <dsp:txXfrm>
        <a:off x="4239356" y="1922056"/>
        <a:ext cx="327323" cy="350344"/>
      </dsp:txXfrm>
    </dsp:sp>
    <dsp:sp modelId="{F39A798F-9BF6-49EA-A962-3EACD5094425}">
      <dsp:nvSpPr>
        <dsp:cNvPr id="0" name=""/>
        <dsp:cNvSpPr/>
      </dsp:nvSpPr>
      <dsp:spPr>
        <a:xfrm>
          <a:off x="4305628" y="83700"/>
          <a:ext cx="1717372" cy="1717372"/>
        </a:xfrm>
        <a:prstGeom prst="ellipse">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r>
            <a:rPr lang="ar-DZ" sz="2100" b="1" i="0" kern="1200" dirty="0"/>
            <a:t>قواعد البيانات (</a:t>
          </a:r>
          <a:r>
            <a:rPr lang="fr-FR" sz="2100" b="1" i="0" kern="1200" dirty="0"/>
            <a:t>Oracle Database</a:t>
          </a:r>
          <a:r>
            <a:rPr lang="fr-FR" sz="2100" b="0" i="0" kern="1200" dirty="0"/>
            <a:t>)</a:t>
          </a:r>
          <a:endParaRPr lang="fr-FR" sz="2100" kern="1200" dirty="0"/>
        </a:p>
      </dsp:txBody>
      <dsp:txXfrm>
        <a:off x="4557131" y="335203"/>
        <a:ext cx="1214366" cy="1214366"/>
      </dsp:txXfrm>
    </dsp:sp>
    <dsp:sp modelId="{8A7DCEA1-3D83-4F76-B2ED-D09D752529DD}">
      <dsp:nvSpPr>
        <dsp:cNvPr id="0" name=""/>
        <dsp:cNvSpPr/>
      </dsp:nvSpPr>
      <dsp:spPr>
        <a:xfrm rot="391694">
          <a:off x="4806610" y="2974462"/>
          <a:ext cx="537670" cy="583906"/>
        </a:xfrm>
        <a:prstGeom prst="rightArrow">
          <a:avLst>
            <a:gd name="adj1" fmla="val 60000"/>
            <a:gd name="adj2" fmla="val 50000"/>
          </a:avLst>
        </a:prstGeom>
        <a:gradFill rotWithShape="1">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w="9525" cap="flat" cmpd="sng" algn="ctr">
          <a:solidFill>
            <a:schemeClr val="dk1">
              <a:shade val="95000"/>
              <a:satMod val="105000"/>
            </a:schemeClr>
          </a:solidFill>
          <a:prstDash val="solid"/>
        </a:ln>
        <a:effectLst>
          <a:outerShdw blurRad="40000" dist="20000" dir="5400000" rotWithShape="0">
            <a:srgbClr val="000000">
              <a:alpha val="38000"/>
            </a:srgbClr>
          </a:outerShdw>
        </a:effectLst>
      </dsp:spPr>
      <dsp:style>
        <a:lnRef idx="1">
          <a:schemeClr val="dk1"/>
        </a:lnRef>
        <a:fillRef idx="2">
          <a:schemeClr val="dk1"/>
        </a:fillRef>
        <a:effectRef idx="1">
          <a:schemeClr val="dk1"/>
        </a:effectRef>
        <a:fontRef idx="minor">
          <a:schemeClr val="dk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fr-FR" sz="2100" kern="1200"/>
        </a:p>
      </dsp:txBody>
      <dsp:txXfrm>
        <a:off x="4807133" y="3082074"/>
        <a:ext cx="376369" cy="350344"/>
      </dsp:txXfrm>
    </dsp:sp>
    <dsp:sp modelId="{B8E3A23B-5F60-47C2-A59D-D5AC9D7A7CA6}">
      <dsp:nvSpPr>
        <dsp:cNvPr id="0" name=""/>
        <dsp:cNvSpPr/>
      </dsp:nvSpPr>
      <dsp:spPr>
        <a:xfrm>
          <a:off x="5588943" y="2564755"/>
          <a:ext cx="1717372" cy="1717372"/>
        </a:xfrm>
        <a:prstGeom prst="ellipse">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ar-DZ" sz="1400" b="1" i="0" kern="1200" dirty="0"/>
            <a:t>. تطبيقات الأعمال السحابية (</a:t>
          </a:r>
          <a:r>
            <a:rPr lang="fr-FR" sz="1400" b="1" i="0" kern="1200" dirty="0"/>
            <a:t>Oracle Cloud Applications</a:t>
          </a:r>
          <a:r>
            <a:rPr lang="fr-FR" sz="1500" b="0" i="0" kern="1200" dirty="0"/>
            <a:t>)</a:t>
          </a:r>
          <a:endParaRPr lang="fr-FR" sz="1500" kern="1200" dirty="0"/>
        </a:p>
      </dsp:txBody>
      <dsp:txXfrm>
        <a:off x="5840446" y="2816258"/>
        <a:ext cx="1214366" cy="1214366"/>
      </dsp:txXfrm>
    </dsp:sp>
    <dsp:sp modelId="{E5DBDFCA-FCA6-47D2-8BE3-70B20D72F256}">
      <dsp:nvSpPr>
        <dsp:cNvPr id="0" name=""/>
        <dsp:cNvSpPr/>
      </dsp:nvSpPr>
      <dsp:spPr>
        <a:xfrm rot="4013506">
          <a:off x="4015816" y="3937485"/>
          <a:ext cx="388273" cy="583906"/>
        </a:xfrm>
        <a:prstGeom prst="rightArrow">
          <a:avLst>
            <a:gd name="adj1" fmla="val 60000"/>
            <a:gd name="adj2" fmla="val 50000"/>
          </a:avLst>
        </a:prstGeom>
        <a:gradFill rotWithShape="1">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w="9525" cap="flat" cmpd="sng" algn="ctr">
          <a:solidFill>
            <a:schemeClr val="dk1">
              <a:shade val="95000"/>
              <a:satMod val="105000"/>
            </a:schemeClr>
          </a:solidFill>
          <a:prstDash val="solid"/>
        </a:ln>
        <a:effectLst>
          <a:outerShdw blurRad="40000" dist="20000" dir="5400000" rotWithShape="0">
            <a:srgbClr val="000000">
              <a:alpha val="38000"/>
            </a:srgbClr>
          </a:outerShdw>
        </a:effectLst>
      </dsp:spPr>
      <dsp:style>
        <a:lnRef idx="1">
          <a:schemeClr val="dk1"/>
        </a:lnRef>
        <a:fillRef idx="2">
          <a:schemeClr val="dk1"/>
        </a:fillRef>
        <a:effectRef idx="1">
          <a:schemeClr val="dk1"/>
        </a:effectRef>
        <a:fontRef idx="minor">
          <a:schemeClr val="dk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fr-FR" sz="2100" kern="1200"/>
        </a:p>
      </dsp:txBody>
      <dsp:txXfrm>
        <a:off x="4051199" y="4000698"/>
        <a:ext cx="271791" cy="350344"/>
      </dsp:txXfrm>
    </dsp:sp>
    <dsp:sp modelId="{3AE3355F-E70C-4258-9F24-7429AAC111CB}">
      <dsp:nvSpPr>
        <dsp:cNvPr id="0" name=""/>
        <dsp:cNvSpPr/>
      </dsp:nvSpPr>
      <dsp:spPr>
        <a:xfrm>
          <a:off x="3792304" y="4532627"/>
          <a:ext cx="1717372" cy="1460796"/>
        </a:xfrm>
        <a:prstGeom prst="ellipse">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ar-DZ" sz="1400" b="1" i="0" kern="1200" dirty="0"/>
            <a:t>البنية التحتية السحابية (</a:t>
          </a:r>
          <a:r>
            <a:rPr lang="fr-FR" sz="1400" b="1" i="0" kern="1200" dirty="0"/>
            <a:t>Oracle Cloud Infrastructure - OCI</a:t>
          </a:r>
          <a:endParaRPr lang="fr-FR" sz="1400" b="1" kern="1200" dirty="0"/>
        </a:p>
      </dsp:txBody>
      <dsp:txXfrm>
        <a:off x="4043807" y="4746556"/>
        <a:ext cx="1214366" cy="1032938"/>
      </dsp:txXfrm>
    </dsp:sp>
    <dsp:sp modelId="{689C4592-CE25-469E-A41B-23C867AE3DB4}">
      <dsp:nvSpPr>
        <dsp:cNvPr id="0" name=""/>
        <dsp:cNvSpPr/>
      </dsp:nvSpPr>
      <dsp:spPr>
        <a:xfrm rot="9114129">
          <a:off x="2198715" y="3481590"/>
          <a:ext cx="594606" cy="583906"/>
        </a:xfrm>
        <a:prstGeom prst="rightArrow">
          <a:avLst>
            <a:gd name="adj1" fmla="val 60000"/>
            <a:gd name="adj2" fmla="val 50000"/>
          </a:avLst>
        </a:prstGeom>
        <a:gradFill rotWithShape="1">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w="9525" cap="flat" cmpd="sng" algn="ctr">
          <a:solidFill>
            <a:schemeClr val="dk1">
              <a:shade val="95000"/>
              <a:satMod val="105000"/>
            </a:schemeClr>
          </a:solidFill>
          <a:prstDash val="solid"/>
        </a:ln>
        <a:effectLst>
          <a:outerShdw blurRad="40000" dist="20000" dir="5400000" rotWithShape="0">
            <a:srgbClr val="000000">
              <a:alpha val="38000"/>
            </a:srgbClr>
          </a:outerShdw>
        </a:effectLst>
      </dsp:spPr>
      <dsp:style>
        <a:lnRef idx="1">
          <a:schemeClr val="dk1"/>
        </a:lnRef>
        <a:fillRef idx="2">
          <a:schemeClr val="dk1"/>
        </a:fillRef>
        <a:effectRef idx="1">
          <a:schemeClr val="dk1"/>
        </a:effectRef>
        <a:fontRef idx="minor">
          <a:schemeClr val="dk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fr-FR" sz="2100" kern="1200"/>
        </a:p>
      </dsp:txBody>
      <dsp:txXfrm rot="10800000">
        <a:off x="2363565" y="3557120"/>
        <a:ext cx="419434" cy="350344"/>
      </dsp:txXfrm>
    </dsp:sp>
    <dsp:sp modelId="{C69B6F82-189A-480F-987B-BE8F95EFE8C9}">
      <dsp:nvSpPr>
        <dsp:cNvPr id="0" name=""/>
        <dsp:cNvSpPr/>
      </dsp:nvSpPr>
      <dsp:spPr>
        <a:xfrm>
          <a:off x="370163" y="3591401"/>
          <a:ext cx="1717372" cy="1717372"/>
        </a:xfrm>
        <a:prstGeom prst="ellipse">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ar-DZ" sz="1400" b="1" i="0" kern="1200" dirty="0"/>
            <a:t>الأجهزة والأنظمة الهندسية (</a:t>
          </a:r>
          <a:r>
            <a:rPr lang="fr-FR" sz="1400" b="1" i="0" kern="1200" dirty="0"/>
            <a:t>Hardware &amp; Engineered Systems</a:t>
          </a:r>
          <a:r>
            <a:rPr lang="fr-FR" sz="1300" b="0" i="0" kern="1200" dirty="0"/>
            <a:t>)</a:t>
          </a:r>
          <a:endParaRPr lang="fr-FR" sz="1300" kern="1200" dirty="0"/>
        </a:p>
      </dsp:txBody>
      <dsp:txXfrm>
        <a:off x="621666" y="3842904"/>
        <a:ext cx="1214366" cy="1214366"/>
      </dsp:txXfrm>
    </dsp:sp>
    <dsp:sp modelId="{29D1A725-195D-45CC-93EB-6808068C7411}">
      <dsp:nvSpPr>
        <dsp:cNvPr id="0" name=""/>
        <dsp:cNvSpPr/>
      </dsp:nvSpPr>
      <dsp:spPr>
        <a:xfrm rot="13357654">
          <a:off x="2515446" y="1929713"/>
          <a:ext cx="499663" cy="583906"/>
        </a:xfrm>
        <a:prstGeom prst="rightArrow">
          <a:avLst>
            <a:gd name="adj1" fmla="val 60000"/>
            <a:gd name="adj2" fmla="val 50000"/>
          </a:avLst>
        </a:prstGeom>
        <a:gradFill rotWithShape="1">
          <a:gsLst>
            <a:gs pos="0">
              <a:schemeClr val="dk1">
                <a:tint val="50000"/>
                <a:satMod val="300000"/>
              </a:schemeClr>
            </a:gs>
            <a:gs pos="35000">
              <a:schemeClr val="dk1">
                <a:tint val="37000"/>
                <a:satMod val="300000"/>
              </a:schemeClr>
            </a:gs>
            <a:gs pos="100000">
              <a:schemeClr val="dk1">
                <a:tint val="15000"/>
                <a:satMod val="350000"/>
              </a:schemeClr>
            </a:gs>
          </a:gsLst>
          <a:lin ang="16200000" scaled="1"/>
        </a:gradFill>
        <a:ln w="9525" cap="flat" cmpd="sng" algn="ctr">
          <a:solidFill>
            <a:schemeClr val="dk1">
              <a:shade val="95000"/>
              <a:satMod val="105000"/>
            </a:schemeClr>
          </a:solidFill>
          <a:prstDash val="solid"/>
        </a:ln>
        <a:effectLst>
          <a:outerShdw blurRad="40000" dist="20000" dir="5400000" rotWithShape="0">
            <a:srgbClr val="000000">
              <a:alpha val="38000"/>
            </a:srgbClr>
          </a:outerShdw>
        </a:effectLst>
      </dsp:spPr>
      <dsp:style>
        <a:lnRef idx="1">
          <a:schemeClr val="dk1"/>
        </a:lnRef>
        <a:fillRef idx="2">
          <a:schemeClr val="dk1"/>
        </a:fillRef>
        <a:effectRef idx="1">
          <a:schemeClr val="dk1"/>
        </a:effectRef>
        <a:fontRef idx="minor">
          <a:schemeClr val="dk1"/>
        </a:fontRef>
      </dsp:style>
      <dsp:txBody>
        <a:bodyPr spcFirstLastPara="0" vert="horz" wrap="square" lIns="0" tIns="0" rIns="0" bIns="0" numCol="1" spcCol="1270" anchor="ctr" anchorCtr="0">
          <a:noAutofit/>
        </a:bodyPr>
        <a:lstStyle/>
        <a:p>
          <a:pPr marL="0" lvl="0" indent="0" algn="ctr" defTabSz="933450">
            <a:lnSpc>
              <a:spcPct val="90000"/>
            </a:lnSpc>
            <a:spcBef>
              <a:spcPct val="0"/>
            </a:spcBef>
            <a:spcAft>
              <a:spcPct val="35000"/>
            </a:spcAft>
            <a:buNone/>
          </a:pPr>
          <a:endParaRPr lang="fr-FR" sz="2100" kern="1200"/>
        </a:p>
      </dsp:txBody>
      <dsp:txXfrm rot="10800000">
        <a:off x="2645541" y="2097252"/>
        <a:ext cx="349764" cy="350344"/>
      </dsp:txXfrm>
    </dsp:sp>
    <dsp:sp modelId="{7362BC36-8D1F-4FB9-B775-FB68BA73C502}">
      <dsp:nvSpPr>
        <dsp:cNvPr id="0" name=""/>
        <dsp:cNvSpPr/>
      </dsp:nvSpPr>
      <dsp:spPr>
        <a:xfrm>
          <a:off x="917562" y="452642"/>
          <a:ext cx="1717372" cy="1717372"/>
        </a:xfrm>
        <a:prstGeom prst="ellipse">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r>
            <a:rPr lang="ar-DZ" sz="1800" b="1" i="0" kern="1200" dirty="0"/>
            <a:t>. أدوات التطوير والتحليلات</a:t>
          </a:r>
          <a:endParaRPr lang="fr-FR" sz="1800" b="1" kern="1200" dirty="0"/>
        </a:p>
      </dsp:txBody>
      <dsp:txXfrm>
        <a:off x="1169065" y="704145"/>
        <a:ext cx="1214366" cy="121436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122E643-C563-428E-9864-FA7136513AA6}">
      <dsp:nvSpPr>
        <dsp:cNvPr id="0" name=""/>
        <dsp:cNvSpPr/>
      </dsp:nvSpPr>
      <dsp:spPr>
        <a:xfrm>
          <a:off x="425813" y="1446696"/>
          <a:ext cx="2432406" cy="759939"/>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13792" rIns="113792" bIns="113792" numCol="1" spcCol="1270" anchor="ctr" anchorCtr="0">
          <a:noAutofit/>
        </a:bodyPr>
        <a:lstStyle/>
        <a:p>
          <a:pPr marL="0" lvl="0" indent="0" algn="r" defTabSz="711200" rtl="1">
            <a:lnSpc>
              <a:spcPct val="90000"/>
            </a:lnSpc>
            <a:spcBef>
              <a:spcPct val="0"/>
            </a:spcBef>
            <a:spcAft>
              <a:spcPct val="35000"/>
            </a:spcAft>
            <a:buNone/>
          </a:pPr>
          <a:r>
            <a:rPr lang="ar-DZ" sz="1600" kern="1200" dirty="0"/>
            <a:t>ابتكار </a:t>
          </a:r>
          <a:r>
            <a:rPr lang="ar-DZ" sz="1600" kern="1200" dirty="0" err="1"/>
            <a:t>الامنتج</a:t>
          </a:r>
          <a:endParaRPr lang="fr-FR" sz="1600" kern="1200" dirty="0"/>
        </a:p>
      </dsp:txBody>
      <dsp:txXfrm>
        <a:off x="814998" y="1446696"/>
        <a:ext cx="2043221" cy="759939"/>
      </dsp:txXfrm>
    </dsp:sp>
    <dsp:sp modelId="{EC64FDDF-D88F-46EA-8668-DDF50D864847}">
      <dsp:nvSpPr>
        <dsp:cNvPr id="0" name=""/>
        <dsp:cNvSpPr/>
      </dsp:nvSpPr>
      <dsp:spPr>
        <a:xfrm>
          <a:off x="425813" y="2317998"/>
          <a:ext cx="2432406" cy="886163"/>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13792" rIns="113792" bIns="113792" numCol="1" spcCol="1270" anchor="ctr" anchorCtr="0">
          <a:noAutofit/>
        </a:bodyPr>
        <a:lstStyle/>
        <a:p>
          <a:pPr marL="0" lvl="0" indent="0" algn="r" defTabSz="711200" rtl="1">
            <a:lnSpc>
              <a:spcPct val="90000"/>
            </a:lnSpc>
            <a:spcBef>
              <a:spcPct val="0"/>
            </a:spcBef>
            <a:spcAft>
              <a:spcPct val="35000"/>
            </a:spcAft>
            <a:buNone/>
          </a:pPr>
          <a:r>
            <a:rPr lang="ar-DZ" sz="1600" kern="1200" dirty="0"/>
            <a:t>ابتكار العمليات</a:t>
          </a:r>
          <a:endParaRPr lang="fr-FR" sz="1600" kern="1200" dirty="0"/>
        </a:p>
      </dsp:txBody>
      <dsp:txXfrm>
        <a:off x="814998" y="2317998"/>
        <a:ext cx="2043221" cy="886163"/>
      </dsp:txXfrm>
    </dsp:sp>
    <dsp:sp modelId="{9B4B5350-52EB-42EC-A225-13FFC9C7AB7C}">
      <dsp:nvSpPr>
        <dsp:cNvPr id="0" name=""/>
        <dsp:cNvSpPr/>
      </dsp:nvSpPr>
      <dsp:spPr>
        <a:xfrm>
          <a:off x="2286012" y="0"/>
          <a:ext cx="1621604" cy="162160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r>
            <a:rPr lang="ar-DZ" sz="1600" kern="1200" dirty="0"/>
            <a:t>حسب طبيعة الابتكار</a:t>
          </a:r>
          <a:endParaRPr lang="fr-FR" sz="1600" kern="1200" dirty="0"/>
        </a:p>
      </dsp:txBody>
      <dsp:txXfrm>
        <a:off x="2523490" y="237478"/>
        <a:ext cx="1146648" cy="1146648"/>
      </dsp:txXfrm>
    </dsp:sp>
    <dsp:sp modelId="{B4474D3A-7907-450E-B5D0-F9BEB3A2D9A1}">
      <dsp:nvSpPr>
        <dsp:cNvPr id="0" name=""/>
        <dsp:cNvSpPr/>
      </dsp:nvSpPr>
      <dsp:spPr>
        <a:xfrm>
          <a:off x="4071958" y="1706575"/>
          <a:ext cx="2432406" cy="703625"/>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13792" rIns="113792" bIns="113792" numCol="1" spcCol="1270" anchor="ctr" anchorCtr="0">
          <a:noAutofit/>
        </a:bodyPr>
        <a:lstStyle/>
        <a:p>
          <a:pPr marL="0" lvl="0" indent="0" algn="r" defTabSz="711200" rtl="1">
            <a:lnSpc>
              <a:spcPct val="90000"/>
            </a:lnSpc>
            <a:spcBef>
              <a:spcPct val="0"/>
            </a:spcBef>
            <a:spcAft>
              <a:spcPct val="35000"/>
            </a:spcAft>
            <a:buNone/>
          </a:pPr>
          <a:r>
            <a:rPr lang="ar-DZ" sz="1600" kern="1200" dirty="0"/>
            <a:t>الابتكار الجذري</a:t>
          </a:r>
          <a:endParaRPr lang="fr-FR" sz="1600" kern="1200" dirty="0"/>
        </a:p>
      </dsp:txBody>
      <dsp:txXfrm>
        <a:off x="4461143" y="1706575"/>
        <a:ext cx="2043221" cy="703625"/>
      </dsp:txXfrm>
    </dsp:sp>
    <dsp:sp modelId="{F9876286-830F-4285-BCE5-29647841131B}">
      <dsp:nvSpPr>
        <dsp:cNvPr id="0" name=""/>
        <dsp:cNvSpPr/>
      </dsp:nvSpPr>
      <dsp:spPr>
        <a:xfrm>
          <a:off x="4146365" y="2537154"/>
          <a:ext cx="2432406" cy="769998"/>
        </a:xfrm>
        <a:prstGeom prst="rect">
          <a:avLst/>
        </a:prstGeom>
        <a:solidFill>
          <a:schemeClr val="accent1">
            <a:alpha val="90000"/>
            <a:tint val="40000"/>
            <a:hueOff val="0"/>
            <a:satOff val="0"/>
            <a:lumOff val="0"/>
            <a:alphaOff val="0"/>
          </a:schemeClr>
        </a:solidFill>
        <a:ln w="254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0" tIns="113792" rIns="113792" bIns="113792" numCol="1" spcCol="1270" anchor="ctr" anchorCtr="0">
          <a:noAutofit/>
        </a:bodyPr>
        <a:lstStyle/>
        <a:p>
          <a:pPr marL="0" lvl="0" indent="0" algn="r" defTabSz="711200" rtl="1">
            <a:lnSpc>
              <a:spcPct val="90000"/>
            </a:lnSpc>
            <a:spcBef>
              <a:spcPct val="0"/>
            </a:spcBef>
            <a:spcAft>
              <a:spcPct val="35000"/>
            </a:spcAft>
            <a:buNone/>
          </a:pPr>
          <a:r>
            <a:rPr lang="ar-DZ" sz="1600" kern="1200" dirty="0"/>
            <a:t>الابتكار التدريجي</a:t>
          </a:r>
          <a:endParaRPr lang="fr-FR" sz="1600" kern="1200" dirty="0"/>
        </a:p>
      </dsp:txBody>
      <dsp:txXfrm>
        <a:off x="4535550" y="2537154"/>
        <a:ext cx="2043221" cy="769998"/>
      </dsp:txXfrm>
    </dsp:sp>
    <dsp:sp modelId="{B2AB40C0-D0D7-48CB-B053-FCD9515AA9A4}">
      <dsp:nvSpPr>
        <dsp:cNvPr id="0" name=""/>
        <dsp:cNvSpPr/>
      </dsp:nvSpPr>
      <dsp:spPr>
        <a:xfrm>
          <a:off x="5572172" y="63490"/>
          <a:ext cx="1621604" cy="162160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rtl="1">
            <a:lnSpc>
              <a:spcPct val="90000"/>
            </a:lnSpc>
            <a:spcBef>
              <a:spcPct val="0"/>
            </a:spcBef>
            <a:spcAft>
              <a:spcPct val="35000"/>
            </a:spcAft>
            <a:buNone/>
          </a:pPr>
          <a:r>
            <a:rPr lang="ar-DZ" sz="1600" kern="1200" dirty="0"/>
            <a:t>حسب درجة الابتكار</a:t>
          </a:r>
          <a:endParaRPr lang="fr-FR" sz="1600" kern="1200" dirty="0"/>
        </a:p>
      </dsp:txBody>
      <dsp:txXfrm>
        <a:off x="5809650" y="300968"/>
        <a:ext cx="1146648" cy="114664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32A906E-CEC2-4EBD-9633-F4C301E82978}">
      <dsp:nvSpPr>
        <dsp:cNvPr id="0" name=""/>
        <dsp:cNvSpPr/>
      </dsp:nvSpPr>
      <dsp:spPr>
        <a:xfrm>
          <a:off x="428602" y="105519"/>
          <a:ext cx="4641948" cy="266020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2550" tIns="82550" rIns="82550" bIns="82550" numCol="1" spcCol="1270" anchor="ctr" anchorCtr="0">
          <a:noAutofit/>
        </a:bodyPr>
        <a:lstStyle/>
        <a:p>
          <a:pPr marL="0" lvl="0" indent="0" algn="ctr" defTabSz="2889250">
            <a:lnSpc>
              <a:spcPct val="90000"/>
            </a:lnSpc>
            <a:spcBef>
              <a:spcPct val="0"/>
            </a:spcBef>
            <a:spcAft>
              <a:spcPct val="35000"/>
            </a:spcAft>
            <a:buNone/>
          </a:pPr>
          <a:endParaRPr lang="fr-FR" sz="6500" kern="1200" dirty="0"/>
        </a:p>
      </dsp:txBody>
      <dsp:txXfrm>
        <a:off x="1108400" y="495097"/>
        <a:ext cx="3282352" cy="1881052"/>
      </dsp:txXfrm>
    </dsp:sp>
    <dsp:sp modelId="{A4B4D4B6-8B3B-4A8D-A035-92B61B52BF8D}">
      <dsp:nvSpPr>
        <dsp:cNvPr id="0" name=""/>
        <dsp:cNvSpPr/>
      </dsp:nvSpPr>
      <dsp:spPr>
        <a:xfrm>
          <a:off x="2357419" y="3000371"/>
          <a:ext cx="570986" cy="637069"/>
        </a:xfrm>
        <a:prstGeom prst="mathPlus">
          <a:avLst/>
        </a:prstGeom>
        <a:gradFill rotWithShape="1">
          <a:gsLst>
            <a:gs pos="0">
              <a:schemeClr val="dk1">
                <a:shade val="51000"/>
                <a:satMod val="130000"/>
              </a:schemeClr>
            </a:gs>
            <a:gs pos="80000">
              <a:schemeClr val="dk1">
                <a:shade val="93000"/>
                <a:satMod val="130000"/>
              </a:schemeClr>
            </a:gs>
            <a:gs pos="100000">
              <a:schemeClr val="dk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dk1"/>
        </a:lnRef>
        <a:fillRef idx="3">
          <a:schemeClr val="dk1"/>
        </a:fillRef>
        <a:effectRef idx="3">
          <a:schemeClr val="dk1"/>
        </a:effectRef>
        <a:fontRef idx="minor">
          <a:schemeClr val="lt1"/>
        </a:fontRef>
      </dsp:style>
      <dsp:txBody>
        <a:bodyPr spcFirstLastPara="0" vert="horz" wrap="square" lIns="0" tIns="0" rIns="0" bIns="0" numCol="1" spcCol="1270" anchor="ctr" anchorCtr="0">
          <a:noAutofit/>
        </a:bodyPr>
        <a:lstStyle/>
        <a:p>
          <a:pPr marL="0" lvl="0" indent="0" algn="ctr" defTabSz="400050">
            <a:lnSpc>
              <a:spcPct val="90000"/>
            </a:lnSpc>
            <a:spcBef>
              <a:spcPct val="0"/>
            </a:spcBef>
            <a:spcAft>
              <a:spcPct val="35000"/>
            </a:spcAft>
            <a:buNone/>
          </a:pPr>
          <a:endParaRPr lang="fr-FR" sz="900" kern="1200"/>
        </a:p>
      </dsp:txBody>
      <dsp:txXfrm>
        <a:off x="2433103" y="3251758"/>
        <a:ext cx="419618" cy="134295"/>
      </dsp:txXfrm>
    </dsp:sp>
    <dsp:sp modelId="{F3127F5D-532E-488B-96DD-09DEC0FE5787}">
      <dsp:nvSpPr>
        <dsp:cNvPr id="0" name=""/>
        <dsp:cNvSpPr/>
      </dsp:nvSpPr>
      <dsp:spPr>
        <a:xfrm>
          <a:off x="428591" y="3660457"/>
          <a:ext cx="4156229" cy="319754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a:lnSpc>
              <a:spcPct val="90000"/>
            </a:lnSpc>
            <a:spcBef>
              <a:spcPct val="0"/>
            </a:spcBef>
            <a:spcAft>
              <a:spcPct val="35000"/>
            </a:spcAft>
            <a:buNone/>
          </a:pPr>
          <a:endParaRPr lang="fr-FR" sz="1800" kern="1200" dirty="0"/>
        </a:p>
      </dsp:txBody>
      <dsp:txXfrm>
        <a:off x="1037257" y="4128726"/>
        <a:ext cx="2938897" cy="2261004"/>
      </dsp:txXfrm>
    </dsp:sp>
    <dsp:sp modelId="{76D6DEF9-24AD-4956-A1B6-685570F7C0E8}">
      <dsp:nvSpPr>
        <dsp:cNvPr id="0" name=""/>
        <dsp:cNvSpPr/>
      </dsp:nvSpPr>
      <dsp:spPr>
        <a:xfrm rot="21439349">
          <a:off x="5434783" y="2752107"/>
          <a:ext cx="759375" cy="827969"/>
        </a:xfrm>
        <a:prstGeom prst="rightArrow">
          <a:avLst>
            <a:gd name="adj1" fmla="val 60000"/>
            <a:gd name="adj2" fmla="val 50000"/>
          </a:avLst>
        </a:prstGeom>
        <a:gradFill rotWithShape="1">
          <a:gsLst>
            <a:gs pos="0">
              <a:schemeClr val="dk1">
                <a:shade val="51000"/>
                <a:satMod val="130000"/>
              </a:schemeClr>
            </a:gs>
            <a:gs pos="80000">
              <a:schemeClr val="dk1">
                <a:shade val="93000"/>
                <a:satMod val="130000"/>
              </a:schemeClr>
            </a:gs>
            <a:gs pos="100000">
              <a:schemeClr val="dk1">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dsp:spPr>
      <dsp:style>
        <a:lnRef idx="0">
          <a:schemeClr val="dk1"/>
        </a:lnRef>
        <a:fillRef idx="3">
          <a:schemeClr val="dk1"/>
        </a:fillRef>
        <a:effectRef idx="3">
          <a:schemeClr val="dk1"/>
        </a:effectRef>
        <a:fontRef idx="minor">
          <a:schemeClr val="lt1"/>
        </a:fontRef>
      </dsp:style>
      <dsp:txBody>
        <a:bodyPr spcFirstLastPara="0" vert="horz" wrap="square" lIns="0" tIns="0" rIns="0" bIns="0" numCol="1" spcCol="1270" anchor="ctr" anchorCtr="0">
          <a:noAutofit/>
        </a:bodyPr>
        <a:lstStyle/>
        <a:p>
          <a:pPr marL="0" lvl="0" indent="0" algn="ctr" defTabSz="1555750">
            <a:lnSpc>
              <a:spcPct val="90000"/>
            </a:lnSpc>
            <a:spcBef>
              <a:spcPct val="0"/>
            </a:spcBef>
            <a:spcAft>
              <a:spcPct val="35000"/>
            </a:spcAft>
            <a:buNone/>
          </a:pPr>
          <a:endParaRPr lang="fr-FR" sz="3500" kern="1200"/>
        </a:p>
      </dsp:txBody>
      <dsp:txXfrm>
        <a:off x="5434907" y="2923022"/>
        <a:ext cx="531563" cy="496781"/>
      </dsp:txXfrm>
    </dsp:sp>
    <dsp:sp modelId="{8D402E1B-1027-4F02-8EC9-660AC3C13CAF}">
      <dsp:nvSpPr>
        <dsp:cNvPr id="0" name=""/>
        <dsp:cNvSpPr/>
      </dsp:nvSpPr>
      <dsp:spPr>
        <a:xfrm>
          <a:off x="6500832" y="2071686"/>
          <a:ext cx="2128905" cy="2369728"/>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ar-DZ" sz="2000" b="1" kern="1200" dirty="0">
              <a:solidFill>
                <a:schemeClr val="bg1"/>
              </a:solidFill>
            </a:rPr>
            <a:t>حسب درجة الابتكار</a:t>
          </a:r>
          <a:endParaRPr lang="fr-FR" sz="2000" b="1" kern="1200" dirty="0">
            <a:solidFill>
              <a:schemeClr val="bg1"/>
            </a:solidFill>
          </a:endParaRPr>
        </a:p>
      </dsp:txBody>
      <dsp:txXfrm>
        <a:off x="6812603" y="2418725"/>
        <a:ext cx="1505363" cy="167565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3E1C74C-B44C-47BA-86CE-D24AC6C762FB}">
      <dsp:nvSpPr>
        <dsp:cNvPr id="0" name=""/>
        <dsp:cNvSpPr/>
      </dsp:nvSpPr>
      <dsp:spPr>
        <a:xfrm>
          <a:off x="518758" y="460"/>
          <a:ext cx="3974496" cy="2923349"/>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endParaRPr lang="fr-FR" sz="2000" kern="1200" dirty="0"/>
        </a:p>
      </dsp:txBody>
      <dsp:txXfrm>
        <a:off x="1100809" y="428575"/>
        <a:ext cx="2810394" cy="2067119"/>
      </dsp:txXfrm>
    </dsp:sp>
    <dsp:sp modelId="{1E147398-1B12-4691-AF20-35794BAD70F0}">
      <dsp:nvSpPr>
        <dsp:cNvPr id="0" name=""/>
        <dsp:cNvSpPr/>
      </dsp:nvSpPr>
      <dsp:spPr>
        <a:xfrm>
          <a:off x="2142358" y="3122847"/>
          <a:ext cx="727296" cy="504403"/>
        </a:xfrm>
        <a:prstGeom prst="mathPlus">
          <a:avLst/>
        </a:prstGeom>
        <a:solidFill>
          <a:schemeClr val="dk1"/>
        </a:solidFill>
        <a:ln w="25400" cap="flat" cmpd="sng" algn="ctr">
          <a:solidFill>
            <a:schemeClr val="dk1">
              <a:shade val="50000"/>
            </a:schemeClr>
          </a:solidFill>
          <a:prstDash val="solid"/>
        </a:ln>
        <a:effectLst/>
      </dsp:spPr>
      <dsp:style>
        <a:lnRef idx="2">
          <a:schemeClr val="dk1">
            <a:shade val="50000"/>
          </a:schemeClr>
        </a:lnRef>
        <a:fillRef idx="1">
          <a:schemeClr val="dk1"/>
        </a:fillRef>
        <a:effectRef idx="0">
          <a:schemeClr val="dk1"/>
        </a:effectRef>
        <a:fontRef idx="minor">
          <a:schemeClr val="lt1"/>
        </a:fontRef>
      </dsp:style>
      <dsp:txBody>
        <a:bodyPr spcFirstLastPara="0" vert="horz" wrap="square" lIns="0" tIns="0" rIns="0" bIns="0" numCol="1" spcCol="1270" anchor="ctr" anchorCtr="0">
          <a:noAutofit/>
        </a:bodyPr>
        <a:lstStyle/>
        <a:p>
          <a:pPr marL="0" lvl="0" indent="0" algn="ctr" defTabSz="355600">
            <a:lnSpc>
              <a:spcPct val="90000"/>
            </a:lnSpc>
            <a:spcBef>
              <a:spcPct val="0"/>
            </a:spcBef>
            <a:spcAft>
              <a:spcPct val="35000"/>
            </a:spcAft>
            <a:buNone/>
          </a:pPr>
          <a:endParaRPr lang="fr-FR" sz="800" kern="1200"/>
        </a:p>
      </dsp:txBody>
      <dsp:txXfrm>
        <a:off x="2238761" y="3315731"/>
        <a:ext cx="534490" cy="118635"/>
      </dsp:txXfrm>
    </dsp:sp>
    <dsp:sp modelId="{A4721DFD-8467-4679-A152-8E9AA405A60B}">
      <dsp:nvSpPr>
        <dsp:cNvPr id="0" name=""/>
        <dsp:cNvSpPr/>
      </dsp:nvSpPr>
      <dsp:spPr>
        <a:xfrm>
          <a:off x="394727" y="3826288"/>
          <a:ext cx="4222558" cy="3031251"/>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endParaRPr lang="fr-FR" sz="1400" kern="1200" dirty="0"/>
        </a:p>
      </dsp:txBody>
      <dsp:txXfrm>
        <a:off x="1013106" y="4270204"/>
        <a:ext cx="2985800" cy="2143419"/>
      </dsp:txXfrm>
    </dsp:sp>
    <dsp:sp modelId="{9796B296-E1F8-4EE0-8FBB-0EFCF1AD3E33}">
      <dsp:nvSpPr>
        <dsp:cNvPr id="0" name=""/>
        <dsp:cNvSpPr/>
      </dsp:nvSpPr>
      <dsp:spPr>
        <a:xfrm>
          <a:off x="5154354" y="3167099"/>
          <a:ext cx="440703" cy="523800"/>
        </a:xfrm>
        <a:prstGeom prst="rightArrow">
          <a:avLst>
            <a:gd name="adj1" fmla="val 60000"/>
            <a:gd name="adj2" fmla="val 50000"/>
          </a:avLst>
        </a:prstGeom>
        <a:solidFill>
          <a:schemeClr val="dk1"/>
        </a:solidFill>
        <a:ln w="25400" cap="flat" cmpd="sng" algn="ctr">
          <a:solidFill>
            <a:schemeClr val="dk1">
              <a:shade val="50000"/>
            </a:schemeClr>
          </a:solidFill>
          <a:prstDash val="solid"/>
        </a:ln>
        <a:effectLst/>
      </dsp:spPr>
      <dsp:style>
        <a:lnRef idx="2">
          <a:schemeClr val="dk1">
            <a:shade val="50000"/>
          </a:schemeClr>
        </a:lnRef>
        <a:fillRef idx="1">
          <a:schemeClr val="dk1"/>
        </a:fillRef>
        <a:effectRef idx="0">
          <a:schemeClr val="dk1"/>
        </a:effectRef>
        <a:fontRef idx="minor">
          <a:schemeClr val="lt1"/>
        </a:fontRef>
      </dsp:style>
      <dsp:txBody>
        <a:bodyPr spcFirstLastPara="0" vert="horz" wrap="square" lIns="0" tIns="0" rIns="0" bIns="0" numCol="1" spcCol="1270" anchor="ctr" anchorCtr="0">
          <a:noAutofit/>
        </a:bodyPr>
        <a:lstStyle/>
        <a:p>
          <a:pPr marL="0" lvl="0" indent="0" algn="ctr" defTabSz="977900">
            <a:lnSpc>
              <a:spcPct val="90000"/>
            </a:lnSpc>
            <a:spcBef>
              <a:spcPct val="0"/>
            </a:spcBef>
            <a:spcAft>
              <a:spcPct val="35000"/>
            </a:spcAft>
            <a:buNone/>
          </a:pPr>
          <a:endParaRPr lang="fr-FR" sz="2200" kern="1200"/>
        </a:p>
      </dsp:txBody>
      <dsp:txXfrm>
        <a:off x="5154354" y="3271859"/>
        <a:ext cx="308492" cy="314280"/>
      </dsp:txXfrm>
    </dsp:sp>
    <dsp:sp modelId="{40FE178E-6353-4414-B42A-554E32DC21DB}">
      <dsp:nvSpPr>
        <dsp:cNvPr id="0" name=""/>
        <dsp:cNvSpPr/>
      </dsp:nvSpPr>
      <dsp:spPr>
        <a:xfrm>
          <a:off x="6088005" y="2028311"/>
          <a:ext cx="2661266" cy="2801377"/>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marL="0" lvl="0" indent="0" algn="ctr" defTabSz="889000">
            <a:lnSpc>
              <a:spcPct val="90000"/>
            </a:lnSpc>
            <a:spcBef>
              <a:spcPct val="0"/>
            </a:spcBef>
            <a:spcAft>
              <a:spcPct val="35000"/>
            </a:spcAft>
            <a:buNone/>
          </a:pPr>
          <a:r>
            <a:rPr lang="ar-DZ" sz="2000" b="1" kern="1200" dirty="0"/>
            <a:t>حسب طبيعة الابتكار التكنولوجي</a:t>
          </a:r>
          <a:endParaRPr lang="fr-FR" sz="2000" b="1" kern="1200" dirty="0"/>
        </a:p>
      </dsp:txBody>
      <dsp:txXfrm>
        <a:off x="6477738" y="2438563"/>
        <a:ext cx="1881800" cy="198087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A095A5-5EB3-4B9B-AB57-B7DBD4F175D4}">
      <dsp:nvSpPr>
        <dsp:cNvPr id="0" name=""/>
        <dsp:cNvSpPr/>
      </dsp:nvSpPr>
      <dsp:spPr>
        <a:xfrm>
          <a:off x="1933456" y="788888"/>
          <a:ext cx="5277086" cy="5277086"/>
        </a:xfrm>
        <a:prstGeom prst="blockArc">
          <a:avLst>
            <a:gd name="adj1" fmla="val 10797908"/>
            <a:gd name="adj2" fmla="val 16190473"/>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1CA4DB6-0460-4B1F-822C-5B2F35E50416}">
      <dsp:nvSpPr>
        <dsp:cNvPr id="0" name=""/>
        <dsp:cNvSpPr/>
      </dsp:nvSpPr>
      <dsp:spPr>
        <a:xfrm>
          <a:off x="1933456" y="790456"/>
          <a:ext cx="5277086" cy="5277086"/>
        </a:xfrm>
        <a:prstGeom prst="blockArc">
          <a:avLst>
            <a:gd name="adj1" fmla="val 5400000"/>
            <a:gd name="adj2" fmla="val 10800000"/>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D49E5016-84D3-4E44-B7B5-4E0B4F5AA3A1}">
      <dsp:nvSpPr>
        <dsp:cNvPr id="0" name=""/>
        <dsp:cNvSpPr/>
      </dsp:nvSpPr>
      <dsp:spPr>
        <a:xfrm>
          <a:off x="1933456" y="790456"/>
          <a:ext cx="5277086" cy="5277086"/>
        </a:xfrm>
        <a:prstGeom prst="blockArc">
          <a:avLst>
            <a:gd name="adj1" fmla="val 0"/>
            <a:gd name="adj2" fmla="val 5400000"/>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5647A17-5D43-421F-82D9-44CFC5CA8382}">
      <dsp:nvSpPr>
        <dsp:cNvPr id="0" name=""/>
        <dsp:cNvSpPr/>
      </dsp:nvSpPr>
      <dsp:spPr>
        <a:xfrm>
          <a:off x="1933457" y="788888"/>
          <a:ext cx="5277086" cy="5277086"/>
        </a:xfrm>
        <a:prstGeom prst="blockArc">
          <a:avLst>
            <a:gd name="adj1" fmla="val 16190472"/>
            <a:gd name="adj2" fmla="val 2092"/>
            <a:gd name="adj3" fmla="val 464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AC58084C-2CCB-44AC-86C1-4607EA13D3AD}">
      <dsp:nvSpPr>
        <dsp:cNvPr id="0" name=""/>
        <dsp:cNvSpPr/>
      </dsp:nvSpPr>
      <dsp:spPr>
        <a:xfrm>
          <a:off x="3357562" y="2214562"/>
          <a:ext cx="2428875" cy="242887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0640" tIns="40640" rIns="40640" bIns="40640" numCol="1" spcCol="1270" anchor="ctr" anchorCtr="0">
          <a:noAutofit/>
        </a:bodyPr>
        <a:lstStyle/>
        <a:p>
          <a:pPr marL="0" lvl="0" indent="0" algn="ctr" defTabSz="1422400">
            <a:lnSpc>
              <a:spcPct val="90000"/>
            </a:lnSpc>
            <a:spcBef>
              <a:spcPct val="0"/>
            </a:spcBef>
            <a:spcAft>
              <a:spcPct val="35000"/>
            </a:spcAft>
            <a:buNone/>
          </a:pPr>
          <a:r>
            <a:rPr lang="ar-DZ" sz="3200" b="1" kern="1200" cap="none" spc="0" dirty="0">
              <a:ln w="18000">
                <a:solidFill>
                  <a:schemeClr val="accent2">
                    <a:satMod val="140000"/>
                  </a:schemeClr>
                </a:solidFill>
                <a:prstDash val="solid"/>
                <a:miter lim="800000"/>
              </a:ln>
              <a:noFill/>
              <a:effectLst>
                <a:outerShdw blurRad="25500" dist="23000" dir="7020000" algn="tl">
                  <a:srgbClr val="000000">
                    <a:alpha val="50000"/>
                  </a:srgbClr>
                </a:outerShdw>
              </a:effectLst>
              <a:latin typeface="Traditional Arabic" pitchFamily="18" charset="-78"/>
              <a:cs typeface="Traditional Arabic" pitchFamily="18" charset="-78"/>
            </a:rPr>
            <a:t>اثار الابتكار التكنولوجي</a:t>
          </a:r>
          <a:endParaRPr lang="fr-FR" sz="3200" b="1" kern="1200" cap="none" spc="0" dirty="0">
            <a:ln w="18000">
              <a:solidFill>
                <a:schemeClr val="accent2">
                  <a:satMod val="140000"/>
                </a:schemeClr>
              </a:solidFill>
              <a:prstDash val="solid"/>
              <a:miter lim="800000"/>
            </a:ln>
            <a:noFill/>
            <a:effectLst>
              <a:outerShdw blurRad="25500" dist="23000" dir="7020000" algn="tl">
                <a:srgbClr val="000000">
                  <a:alpha val="50000"/>
                </a:srgbClr>
              </a:outerShdw>
            </a:effectLst>
            <a:latin typeface="Traditional Arabic" pitchFamily="18" charset="-78"/>
            <a:cs typeface="Traditional Arabic" pitchFamily="18" charset="-78"/>
          </a:endParaRPr>
        </a:p>
      </dsp:txBody>
      <dsp:txXfrm>
        <a:off x="3713263" y="2570263"/>
        <a:ext cx="1717473" cy="1717473"/>
      </dsp:txXfrm>
    </dsp:sp>
    <dsp:sp modelId="{BFF1750B-F5EB-4F96-A971-8FC1BE23B127}">
      <dsp:nvSpPr>
        <dsp:cNvPr id="0" name=""/>
        <dsp:cNvSpPr/>
      </dsp:nvSpPr>
      <dsp:spPr>
        <a:xfrm>
          <a:off x="3714750" y="0"/>
          <a:ext cx="1700212" cy="170021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rtl="1">
            <a:lnSpc>
              <a:spcPct val="90000"/>
            </a:lnSpc>
            <a:spcBef>
              <a:spcPct val="0"/>
            </a:spcBef>
            <a:spcAft>
              <a:spcPct val="35000"/>
            </a:spcAft>
            <a:buNone/>
          </a:pPr>
          <a:r>
            <a:rPr lang="ar-SA" sz="1800" kern="1200" dirty="0"/>
            <a:t>تعزيز المكانة السوقية والريادة العالمية</a:t>
          </a:r>
          <a:endParaRPr lang="fr-FR" sz="1800" kern="1200" dirty="0"/>
        </a:p>
      </dsp:txBody>
      <dsp:txXfrm>
        <a:off x="3963740" y="248990"/>
        <a:ext cx="1202232" cy="1202232"/>
      </dsp:txXfrm>
    </dsp:sp>
    <dsp:sp modelId="{58CE132F-8E41-4F54-9C23-6A31CC96D3C8}">
      <dsp:nvSpPr>
        <dsp:cNvPr id="0" name=""/>
        <dsp:cNvSpPr/>
      </dsp:nvSpPr>
      <dsp:spPr>
        <a:xfrm>
          <a:off x="6299229" y="2578893"/>
          <a:ext cx="1700212" cy="170021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rtl="1">
            <a:lnSpc>
              <a:spcPct val="90000"/>
            </a:lnSpc>
            <a:spcBef>
              <a:spcPct val="0"/>
            </a:spcBef>
            <a:spcAft>
              <a:spcPct val="35000"/>
            </a:spcAft>
            <a:buNone/>
          </a:pPr>
          <a:r>
            <a:rPr lang="ar-SA" sz="1800" kern="1200" dirty="0"/>
            <a:t>تحسين الأداء التشغيلي وخفض التكاليف للعملاء</a:t>
          </a:r>
          <a:endParaRPr lang="fr-FR" sz="1800" kern="1200" dirty="0"/>
        </a:p>
      </dsp:txBody>
      <dsp:txXfrm>
        <a:off x="6548219" y="2827883"/>
        <a:ext cx="1202232" cy="1202232"/>
      </dsp:txXfrm>
    </dsp:sp>
    <dsp:sp modelId="{E9A0862A-A4B7-4496-80E1-F617A2A99009}">
      <dsp:nvSpPr>
        <dsp:cNvPr id="0" name=""/>
        <dsp:cNvSpPr/>
      </dsp:nvSpPr>
      <dsp:spPr>
        <a:xfrm>
          <a:off x="3721893" y="5156229"/>
          <a:ext cx="1700212" cy="170021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rtl="1">
            <a:lnSpc>
              <a:spcPct val="90000"/>
            </a:lnSpc>
            <a:spcBef>
              <a:spcPct val="0"/>
            </a:spcBef>
            <a:spcAft>
              <a:spcPct val="35000"/>
            </a:spcAft>
            <a:buNone/>
          </a:pPr>
          <a:r>
            <a:rPr lang="ar-SA" sz="1800" kern="1200" dirty="0"/>
            <a:t>التمكين من التحول الرقمي والابتكار</a:t>
          </a:r>
          <a:endParaRPr lang="fr-FR" sz="1800" kern="1200" dirty="0"/>
        </a:p>
      </dsp:txBody>
      <dsp:txXfrm>
        <a:off x="3970883" y="5405219"/>
        <a:ext cx="1202232" cy="1202232"/>
      </dsp:txXfrm>
    </dsp:sp>
    <dsp:sp modelId="{D7EAA24E-B006-4E3C-87BA-078598C6E339}">
      <dsp:nvSpPr>
        <dsp:cNvPr id="0" name=""/>
        <dsp:cNvSpPr/>
      </dsp:nvSpPr>
      <dsp:spPr>
        <a:xfrm>
          <a:off x="1144558" y="2578893"/>
          <a:ext cx="1700212" cy="170021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800100" rtl="1">
            <a:lnSpc>
              <a:spcPct val="90000"/>
            </a:lnSpc>
            <a:spcBef>
              <a:spcPct val="0"/>
            </a:spcBef>
            <a:spcAft>
              <a:spcPct val="35000"/>
            </a:spcAft>
            <a:buNone/>
          </a:pPr>
          <a:r>
            <a:rPr lang="ar-SA" sz="1800" kern="1200" dirty="0"/>
            <a:t>جذب الشراكات الإستراتيجية وزيادة الإيرادات</a:t>
          </a:r>
          <a:endParaRPr lang="fr-FR" sz="1800" kern="1200" dirty="0"/>
        </a:p>
      </dsp:txBody>
      <dsp:txXfrm>
        <a:off x="1393548" y="2827883"/>
        <a:ext cx="1202232" cy="1202232"/>
      </dsp:txXfrm>
    </dsp:sp>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106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9">
  <dgm:title val=""/>
  <dgm:desc val=""/>
  <dgm:catLst>
    <dgm:cat type="list" pri="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3" srcId="0" destId="1" srcOrd="0" destOrd="0"/>
        <dgm:cxn modelId="4"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1" destId="2" srcOrd="0" destOrd="0"/>
      </dgm:cxnLst>
      <dgm:bg/>
      <dgm:whole/>
    </dgm:dataModel>
  </dgm:styleData>
  <dgm:clrData>
    <dgm:dataModel>
      <dgm:ptLst>
        <dgm:pt modelId="0" type="doc"/>
        <dgm:pt modelId="1"/>
        <dgm:pt modelId="11"/>
        <dgm:pt modelId="12"/>
        <dgm:pt modelId="13"/>
        <dgm:pt modelId="14"/>
        <dgm:pt modelId="2"/>
        <dgm:pt modelId="21"/>
        <dgm:pt modelId="22"/>
        <dgm:pt modelId="23"/>
        <dgm:pt modelId="24"/>
        <dgm:pt modelId="3"/>
        <dgm:pt modelId="31"/>
        <dgm:pt modelId="32"/>
        <dgm:pt modelId="33"/>
        <dgm:pt modelId="34"/>
      </dgm:ptLst>
      <dgm:cxnLst>
        <dgm:cxn modelId="4" srcId="0" destId="1" srcOrd="0" destOrd="0"/>
        <dgm:cxn modelId="5" srcId="0" destId="2" srcOrd="1" destOrd="0"/>
        <dgm:cxn modelId="6" srcId="0" destId="3" srcOrd="1" destOrd="0"/>
        <dgm:cxn modelId="15" srcId="1" destId="11" srcOrd="0" destOrd="0"/>
        <dgm:cxn modelId="16" srcId="1" destId="12" srcOrd="0" destOrd="0"/>
        <dgm:cxn modelId="17" srcId="1" destId="13" srcOrd="0" destOrd="0"/>
        <dgm:cxn modelId="18" srcId="1" destId="14" srcOrd="0" destOrd="0"/>
        <dgm:cxn modelId="25" srcId="2" destId="21" srcOrd="0" destOrd="0"/>
        <dgm:cxn modelId="26" srcId="2" destId="22" srcOrd="0" destOrd="0"/>
        <dgm:cxn modelId="27" srcId="2" destId="23" srcOrd="0" destOrd="0"/>
        <dgm:cxn modelId="28" srcId="2" destId="24" srcOrd="0" destOrd="0"/>
        <dgm:cxn modelId="35" srcId="3" destId="31" srcOrd="0" destOrd="0"/>
        <dgm:cxn modelId="36" srcId="3" destId="32" srcOrd="0" destOrd="0"/>
        <dgm:cxn modelId="37" srcId="3" destId="33" srcOrd="0" destOrd="0"/>
        <dgm:cxn modelId="38" srcId="3" destId="34" srcOrd="0" destOrd="0"/>
      </dgm:cxnLst>
      <dgm:bg/>
      <dgm:whole/>
    </dgm:dataModel>
  </dgm:clrData>
  <dgm:layoutNode name="list">
    <dgm:varLst>
      <dgm:dir/>
      <dgm:animLvl val="lvl"/>
    </dgm:varLst>
    <dgm:choose name="Name0">
      <dgm:if name="Name1" func="var" arg="dir" op="equ" val="norm">
        <dgm:alg type="lin">
          <dgm:param type="linDir" val="fromL"/>
          <dgm:param type="fallback" val="2D"/>
          <dgm:param type="nodeVertAlign" val="t"/>
        </dgm:alg>
      </dgm:if>
      <dgm:else name="Name2">
        <dgm:alg type="lin">
          <dgm:param type="linDir" val="fromR"/>
          <dgm:param type="fallback" val="2D"/>
          <dgm:param type="nodeVertAlign" val="t"/>
        </dgm:alg>
      </dgm:else>
    </dgm:choose>
    <dgm:shape xmlns:r="http://schemas.openxmlformats.org/officeDocument/2006/relationships" r:blip="">
      <dgm:adjLst/>
    </dgm:shape>
    <dgm:presOf/>
    <dgm:constrLst>
      <dgm:constr type="w" for="ch" forName="circle" refType="w" fact="0.5"/>
      <dgm:constr type="w" for="ch" forName="vertFlow" refType="w" fact="0.75"/>
      <dgm:constr type="h" for="des" forName="firstComp" refType="w" refFor="ch" refForName="vertFlow" fact="0.667"/>
      <dgm:constr type="h" for="des" forName="comp" refType="h" refFor="des" refForName="firstComp" op="equ"/>
      <dgm:constr type="h" for="des" forName="topSpace" refType="w" refFor="ch" refForName="circle" op="equ" fact="0.4"/>
      <dgm:constr type="w" for="ch" forName="posSpace" refType="w" fact="0.4"/>
      <dgm:constr type="w" for="ch" forName="negSpace" refType="w" fact="-1.15"/>
      <dgm:constr type="w" for="ch" forName="transSpace" refType="w" fact="0.75"/>
      <dgm:constr type="primFontSz" for="ch" forName="circle" op="equ" val="65"/>
      <dgm:constr type="primFontSz" for="des" forName="firstChildTx" val="65"/>
      <dgm:constr type="primFontSz" for="des" forName="childTx" refType="primFontSz" refFor="des" refForName="firstChildTx" op="equ"/>
    </dgm:constrLst>
    <dgm:ruleLst/>
    <dgm:forEach name="Name3" axis="ch" ptType="node">
      <dgm:layoutNode name="posSpace">
        <dgm:alg type="sp"/>
        <dgm:shape xmlns:r="http://schemas.openxmlformats.org/officeDocument/2006/relationships" r:blip="">
          <dgm:adjLst/>
        </dgm:shape>
        <dgm:presOf/>
        <dgm:constrLst/>
        <dgm:ruleLst/>
      </dgm:layoutNode>
      <dgm:layoutNode name="vertFlow">
        <dgm:alg type="lin">
          <dgm:param type="linDir" val="fromT"/>
        </dgm:alg>
        <dgm:shape xmlns:r="http://schemas.openxmlformats.org/officeDocument/2006/relationships" r:blip="">
          <dgm:adjLst/>
        </dgm:shape>
        <dgm:presOf/>
        <dgm:constrLst>
          <dgm:constr type="w" for="ch" forName="firstComp" refType="w"/>
          <dgm:constr type="w" for="ch" forName="comp" refType="w"/>
        </dgm:constrLst>
        <dgm:ruleLst/>
        <dgm:layoutNode name="topSpace">
          <dgm:alg type="sp"/>
          <dgm:shape xmlns:r="http://schemas.openxmlformats.org/officeDocument/2006/relationships" r:blip="">
            <dgm:adjLst/>
          </dgm:shape>
          <dgm:presOf/>
          <dgm:constrLst/>
          <dgm:ruleLst/>
        </dgm:layoutNode>
        <dgm:layoutNode name="firstComp">
          <dgm:alg type="composite"/>
          <dgm:shape xmlns:r="http://schemas.openxmlformats.org/officeDocument/2006/relationships" r:blip="">
            <dgm:adjLst/>
          </dgm:shape>
          <dgm:presOf/>
          <dgm:choose name="Name4">
            <dgm:if name="Name5" func="var" arg="dir" op="equ" val="norm">
              <dgm:constrLst>
                <dgm:constr type="l" for="ch" forName="firstChild"/>
                <dgm:constr type="t" for="ch" forName="firstChild"/>
                <dgm:constr type="w" for="ch" forName="firstChild" refType="w"/>
                <dgm:constr type="h" for="ch" forName="firstChild" refType="h"/>
                <dgm:constr type="l" for="ch" forName="firstChildTx" refType="w" fact="0.16"/>
                <dgm:constr type="r" for="ch" forName="firstChildTx" refType="w"/>
                <dgm:constr type="h" for="ch" forName="firstChildTx" refFor="ch" refForName="firstChild" op="equ"/>
              </dgm:constrLst>
            </dgm:if>
            <dgm:else name="Name6">
              <dgm:constrLst>
                <dgm:constr type="l" for="ch" forName="firstChild"/>
                <dgm:constr type="t" for="ch" forName="firstChild"/>
                <dgm:constr type="w" for="ch" forName="firstChild" refType="w"/>
                <dgm:constr type="h" for="ch" forName="firstChild" refType="h"/>
                <dgm:constr type="l" for="ch" forName="firstChildTx"/>
                <dgm:constr type="r" for="ch" forName="firstChildTx" refType="w" fact="0.825"/>
                <dgm:constr type="h" for="ch" forName="firstChildTx" refFor="ch" refForName="firstChild" op="equ"/>
              </dgm:constrLst>
            </dgm:else>
          </dgm:choose>
          <dgm:ruleLst/>
          <dgm:layoutNode name="firstChild" styleLbl="bgAccFollowNode1">
            <dgm:alg type="sp"/>
            <dgm:shape xmlns:r="http://schemas.openxmlformats.org/officeDocument/2006/relationships" type="rect" r:blip="">
              <dgm:adjLst/>
            </dgm:shape>
            <dgm:presOf axis="ch desOrSelf" ptType="node node" cnt="1 0"/>
            <dgm:constrLst/>
            <dgm:ruleLst/>
          </dgm:layoutNode>
          <dgm:layoutNode name="firstChildTx" styleLbl="bgAccFollowNode1">
            <dgm:varLst>
              <dgm:bulletEnabled val="1"/>
            </dgm:varLst>
            <dgm:alg type="tx">
              <dgm:param type="parTxLTRAlign" val="l"/>
            </dgm:alg>
            <dgm:shape xmlns:r="http://schemas.openxmlformats.org/officeDocument/2006/relationships" type="rect" r:blip="" hideGeom="1">
              <dgm:adjLst/>
            </dgm:shape>
            <dgm:presOf axis="ch desOrSelf" ptType="node node" cnt="1 0"/>
            <dgm:choose name="Name7">
              <dgm:if name="Name8" func="var" arg="dir" op="equ" val="norm">
                <dgm:constrLst>
                  <dgm:constr type="primFontSz" val="65"/>
                  <dgm:constr type="lMarg"/>
                </dgm:constrLst>
              </dgm:if>
              <dgm:else name="Name9">
                <dgm:constrLst>
                  <dgm:constr type="primFontSz" val="65"/>
                  <dgm:constr type="rMarg"/>
                </dgm:constrLst>
              </dgm:else>
            </dgm:choose>
            <dgm:ruleLst>
              <dgm:rule type="primFontSz" val="5" fact="NaN" max="NaN"/>
            </dgm:ruleLst>
          </dgm:layoutNode>
        </dgm:layoutNode>
        <dgm:forEach name="Name10" axis="ch" ptType="node" st="2">
          <dgm:layoutNode name="comp">
            <dgm:alg type="composite"/>
            <dgm:shape xmlns:r="http://schemas.openxmlformats.org/officeDocument/2006/relationships" r:blip="">
              <dgm:adjLst/>
            </dgm:shape>
            <dgm:presOf/>
            <dgm:choose name="Name11">
              <dgm:if name="Name12" func="var" arg="dir" op="equ" val="norm">
                <dgm:constrLst>
                  <dgm:constr type="l" for="ch" forName="child"/>
                  <dgm:constr type="t" for="ch" forName="child"/>
                  <dgm:constr type="w" for="ch" forName="child" refType="w"/>
                  <dgm:constr type="h" for="ch" forName="child" refType="h"/>
                  <dgm:constr type="l" for="ch" forName="childTx" refType="w" fact="0.16"/>
                  <dgm:constr type="r" for="ch" forName="childTx" refType="w"/>
                  <dgm:constr type="h" for="ch" forName="childTx" refFor="ch" refForName="child" op="equ"/>
                </dgm:constrLst>
              </dgm:if>
              <dgm:else name="Name13">
                <dgm:constrLst>
                  <dgm:constr type="l" for="ch" forName="child"/>
                  <dgm:constr type="t" for="ch" forName="child"/>
                  <dgm:constr type="w" for="ch" forName="child" refType="w"/>
                  <dgm:constr type="h" for="ch" forName="child" refType="h"/>
                  <dgm:constr type="l" for="ch" forName="childTx"/>
                  <dgm:constr type="r" for="ch" forName="childTx" refType="w" fact="0.825"/>
                  <dgm:constr type="h" for="ch" forName="childTx" refFor="ch" refForName="child" op="equ"/>
                </dgm:constrLst>
              </dgm:else>
            </dgm:choose>
            <dgm:ruleLst/>
            <dgm:layoutNode name="child" styleLbl="bgAccFollowNode1">
              <dgm:alg type="sp"/>
              <dgm:shape xmlns:r="http://schemas.openxmlformats.org/officeDocument/2006/relationships" type="rect" r:blip="">
                <dgm:adjLst/>
              </dgm:shape>
              <dgm:presOf axis="desOrSelf" ptType="node"/>
              <dgm:constrLst/>
              <dgm:ruleLst/>
            </dgm:layoutNode>
            <dgm:layoutNode name="childTx" styleLbl="bgAccFollowNode1">
              <dgm:varLst>
                <dgm:bulletEnabled val="1"/>
              </dgm:varLst>
              <dgm:alg type="tx">
                <dgm:param type="parTxLTRAlign" val="l"/>
              </dgm:alg>
              <dgm:shape xmlns:r="http://schemas.openxmlformats.org/officeDocument/2006/relationships" type="rect" r:blip="" hideGeom="1">
                <dgm:adjLst/>
              </dgm:shape>
              <dgm:presOf axis="desOrSelf" ptType="node"/>
              <dgm:choose name="Name14">
                <dgm:if name="Name15" func="var" arg="dir" op="equ" val="norm">
                  <dgm:constrLst>
                    <dgm:constr type="primFontSz" val="65"/>
                    <dgm:constr type="lMarg"/>
                  </dgm:constrLst>
                </dgm:if>
                <dgm:else name="Name16">
                  <dgm:constrLst>
                    <dgm:constr type="primFontSz" val="65"/>
                    <dgm:constr type="rMarg"/>
                  </dgm:constrLst>
                </dgm:else>
              </dgm:choose>
              <dgm:ruleLst>
                <dgm:rule type="primFontSz" val="5" fact="NaN" max="NaN"/>
              </dgm:ruleLst>
            </dgm:layoutNode>
          </dgm:layoutNode>
        </dgm:forEach>
      </dgm:layoutNode>
      <dgm:layoutNode name="negSpace">
        <dgm:alg type="sp"/>
        <dgm:shape xmlns:r="http://schemas.openxmlformats.org/officeDocument/2006/relationships" r:blip="">
          <dgm:adjLst/>
        </dgm:shape>
        <dgm:presOf/>
        <dgm:constrLst/>
        <dgm:ruleLst/>
      </dgm:layoutNode>
      <dgm:layoutNode name="circle" styleLbl="node1">
        <dgm:alg type="tx"/>
        <dgm:shape xmlns:r="http://schemas.openxmlformats.org/officeDocument/2006/relationships" type="ellipse" r:blip="">
          <dgm:adjLst/>
        </dgm:shape>
        <dgm:presOf axis="self"/>
        <dgm:constrLst>
          <dgm:constr type="lMarg"/>
          <dgm:constr type="rMarg"/>
          <dgm:constr type="tMarg"/>
          <dgm:constr type="bMarg"/>
          <dgm:constr type="h" refType="w"/>
        </dgm:constrLst>
        <dgm:ruleLst>
          <dgm:rule type="primFontSz" val="5" fact="NaN" max="NaN"/>
        </dgm:ruleLst>
      </dgm:layoutNode>
      <dgm:forEach name="Name17" axis="followSib" ptType="sibTrans" cnt="1">
        <dgm:layoutNode name="transSpace">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equation2">
  <dgm:title val=""/>
  <dgm:desc val=""/>
  <dgm:catLst>
    <dgm:cat type="relationship" pri="122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layout4.xml><?xml version="1.0" encoding="utf-8"?>
<dgm:layoutDef xmlns:dgm="http://schemas.openxmlformats.org/drawingml/2006/diagram" xmlns:a="http://schemas.openxmlformats.org/drawingml/2006/main" uniqueId="urn:microsoft.com/office/officeart/2005/8/layout/equation2">
  <dgm:title val=""/>
  <dgm:desc val=""/>
  <dgm:catLst>
    <dgm:cat type="relationship" pri="12200"/>
    <dgm:cat type="process" pri="2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param type="linDir" val="fromL"/>
          <dgm:param type="fallback" val="2D"/>
        </dgm:alg>
      </dgm:if>
      <dgm:else name="Name3">
        <dgm:alg type="lin">
          <dgm:param type="linDir" val="fromR"/>
          <dgm:param type="fallback" val="2D"/>
        </dgm:alg>
      </dgm:else>
    </dgm:choose>
    <dgm:shape xmlns:r="http://schemas.openxmlformats.org/officeDocument/2006/relationships" r:blip="">
      <dgm:adjLst/>
    </dgm:shape>
    <dgm:presOf/>
    <dgm:choose name="Name4">
      <dgm:if name="Name5" axis="ch" ptType="node" func="cnt" op="gte" val="3">
        <dgm:constrLst>
          <dgm:constr type="h" for="des" forName="node" refType="w" fact="0.5"/>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ch" forName="lastNode" op="equ" val="65"/>
          <dgm:constr type="primFontSz" for="des" forName="node" op="equ" val="65"/>
          <dgm:constr type="primFontSz" for="des" forName="sibTrans" val="55"/>
          <dgm:constr type="primFontSz" for="des" forName="sibTrans" refType="primFontSz" refFor="des" refForName="node" op="lte" fact="0.8"/>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if>
      <dgm:else name="Name6">
        <dgm:constrLst>
          <dgm:constr type="h" for="des" forName="node" refType="w"/>
          <dgm:constr type="w" for="ch" forName="lastNode" refType="w"/>
          <dgm:constr type="w" for="des" forName="node" refType="h" refFor="des" refForName="node"/>
          <dgm:constr type="w" for="ch" forName="sibTransLast" refType="h" refFor="des" refForName="node" fact="0.6"/>
          <dgm:constr type="h" for="des" forName="sibTrans" refType="h" refFor="des" refForName="node" op="equ" fact="0.58"/>
          <dgm:constr type="w" for="des" forName="sibTrans" refType="h" refFor="des" refForName="sibTrans" op="equ"/>
          <dgm:constr type="primFontSz" for="des" forName="node" val="65"/>
          <dgm:constr type="primFontSz" for="ch" forName="lastNode" refType="primFontSz" refFor="des" refForName="node" op="equ"/>
          <dgm:constr type="primFontSz" for="des" forName="sibTrans" val="55"/>
          <dgm:constr type="primFontSz" for="des" forName="connectorText" refType="primFontSz" refFor="des" refForName="node" op="lte" fact="0.8"/>
          <dgm:constr type="primFontSz" for="des" forName="connectorText" refType="primFontSz" refFor="des" refForName="sibTrans" op="equ"/>
          <dgm:constr type="h" for="des" forName="spacerT" refType="h" refFor="des" refForName="sibTrans" fact="0.14"/>
          <dgm:constr type="h" for="des" forName="spacerB" refType="h" refFor="des" refForName="sibTrans" fact="0.14"/>
        </dgm:constrLst>
      </dgm:else>
    </dgm:choose>
    <dgm:ruleLst/>
    <dgm:choose name="Name7">
      <dgm:if name="Name8" axis="ch" ptType="node" func="cnt" op="gte" val="1">
        <dgm:layoutNode name="vNodes">
          <dgm:alg type="lin">
            <dgm:param type="linDir" val="fromT"/>
            <dgm:param type="fallback" val="2D"/>
          </dgm:alg>
          <dgm:shape xmlns:r="http://schemas.openxmlformats.org/officeDocument/2006/relationships" r:blip="">
            <dgm:adjLst/>
          </dgm:shape>
          <dgm:presOf/>
          <dgm:constrLst/>
          <dgm:ruleLst/>
          <dgm:forEach name="Name9" axis="ch" ptType="node">
            <dgm:choose name="Name10">
              <dgm:if name="Name11" axis="self" func="revPos" op="neq" val="1">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choose name="Name12">
                  <dgm:if name="Name13" axis="self" ptType="node" func="revPos" op="gt" val="2">
                    <dgm:forEach name="sibTransForEach" axis="followSib" ptType="sibTrans" cnt="1">
                      <dgm:layoutNode name="spacerT">
                        <dgm:alg type="sp"/>
                        <dgm:shape xmlns:r="http://schemas.openxmlformats.org/officeDocument/2006/relationships" r:blip="">
                          <dgm:adjLst/>
                        </dgm:shape>
                        <dgm:presOf axis="self"/>
                        <dgm:constrLst/>
                        <dgm:ruleLst/>
                      </dgm:layoutNode>
                      <dgm:layoutNode name="sibTrans">
                        <dgm:alg type="tx"/>
                        <dgm:shape xmlns:r="http://schemas.openxmlformats.org/officeDocument/2006/relationships" type="mathPlus" r:blip="">
                          <dgm:adjLst/>
                        </dgm:shape>
                        <dgm:presOf axis="self"/>
                        <dgm:constrLst>
                          <dgm:constr type="h" refType="w"/>
                          <dgm:constr type="lMarg"/>
                          <dgm:constr type="rMarg"/>
                          <dgm:constr type="tMarg"/>
                          <dgm:constr type="bMarg"/>
                        </dgm:constrLst>
                        <dgm:ruleLst>
                          <dgm:rule type="primFontSz" val="5" fact="NaN" max="NaN"/>
                        </dgm:ruleLst>
                      </dgm:layoutNode>
                      <dgm:layoutNode name="spacerB">
                        <dgm:alg type="sp"/>
                        <dgm:shape xmlns:r="http://schemas.openxmlformats.org/officeDocument/2006/relationships" r:blip="">
                          <dgm:adjLst/>
                        </dgm:shape>
                        <dgm:presOf axis="self"/>
                        <dgm:constrLst/>
                        <dgm:ruleLst/>
                      </dgm:layoutNode>
                    </dgm:forEach>
                  </dgm:if>
                  <dgm:else name="Name14"/>
                </dgm:choose>
              </dgm:if>
              <dgm:else name="Name15"/>
            </dgm:choose>
          </dgm:forEach>
        </dgm:layoutNode>
        <dgm:choose name="Name16">
          <dgm:if name="Name17" axis="ch" ptType="node" func="cnt" op="gt" val="1">
            <dgm:layoutNode name="sibTransLast">
              <dgm:alg type="conn">
                <dgm:param type="begPts" val="auto"/>
                <dgm:param type="endPts" val="auto"/>
                <dgm:param type="srcNode" val="vNodes"/>
                <dgm:param type="dstNode" val="lastNode"/>
              </dgm:alg>
              <dgm:shape xmlns:r="http://schemas.openxmlformats.org/officeDocument/2006/relationships" type="conn" r:blip="">
                <dgm:adjLst/>
              </dgm:shape>
              <dgm:presOf axis="ch" ptType="sibTrans" st="-1" cnt="1"/>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ch desOrSelf" ptType="sibTrans sibTrans" st="-1 1" cnt="1 0"/>
                <dgm:constrLst>
                  <dgm:constr type="lMarg"/>
                  <dgm:constr type="rMarg"/>
                  <dgm:constr type="tMarg"/>
                  <dgm:constr type="bMarg"/>
                </dgm:constrLst>
                <dgm:ruleLst>
                  <dgm:rule type="primFontSz" val="5" fact="NaN" max="NaN"/>
                </dgm:ruleLst>
              </dgm:layoutNode>
            </dgm:layoutNode>
          </dgm:if>
          <dgm:else name="Name18"/>
        </dgm:choose>
        <dgm:layoutNode name="lastNode">
          <dgm:varLst>
            <dgm:bulletEnabled val="1"/>
          </dgm:varLst>
          <dgm:alg type="tx">
            <dgm:param type="txAnchorVertCh" val="mid"/>
          </dgm:alg>
          <dgm:shape xmlns:r="http://schemas.openxmlformats.org/officeDocument/2006/relationships" type="ellipse" r:blip="">
            <dgm:adjLst/>
          </dgm:shape>
          <dgm:presOf axis="ch desOrSelf" ptType="node node" st="-1 1" cnt="1 0"/>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if>
      <dgm:else name="Name19"/>
    </dgm:choose>
  </dgm:layoutNode>
</dgm:layoutDef>
</file>

<file path=ppt/diagrams/layout5.xml><?xml version="1.0" encoding="utf-8"?>
<dgm:layoutDef xmlns:dgm="http://schemas.openxmlformats.org/drawingml/2006/diagram" xmlns:a="http://schemas.openxmlformats.org/drawingml/2006/main" uniqueId="urn:microsoft.com/office/officeart/2005/8/layout/radial6">
  <dgm:title val=""/>
  <dgm:desc val=""/>
  <dgm:catLst>
    <dgm:cat type="cycle" pri="9000"/>
    <dgm:cat type="relationship" pri="101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choose name="Name3">
          <dgm:if name="Name4" axis="ch ch" ptType="node node" st="1 1" cnt="1 0" func="cnt" op="lte" val="1">
            <dgm:alg type="cycle">
              <dgm:param type="stAng" val="90"/>
              <dgm:param type="spanAng" val="360"/>
              <dgm:param type="ctrShpMap" val="fNode"/>
            </dgm:alg>
          </dgm:if>
          <dgm:else name="Name5">
            <dgm:alg type="cycle">
              <dgm:param type="stAng" val="0"/>
              <dgm:param type="spanAng" val="360"/>
              <dgm:param type="ctrShpMap" val="fNode"/>
            </dgm:alg>
          </dgm:else>
        </dgm:choose>
      </dgm:if>
      <dgm:else name="Name6">
        <dgm:choose name="Name7">
          <dgm:if name="Name8" axis="ch ch" ptType="node node" st="1 1" cnt="1 0" func="cnt" op="lte" val="1">
            <dgm:alg type="cycle">
              <dgm:param type="stAng" val="-90"/>
              <dgm:param type="spanAng" val="360"/>
              <dgm:param type="ctrShpMap" val="fNode"/>
            </dgm:alg>
          </dgm:if>
          <dgm:else name="Name9">
            <dgm:alg type="cycle">
              <dgm:param type="stAng" val="0"/>
              <dgm:param type="spanAng" val="-360"/>
              <dgm:param type="ctrShpMap" val="fNode"/>
            </dgm:alg>
          </dgm:else>
        </dgm:choose>
      </dgm:else>
    </dgm:choose>
    <dgm:shape xmlns:r="http://schemas.openxmlformats.org/officeDocument/2006/relationships" r:blip="">
      <dgm:adjLst/>
    </dgm:shape>
    <dgm:presOf/>
    <dgm:choose name="Name10">
      <dgm:if name="Name11" func="var" arg="dir" op="equ" val="norm">
        <dgm:choose name="Name12">
          <dgm:if name="Name13"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des" forName="oneNode" refType="primFontSz" refFor="ch" refForName="centerShape" op="lte" fact="0.95"/>
              <dgm:constr type="diam" for="ch" forName="singleconn" refType="diam" op="equ" fact="-1"/>
              <dgm:constr type="h" for="ch" forName="singleconn" refType="w" refFor="ch" refForName="oneComp" fact="0.24"/>
              <dgm:constr type="w" for="ch" forName="dummya" refType="w" refFor="ch" refForName="oneComp" op="equ"/>
              <dgm:constr type="w" for="ch" forName="dummyb" refType="w" refFor="ch" refForName="oneComp" op="equ"/>
              <dgm:constr type="w" for="ch" forName="dummyc" refType="w" refFor="ch" refForName="oneComp" op="equ"/>
            </dgm:constrLst>
          </dgm:if>
          <dgm:else name="Name14">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forName="sibTrans" refType="diam" op="equ"/>
              <dgm:constr type="h" for="ch" forName="sibTrans" refType="w" refFor="ch" refForName="node" fact="0.24"/>
              <dgm:constr type="w" for="ch" forName="dummy" val="1"/>
            </dgm:constrLst>
          </dgm:else>
        </dgm:choose>
      </dgm:if>
      <dgm:else name="Name15">
        <dgm:choose name="Name16">
          <dgm:if name="Name17" axis="ch ch" ptType="node node" st="1 1" cnt="1 0" func="cnt" op="equ" val="1">
            <dgm:constrLst>
              <dgm:constr type="diam" val="170"/>
              <dgm:constr type="w" for="ch" forName="centerShape" refType="w"/>
              <dgm:constr type="w" for="ch" forName="oneComp" refType="w" refFor="ch" refForName="centerShape" op="equ" fact="0.7"/>
              <dgm:constr type="sp" refType="w" refFor="ch" refForName="oneComp" fact="0.3"/>
              <dgm:constr type="sibSp" refType="w" refFor="ch" refForName="oneComp" fact="0.3"/>
              <dgm:constr type="primFontSz" for="ch" forName="centerShape" val="65"/>
              <dgm:constr type="primFontSz" for="des" forName="oneNode" refType="primFontSz" refFor="ch" refForName="centerShape" fact="0.95"/>
              <dgm:constr type="primFontSz" for="ch" forName="oneNode" refType="primFontSz" refFor="ch" refForName="centerShape" op="lte" fact="0.95"/>
              <dgm:constr type="diam" for="ch" forName="singleconn" refType="diam"/>
              <dgm:constr type="h" for="ch" forName="singleconn" refType="w" refFor="ch" refForName="oneComp" fact="0.24"/>
              <dgm:constr type="diam" for="ch" refType="diam" op="equ"/>
              <dgm:constr type="w" for="ch" forName="dummya" refType="w" refFor="ch" refForName="oneComp" op="equ"/>
              <dgm:constr type="w" for="ch" forName="dummyb" refType="w" refFor="ch" refForName="oneComp" op="equ"/>
              <dgm:constr type="w" for="ch" forName="dummyc" refType="w" refFor="ch" refForName="oneComp" op="equ"/>
            </dgm:constrLst>
          </dgm:if>
          <dgm:else name="Name18">
            <dgm:constrLst>
              <dgm:constr type="diam" val="170"/>
              <dgm:constr type="w" for="ch" forName="centerShape" refType="w"/>
              <dgm:constr type="w" for="ch" forName="node" refType="w" refFor="ch" refForName="centerShape" op="equ" fact="0.7"/>
              <dgm:constr type="sp" refType="w" refFor="ch" refForName="node" fact="0.3"/>
              <dgm:constr type="sibSp" refType="w" refFor="ch" refForName="node" fact="0.3"/>
              <dgm:constr type="primFontSz" for="ch" forName="centerShape" val="65"/>
              <dgm:constr type="primFontSz" for="des" forName="node" refType="primFontSz" refFor="ch" refForName="centerShape" fact="0.78"/>
              <dgm:constr type="primFontSz" for="ch" forName="node" refType="primFontSz" refFor="ch" refForName="centerShape" op="lte" fact="0.95"/>
              <dgm:constr type="diam" for="ch" ptType="sibTrans" refType="diam" fact="-1"/>
              <dgm:constr type="h" for="ch" forName="sibTrans" refType="w" refFor="ch" refForName="node" fact="0.24"/>
              <dgm:constr type="diam" for="ch" refType="diam" op="equ" fact="-1"/>
              <dgm:constr type="w" for="ch" forName="dummy" val="1"/>
            </dgm:constrLst>
          </dgm:else>
        </dgm:choose>
      </dgm:else>
    </dgm:choose>
    <dgm:ruleLst>
      <dgm:rule type="diam" val="INF" fact="NaN" max="NaN"/>
    </dgm:ruleLst>
    <dgm:forEach name="Name19"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20" axis="ch">
        <dgm:forEach name="Name21" axis="self" ptType="node">
          <dgm:choose name="Name22">
            <dgm:if name="Name23" axis="par ch" ptType="node node" func="cnt" op="gt" val="1">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dummy">
                <dgm:alg type="sp"/>
                <dgm:shape xmlns:r="http://schemas.openxmlformats.org/officeDocument/2006/relationships" r:blip="">
                  <dgm:adjLst/>
                </dgm:shape>
                <dgm:presOf/>
                <dgm:constrLst>
                  <dgm:constr type="h" refType="w"/>
                </dgm:constrLst>
                <dgm:ruleLst/>
              </dgm:layoutNode>
              <dgm:forEach name="sibTransForEach" axis="followSib" ptType="sibTrans" hideLastTrans="0" cnt="1">
                <dgm:layoutNode name="sibTrans" styleLbl="sibTrans2D1">
                  <dgm:alg type="conn">
                    <dgm:param type="connRout" val="curve"/>
                    <dgm:param type="begPts" val="ctr"/>
                    <dgm:param type="endPts" val="ctr"/>
                    <dgm:param type="begSty" val="noArr"/>
                    <dgm:param type="endSty" val="noArr"/>
                    <dgm:param type="dstNode" val="node"/>
                  </dgm:alg>
                  <dgm:shape xmlns:r="http://schemas.openxmlformats.org/officeDocument/2006/relationships" type="conn" r:blip="" zOrderOff="-999">
                    <dgm:adjLst/>
                  </dgm:shape>
                  <dgm:presOf axis="self"/>
                  <dgm:constrLst>
                    <dgm:constr type="begPad"/>
                    <dgm:constr type="endPad"/>
                  </dgm:constrLst>
                  <dgm:ruleLst/>
                </dgm:layoutNode>
              </dgm:forEach>
            </dgm:if>
            <dgm:if name="Name24" axis="par ch" ptType="node node" func="cnt" op="equ" val="1">
              <dgm:layoutNode name="oneComp">
                <dgm:alg type="composite">
                  <dgm:param type="ar" val="1"/>
                </dgm:alg>
                <dgm:shape xmlns:r="http://schemas.openxmlformats.org/officeDocument/2006/relationships" r:blip="">
                  <dgm:adjLst/>
                </dgm:shape>
                <dgm:presOf/>
                <dgm:constrLst>
                  <dgm:constr type="h" refType="w"/>
                  <dgm:constr type="l" for="ch" forName="dummyConnPt" refType="w" fact="0.5"/>
                  <dgm:constr type="t" for="ch" forName="dummyConnPt" refType="w" fact="0.5"/>
                  <dgm:constr type="l" for="ch" forName="oneNode"/>
                  <dgm:constr type="t" for="ch" forName="oneNode"/>
                  <dgm:constr type="h" for="ch" forName="oneNode" refType="h"/>
                  <dgm:constr type="w" for="ch" forName="oneNode" refType="w"/>
                </dgm:constrLst>
                <dgm:ruleLst/>
                <dgm:layoutNode name="dummyConnPt" styleLbl="node1">
                  <dgm:alg type="sp"/>
                  <dgm:shape xmlns:r="http://schemas.openxmlformats.org/officeDocument/2006/relationships" r:blip="">
                    <dgm:adjLst/>
                  </dgm:shape>
                  <dgm:presOf/>
                  <dgm:constrLst>
                    <dgm:constr type="w" val="1"/>
                    <dgm:constr type="h" val="1"/>
                  </dgm:constrLst>
                  <dgm:ruleLst/>
                </dgm:layoutNode>
                <dgm:layoutNode name="on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dgm:layoutNode name="dummya">
                <dgm:alg type="sp"/>
                <dgm:shape xmlns:r="http://schemas.openxmlformats.org/officeDocument/2006/relationships" r:blip="">
                  <dgm:adjLst/>
                </dgm:shape>
                <dgm:presOf/>
                <dgm:constrLst>
                  <dgm:constr type="h" refType="w"/>
                </dgm:constrLst>
                <dgm:ruleLst/>
              </dgm:layoutNode>
              <dgm:layoutNode name="dummyb">
                <dgm:alg type="sp"/>
                <dgm:shape xmlns:r="http://schemas.openxmlformats.org/officeDocument/2006/relationships" r:blip="">
                  <dgm:adjLst/>
                </dgm:shape>
                <dgm:presOf/>
                <dgm:constrLst>
                  <dgm:constr type="h" refType="w"/>
                </dgm:constrLst>
                <dgm:ruleLst/>
              </dgm:layoutNode>
              <dgm:layoutNode name="dummyc">
                <dgm:alg type="sp"/>
                <dgm:shape xmlns:r="http://schemas.openxmlformats.org/officeDocument/2006/relationships" r:blip="">
                  <dgm:adjLst/>
                </dgm:shape>
                <dgm:presOf/>
                <dgm:constrLst>
                  <dgm:constr type="h" refType="w"/>
                </dgm:constrLst>
                <dgm:ruleLst/>
              </dgm:layoutNode>
              <dgm:forEach name="sibTransForEach1" axis="followSib" ptType="sibTrans" hideLastTrans="0" cnt="1">
                <dgm:layoutNode name="singleconn" styleLbl="sibTrans2D1">
                  <dgm:alg type="conn">
                    <dgm:param type="connRout" val="longCurve"/>
                    <dgm:param type="begPts" val="bCtr"/>
                    <dgm:param type="endPts" val="tCtr"/>
                    <dgm:param type="begSty" val="noArr"/>
                    <dgm:param type="endSty" val="noArr"/>
                    <dgm:param type="srcNode" val="dummyConnPt"/>
                    <dgm:param type="dstNode" val="dummyConnPt"/>
                  </dgm:alg>
                  <dgm:shape xmlns:r="http://schemas.openxmlformats.org/officeDocument/2006/relationships" type="conn" r:blip="" zOrderOff="-999">
                    <dgm:adjLst/>
                  </dgm:shape>
                  <dgm:presOf axis="self"/>
                  <dgm:constrLst>
                    <dgm:constr type="begPad"/>
                    <dgm:constr type="endPad"/>
                  </dgm:constrLst>
                  <dgm:ruleLst/>
                </dgm:layoutNode>
              </dgm:forEach>
            </dgm:if>
            <dgm:else name="Name25"/>
          </dgm:choos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1AE7DC85-7A82-4B26-AD63-CA84151FED95}" type="datetimeFigureOut">
              <a:rPr lang="fr-FR" smtClean="0"/>
              <a:pPr/>
              <a:t>15/11/2025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7188AAE-24EC-4676-BCBD-35A68858CA3A}" type="slidenum">
              <a:rPr lang="fr-FR" smtClean="0"/>
              <a:pPr/>
              <a:t>‹#›</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1AE7DC85-7A82-4B26-AD63-CA84151FED95}" type="datetimeFigureOut">
              <a:rPr lang="fr-FR" smtClean="0"/>
              <a:pPr/>
              <a:t>15/11/2025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7188AAE-24EC-4676-BCBD-35A68858CA3A}" type="slidenum">
              <a:rPr lang="fr-FR" smtClean="0"/>
              <a:pPr/>
              <a:t>‹#›</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1AE7DC85-7A82-4B26-AD63-CA84151FED95}" type="datetimeFigureOut">
              <a:rPr lang="fr-FR" smtClean="0"/>
              <a:pPr/>
              <a:t>15/11/2025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7188AAE-24EC-4676-BCBD-35A68858CA3A}" type="slidenum">
              <a:rPr lang="fr-FR" smtClean="0"/>
              <a:pPr/>
              <a:t>‹#›</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1AE7DC85-7A82-4B26-AD63-CA84151FED95}" type="datetimeFigureOut">
              <a:rPr lang="fr-FR" smtClean="0"/>
              <a:pPr/>
              <a:t>15/11/2025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7188AAE-24EC-4676-BCBD-35A68858CA3A}" type="slidenum">
              <a:rPr lang="fr-FR" smtClean="0"/>
              <a:pPr/>
              <a:t>‹#›</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1AE7DC85-7A82-4B26-AD63-CA84151FED95}" type="datetimeFigureOut">
              <a:rPr lang="fr-FR" smtClean="0"/>
              <a:pPr/>
              <a:t>15/11/2025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7188AAE-24EC-4676-BCBD-35A68858CA3A}" type="slidenum">
              <a:rPr lang="fr-FR" smtClean="0"/>
              <a:pPr/>
              <a:t>‹#›</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1AE7DC85-7A82-4B26-AD63-CA84151FED95}" type="datetimeFigureOut">
              <a:rPr lang="fr-FR" smtClean="0"/>
              <a:pPr/>
              <a:t>15/11/2025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7188AAE-24EC-4676-BCBD-35A68858CA3A}" type="slidenum">
              <a:rPr lang="fr-FR" smtClean="0"/>
              <a:pPr/>
              <a:t>‹#›</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1AE7DC85-7A82-4B26-AD63-CA84151FED95}" type="datetimeFigureOut">
              <a:rPr lang="fr-FR" smtClean="0"/>
              <a:pPr/>
              <a:t>15/11/2025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7188AAE-24EC-4676-BCBD-35A68858CA3A}" type="slidenum">
              <a:rPr lang="fr-FR" smtClean="0"/>
              <a:pPr/>
              <a:t>‹#›</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1AE7DC85-7A82-4B26-AD63-CA84151FED95}" type="datetimeFigureOut">
              <a:rPr lang="fr-FR" smtClean="0"/>
              <a:pPr/>
              <a:t>15/11/2025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E7188AAE-24EC-4676-BCBD-35A68858CA3A}" type="slidenum">
              <a:rPr lang="fr-FR" smtClean="0"/>
              <a:pPr/>
              <a:t>‹#›</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AE7DC85-7A82-4B26-AD63-CA84151FED95}" type="datetimeFigureOut">
              <a:rPr lang="fr-FR" smtClean="0"/>
              <a:pPr/>
              <a:t>15/11/2025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7188AAE-24EC-4676-BCBD-35A68858CA3A}" type="slidenum">
              <a:rPr lang="fr-FR" smtClean="0"/>
              <a:pPr/>
              <a:t>‹#›</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1AE7DC85-7A82-4B26-AD63-CA84151FED95}" type="datetimeFigureOut">
              <a:rPr lang="fr-FR" smtClean="0"/>
              <a:pPr/>
              <a:t>15/11/2025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7188AAE-24EC-4676-BCBD-35A68858CA3A}" type="slidenum">
              <a:rPr lang="fr-FR" smtClean="0"/>
              <a:pPr/>
              <a:t>‹#›</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1AE7DC85-7A82-4B26-AD63-CA84151FED95}" type="datetimeFigureOut">
              <a:rPr lang="fr-FR" smtClean="0"/>
              <a:pPr/>
              <a:t>15/11/2025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7188AAE-24EC-4676-BCBD-35A68858CA3A}" type="slidenum">
              <a:rPr lang="fr-FR" smtClean="0"/>
              <a:pPr/>
              <a:t>‹#›</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theme" Target="../theme/theme1.xml" /><Relationship Id="rId2" Type="http://schemas.openxmlformats.org/officeDocument/2006/relationships/slideLayout" Target="../slideLayouts/slideLayout2.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AE7DC85-7A82-4B26-AD63-CA84151FED95}" type="datetimeFigureOut">
              <a:rPr lang="fr-FR" smtClean="0"/>
              <a:pPr/>
              <a:t>15/11/2025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188AAE-24EC-4676-BCBD-35A68858CA3A}" type="slidenum">
              <a:rPr lang="fr-FR" smtClean="0"/>
              <a:pPr/>
              <a:t>‹#›</a:t>
            </a:fld>
            <a:endParaRPr lang="fr-FR"/>
          </a:p>
        </p:txBody>
      </p:sp>
    </p:spTree>
  </p:cSld>
  <p:clrMap bg1="lt1" tx1="dk1" bg2="lt2" tx2="dk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 /><Relationship Id="rId2" Type="http://schemas.openxmlformats.org/officeDocument/2006/relationships/diagramData" Target="../diagrams/data5.xml" /><Relationship Id="rId1" Type="http://schemas.openxmlformats.org/officeDocument/2006/relationships/slideLayout" Target="../slideLayouts/slideLayout7.xml" /><Relationship Id="rId6" Type="http://schemas.microsoft.com/office/2007/relationships/diagramDrawing" Target="../diagrams/drawing5.xml" /><Relationship Id="rId5" Type="http://schemas.openxmlformats.org/officeDocument/2006/relationships/diagramColors" Target="../diagrams/colors5.xml" /><Relationship Id="rId4" Type="http://schemas.openxmlformats.org/officeDocument/2006/relationships/diagramQuickStyle" Target="../diagrams/quickStyle5.xml" /></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2.xml.rels><?xml version="1.0" encoding="UTF-8" standalone="yes"?>
<Relationships xmlns="http://schemas.openxmlformats.org/package/2006/relationships"><Relationship Id="rId2" Type="http://schemas.openxmlformats.org/officeDocument/2006/relationships/image" Target="../media/image2.jpeg" /><Relationship Id="rId1" Type="http://schemas.openxmlformats.org/officeDocument/2006/relationships/slideLayout" Target="../slideLayouts/slideLayout7.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_rels/slide4.xml.rels><?xml version="1.0" encoding="UTF-8" standalone="yes"?>
<Relationships xmlns="http://schemas.openxmlformats.org/package/2006/relationships"><Relationship Id="rId2" Type="http://schemas.openxmlformats.org/officeDocument/2006/relationships/image" Target="../media/image3.jpeg" /><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 /><Relationship Id="rId2" Type="http://schemas.openxmlformats.org/officeDocument/2006/relationships/diagramData" Target="../diagrams/data1.xml" /><Relationship Id="rId1" Type="http://schemas.openxmlformats.org/officeDocument/2006/relationships/slideLayout" Target="../slideLayouts/slideLayout7.xml" /><Relationship Id="rId6" Type="http://schemas.microsoft.com/office/2007/relationships/diagramDrawing" Target="../diagrams/drawing1.xml" /><Relationship Id="rId5" Type="http://schemas.openxmlformats.org/officeDocument/2006/relationships/diagramColors" Target="../diagrams/colors1.xml" /><Relationship Id="rId4" Type="http://schemas.openxmlformats.org/officeDocument/2006/relationships/diagramQuickStyle" Target="../diagrams/quickStyle1.xml" /></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 /><Relationship Id="rId2" Type="http://schemas.openxmlformats.org/officeDocument/2006/relationships/diagramData" Target="../diagrams/data2.xml" /><Relationship Id="rId1" Type="http://schemas.openxmlformats.org/officeDocument/2006/relationships/slideLayout" Target="../slideLayouts/slideLayout7.xml" /><Relationship Id="rId6" Type="http://schemas.microsoft.com/office/2007/relationships/diagramDrawing" Target="../diagrams/drawing2.xml" /><Relationship Id="rId5" Type="http://schemas.openxmlformats.org/officeDocument/2006/relationships/diagramColors" Target="../diagrams/colors2.xml" /><Relationship Id="rId4" Type="http://schemas.openxmlformats.org/officeDocument/2006/relationships/diagramQuickStyle" Target="../diagrams/quickStyle2.xml" /></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 /><Relationship Id="rId2" Type="http://schemas.openxmlformats.org/officeDocument/2006/relationships/diagramData" Target="../diagrams/data3.xml" /><Relationship Id="rId1" Type="http://schemas.openxmlformats.org/officeDocument/2006/relationships/slideLayout" Target="../slideLayouts/slideLayout7.xml" /><Relationship Id="rId6" Type="http://schemas.microsoft.com/office/2007/relationships/diagramDrawing" Target="../diagrams/drawing3.xml" /><Relationship Id="rId5" Type="http://schemas.openxmlformats.org/officeDocument/2006/relationships/diagramColors" Target="../diagrams/colors3.xml" /><Relationship Id="rId4" Type="http://schemas.openxmlformats.org/officeDocument/2006/relationships/diagramQuickStyle" Target="../diagrams/quickStyle3.xml" /></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 /><Relationship Id="rId2" Type="http://schemas.openxmlformats.org/officeDocument/2006/relationships/diagramData" Target="../diagrams/data4.xml" /><Relationship Id="rId1" Type="http://schemas.openxmlformats.org/officeDocument/2006/relationships/slideLayout" Target="../slideLayouts/slideLayout7.xml" /><Relationship Id="rId6" Type="http://schemas.microsoft.com/office/2007/relationships/diagramDrawing" Target="../diagrams/drawing4.xml" /><Relationship Id="rId5" Type="http://schemas.openxmlformats.org/officeDocument/2006/relationships/diagramColors" Target="../diagrams/colors4.xml" /><Relationship Id="rId4" Type="http://schemas.openxmlformats.org/officeDocument/2006/relationships/diagramQuickStyle" Target="../diagrams/quickStyle4.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 /></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3000" r="-33000"/>
          </a:stretch>
        </a:blipFill>
        <a:effectLst/>
      </p:bgPr>
    </p:bg>
    <p:spTree>
      <p:nvGrpSpPr>
        <p:cNvPr id="1" name=""/>
        <p:cNvGrpSpPr/>
        <p:nvPr/>
      </p:nvGrpSpPr>
      <p:grpSpPr>
        <a:xfrm>
          <a:off x="0" y="0"/>
          <a:ext cx="0" cy="0"/>
          <a:chOff x="0" y="0"/>
          <a:chExt cx="0" cy="0"/>
        </a:xfrm>
      </p:grpSpPr>
      <p:sp>
        <p:nvSpPr>
          <p:cNvPr id="2" name="Titre 1"/>
          <p:cNvSpPr>
            <a:spLocks noGrp="1"/>
          </p:cNvSpPr>
          <p:nvPr>
            <p:ph type="ctrTitle"/>
          </p:nvPr>
        </p:nvSpPr>
        <p:spPr>
          <a:xfrm>
            <a:off x="714348" y="1857364"/>
            <a:ext cx="8429652" cy="2214578"/>
          </a:xfrm>
        </p:spPr>
        <p:txBody>
          <a:bodyPr>
            <a:normAutofit fontScale="90000"/>
            <a:scene3d>
              <a:camera prst="orthographicFront"/>
              <a:lightRig rig="soft" dir="t">
                <a:rot lat="0" lon="0" rev="10800000"/>
              </a:lightRig>
            </a:scene3d>
            <a:sp3d>
              <a:bevelT w="27940" h="12700"/>
              <a:contourClr>
                <a:srgbClr val="DDDDDD"/>
              </a:contourClr>
            </a:sp3d>
          </a:bodyPr>
          <a:lstStyle/>
          <a:p>
            <a:pPr algn="r" rtl="1"/>
            <a:r>
              <a:rPr lang="ar-DZ" sz="67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الابتكار التكنولوجي</a:t>
            </a:r>
            <a:br>
              <a:rPr lang="ar-DZ" sz="67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br>
            <a:r>
              <a:rPr lang="ar-DZ" sz="67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                       دراسة حالة</a:t>
            </a:r>
            <a:br>
              <a:rPr lang="ar-DZ" sz="6600" b="1" spc="150" dirty="0">
                <a:ln w="11430"/>
                <a:solidFill>
                  <a:srgbClr val="F8F8F8"/>
                </a:solidFill>
                <a:effectLst>
                  <a:outerShdw blurRad="25400" algn="tl" rotWithShape="0">
                    <a:srgbClr val="000000">
                      <a:alpha val="43000"/>
                    </a:srgbClr>
                  </a:outerShdw>
                </a:effectLst>
              </a:rPr>
            </a:br>
            <a:endParaRPr lang="fr-FR" sz="6600" b="1" spc="150" dirty="0">
              <a:ln w="11430"/>
              <a:solidFill>
                <a:srgbClr val="F8F8F8"/>
              </a:solidFill>
              <a:effectLst>
                <a:outerShdw blurRad="25400" algn="tl" rotWithShape="0">
                  <a:srgbClr val="000000">
                    <a:alpha val="43000"/>
                  </a:srgbClr>
                </a:outerShdw>
              </a:effectLst>
            </a:endParaRPr>
          </a:p>
        </p:txBody>
      </p:sp>
    </p:spTree>
  </p:cSld>
  <p:clrMapOvr>
    <a:masterClrMapping/>
  </p:clrMapOvr>
  <p:transition>
    <p:newsflash/>
  </p:transition>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graphicFrame>
        <p:nvGraphicFramePr>
          <p:cNvPr id="6" name="Diagramme 5"/>
          <p:cNvGraphicFramePr/>
          <p:nvPr/>
        </p:nvGraphicFramePr>
        <p:xfrm>
          <a:off x="0" y="-71462"/>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Pensées 7"/>
          <p:cNvSpPr/>
          <p:nvPr/>
        </p:nvSpPr>
        <p:spPr>
          <a:xfrm>
            <a:off x="6643702" y="357166"/>
            <a:ext cx="2500298" cy="1571636"/>
          </a:xfrm>
          <a:prstGeom prst="cloudCallout">
            <a:avLst>
              <a:gd name="adj1" fmla="val -10002"/>
              <a:gd name="adj2" fmla="val 97957"/>
            </a:avLst>
          </a:prstGeom>
        </p:spPr>
        <p:style>
          <a:lnRef idx="2">
            <a:schemeClr val="accent1"/>
          </a:lnRef>
          <a:fillRef idx="1">
            <a:schemeClr val="lt1"/>
          </a:fillRef>
          <a:effectRef idx="0">
            <a:schemeClr val="accent1"/>
          </a:effectRef>
          <a:fontRef idx="minor">
            <a:schemeClr val="dk1"/>
          </a:fontRef>
        </p:style>
        <p:txBody>
          <a:bodyPr rtlCol="0" anchor="ctr"/>
          <a:lstStyle/>
          <a:p>
            <a:pPr algn="ctr" rtl="1"/>
            <a:r>
              <a:rPr lang="ar-DZ" sz="1600" dirty="0"/>
              <a:t>ا</a:t>
            </a:r>
            <a:r>
              <a:rPr lang="ar-SA" sz="1600" dirty="0"/>
              <a:t>لأتمتة والكفاءة</a:t>
            </a:r>
            <a:endParaRPr lang="ar-DZ" sz="1600" dirty="0"/>
          </a:p>
          <a:p>
            <a:pPr algn="r" rtl="1"/>
            <a:r>
              <a:rPr lang="ar-SA" sz="1600" dirty="0">
                <a:latin typeface="Traditional Arabic" pitchFamily="18" charset="-78"/>
                <a:cs typeface="Traditional Arabic" pitchFamily="18" charset="-78"/>
              </a:rPr>
              <a:t>تحسين العمليات</a:t>
            </a:r>
            <a:r>
              <a:rPr lang="en-US" sz="1600" dirty="0">
                <a:latin typeface="Traditional Arabic" pitchFamily="18" charset="-78"/>
                <a:cs typeface="Traditional Arabic" pitchFamily="18" charset="-78"/>
              </a:rPr>
              <a:t> </a:t>
            </a:r>
            <a:r>
              <a:rPr lang="ar-DZ" sz="1600" dirty="0">
                <a:latin typeface="Traditional Arabic" pitchFamily="18" charset="-78"/>
                <a:cs typeface="Traditional Arabic" pitchFamily="18" charset="-78"/>
              </a:rPr>
              <a:t>ا</a:t>
            </a:r>
            <a:r>
              <a:rPr lang="ar-SA" sz="1600" dirty="0">
                <a:latin typeface="Traditional Arabic" pitchFamily="18" charset="-78"/>
                <a:cs typeface="Traditional Arabic" pitchFamily="18" charset="-78"/>
              </a:rPr>
              <a:t>لتجارية</a:t>
            </a:r>
            <a:endParaRPr lang="fr-FR" sz="1600" dirty="0">
              <a:latin typeface="Traditional Arabic" pitchFamily="18" charset="-78"/>
              <a:cs typeface="Traditional Arabic" pitchFamily="18" charset="-78"/>
            </a:endParaRPr>
          </a:p>
        </p:txBody>
      </p:sp>
      <p:sp>
        <p:nvSpPr>
          <p:cNvPr id="9" name="Pensées 8"/>
          <p:cNvSpPr/>
          <p:nvPr/>
        </p:nvSpPr>
        <p:spPr>
          <a:xfrm>
            <a:off x="0" y="4786322"/>
            <a:ext cx="2214546" cy="1785950"/>
          </a:xfrm>
          <a:prstGeom prst="cloudCallout">
            <a:avLst>
              <a:gd name="adj1" fmla="val 37899"/>
              <a:gd name="adj2" fmla="val -80973"/>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ar-SA" dirty="0"/>
              <a:t>تسهيل التحول</a:t>
            </a:r>
            <a:endParaRPr lang="ar-DZ" dirty="0"/>
          </a:p>
          <a:p>
            <a:pPr algn="ctr"/>
            <a:r>
              <a:rPr lang="ar-SA" sz="1600" dirty="0">
                <a:latin typeface="Traditional Arabic" pitchFamily="18" charset="-78"/>
                <a:cs typeface="Traditional Arabic" pitchFamily="18" charset="-78"/>
              </a:rPr>
              <a:t>تسريع الابتكار لدى</a:t>
            </a:r>
            <a:r>
              <a:rPr lang="ar-DZ" sz="1600" dirty="0">
                <a:latin typeface="Traditional Arabic" pitchFamily="18" charset="-78"/>
                <a:cs typeface="Traditional Arabic" pitchFamily="18" charset="-78"/>
              </a:rPr>
              <a:t> ا</a:t>
            </a:r>
            <a:r>
              <a:rPr lang="ar-SA" sz="1600" dirty="0">
                <a:latin typeface="Traditional Arabic" pitchFamily="18" charset="-78"/>
                <a:cs typeface="Traditional Arabic" pitchFamily="18" charset="-78"/>
              </a:rPr>
              <a:t>لعملاء</a:t>
            </a:r>
            <a:endParaRPr lang="en-US" sz="1600" dirty="0">
              <a:latin typeface="Traditional Arabic" pitchFamily="18" charset="-78"/>
              <a:cs typeface="Traditional Arabic" pitchFamily="18" charset="-78"/>
            </a:endParaRPr>
          </a:p>
          <a:p>
            <a:pPr algn="ctr" rtl="1"/>
            <a:endParaRPr lang="fr-FR" sz="1600" dirty="0">
              <a:latin typeface="Traditional Arabic" pitchFamily="18" charset="-78"/>
              <a:cs typeface="Traditional Arabic" pitchFamily="18" charset="-78"/>
            </a:endParaRPr>
          </a:p>
        </p:txBody>
      </p:sp>
      <p:sp>
        <p:nvSpPr>
          <p:cNvPr id="10" name="Pensées 9"/>
          <p:cNvSpPr/>
          <p:nvPr/>
        </p:nvSpPr>
        <p:spPr>
          <a:xfrm>
            <a:off x="0" y="0"/>
            <a:ext cx="3429024" cy="1142984"/>
          </a:xfrm>
          <a:prstGeom prst="cloudCallout">
            <a:avLst>
              <a:gd name="adj1" fmla="val 56563"/>
              <a:gd name="adj2" fmla="val 38231"/>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ar-SA" dirty="0"/>
              <a:t>الريادة في قواعد البيانات</a:t>
            </a:r>
            <a:endParaRPr lang="ar-DZ" dirty="0"/>
          </a:p>
          <a:p>
            <a:pPr algn="ctr"/>
            <a:r>
              <a:rPr lang="ar-SA" dirty="0"/>
              <a:t>النمو في السوق السحابية</a:t>
            </a:r>
            <a:endParaRPr lang="ar-DZ" dirty="0"/>
          </a:p>
        </p:txBody>
      </p:sp>
      <p:sp>
        <p:nvSpPr>
          <p:cNvPr id="11" name="Pensées 10"/>
          <p:cNvSpPr/>
          <p:nvPr/>
        </p:nvSpPr>
        <p:spPr>
          <a:xfrm>
            <a:off x="6286512" y="5000636"/>
            <a:ext cx="2643206" cy="1143008"/>
          </a:xfrm>
          <a:prstGeom prst="cloudCallout">
            <a:avLst>
              <a:gd name="adj1" fmla="val -81315"/>
              <a:gd name="adj2" fmla="val 51164"/>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ar-SA" dirty="0"/>
              <a:t>الشراكات الكبرى</a:t>
            </a:r>
            <a:endParaRPr lang="en-US" dirty="0"/>
          </a:p>
          <a:p>
            <a:pPr algn="ctr"/>
            <a:r>
              <a:rPr lang="ar-SA" dirty="0"/>
              <a:t>النمو المالي</a:t>
            </a:r>
            <a:endParaRPr lang="fr-FR" dirty="0"/>
          </a:p>
        </p:txBody>
      </p:sp>
    </p:spTree>
  </p:cSld>
  <p:clrMapOvr>
    <a:masterClrMapping/>
  </p:clrMapOvr>
  <p:transition>
    <p:newsflash/>
  </p:transition>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ZoneTexte 1"/>
          <p:cNvSpPr txBox="1"/>
          <p:nvPr/>
        </p:nvSpPr>
        <p:spPr>
          <a:xfrm>
            <a:off x="1142976" y="714356"/>
            <a:ext cx="6683086" cy="4678204"/>
          </a:xfrm>
          <a:prstGeom prst="rect">
            <a:avLst/>
          </a:prstGeom>
          <a:noFill/>
        </p:spPr>
        <p:txBody>
          <a:bodyPr wrap="square" rtlCol="0">
            <a:spAutoFit/>
          </a:bodyPr>
          <a:lstStyle/>
          <a:p>
            <a:pPr algn="r" rtl="1"/>
            <a:endParaRPr lang="ar-DZ" dirty="0"/>
          </a:p>
          <a:p>
            <a:pPr algn="ctr" rtl="1"/>
            <a:r>
              <a:rPr lang="ar-DZ" sz="4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الخاتمة </a:t>
            </a:r>
            <a:r>
              <a:rPr lang="ar-DZ" dirty="0"/>
              <a:t>:</a:t>
            </a:r>
          </a:p>
          <a:p>
            <a:pPr algn="just" rtl="1"/>
            <a:r>
              <a:rPr lang="ar-DZ" sz="2000" dirty="0">
                <a:latin typeface="Traditional Arabic" pitchFamily="18" charset="-78"/>
                <a:cs typeface="Traditional Arabic" pitchFamily="18" charset="-78"/>
              </a:rPr>
              <a:t>في الختام، يؤكد هذا البحث على الدور المحوري الذي لعبه الابتكار التكنولوجي كقوة دافعة وراء النجاح المستمر لشركة أوراكل وهيمنتها على سوق التكنولوجيا العالمي. منذ الابتكار الجذري المتمثل في تقديم أول قاعدة بيانات علائقية تجارية، وصولاً إلى الابتكارات الخدمية الحديثة كـ "قاعدة البيانات المستقلة" ومنصة الحوسبة السحابية  (</a:t>
            </a:r>
            <a:r>
              <a:rPr lang="fr-FR" sz="2000" dirty="0">
                <a:latin typeface="Traditional Arabic" pitchFamily="18" charset="-78"/>
                <a:cs typeface="Traditional Arabic" pitchFamily="18" charset="-78"/>
              </a:rPr>
              <a:t>OCI، </a:t>
            </a:r>
            <a:r>
              <a:rPr lang="ar-DZ" sz="2000" dirty="0">
                <a:latin typeface="Traditional Arabic" pitchFamily="18" charset="-78"/>
                <a:cs typeface="Traditional Arabic" pitchFamily="18" charset="-78"/>
              </a:rPr>
              <a:t>أثبتت أوراكل قدرتها على توليد الأفكار الجديدة وتحويلها بفعالية إلى حلول تجارية ذات قيمة مضافة.)</a:t>
            </a:r>
          </a:p>
          <a:p>
            <a:pPr algn="just" rtl="1"/>
            <a:r>
              <a:rPr lang="ar-DZ" sz="2000" dirty="0">
                <a:latin typeface="Traditional Arabic" pitchFamily="18" charset="-78"/>
                <a:cs typeface="Traditional Arabic" pitchFamily="18" charset="-78"/>
              </a:rPr>
              <a:t>لم تقتصر آثار هذه الابتكارات على تعزيز مكانة أوراكل السوقية ونموها المالي فحسب، بل امتدت لتحدث تأثيراً عميقاً في القطاع التكنولوجي ككل. فقد مكنت حلول أوراكل المؤسسات حول العالم من تحقيق كفاءة تشغيلية أعلى، وخفض التكاليف، وتسريع التحول الرقمي، مما جعلها شريكاً أساسياً في رحلة الابتكار لدى عملائها.</a:t>
            </a:r>
          </a:p>
          <a:p>
            <a:pPr algn="just" rtl="1"/>
            <a:r>
              <a:rPr lang="ar-DZ" sz="2000" dirty="0">
                <a:latin typeface="Traditional Arabic" pitchFamily="18" charset="-78"/>
                <a:cs typeface="Traditional Arabic" pitchFamily="18" charset="-78"/>
              </a:rPr>
              <a:t>وفي مشهد تكنولوجي يتسارع فيه التغيير، تظل قدرة أوراكل على تبني تقنيات الذكاء الاصطناعي والأتمتة ودمجها في صميم منتجاتها مؤشراً واضحاً على أن الابتكار التكنولوجي ليس مجرد ميزة تنافسية، بل هو ضرورة حتمية لاستمرار الريادة والبقاء في المقدمة</a:t>
            </a:r>
            <a:endParaRPr lang="fr-FR" sz="2000" dirty="0">
              <a:latin typeface="Traditional Arabic" pitchFamily="18" charset="-78"/>
              <a:cs typeface="Traditional Arabic" pitchFamily="18" charset="-78"/>
            </a:endParaRPr>
          </a:p>
        </p:txBody>
      </p:sp>
    </p:spTree>
  </p:cSld>
  <p:clrMapOvr>
    <a:masterClrMapping/>
  </p:clrMapOvr>
  <p:transition>
    <p:newsflash/>
  </p:transition>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25000" r="-25000"/>
          </a:stretch>
        </a:blipFill>
        <a:effectLst/>
      </p:bgPr>
    </p:bg>
    <p:spTree>
      <p:nvGrpSpPr>
        <p:cNvPr id="1" name=""/>
        <p:cNvGrpSpPr/>
        <p:nvPr/>
      </p:nvGrpSpPr>
      <p:grpSpPr>
        <a:xfrm>
          <a:off x="0" y="0"/>
          <a:ext cx="0" cy="0"/>
          <a:chOff x="0" y="0"/>
          <a:chExt cx="0" cy="0"/>
        </a:xfrm>
      </p:grpSpPr>
      <p:sp>
        <p:nvSpPr>
          <p:cNvPr id="4" name="ZoneTexte 3"/>
          <p:cNvSpPr txBox="1"/>
          <p:nvPr/>
        </p:nvSpPr>
        <p:spPr>
          <a:xfrm>
            <a:off x="3143240" y="2786058"/>
            <a:ext cx="3468939" cy="923330"/>
          </a:xfrm>
          <a:prstGeom prst="rect">
            <a:avLst/>
          </a:prstGeom>
          <a:noFill/>
        </p:spPr>
        <p:txBody>
          <a:bodyPr wrap="square" rtlCol="0">
            <a:spAutoFit/>
            <a:scene3d>
              <a:camera prst="isometricOffAxis1Right"/>
              <a:lightRig rig="threePt" dir="t"/>
            </a:scene3d>
          </a:bodyPr>
          <a:lstStyle/>
          <a:p>
            <a:pPr algn="r"/>
            <a:r>
              <a:rPr lang="ar-DZ" sz="5400" b="1" i="1" dirty="0"/>
              <a:t>شركة أوراكل</a:t>
            </a:r>
            <a:endParaRPr lang="fr-FR" sz="5400" b="1" i="1" dirty="0"/>
          </a:p>
        </p:txBody>
      </p:sp>
    </p:spTree>
  </p:cSld>
  <p:clrMapOvr>
    <a:masterClrMapping/>
  </p:clrMapOvr>
  <p:transition>
    <p:newsflash/>
  </p:transition>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ZoneTexte 1"/>
          <p:cNvSpPr txBox="1"/>
          <p:nvPr/>
        </p:nvSpPr>
        <p:spPr>
          <a:xfrm>
            <a:off x="642910" y="928670"/>
            <a:ext cx="7358114" cy="4708981"/>
          </a:xfrm>
          <a:prstGeom prst="rect">
            <a:avLst/>
          </a:prstGeom>
          <a:noFill/>
        </p:spPr>
        <p:txBody>
          <a:bodyPr wrap="square" rtlCol="0">
            <a:spAutoFit/>
          </a:bodyPr>
          <a:lstStyle/>
          <a:p>
            <a:pPr algn="ctr"/>
            <a:r>
              <a:rPr lang="ar-DZ" sz="4000" b="1"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latin typeface="Traditional Arabic" pitchFamily="18" charset="-78"/>
                <a:cs typeface="Traditional Arabic" pitchFamily="18" charset="-78"/>
              </a:rPr>
              <a:t>المقدمة:</a:t>
            </a:r>
          </a:p>
          <a:p>
            <a:pPr algn="just" rtl="1"/>
            <a:r>
              <a:rPr lang="ar-DZ" sz="2000" dirty="0">
                <a:latin typeface="Traditional Arabic" pitchFamily="18" charset="-78"/>
                <a:cs typeface="Traditional Arabic" pitchFamily="18" charset="-78"/>
              </a:rPr>
              <a:t>تُعد شركة أوراكل (</a:t>
            </a:r>
            <a:r>
              <a:rPr lang="fr-FR" sz="2000" dirty="0">
                <a:latin typeface="Traditional Arabic" pitchFamily="18" charset="-78"/>
                <a:cs typeface="Traditional Arabic" pitchFamily="18" charset="-78"/>
              </a:rPr>
              <a:t>Oracle ) </a:t>
            </a:r>
            <a:r>
              <a:rPr lang="ar-DZ" sz="2000" dirty="0">
                <a:latin typeface="Traditional Arabic" pitchFamily="18" charset="-78"/>
                <a:cs typeface="Traditional Arabic" pitchFamily="18" charset="-78"/>
              </a:rPr>
              <a:t>واحدة من أبرز الشركات والمحركة لعجلة التقدم التكنولوجي في العصر الحديث. منذ تأسيسها في عام 1977، لعبت أوراكل دوراً محورياً في تغيير الطريقة التي تدير بها المؤسسات بياناتها وتنفذ عملياتها التجارية. لم يكن هذا النجاح وليد الصدفة، بل هو نتاج إستراتيجية واضحة ومستمرة قائمة على الابتكار التكنولوجي المستمر.</a:t>
            </a:r>
          </a:p>
          <a:p>
            <a:pPr algn="just" rtl="1"/>
            <a:r>
              <a:rPr lang="ar-DZ" sz="2000" dirty="0">
                <a:latin typeface="Traditional Arabic" pitchFamily="18" charset="-78"/>
                <a:cs typeface="Traditional Arabic" pitchFamily="18" charset="-78"/>
              </a:rPr>
              <a:t>يسعى هذا البحث إلى استكشاف وتحليل أنواع الابتكارات التكنولوجية التي اعتمدتها أوراكل، بدءاً من اختراعاتها الرائدة في مجال قواعد البيانات العلائقية التي أرست معايير الصناعة لعقود من الزمن، وصولاً إلى تحولها الجذري نحو الحوسبة السحابية ودمج تقنيات الذكاء الاصطناعي والأتمتة في صميم منتجاتها الحديثة مثل "قاعدة البيانات المستقلة"(</a:t>
            </a:r>
            <a:r>
              <a:rPr lang="fr-FR" sz="2000" dirty="0">
                <a:latin typeface="Traditional Arabic" pitchFamily="18" charset="-78"/>
                <a:cs typeface="Traditional Arabic" pitchFamily="18" charset="-78"/>
              </a:rPr>
              <a:t>Autonomous Database.</a:t>
            </a:r>
            <a:r>
              <a:rPr lang="ar-DZ" sz="2000" dirty="0">
                <a:latin typeface="Traditional Arabic" pitchFamily="18" charset="-78"/>
                <a:cs typeface="Traditional Arabic" pitchFamily="18" charset="-78"/>
              </a:rPr>
              <a:t>)</a:t>
            </a:r>
            <a:endParaRPr lang="fr-FR" sz="2000" dirty="0">
              <a:latin typeface="Traditional Arabic" pitchFamily="18" charset="-78"/>
              <a:cs typeface="Traditional Arabic" pitchFamily="18" charset="-78"/>
            </a:endParaRPr>
          </a:p>
          <a:p>
            <a:pPr algn="just" rtl="1"/>
            <a:r>
              <a:rPr lang="ar-DZ" sz="2000" dirty="0">
                <a:latin typeface="Traditional Arabic" pitchFamily="18" charset="-78"/>
                <a:cs typeface="Traditional Arabic" pitchFamily="18" charset="-78"/>
              </a:rPr>
              <a:t>من خلال </a:t>
            </a:r>
            <a:r>
              <a:rPr lang="ar-DZ" sz="2000" dirty="0" err="1">
                <a:latin typeface="Traditional Arabic" pitchFamily="18" charset="-78"/>
                <a:cs typeface="Traditional Arabic" pitchFamily="18" charset="-78"/>
              </a:rPr>
              <a:t>ماتم</a:t>
            </a:r>
            <a:r>
              <a:rPr lang="ar-DZ" sz="2000" dirty="0">
                <a:latin typeface="Traditional Arabic" pitchFamily="18" charset="-78"/>
                <a:cs typeface="Traditional Arabic" pitchFamily="18" charset="-78"/>
              </a:rPr>
              <a:t> عرضه، سنبحث في الآثار العميقة لهذه الابتكارات على مكانة أوراكل السوقية، وعلى الكفاءة التشغيلية لعملائها، وكيف ساهمت هذه التطورات في تمكين التحول الرقمي على مستوى عالمي. يهدف البحث إلى تقديم نظرة شاملة حول الكيفية التي تحولت بها الأفكار والاختراعات داخل أوراكل إلى ابتكارات تكنولوجية ناجحة وقابلة للتطبيق تجارياً، مما يؤكد على أن الابتكار هو القوة الدافعة للنمو المستدام في بيئة الأعمال التنافسية.</a:t>
            </a:r>
            <a:endParaRPr lang="fr-FR" sz="2000" dirty="0">
              <a:latin typeface="Traditional Arabic" pitchFamily="18" charset="-78"/>
              <a:cs typeface="Traditional Arabic" pitchFamily="18" charset="-78"/>
            </a:endParaRPr>
          </a:p>
        </p:txBody>
      </p:sp>
    </p:spTree>
  </p:cSld>
  <p:clrMapOvr>
    <a:masterClrMapping/>
  </p:clrMapOvr>
  <p:transition>
    <p:newsflash/>
  </p:transition>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16000">
              <a:schemeClr val="accent1">
                <a:tint val="66000"/>
                <a:satMod val="160000"/>
              </a:schemeClr>
            </a:gs>
            <a:gs pos="50000">
              <a:schemeClr val="accent1">
                <a:tint val="44500"/>
                <a:satMod val="160000"/>
              </a:schemeClr>
            </a:gs>
            <a:gs pos="100000">
              <a:schemeClr val="accent1">
                <a:tint val="23500"/>
                <a:satMod val="160000"/>
              </a:schemeClr>
            </a:gs>
          </a:gsLst>
          <a:lin ang="2700000" scaled="1"/>
          <a:tileRect/>
        </a:gradFill>
        <a:effectLst/>
      </p:bgPr>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ar-DZ" dirty="0"/>
              <a:t>       التعريف بشركة</a:t>
            </a:r>
            <a:endParaRPr lang="fr-FR" dirty="0"/>
          </a:p>
        </p:txBody>
      </p:sp>
      <p:pic>
        <p:nvPicPr>
          <p:cNvPr id="4" name="Espace réservé du contenu 3" descr="h,vh;g.jpeg"/>
          <p:cNvPicPr>
            <a:picLocks noGrp="1" noChangeAspect="1"/>
          </p:cNvPicPr>
          <p:nvPr>
            <p:ph idx="1"/>
          </p:nvPr>
        </p:nvPicPr>
        <p:blipFill>
          <a:blip r:embed="rId2"/>
          <a:stretch>
            <a:fillRect/>
          </a:stretch>
        </p:blipFill>
        <p:spPr>
          <a:xfrm>
            <a:off x="571472" y="428604"/>
            <a:ext cx="3881438" cy="857256"/>
          </a:xfrm>
        </p:spPr>
      </p:pic>
      <p:sp>
        <p:nvSpPr>
          <p:cNvPr id="8193" name="Rectangle 1"/>
          <p:cNvSpPr>
            <a:spLocks noChangeArrowheads="1"/>
          </p:cNvSpPr>
          <p:nvPr/>
        </p:nvSpPr>
        <p:spPr bwMode="auto">
          <a:xfrm>
            <a:off x="357158" y="2357430"/>
            <a:ext cx="8501090" cy="1631216"/>
          </a:xfrm>
          <a:prstGeom prst="rect">
            <a:avLst/>
          </a:prstGeom>
          <a:solidFill>
            <a:srgbClr val="FFFFFF"/>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Low" defTabSz="914400" rtl="1" eaLnBrk="1" fontAlgn="base" latinLnBrk="0" hangingPunct="1">
              <a:lnSpc>
                <a:spcPct val="100000"/>
              </a:lnSpc>
              <a:spcBef>
                <a:spcPct val="0"/>
              </a:spcBef>
              <a:spcAft>
                <a:spcPct val="0"/>
              </a:spcAft>
              <a:buClrTx/>
              <a:buSzTx/>
              <a:buFontTx/>
              <a:buNone/>
              <a:tabLst/>
            </a:pPr>
            <a:r>
              <a:rPr kumimoji="0" lang="ar-SA" sz="2000" b="0" i="0" u="none" strike="noStrike" cap="none" normalizeH="0" baseline="0" dirty="0">
                <a:ln>
                  <a:noFill/>
                </a:ln>
                <a:solidFill>
                  <a:schemeClr val="tx1"/>
                </a:solidFill>
                <a:effectLst/>
                <a:latin typeface="Traditional Arabic" pitchFamily="18" charset="-78"/>
                <a:ea typeface="Calibri" pitchFamily="34" charset="0"/>
                <a:cs typeface="Traditional Arabic" pitchFamily="18" charset="-78"/>
              </a:rPr>
              <a:t>أوراكل</a:t>
            </a:r>
            <a:r>
              <a:rPr kumimoji="0" lang="fr-FR" sz="2000" b="0" i="0" u="none" strike="noStrike" cap="none" normalizeH="0" baseline="0" dirty="0">
                <a:ln>
                  <a:noFill/>
                </a:ln>
                <a:solidFill>
                  <a:schemeClr val="tx1"/>
                </a:solidFill>
                <a:effectLst/>
                <a:latin typeface="Traditional Arabic" pitchFamily="18" charset="-78"/>
                <a:ea typeface="Calibri" pitchFamily="34" charset="0"/>
                <a:cs typeface="Traditional Arabic" pitchFamily="18" charset="-78"/>
              </a:rPr>
              <a:t> (Oracle) </a:t>
            </a:r>
            <a:r>
              <a:rPr kumimoji="0" lang="ar-SA" sz="2000" b="0" i="0" u="none" strike="noStrike" cap="none" normalizeH="0" baseline="0" dirty="0">
                <a:ln>
                  <a:noFill/>
                </a:ln>
                <a:solidFill>
                  <a:schemeClr val="tx1"/>
                </a:solidFill>
                <a:effectLst/>
                <a:latin typeface="Traditional Arabic" pitchFamily="18" charset="-78"/>
                <a:ea typeface="Calibri" pitchFamily="34" charset="0"/>
                <a:cs typeface="Traditional Arabic" pitchFamily="18" charset="-78"/>
              </a:rPr>
              <a:t>هي</a:t>
            </a:r>
            <a:r>
              <a:rPr kumimoji="0" lang="fr-FR" sz="2000" b="0" i="0" u="none" strike="noStrike" cap="none" normalizeH="0" baseline="0" dirty="0">
                <a:ln>
                  <a:noFill/>
                </a:ln>
                <a:solidFill>
                  <a:schemeClr val="tx1"/>
                </a:solidFill>
                <a:effectLst/>
                <a:latin typeface="Traditional Arabic" pitchFamily="18" charset="-78"/>
                <a:ea typeface="Calibri" pitchFamily="34" charset="0"/>
                <a:cs typeface="Traditional Arabic" pitchFamily="18" charset="-78"/>
              </a:rPr>
              <a:t> </a:t>
            </a:r>
            <a:r>
              <a:rPr kumimoji="0" lang="ar-SA" sz="2000" b="0" i="0" u="none" strike="noStrike" cap="none" normalizeH="0" baseline="0" dirty="0">
                <a:ln>
                  <a:noFill/>
                </a:ln>
                <a:solidFill>
                  <a:schemeClr val="tx1"/>
                </a:solidFill>
                <a:effectLst/>
                <a:latin typeface="Traditional Arabic" pitchFamily="18" charset="-78"/>
                <a:ea typeface="Calibri" pitchFamily="34" charset="0"/>
                <a:cs typeface="Traditional Arabic" pitchFamily="18" charset="-78"/>
              </a:rPr>
              <a:t>شركة أمريكية رائدة في مجال تكنولوجيا المعلومات، متخصصة في برمجيات قواعد البيانات، وبرامج المؤسسات، وخدمات الحوسبة </a:t>
            </a:r>
            <a:r>
              <a:rPr kumimoji="0" lang="ar-SA" sz="2000" b="0" i="0" u="none" strike="noStrike" cap="none" normalizeH="0" baseline="0" dirty="0" err="1">
                <a:ln>
                  <a:noFill/>
                </a:ln>
                <a:solidFill>
                  <a:schemeClr val="tx1"/>
                </a:solidFill>
                <a:effectLst/>
                <a:latin typeface="Traditional Arabic" pitchFamily="18" charset="-78"/>
                <a:ea typeface="Calibri" pitchFamily="34" charset="0"/>
                <a:cs typeface="Traditional Arabic" pitchFamily="18" charset="-78"/>
              </a:rPr>
              <a:t>السحابية</a:t>
            </a:r>
            <a:r>
              <a:rPr kumimoji="0" lang="ar-SA" sz="2000" b="0" i="0" u="none" strike="noStrike" cap="none" normalizeH="0" baseline="0" dirty="0">
                <a:ln>
                  <a:noFill/>
                </a:ln>
                <a:solidFill>
                  <a:schemeClr val="tx1"/>
                </a:solidFill>
                <a:effectLst/>
                <a:latin typeface="Traditional Arabic" pitchFamily="18" charset="-78"/>
                <a:ea typeface="Calibri" pitchFamily="34" charset="0"/>
                <a:cs typeface="Traditional Arabic" pitchFamily="18" charset="-78"/>
              </a:rPr>
              <a:t> المتكاملة</a:t>
            </a:r>
            <a:r>
              <a:rPr kumimoji="0" lang="fr-FR" sz="2000" b="0" i="0" u="none" strike="noStrike" cap="none" normalizeH="0" baseline="0" dirty="0">
                <a:ln>
                  <a:noFill/>
                </a:ln>
                <a:solidFill>
                  <a:srgbClr val="0A0A0A"/>
                </a:solidFill>
                <a:effectLst/>
                <a:latin typeface="Traditional Arabic" pitchFamily="18" charset="-78"/>
                <a:ea typeface="Calibri" pitchFamily="34" charset="0"/>
                <a:cs typeface="Traditional Arabic" pitchFamily="18" charset="-78"/>
              </a:rPr>
              <a:t>. </a:t>
            </a:r>
            <a:r>
              <a:rPr kumimoji="0" lang="ar-SA" sz="2000" b="0" i="0" u="none" strike="noStrike" cap="none" normalizeH="0" baseline="0" dirty="0">
                <a:ln>
                  <a:noFill/>
                </a:ln>
                <a:solidFill>
                  <a:srgbClr val="0A0A0A"/>
                </a:solidFill>
                <a:effectLst/>
                <a:latin typeface="Traditional Arabic" pitchFamily="18" charset="-78"/>
                <a:ea typeface="Calibri" pitchFamily="34" charset="0"/>
                <a:cs typeface="Traditional Arabic" pitchFamily="18" charset="-78"/>
              </a:rPr>
              <a:t>تأسست عام 1977، وتُعد واحدة من أكبر شركات البرمجيات في العالم، وتقدم مجموعة شاملة من المنتجات والخدمات التي تمكّن المؤسسات من إدارة البيانات والتحليلات وتطوير التطبيقات، وتشمل  أنظمة إدارة قواعد البيانات </a:t>
            </a:r>
            <a:r>
              <a:rPr kumimoji="0" lang="ar-SA" sz="2000" b="0" i="0" u="none" strike="noStrike" cap="none" normalizeH="0" baseline="0" dirty="0" err="1">
                <a:ln>
                  <a:noFill/>
                </a:ln>
                <a:solidFill>
                  <a:srgbClr val="0A0A0A"/>
                </a:solidFill>
                <a:effectLst/>
                <a:latin typeface="Traditional Arabic" pitchFamily="18" charset="-78"/>
                <a:ea typeface="Calibri" pitchFamily="34" charset="0"/>
                <a:cs typeface="Traditional Arabic" pitchFamily="18" charset="-78"/>
              </a:rPr>
              <a:t>العلائقية</a:t>
            </a:r>
            <a:r>
              <a:rPr kumimoji="0" lang="fr-FR" sz="2000" b="0" i="0" u="none" strike="noStrike" cap="none" normalizeH="0" baseline="0" dirty="0">
                <a:ln>
                  <a:noFill/>
                </a:ln>
                <a:solidFill>
                  <a:srgbClr val="0A0A0A"/>
                </a:solidFill>
                <a:effectLst/>
                <a:latin typeface="Traditional Arabic" pitchFamily="18" charset="-78"/>
                <a:ea typeface="Calibri" pitchFamily="34" charset="0"/>
                <a:cs typeface="Traditional Arabic" pitchFamily="18" charset="-78"/>
              </a:rPr>
              <a:t> (RDBMS) </a:t>
            </a:r>
            <a:r>
              <a:rPr kumimoji="0" lang="ar-SA" sz="2000" b="0" i="0" u="none" strike="noStrike" cap="none" normalizeH="0" baseline="0" dirty="0">
                <a:ln>
                  <a:noFill/>
                </a:ln>
                <a:solidFill>
                  <a:srgbClr val="0A0A0A"/>
                </a:solidFill>
                <a:effectLst/>
                <a:latin typeface="Traditional Arabic" pitchFamily="18" charset="-78"/>
                <a:ea typeface="Calibri" pitchFamily="34" charset="0"/>
                <a:cs typeface="Traditional Arabic" pitchFamily="18" charset="-78"/>
              </a:rPr>
              <a:t>مثل قاعدة بيانات أوراكل، وبرامج مثل</a:t>
            </a:r>
            <a:r>
              <a:rPr kumimoji="0" lang="fr-FR" sz="2000" b="0" i="0" u="none" strike="noStrike" cap="none" normalizeH="0" baseline="0" dirty="0">
                <a:ln>
                  <a:noFill/>
                </a:ln>
                <a:solidFill>
                  <a:srgbClr val="0A0A0A"/>
                </a:solidFill>
                <a:effectLst/>
                <a:latin typeface="Traditional Arabic" pitchFamily="18" charset="-78"/>
                <a:ea typeface="Calibri" pitchFamily="34" charset="0"/>
                <a:cs typeface="Traditional Arabic" pitchFamily="18" charset="-78"/>
              </a:rPr>
              <a:t> ERP </a:t>
            </a:r>
            <a:r>
              <a:rPr kumimoji="0" lang="ar-SA" sz="2000" b="0" i="0" u="none" strike="noStrike" cap="none" normalizeH="0" baseline="0" dirty="0">
                <a:ln>
                  <a:noFill/>
                </a:ln>
                <a:solidFill>
                  <a:srgbClr val="0A0A0A"/>
                </a:solidFill>
                <a:effectLst/>
                <a:latin typeface="Traditional Arabic" pitchFamily="18" charset="-78"/>
                <a:ea typeface="Calibri" pitchFamily="34" charset="0"/>
                <a:cs typeface="Traditional Arabic" pitchFamily="18" charset="-78"/>
              </a:rPr>
              <a:t>و</a:t>
            </a:r>
            <a:r>
              <a:rPr kumimoji="0" lang="fr-FR" sz="2000" b="0" i="0" u="none" strike="noStrike" cap="none" normalizeH="0" baseline="0" dirty="0">
                <a:ln>
                  <a:noFill/>
                </a:ln>
                <a:solidFill>
                  <a:srgbClr val="0A0A0A"/>
                </a:solidFill>
                <a:effectLst/>
                <a:latin typeface="Traditional Arabic" pitchFamily="18" charset="-78"/>
                <a:ea typeface="Calibri" pitchFamily="34" charset="0"/>
                <a:cs typeface="Traditional Arabic" pitchFamily="18" charset="-78"/>
              </a:rPr>
              <a:t> CRM</a:t>
            </a:r>
            <a:r>
              <a:rPr kumimoji="0" lang="ar-SA" sz="2000" b="0" i="0" u="none" strike="noStrike" cap="none" normalizeH="0" baseline="0" dirty="0">
                <a:ln>
                  <a:noFill/>
                </a:ln>
                <a:solidFill>
                  <a:srgbClr val="0A0A0A"/>
                </a:solidFill>
                <a:effectLst/>
                <a:latin typeface="Traditional Arabic" pitchFamily="18" charset="-78"/>
                <a:ea typeface="Calibri" pitchFamily="34" charset="0"/>
                <a:cs typeface="Traditional Arabic" pitchFamily="18" charset="-78"/>
              </a:rPr>
              <a:t>، بالإضافة إلى المنصات والحلول </a:t>
            </a:r>
            <a:r>
              <a:rPr kumimoji="0" lang="ar-SA" sz="2000" b="0" i="0" u="none" strike="noStrike" cap="none" normalizeH="0" baseline="0" dirty="0" err="1">
                <a:ln>
                  <a:noFill/>
                </a:ln>
                <a:solidFill>
                  <a:srgbClr val="0A0A0A"/>
                </a:solidFill>
                <a:effectLst/>
                <a:latin typeface="Traditional Arabic" pitchFamily="18" charset="-78"/>
                <a:ea typeface="Calibri" pitchFamily="34" charset="0"/>
                <a:cs typeface="Traditional Arabic" pitchFamily="18" charset="-78"/>
              </a:rPr>
              <a:t>السحابية</a:t>
            </a:r>
            <a:r>
              <a:rPr kumimoji="0" lang="fr-FR" sz="2000" b="0" i="0" u="none" strike="noStrike" cap="none" normalizeH="0" baseline="0" dirty="0">
                <a:ln>
                  <a:noFill/>
                </a:ln>
                <a:solidFill>
                  <a:srgbClr val="0A0A0A"/>
                </a:solidFill>
                <a:effectLst/>
                <a:latin typeface="Traditional Arabic" pitchFamily="18" charset="-78"/>
                <a:ea typeface="Calibri" pitchFamily="34" charset="0"/>
                <a:cs typeface="Traditional Arabic" pitchFamily="18" charset="-78"/>
              </a:rPr>
              <a:t>. </a:t>
            </a:r>
            <a:endParaRPr kumimoji="0" lang="fr-FR" sz="2000" b="0" i="0" u="none" strike="noStrike" cap="none" normalizeH="0" baseline="0" dirty="0">
              <a:ln>
                <a:noFill/>
              </a:ln>
              <a:solidFill>
                <a:schemeClr val="tx1"/>
              </a:solidFill>
              <a:effectLst/>
              <a:latin typeface="Traditional Arabic" pitchFamily="18" charset="-78"/>
              <a:cs typeface="Traditional Arabic" pitchFamily="18" charset="-78"/>
            </a:endParaRPr>
          </a:p>
        </p:txBody>
      </p:sp>
    </p:spTree>
  </p:cSld>
  <p:clrMapOvr>
    <a:masterClrMapping/>
  </p:clrMapOvr>
  <p:transition>
    <p:newsflash/>
  </p:transition>
</p:sld>
</file>

<file path=ppt/slides/slide5.xml><?xml version="1.0" encoding="utf-8"?>
<p:sld xmlns:a="http://schemas.openxmlformats.org/drawingml/2006/main" xmlns:r="http://schemas.openxmlformats.org/officeDocument/2006/relationships" xmlns:p="http://schemas.openxmlformats.org/presentationml/2006/main">
  <p:cSld>
    <p:bg>
      <p:bgPr>
        <a:gradFill flip="none" rotWithShape="1">
          <a:gsLst>
            <a:gs pos="16000">
              <a:schemeClr val="accent1">
                <a:tint val="66000"/>
                <a:satMod val="160000"/>
              </a:schemeClr>
            </a:gs>
            <a:gs pos="50000">
              <a:schemeClr val="accent1">
                <a:tint val="44500"/>
                <a:satMod val="160000"/>
              </a:schemeClr>
            </a:gs>
            <a:gs pos="100000">
              <a:schemeClr val="accent1">
                <a:tint val="23500"/>
                <a:satMod val="160000"/>
              </a:schemeClr>
            </a:gs>
          </a:gsLst>
          <a:lin ang="5400000" scaled="1"/>
          <a:tileRect/>
        </a:gradFill>
        <a:effectLst/>
      </p:bgPr>
    </p:bg>
    <p:spTree>
      <p:nvGrpSpPr>
        <p:cNvPr id="1" name=""/>
        <p:cNvGrpSpPr/>
        <p:nvPr/>
      </p:nvGrpSpPr>
      <p:grpSpPr>
        <a:xfrm>
          <a:off x="0" y="0"/>
          <a:ext cx="0" cy="0"/>
          <a:chOff x="0" y="0"/>
          <a:chExt cx="0" cy="0"/>
        </a:xfrm>
      </p:grpSpPr>
      <p:graphicFrame>
        <p:nvGraphicFramePr>
          <p:cNvPr id="4" name="Diagramme 3"/>
          <p:cNvGraphicFramePr/>
          <p:nvPr/>
        </p:nvGraphicFramePr>
        <p:xfrm>
          <a:off x="642910" y="357166"/>
          <a:ext cx="7358114" cy="607223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newsflash/>
  </p:transition>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ZoneTexte 1"/>
          <p:cNvSpPr txBox="1"/>
          <p:nvPr/>
        </p:nvSpPr>
        <p:spPr>
          <a:xfrm>
            <a:off x="1071538" y="857232"/>
            <a:ext cx="7143800" cy="1323439"/>
          </a:xfrm>
          <a:prstGeom prst="rect">
            <a:avLst/>
          </a:prstGeom>
          <a:noFill/>
        </p:spPr>
        <p:txBody>
          <a:bodyPr wrap="square" rtlCol="0">
            <a:spAutoFit/>
          </a:bodyPr>
          <a:lstStyle/>
          <a:p>
            <a:pPr algn="ctr" rtl="1"/>
            <a:r>
              <a:rPr lang="ar-DZ" sz="4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rPr>
              <a:t>أنواع الابتكار التكنولوجي:</a:t>
            </a:r>
          </a:p>
          <a:p>
            <a:pPr lvl="0" algn="r" rtl="1" eaLnBrk="0" fontAlgn="base" hangingPunct="0">
              <a:spcBef>
                <a:spcPct val="0"/>
              </a:spcBef>
              <a:spcAft>
                <a:spcPct val="0"/>
              </a:spcAft>
              <a:tabLst>
                <a:tab pos="457200" algn="l"/>
              </a:tabLst>
            </a:pPr>
            <a:r>
              <a:rPr lang="ar-DZ" dirty="0"/>
              <a:t> </a:t>
            </a:r>
            <a:r>
              <a:rPr lang="ar-SA" dirty="0">
                <a:solidFill>
                  <a:srgbClr val="222222"/>
                </a:solidFill>
                <a:latin typeface="Arial" pitchFamily="34" charset="0"/>
                <a:ea typeface="Times New Roman" pitchFamily="18" charset="0"/>
                <a:cs typeface="Arial" pitchFamily="34" charset="0"/>
              </a:rPr>
              <a:t>اعتمدت شركة أوراكل</a:t>
            </a:r>
            <a:r>
              <a:rPr lang="ar-DZ" dirty="0">
                <a:solidFill>
                  <a:srgbClr val="222222"/>
                </a:solidFill>
                <a:latin typeface="Arial" pitchFamily="34" charset="0"/>
                <a:ea typeface="Times New Roman" pitchFamily="18" charset="0"/>
                <a:cs typeface="Arial" pitchFamily="34" charset="0"/>
              </a:rPr>
              <a:t> على </a:t>
            </a:r>
            <a:r>
              <a:rPr lang="ar-SA" dirty="0">
                <a:solidFill>
                  <a:srgbClr val="222222"/>
                </a:solidFill>
                <a:latin typeface="Arial" pitchFamily="34" charset="0"/>
                <a:ea typeface="Times New Roman" pitchFamily="18" charset="0"/>
                <a:cs typeface="Arial" pitchFamily="34" charset="0"/>
              </a:rPr>
              <a:t>أنواع مختلفة من الابتكار </a:t>
            </a:r>
            <a:r>
              <a:rPr lang="ar-DZ" dirty="0">
                <a:solidFill>
                  <a:srgbClr val="222222"/>
                </a:solidFill>
                <a:latin typeface="Arial" pitchFamily="34" charset="0"/>
                <a:ea typeface="Times New Roman" pitchFamily="18" charset="0"/>
                <a:cs typeface="Arial" pitchFamily="34" charset="0"/>
              </a:rPr>
              <a:t>ا</a:t>
            </a:r>
            <a:r>
              <a:rPr lang="ar-SA" dirty="0">
                <a:solidFill>
                  <a:srgbClr val="222222"/>
                </a:solidFill>
                <a:latin typeface="Arial" pitchFamily="34" charset="0"/>
                <a:ea typeface="Times New Roman" pitchFamily="18" charset="0"/>
                <a:cs typeface="Arial" pitchFamily="34" charset="0"/>
              </a:rPr>
              <a:t>لتكنولوجي ، ويمكن تصنيفها ضمن الأنواع  التالية</a:t>
            </a:r>
            <a:r>
              <a:rPr lang="ar-DZ" dirty="0">
                <a:solidFill>
                  <a:srgbClr val="222222"/>
                </a:solidFill>
                <a:latin typeface="Arial" pitchFamily="34" charset="0"/>
                <a:ea typeface="Times New Roman" pitchFamily="18" charset="0"/>
                <a:cs typeface="Arial" pitchFamily="34" charset="0"/>
              </a:rPr>
              <a:t>:</a:t>
            </a:r>
          </a:p>
        </p:txBody>
      </p:sp>
      <p:graphicFrame>
        <p:nvGraphicFramePr>
          <p:cNvPr id="3" name="Diagramme 2"/>
          <p:cNvGraphicFramePr/>
          <p:nvPr/>
        </p:nvGraphicFramePr>
        <p:xfrm>
          <a:off x="642910" y="2794000"/>
          <a:ext cx="7786742" cy="38497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newsflash/>
  </p:transition>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graphicFrame>
        <p:nvGraphicFramePr>
          <p:cNvPr id="2" name="Diagramme 1"/>
          <p:cNvGraphicFramePr/>
          <p:nvPr/>
        </p:nvGraphicFramePr>
        <p:xfrm>
          <a:off x="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ZoneTexte 4"/>
          <p:cNvSpPr txBox="1"/>
          <p:nvPr/>
        </p:nvSpPr>
        <p:spPr>
          <a:xfrm>
            <a:off x="785786" y="428604"/>
            <a:ext cx="3571900" cy="2708434"/>
          </a:xfrm>
          <a:prstGeom prst="rect">
            <a:avLst/>
          </a:prstGeom>
          <a:noFill/>
        </p:spPr>
        <p:txBody>
          <a:bodyPr wrap="square" rtlCol="0">
            <a:spAutoFit/>
          </a:bodyPr>
          <a:lstStyle/>
          <a:p>
            <a:pPr algn="ctr" rtl="1"/>
            <a:r>
              <a:rPr lang="ar-SA" b="1" dirty="0"/>
              <a:t>الابتكار الجذري</a:t>
            </a:r>
            <a:r>
              <a:rPr lang="fr-FR" b="1" dirty="0"/>
              <a:t> </a:t>
            </a:r>
            <a:r>
              <a:rPr lang="ar-DZ" dirty="0"/>
              <a:t>: </a:t>
            </a:r>
            <a:r>
              <a:rPr lang="fr-FR" dirty="0"/>
              <a:t>(</a:t>
            </a:r>
            <a:r>
              <a:rPr lang="fr-FR" b="1" dirty="0"/>
              <a:t>Radical Innovation) </a:t>
            </a:r>
            <a:r>
              <a:rPr lang="ar-DZ" b="1" dirty="0"/>
              <a:t> </a:t>
            </a:r>
          </a:p>
          <a:p>
            <a:pPr lvl="0" algn="ctr" rtl="1"/>
            <a:r>
              <a:rPr lang="ar-DZ" dirty="0"/>
              <a:t> </a:t>
            </a:r>
            <a:r>
              <a:rPr lang="ar-SA" dirty="0">
                <a:solidFill>
                  <a:srgbClr val="222222"/>
                </a:solidFill>
                <a:latin typeface="Calibri" pitchFamily="34" charset="0"/>
                <a:ea typeface="Times New Roman" pitchFamily="18" charset="0"/>
                <a:cs typeface="Arial" pitchFamily="34" charset="0"/>
              </a:rPr>
              <a:t>في قواعد البيانات</a:t>
            </a:r>
            <a:endParaRPr lang="ar-DZ" dirty="0">
              <a:solidFill>
                <a:srgbClr val="222222"/>
              </a:solidFill>
              <a:latin typeface="Calibri" pitchFamily="34" charset="0"/>
              <a:ea typeface="Times New Roman" pitchFamily="18" charset="0"/>
              <a:cs typeface="Arial" pitchFamily="34" charset="0"/>
            </a:endParaRPr>
          </a:p>
          <a:p>
            <a:pPr lvl="0" algn="ctr" rtl="1"/>
            <a:r>
              <a:rPr lang="ar-SA" sz="1600" dirty="0"/>
              <a:t>كان الابتكار الأبرز والأكثر تأثيراً لأوراكل هو تطوير أول قاعدة بيانات علائقية تجارية</a:t>
            </a:r>
            <a:r>
              <a:rPr lang="ar-DZ" sz="1600" dirty="0"/>
              <a:t> في السوق</a:t>
            </a:r>
          </a:p>
          <a:p>
            <a:pPr lvl="0" algn="ctr" rtl="1"/>
            <a:r>
              <a:rPr lang="ar-SA" sz="1600" dirty="0"/>
              <a:t>قدمت أوراكل نظاماً جديداً تماماً لإدارة البيانات بشكل موثوق وفعال، مما أدى إلى تغيير جذري في كيفية إدارة الشركات لمعلوماتها</a:t>
            </a:r>
            <a:endParaRPr lang="ar-SA" sz="1600" dirty="0">
              <a:latin typeface="Arial" pitchFamily="34" charset="0"/>
              <a:cs typeface="Arial" pitchFamily="34" charset="0"/>
            </a:endParaRPr>
          </a:p>
          <a:p>
            <a:pPr algn="r" rtl="1"/>
            <a:endParaRPr lang="ar-DZ" dirty="0"/>
          </a:p>
          <a:p>
            <a:pPr algn="r" rtl="1"/>
            <a:endParaRPr lang="ar-DZ" dirty="0"/>
          </a:p>
          <a:p>
            <a:pPr algn="r" rtl="1"/>
            <a:endParaRPr lang="fr-FR" dirty="0"/>
          </a:p>
        </p:txBody>
      </p:sp>
      <p:sp>
        <p:nvSpPr>
          <p:cNvPr id="8" name="ZoneTexte 7"/>
          <p:cNvSpPr txBox="1"/>
          <p:nvPr/>
        </p:nvSpPr>
        <p:spPr>
          <a:xfrm>
            <a:off x="357158" y="4071942"/>
            <a:ext cx="4071966" cy="2862322"/>
          </a:xfrm>
          <a:prstGeom prst="rect">
            <a:avLst/>
          </a:prstGeom>
          <a:noFill/>
        </p:spPr>
        <p:txBody>
          <a:bodyPr wrap="square" rtlCol="0">
            <a:spAutoFit/>
          </a:bodyPr>
          <a:lstStyle/>
          <a:p>
            <a:pPr algn="ctr" rtl="1"/>
            <a:r>
              <a:rPr lang="ar-SA" b="1" dirty="0"/>
              <a:t>الابتكار المستمر/التدريجي</a:t>
            </a:r>
            <a:r>
              <a:rPr lang="fr-FR" b="1" dirty="0"/>
              <a:t>(</a:t>
            </a:r>
            <a:r>
              <a:rPr lang="fr-FR" b="1" dirty="0" err="1"/>
              <a:t>Increme</a:t>
            </a:r>
            <a:r>
              <a:rPr lang="fr-FR" dirty="0" err="1"/>
              <a:t>ntal</a:t>
            </a:r>
            <a:r>
              <a:rPr lang="fr-FR" dirty="0"/>
              <a:t> Innovation)</a:t>
            </a:r>
            <a:endParaRPr lang="ar-DZ" dirty="0"/>
          </a:p>
          <a:p>
            <a:pPr algn="ctr" rtl="1"/>
            <a:r>
              <a:rPr lang="ar-SA" dirty="0"/>
              <a:t>تعتمد أوراكل بشكل كبير على الابتكار التدريجي لتحسين منتجاتها الأساسية والحفاظ على </a:t>
            </a:r>
            <a:r>
              <a:rPr lang="ar-SA" dirty="0" err="1"/>
              <a:t>ريادتها</a:t>
            </a:r>
            <a:r>
              <a:rPr lang="ar-SA" dirty="0"/>
              <a:t>. يتمثل ذلك في</a:t>
            </a:r>
            <a:r>
              <a:rPr lang="fr-FR" dirty="0"/>
              <a:t>:</a:t>
            </a:r>
            <a:endParaRPr lang="ar-DZ" dirty="0"/>
          </a:p>
          <a:p>
            <a:pPr algn="ctr" rtl="1"/>
            <a:r>
              <a:rPr lang="ar-SA" dirty="0"/>
              <a:t>إصدارات قواعد البيانات المتتالية</a:t>
            </a:r>
            <a:r>
              <a:rPr lang="ar-DZ" dirty="0"/>
              <a:t> /</a:t>
            </a:r>
            <a:r>
              <a:rPr lang="ar-SA" dirty="0"/>
              <a:t>تحسين الأجهزة والبرمجيات</a:t>
            </a:r>
            <a:endParaRPr lang="ar-DZ" dirty="0"/>
          </a:p>
          <a:p>
            <a:pPr algn="r" rtl="1"/>
            <a:endParaRPr lang="ar-DZ" dirty="0"/>
          </a:p>
          <a:p>
            <a:pPr algn="r" rtl="1"/>
            <a:endParaRPr lang="fr-FR" dirty="0"/>
          </a:p>
          <a:p>
            <a:pPr algn="r" rtl="1"/>
            <a:endParaRPr lang="fr-FR" dirty="0"/>
          </a:p>
        </p:txBody>
      </p:sp>
    </p:spTree>
  </p:cSld>
  <p:clrMapOvr>
    <a:masterClrMapping/>
  </p:clrMapOvr>
  <p:transition>
    <p:newsflash/>
  </p:transition>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graphicFrame>
        <p:nvGraphicFramePr>
          <p:cNvPr id="3" name="Diagramme 2"/>
          <p:cNvGraphicFramePr/>
          <p:nvPr/>
        </p:nvGraphicFramePr>
        <p:xfrm>
          <a:off x="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ZoneTexte 3"/>
          <p:cNvSpPr txBox="1"/>
          <p:nvPr/>
        </p:nvSpPr>
        <p:spPr>
          <a:xfrm>
            <a:off x="5429256" y="857232"/>
            <a:ext cx="184731" cy="369332"/>
          </a:xfrm>
          <a:prstGeom prst="rect">
            <a:avLst/>
          </a:prstGeom>
          <a:noFill/>
        </p:spPr>
        <p:txBody>
          <a:bodyPr wrap="none" rtlCol="0">
            <a:spAutoFit/>
          </a:bodyPr>
          <a:lstStyle/>
          <a:p>
            <a:endParaRPr lang="fr-FR" dirty="0"/>
          </a:p>
        </p:txBody>
      </p:sp>
      <p:sp>
        <p:nvSpPr>
          <p:cNvPr id="2049" name="Rectangle 1"/>
          <p:cNvSpPr>
            <a:spLocks noChangeArrowheads="1"/>
          </p:cNvSpPr>
          <p:nvPr/>
        </p:nvSpPr>
        <p:spPr bwMode="auto">
          <a:xfrm>
            <a:off x="928662" y="357166"/>
            <a:ext cx="3000396" cy="203132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1400" b="1" i="0" u="none" strike="noStrike" cap="none" normalizeH="0" baseline="0" dirty="0">
                <a:ln>
                  <a:noFill/>
                </a:ln>
                <a:solidFill>
                  <a:srgbClr val="222222"/>
                </a:solidFill>
                <a:effectLst/>
                <a:latin typeface="Calibri" pitchFamily="34" charset="0"/>
                <a:ea typeface="Times New Roman" pitchFamily="18" charset="0"/>
                <a:cs typeface="Arial" pitchFamily="34" charset="0"/>
              </a:rPr>
              <a:t>ابتكارات منتجات</a:t>
            </a:r>
            <a:r>
              <a:rPr kumimoji="0" lang="fr-FR" sz="1400" b="1" i="0" u="none" strike="noStrike" cap="none" normalizeH="0" baseline="0" dirty="0">
                <a:ln>
                  <a:noFill/>
                </a:ln>
                <a:solidFill>
                  <a:srgbClr val="222222"/>
                </a:solidFill>
                <a:effectLst/>
                <a:latin typeface="Calibri" pitchFamily="34" charset="0"/>
                <a:ea typeface="Times New Roman" pitchFamily="18" charset="0"/>
                <a:cs typeface="Arial" pitchFamily="34" charset="0"/>
              </a:rPr>
              <a:t> (Product Innovations):</a:t>
            </a:r>
            <a:endParaRPr kumimoji="0" lang="fr-FR" sz="1400" b="1"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1400" i="0" u="none" strike="noStrike" cap="none" normalizeH="0" baseline="0" dirty="0">
                <a:ln>
                  <a:noFill/>
                </a:ln>
                <a:solidFill>
                  <a:srgbClr val="222222"/>
                </a:solidFill>
                <a:effectLst/>
                <a:latin typeface="Calibri" pitchFamily="34" charset="0"/>
                <a:ea typeface="Times New Roman" pitchFamily="18" charset="0"/>
                <a:cs typeface="Arial" pitchFamily="34" charset="0"/>
              </a:rPr>
              <a:t>قاعدة البيانات العلائقية</a:t>
            </a:r>
            <a:r>
              <a:rPr kumimoji="0" lang="fr-FR" sz="1400" i="0" u="none" strike="noStrike" cap="none" normalizeH="0" baseline="0" dirty="0">
                <a:ln>
                  <a:noFill/>
                </a:ln>
                <a:solidFill>
                  <a:srgbClr val="222222"/>
                </a:solidFill>
                <a:effectLst/>
                <a:latin typeface="Calibri" pitchFamily="34" charset="0"/>
                <a:ea typeface="Times New Roman" pitchFamily="18" charset="0"/>
                <a:cs typeface="Arial" pitchFamily="34" charset="0"/>
              </a:rPr>
              <a:t> (RDBMS): </a:t>
            </a:r>
            <a:r>
              <a:rPr kumimoji="0" lang="ar-SA" sz="1400" i="0" u="none" strike="noStrike" cap="none" normalizeH="0" baseline="0" dirty="0">
                <a:ln>
                  <a:noFill/>
                </a:ln>
                <a:solidFill>
                  <a:srgbClr val="222222"/>
                </a:solidFill>
                <a:effectLst/>
                <a:latin typeface="Calibri" pitchFamily="34" charset="0"/>
                <a:ea typeface="Times New Roman" pitchFamily="18" charset="0"/>
                <a:cs typeface="Arial" pitchFamily="34" charset="0"/>
              </a:rPr>
              <a:t>كانت منتجاً جديداً  في سوق إدارة البيانات عند إطلاقها تجارياً لأول مرة</a:t>
            </a:r>
            <a:r>
              <a:rPr kumimoji="0" lang="fr-FR" sz="1400" i="0" u="none" strike="noStrike" cap="none" normalizeH="0" baseline="0" dirty="0">
                <a:ln>
                  <a:noFill/>
                </a:ln>
                <a:solidFill>
                  <a:srgbClr val="222222"/>
                </a:solidFill>
                <a:effectLst/>
                <a:latin typeface="Calibri" pitchFamily="34" charset="0"/>
                <a:ea typeface="Times New Roman" pitchFamily="18" charset="0"/>
                <a:cs typeface="Arial" pitchFamily="34" charset="0"/>
              </a:rPr>
              <a:t>.</a:t>
            </a:r>
            <a:endParaRPr lang="ar-DZ" sz="1400" dirty="0">
              <a:latin typeface="Arial" pitchFamily="34" charset="0"/>
              <a:ea typeface="Times New Roman" pitchFamily="18"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fr-FR" sz="1400" i="0" u="none" strike="noStrike" cap="none" normalizeH="0" baseline="0" dirty="0">
                <a:ln>
                  <a:noFill/>
                </a:ln>
                <a:solidFill>
                  <a:srgbClr val="222222"/>
                </a:solidFill>
                <a:effectLst/>
                <a:latin typeface="Calibri" pitchFamily="34" charset="0"/>
                <a:ea typeface="Times New Roman" pitchFamily="18" charset="0"/>
                <a:cs typeface="Arial" pitchFamily="34" charset="0"/>
              </a:rPr>
              <a:t>Oracle Exadata: </a:t>
            </a:r>
            <a:r>
              <a:rPr kumimoji="0" lang="ar-SA" sz="1400" i="0" u="none" strike="noStrike" cap="none" normalizeH="0" baseline="0" dirty="0">
                <a:ln>
                  <a:noFill/>
                </a:ln>
                <a:solidFill>
                  <a:srgbClr val="222222"/>
                </a:solidFill>
                <a:effectLst/>
                <a:latin typeface="Calibri" pitchFamily="34" charset="0"/>
                <a:ea typeface="Times New Roman" pitchFamily="18" charset="0"/>
                <a:cs typeface="Arial" pitchFamily="34" charset="0"/>
              </a:rPr>
              <a:t>نظام أجهزة جديد مدمج ومحسن خصيصاً</a:t>
            </a:r>
            <a:r>
              <a:rPr kumimoji="0" lang="fr-FR" sz="1400" i="0" u="none" strike="noStrike" cap="none" normalizeH="0" baseline="0" dirty="0">
                <a:ln>
                  <a:noFill/>
                </a:ln>
                <a:solidFill>
                  <a:srgbClr val="222222"/>
                </a:solidFill>
                <a:effectLst/>
                <a:latin typeface="Calibri" pitchFamily="34" charset="0"/>
                <a:ea typeface="Times New Roman" pitchFamily="18" charset="0"/>
                <a:cs typeface="Arial" pitchFamily="34" charset="0"/>
              </a:rPr>
              <a:t>.</a:t>
            </a:r>
            <a:endParaRPr kumimoji="0" lang="fr-FR" sz="1400" i="0" u="none" strike="noStrike" cap="none" normalizeH="0" baseline="0" dirty="0">
              <a:ln>
                <a:noFill/>
              </a:ln>
              <a:solidFill>
                <a:schemeClr val="tx1"/>
              </a:solidFill>
              <a:effectLst/>
              <a:latin typeface="Arial" pitchFamily="34"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1400" i="0" u="none" strike="noStrike" cap="none" normalizeH="0" baseline="0" dirty="0">
                <a:ln>
                  <a:noFill/>
                </a:ln>
                <a:solidFill>
                  <a:srgbClr val="222222"/>
                </a:solidFill>
                <a:effectLst/>
                <a:latin typeface="Calibri" pitchFamily="34" charset="0"/>
                <a:ea typeface="Times New Roman" pitchFamily="18" charset="0"/>
                <a:cs typeface="Arial" pitchFamily="34" charset="0"/>
              </a:rPr>
              <a:t>قاعدة البيانات المستقلة</a:t>
            </a:r>
            <a:r>
              <a:rPr kumimoji="0" lang="fr-FR" sz="1400" i="0" u="none" strike="noStrike" cap="none" normalizeH="0" baseline="0" dirty="0">
                <a:ln>
                  <a:noFill/>
                </a:ln>
                <a:solidFill>
                  <a:srgbClr val="222222"/>
                </a:solidFill>
                <a:effectLst/>
                <a:latin typeface="Calibri" pitchFamily="34" charset="0"/>
                <a:ea typeface="Times New Roman" pitchFamily="18" charset="0"/>
                <a:cs typeface="Arial" pitchFamily="34" charset="0"/>
              </a:rPr>
              <a:t> (Autonomous Database): </a:t>
            </a:r>
            <a:r>
              <a:rPr kumimoji="0" lang="ar-SA" sz="1400" i="0" u="none" strike="noStrike" cap="none" normalizeH="0" baseline="0" dirty="0">
                <a:ln>
                  <a:noFill/>
                </a:ln>
                <a:solidFill>
                  <a:srgbClr val="222222"/>
                </a:solidFill>
                <a:effectLst/>
                <a:latin typeface="Calibri" pitchFamily="34" charset="0"/>
                <a:ea typeface="Times New Roman" pitchFamily="18" charset="0"/>
                <a:cs typeface="Arial" pitchFamily="34" charset="0"/>
              </a:rPr>
              <a:t>منتج برمجي جديد يتميز بقدرات الأتمتة الذاتية بالكامل</a:t>
            </a:r>
            <a:r>
              <a:rPr kumimoji="0" lang="fr-FR" sz="1200" b="0" i="0" u="none" strike="noStrike" cap="none" normalizeH="0" baseline="0" dirty="0">
                <a:ln>
                  <a:noFill/>
                </a:ln>
                <a:solidFill>
                  <a:srgbClr val="222222"/>
                </a:solidFill>
                <a:effectLst/>
                <a:latin typeface="Calibri" pitchFamily="34" charset="0"/>
                <a:ea typeface="Times New Roman" pitchFamily="18" charset="0"/>
                <a:cs typeface="Arial" pitchFamily="34" charset="0"/>
              </a:rPr>
              <a:t>.</a:t>
            </a:r>
            <a:endParaRPr kumimoji="0" lang="fr-FR" sz="1800" b="0" i="0" u="none" strike="noStrike" cap="none" normalizeH="0" baseline="0" dirty="0">
              <a:ln>
                <a:noFill/>
              </a:ln>
              <a:solidFill>
                <a:schemeClr val="tx1"/>
              </a:solidFill>
              <a:effectLst/>
              <a:latin typeface="Arial" pitchFamily="34" charset="0"/>
              <a:cs typeface="Arial" pitchFamily="34" charset="0"/>
            </a:endParaRPr>
          </a:p>
        </p:txBody>
      </p:sp>
      <p:sp>
        <p:nvSpPr>
          <p:cNvPr id="6" name="ZoneTexte 5"/>
          <p:cNvSpPr txBox="1"/>
          <p:nvPr/>
        </p:nvSpPr>
        <p:spPr>
          <a:xfrm>
            <a:off x="714348" y="4429132"/>
            <a:ext cx="3500462" cy="1723549"/>
          </a:xfrm>
          <a:prstGeom prst="rect">
            <a:avLst/>
          </a:prstGeom>
          <a:noFill/>
        </p:spPr>
        <p:txBody>
          <a:bodyPr wrap="square" rtlCol="0">
            <a:spAutoFit/>
          </a:bodyPr>
          <a:lstStyle/>
          <a:p>
            <a:pPr algn="r" rtl="1"/>
            <a:r>
              <a:rPr lang="ar-SA" sz="1600" b="1" dirty="0"/>
              <a:t>ابتكارات عمليات</a:t>
            </a:r>
            <a:r>
              <a:rPr lang="fr-FR" sz="1600" b="1" dirty="0"/>
              <a:t> (Process Innovations):</a:t>
            </a:r>
          </a:p>
          <a:p>
            <a:pPr algn="r" rtl="1"/>
            <a:r>
              <a:rPr lang="ar-SA" dirty="0"/>
              <a:t>طريقة تشغيل وإدارة قاعدة البيانات المستقلة هي ابتكار في كيفية معالجة البيانات وإدارتها (أصبحت مؤتمتة وتتطلب تدخلاً بشرياً أقل</a:t>
            </a:r>
            <a:r>
              <a:rPr lang="fr-FR" dirty="0"/>
              <a:t>).</a:t>
            </a:r>
          </a:p>
          <a:p>
            <a:pPr algn="r" rtl="1"/>
            <a:r>
              <a:rPr lang="ar-SA" dirty="0"/>
              <a:t>تحسين كفاءة سلاسل التوريد وتخطيط موارد المؤسسات من خلال تطبيقاتها السحابية</a:t>
            </a:r>
            <a:endParaRPr lang="fr-FR" dirty="0"/>
          </a:p>
        </p:txBody>
      </p:sp>
    </p:spTree>
  </p:cSld>
  <p:clrMapOvr>
    <a:masterClrMapping/>
  </p:clrMapOvr>
  <p:transition>
    <p:newsflash/>
  </p:transition>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graphicFrame>
        <p:nvGraphicFramePr>
          <p:cNvPr id="4" name="Tableau 3"/>
          <p:cNvGraphicFramePr>
            <a:graphicFrameLocks noGrp="1"/>
          </p:cNvGraphicFramePr>
          <p:nvPr/>
        </p:nvGraphicFramePr>
        <p:xfrm>
          <a:off x="0" y="-30480"/>
          <a:ext cx="9144000" cy="7248524"/>
        </p:xfrm>
        <a:graphic>
          <a:graphicData uri="http://schemas.openxmlformats.org/drawingml/2006/table">
            <a:tbl>
              <a:tblPr firstRow="1" bandRow="1">
                <a:tableStyleId>{5C22544A-7EE6-4342-B048-85BDC9FD1C3A}</a:tableStyleId>
              </a:tblPr>
              <a:tblGrid>
                <a:gridCol w="4572000">
                  <a:extLst>
                    <a:ext uri="{9D8B030D-6E8A-4147-A177-3AD203B41FA5}">
                      <a16:colId xmlns:a16="http://schemas.microsoft.com/office/drawing/2014/main" val="20000"/>
                    </a:ext>
                  </a:extLst>
                </a:gridCol>
                <a:gridCol w="4572000">
                  <a:extLst>
                    <a:ext uri="{9D8B030D-6E8A-4147-A177-3AD203B41FA5}">
                      <a16:colId xmlns:a16="http://schemas.microsoft.com/office/drawing/2014/main" val="20001"/>
                    </a:ext>
                  </a:extLst>
                </a:gridCol>
              </a:tblGrid>
              <a:tr h="757407">
                <a:tc>
                  <a:txBody>
                    <a:bodyPr/>
                    <a:lstStyle/>
                    <a:p>
                      <a:pPr marL="0" marR="0" indent="0" algn="ctr" defTabSz="914400" rtl="1" eaLnBrk="1" fontAlgn="auto" latinLnBrk="0" hangingPunct="1">
                        <a:lnSpc>
                          <a:spcPct val="100000"/>
                        </a:lnSpc>
                        <a:spcBef>
                          <a:spcPts val="0"/>
                        </a:spcBef>
                        <a:spcAft>
                          <a:spcPts val="0"/>
                        </a:spcAft>
                        <a:buClrTx/>
                        <a:buSzTx/>
                        <a:buFontTx/>
                        <a:buNone/>
                        <a:tabLst/>
                        <a:defRPr/>
                      </a:pPr>
                      <a:r>
                        <a:rPr lang="ar-DZ" sz="3600" baseline="0" dirty="0">
                          <a:latin typeface="Traditional Arabic" pitchFamily="18" charset="-78"/>
                          <a:cs typeface="Traditional Arabic" pitchFamily="18" charset="-78"/>
                        </a:rPr>
                        <a:t> </a:t>
                      </a:r>
                      <a:r>
                        <a:rPr lang="ar-DZ" sz="2400" baseline="0" dirty="0">
                          <a:latin typeface="Traditional Arabic" pitchFamily="18" charset="-78"/>
                          <a:cs typeface="Traditional Arabic" pitchFamily="18" charset="-78"/>
                        </a:rPr>
                        <a:t>الابتكار التكنولوجي:</a:t>
                      </a:r>
                      <a:r>
                        <a:rPr lang="en-US" sz="2400" dirty="0">
                          <a:latin typeface="Traditional Arabic" pitchFamily="18" charset="-78"/>
                          <a:cs typeface="Traditional Arabic" pitchFamily="18" charset="-78"/>
                        </a:rPr>
                        <a:t>)</a:t>
                      </a:r>
                      <a:r>
                        <a:rPr lang="ar-DZ" sz="1600" b="0" dirty="0">
                          <a:latin typeface="Traditional Arabic" pitchFamily="18" charset="-78"/>
                          <a:cs typeface="Traditional Arabic" pitchFamily="18" charset="-78"/>
                        </a:rPr>
                        <a:t>هو تحويل هذا الاختراع أو الفكرة إلى منتج </a:t>
                      </a:r>
                      <a:r>
                        <a:rPr lang="en-US" sz="1600" b="0" dirty="0">
                          <a:latin typeface="Traditional Arabic" pitchFamily="18" charset="-78"/>
                          <a:cs typeface="Traditional Arabic" pitchFamily="18" charset="-78"/>
                        </a:rPr>
                        <a:t> </a:t>
                      </a:r>
                      <a:r>
                        <a:rPr lang="en-US" sz="2400" dirty="0">
                          <a:latin typeface="Traditional Arabic" pitchFamily="18" charset="-78"/>
                          <a:cs typeface="Traditional Arabic" pitchFamily="18" charset="-78"/>
                        </a:rPr>
                        <a:t>(</a:t>
                      </a:r>
                      <a:endParaRPr lang="fr-FR" sz="2400" dirty="0">
                        <a:latin typeface="Traditional Arabic" pitchFamily="18" charset="-78"/>
                        <a:cs typeface="Traditional Arabic" pitchFamily="18" charset="-78"/>
                      </a:endParaRPr>
                    </a:p>
                  </a:txBody>
                  <a:tcPr/>
                </a:tc>
                <a:tc>
                  <a:txBody>
                    <a:bodyPr/>
                    <a:lstStyle/>
                    <a:p>
                      <a:pPr algn="ctr" rtl="1"/>
                      <a:r>
                        <a:rPr lang="ar-DZ" sz="2800" dirty="0">
                          <a:latin typeface="Traditional Arabic" pitchFamily="18" charset="-78"/>
                          <a:cs typeface="Traditional Arabic" pitchFamily="18" charset="-78"/>
                        </a:rPr>
                        <a:t>الاختراع</a:t>
                      </a:r>
                      <a:r>
                        <a:rPr lang="ar-DZ" sz="2000" dirty="0">
                          <a:latin typeface="Traditional Arabic" pitchFamily="18" charset="-78"/>
                          <a:cs typeface="Traditional Arabic" pitchFamily="18" charset="-78"/>
                        </a:rPr>
                        <a:t>:</a:t>
                      </a:r>
                      <a:r>
                        <a:rPr lang="en-US" sz="1600" b="0" dirty="0">
                          <a:latin typeface="Traditional Arabic" pitchFamily="18" charset="-78"/>
                          <a:cs typeface="Traditional Arabic" pitchFamily="18" charset="-78"/>
                        </a:rPr>
                        <a:t>)</a:t>
                      </a:r>
                      <a:r>
                        <a:rPr lang="ar-SA" sz="1600" b="0" kern="1200" dirty="0">
                          <a:solidFill>
                            <a:schemeClr val="lt1"/>
                          </a:solidFill>
                          <a:latin typeface="Traditional Arabic" pitchFamily="18" charset="-78"/>
                          <a:ea typeface="+mn-ea"/>
                          <a:cs typeface="Traditional Arabic" pitchFamily="18" charset="-78"/>
                        </a:rPr>
                        <a:t> هو الفكرة الجديدة أو الاكتشاف التقني </a:t>
                      </a:r>
                      <a:r>
                        <a:rPr lang="en-US" sz="1800" b="1" kern="1200" dirty="0">
                          <a:solidFill>
                            <a:schemeClr val="lt1"/>
                          </a:solidFill>
                          <a:latin typeface="+mn-lt"/>
                          <a:ea typeface="+mn-ea"/>
                          <a:cs typeface="+mn-cs"/>
                        </a:rPr>
                        <a:t>(</a:t>
                      </a:r>
                      <a:endParaRPr lang="ar-DZ" sz="3600" dirty="0">
                        <a:latin typeface="Traditional Arabic" pitchFamily="18" charset="-78"/>
                        <a:cs typeface="Traditional Arabic" pitchFamily="18" charset="-78"/>
                      </a:endParaRPr>
                    </a:p>
                  </a:txBody>
                  <a:tcPr/>
                </a:tc>
                <a:extLst>
                  <a:ext uri="{0D108BD9-81ED-4DB2-BD59-A6C34878D82A}">
                    <a16:rowId xmlns:a16="http://schemas.microsoft.com/office/drawing/2014/main" val="10000"/>
                  </a:ext>
                </a:extLst>
              </a:tr>
              <a:tr h="2559197">
                <a:tc>
                  <a:txBody>
                    <a:bodyPr/>
                    <a:lstStyle/>
                    <a:p>
                      <a:pPr algn="r" rtl="1"/>
                      <a:endParaRPr lang="ar-DZ" sz="1800" kern="1200" dirty="0">
                        <a:solidFill>
                          <a:schemeClr val="dk1"/>
                        </a:solidFill>
                        <a:latin typeface="+mn-lt"/>
                        <a:ea typeface="+mn-ea"/>
                        <a:cs typeface="+mn-cs"/>
                      </a:endParaRPr>
                    </a:p>
                    <a:p>
                      <a:pPr algn="r" rtl="1"/>
                      <a:endParaRPr lang="ar-DZ" sz="1800" kern="1200" dirty="0">
                        <a:solidFill>
                          <a:schemeClr val="dk1"/>
                        </a:solidFill>
                        <a:latin typeface="+mn-lt"/>
                        <a:ea typeface="+mn-ea"/>
                        <a:cs typeface="+mn-cs"/>
                      </a:endParaRPr>
                    </a:p>
                    <a:p>
                      <a:pPr algn="r" rtl="1">
                        <a:buFont typeface="Wingdings" pitchFamily="2" charset="2"/>
                        <a:buChar char="ü"/>
                      </a:pPr>
                      <a:r>
                        <a:rPr lang="ar-SA" sz="1600" kern="1200" dirty="0">
                          <a:solidFill>
                            <a:schemeClr val="dk1"/>
                          </a:solidFill>
                          <a:latin typeface="+mn-lt"/>
                          <a:ea typeface="+mn-ea"/>
                          <a:cs typeface="+mn-cs"/>
                        </a:rPr>
                        <a:t>أدى هذا الاختراع إلى إنشاء المنتج الأساسي للشركة، والذي أصبح العمود الفقري لأنظمة معلومات المؤسسات حول العالم، مما أتاح تخزيناً منظماً وفعالاً وموثوقاً للبيانات</a:t>
                      </a:r>
                      <a:endParaRPr lang="ar-DZ" sz="1600" kern="1200" dirty="0">
                        <a:solidFill>
                          <a:schemeClr val="dk1"/>
                        </a:solidFill>
                        <a:latin typeface="+mn-lt"/>
                        <a:ea typeface="+mn-ea"/>
                        <a:cs typeface="+mn-cs"/>
                      </a:endParaRPr>
                    </a:p>
                    <a:p>
                      <a:pPr algn="r" rtl="1">
                        <a:buFont typeface="Wingdings" pitchFamily="2" charset="2"/>
                        <a:buNone/>
                      </a:pPr>
                      <a:endParaRPr lang="ar-DZ" sz="1800" kern="1200" dirty="0">
                        <a:solidFill>
                          <a:schemeClr val="dk1"/>
                        </a:solidFill>
                        <a:latin typeface="+mn-lt"/>
                        <a:ea typeface="+mn-ea"/>
                        <a:cs typeface="+mn-cs"/>
                      </a:endParaRPr>
                    </a:p>
                    <a:p>
                      <a:pPr algn="r" rtl="1">
                        <a:buFont typeface="Wingdings" pitchFamily="2" charset="2"/>
                        <a:buChar char="ü"/>
                      </a:pPr>
                      <a:r>
                        <a:rPr lang="ar-SA" sz="1600" kern="1200" dirty="0">
                          <a:solidFill>
                            <a:schemeClr val="dk1"/>
                          </a:solidFill>
                          <a:latin typeface="+mn-lt"/>
                          <a:ea typeface="+mn-ea"/>
                          <a:cs typeface="+mn-cs"/>
                        </a:rPr>
                        <a:t>هو جوهر منتج</a:t>
                      </a:r>
                      <a:r>
                        <a:rPr lang="fr-FR" sz="1600" kern="1200" dirty="0">
                          <a:solidFill>
                            <a:schemeClr val="dk1"/>
                          </a:solidFill>
                          <a:latin typeface="+mn-lt"/>
                          <a:ea typeface="+mn-ea"/>
                          <a:cs typeface="+mn-cs"/>
                        </a:rPr>
                        <a:t> Oracle Autonomous Database. </a:t>
                      </a:r>
                      <a:r>
                        <a:rPr lang="ar-SA" sz="1600" kern="1200" dirty="0">
                          <a:solidFill>
                            <a:schemeClr val="dk1"/>
                          </a:solidFill>
                          <a:latin typeface="+mn-lt"/>
                          <a:ea typeface="+mn-ea"/>
                          <a:cs typeface="+mn-cs"/>
                        </a:rPr>
                        <a:t>يقلل هذا الاختراع بشكل كبير من التدخل البشري ويحسن الموثوقية والأمان وقابلية التوسع في السحابة</a:t>
                      </a:r>
                      <a:r>
                        <a:rPr lang="fr-FR" sz="1800" kern="1200" dirty="0">
                          <a:solidFill>
                            <a:schemeClr val="dk1"/>
                          </a:solidFill>
                          <a:latin typeface="+mn-lt"/>
                          <a:ea typeface="+mn-ea"/>
                          <a:cs typeface="+mn-cs"/>
                        </a:rPr>
                        <a:t>.</a:t>
                      </a:r>
                      <a:endParaRPr lang="ar-DZ" sz="1800" kern="1200" dirty="0">
                        <a:solidFill>
                          <a:schemeClr val="dk1"/>
                        </a:solidFill>
                        <a:latin typeface="+mn-lt"/>
                        <a:ea typeface="+mn-ea"/>
                        <a:cs typeface="+mn-cs"/>
                      </a:endParaRPr>
                    </a:p>
                  </a:txBody>
                  <a:tcPr/>
                </a:tc>
                <a:tc>
                  <a:txBody>
                    <a:bodyPr/>
                    <a:lstStyle/>
                    <a:p>
                      <a:pPr algn="ctr" rtl="1"/>
                      <a:r>
                        <a:rPr lang="ar-SA" sz="1600" b="1" kern="1200" dirty="0">
                          <a:solidFill>
                            <a:schemeClr val="dk1"/>
                          </a:solidFill>
                          <a:latin typeface="Traditional Arabic" pitchFamily="18" charset="-78"/>
                          <a:ea typeface="+mn-ea"/>
                          <a:cs typeface="Traditional Arabic" pitchFamily="18" charset="-78"/>
                        </a:rPr>
                        <a:t>اختراعات في تكنولوجيا قواعد البيانات العلائقية</a:t>
                      </a:r>
                      <a:r>
                        <a:rPr lang="ar-DZ" sz="1600" b="1" kern="1200" dirty="0">
                          <a:solidFill>
                            <a:schemeClr val="dk1"/>
                          </a:solidFill>
                          <a:latin typeface="Traditional Arabic" pitchFamily="18" charset="-78"/>
                          <a:ea typeface="+mn-ea"/>
                          <a:cs typeface="Traditional Arabic" pitchFamily="18" charset="-78"/>
                        </a:rPr>
                        <a:t>:</a:t>
                      </a:r>
                    </a:p>
                    <a:p>
                      <a:pPr marL="0" marR="0" indent="0" algn="r" defTabSz="914400" rtl="1" eaLnBrk="1" fontAlgn="auto" latinLnBrk="0" hangingPunct="1">
                        <a:lnSpc>
                          <a:spcPct val="100000"/>
                        </a:lnSpc>
                        <a:spcBef>
                          <a:spcPts val="0"/>
                        </a:spcBef>
                        <a:spcAft>
                          <a:spcPts val="0"/>
                        </a:spcAft>
                        <a:buClrTx/>
                        <a:buSzTx/>
                        <a:buFont typeface="Arial" pitchFamily="34" charset="0"/>
                        <a:buChar char="•"/>
                        <a:tabLst/>
                        <a:defRPr/>
                      </a:pPr>
                      <a:r>
                        <a:rPr lang="ar-SA" sz="1800" kern="1200" dirty="0">
                          <a:solidFill>
                            <a:schemeClr val="dk1"/>
                          </a:solidFill>
                          <a:latin typeface="+mn-lt"/>
                          <a:ea typeface="+mn-ea"/>
                          <a:cs typeface="+mn-cs"/>
                        </a:rPr>
                        <a:t>أول قاعدة بيانات علائقية تجارية</a:t>
                      </a:r>
                      <a:r>
                        <a:rPr lang="fr-FR" sz="1800" kern="1200" dirty="0">
                          <a:solidFill>
                            <a:schemeClr val="dk1"/>
                          </a:solidFill>
                          <a:latin typeface="+mn-lt"/>
                          <a:ea typeface="+mn-ea"/>
                          <a:cs typeface="+mn-cs"/>
                        </a:rPr>
                        <a:t> (Oracle RDBMS):</a:t>
                      </a:r>
                      <a:endParaRPr lang="ar-DZ" sz="1800" kern="1200" dirty="0">
                        <a:solidFill>
                          <a:schemeClr val="dk1"/>
                        </a:solidFill>
                        <a:latin typeface="+mn-lt"/>
                        <a:ea typeface="+mn-ea"/>
                        <a:cs typeface="+mn-cs"/>
                      </a:endParaRPr>
                    </a:p>
                    <a:p>
                      <a:pPr marL="0" marR="0" indent="0" algn="ctr" defTabSz="914400" rtl="1" eaLnBrk="1" fontAlgn="auto" latinLnBrk="0" hangingPunct="1">
                        <a:lnSpc>
                          <a:spcPct val="100000"/>
                        </a:lnSpc>
                        <a:spcBef>
                          <a:spcPts val="0"/>
                        </a:spcBef>
                        <a:spcAft>
                          <a:spcPts val="0"/>
                        </a:spcAft>
                        <a:buClrTx/>
                        <a:buSzTx/>
                        <a:buFont typeface="Wingdings" pitchFamily="2" charset="2"/>
                        <a:buChar char="ü"/>
                        <a:tabLst/>
                        <a:defRPr/>
                      </a:pPr>
                      <a:r>
                        <a:rPr lang="ar-SA" sz="1800" kern="1200" dirty="0">
                          <a:solidFill>
                            <a:schemeClr val="dk1"/>
                          </a:solidFill>
                          <a:latin typeface="+mn-lt"/>
                          <a:ea typeface="+mn-ea"/>
                          <a:cs typeface="+mn-cs"/>
                        </a:rPr>
                        <a:t>تطبيق مبادئ النموذج العلائقي لإدارة البيانات </a:t>
                      </a:r>
                      <a:endParaRPr lang="ar-DZ" sz="1800" kern="1200" dirty="0">
                        <a:solidFill>
                          <a:schemeClr val="dk1"/>
                        </a:solidFill>
                        <a:latin typeface="+mn-lt"/>
                        <a:ea typeface="+mn-ea"/>
                        <a:cs typeface="+mn-cs"/>
                      </a:endParaRPr>
                    </a:p>
                    <a:p>
                      <a:pPr marL="0" marR="0" indent="0" algn="ctr" defTabSz="914400" rtl="1" eaLnBrk="1" fontAlgn="auto" latinLnBrk="0" hangingPunct="1">
                        <a:lnSpc>
                          <a:spcPct val="100000"/>
                        </a:lnSpc>
                        <a:spcBef>
                          <a:spcPts val="0"/>
                        </a:spcBef>
                        <a:spcAft>
                          <a:spcPts val="0"/>
                        </a:spcAft>
                        <a:buClrTx/>
                        <a:buSzTx/>
                        <a:buFont typeface="Arial" pitchFamily="34" charset="0"/>
                        <a:buNone/>
                        <a:tabLst/>
                        <a:defRPr/>
                      </a:pPr>
                      <a:endParaRPr lang="ar-DZ" sz="1800" kern="1200" dirty="0">
                        <a:solidFill>
                          <a:schemeClr val="dk1"/>
                        </a:solidFill>
                        <a:latin typeface="+mn-lt"/>
                        <a:ea typeface="+mn-ea"/>
                        <a:cs typeface="+mn-cs"/>
                      </a:endParaRPr>
                    </a:p>
                    <a:p>
                      <a:pPr marL="0" marR="0" indent="0" algn="ctr" defTabSz="914400" rtl="1" eaLnBrk="1" fontAlgn="auto" latinLnBrk="0" hangingPunct="1">
                        <a:lnSpc>
                          <a:spcPct val="100000"/>
                        </a:lnSpc>
                        <a:spcBef>
                          <a:spcPts val="0"/>
                        </a:spcBef>
                        <a:spcAft>
                          <a:spcPts val="0"/>
                        </a:spcAft>
                        <a:buClrTx/>
                        <a:buSzTx/>
                        <a:buFont typeface="Arial" pitchFamily="34" charset="0"/>
                        <a:buNone/>
                        <a:tabLst/>
                        <a:defRPr/>
                      </a:pPr>
                      <a:endParaRPr lang="ar-DZ" sz="1800" kern="1200" dirty="0">
                        <a:solidFill>
                          <a:schemeClr val="dk1"/>
                        </a:solidFill>
                        <a:latin typeface="+mn-lt"/>
                        <a:ea typeface="+mn-ea"/>
                        <a:cs typeface="+mn-cs"/>
                      </a:endParaRPr>
                    </a:p>
                    <a:p>
                      <a:pPr marL="0" marR="0" indent="0" algn="r" defTabSz="914400" rtl="1" eaLnBrk="1" fontAlgn="auto" latinLnBrk="0" hangingPunct="1">
                        <a:lnSpc>
                          <a:spcPct val="100000"/>
                        </a:lnSpc>
                        <a:spcBef>
                          <a:spcPts val="0"/>
                        </a:spcBef>
                        <a:spcAft>
                          <a:spcPts val="0"/>
                        </a:spcAft>
                        <a:buClrTx/>
                        <a:buSzTx/>
                        <a:buFont typeface="Arial" pitchFamily="34" charset="0"/>
                        <a:buChar char="•"/>
                        <a:tabLst/>
                        <a:defRPr/>
                      </a:pPr>
                      <a:r>
                        <a:rPr lang="ar-SA" sz="1800" kern="1200" dirty="0">
                          <a:solidFill>
                            <a:schemeClr val="dk1"/>
                          </a:solidFill>
                          <a:latin typeface="+mn-lt"/>
                          <a:ea typeface="+mn-ea"/>
                          <a:cs typeface="+mn-cs"/>
                        </a:rPr>
                        <a:t>تقنية الأتمتة الذاتية</a:t>
                      </a:r>
                      <a:r>
                        <a:rPr lang="fr-FR" sz="1800" kern="1200" dirty="0">
                          <a:solidFill>
                            <a:schemeClr val="dk1"/>
                          </a:solidFill>
                          <a:latin typeface="+mn-lt"/>
                          <a:ea typeface="+mn-ea"/>
                          <a:cs typeface="+mn-cs"/>
                        </a:rPr>
                        <a:t> (Autonomous Database):</a:t>
                      </a:r>
                      <a:endParaRPr lang="ar-DZ" sz="1800" kern="1200" dirty="0">
                        <a:solidFill>
                          <a:schemeClr val="dk1"/>
                        </a:solidFill>
                        <a:latin typeface="+mn-lt"/>
                        <a:ea typeface="+mn-ea"/>
                        <a:cs typeface="+mn-cs"/>
                      </a:endParaRPr>
                    </a:p>
                    <a:p>
                      <a:pPr marL="0" marR="0" indent="0" algn="r" defTabSz="914400" rtl="1" eaLnBrk="1" fontAlgn="auto" latinLnBrk="0" hangingPunct="1">
                        <a:lnSpc>
                          <a:spcPct val="100000"/>
                        </a:lnSpc>
                        <a:spcBef>
                          <a:spcPts val="0"/>
                        </a:spcBef>
                        <a:spcAft>
                          <a:spcPts val="0"/>
                        </a:spcAft>
                        <a:buClrTx/>
                        <a:buSzTx/>
                        <a:buFont typeface="Wingdings" pitchFamily="2" charset="2"/>
                        <a:buChar char="ü"/>
                        <a:tabLst/>
                        <a:defRPr/>
                      </a:pPr>
                      <a:r>
                        <a:rPr lang="ar-SA" sz="1600" kern="1200" dirty="0">
                          <a:solidFill>
                            <a:schemeClr val="dk1"/>
                          </a:solidFill>
                          <a:latin typeface="Traditional Arabic" pitchFamily="18" charset="-78"/>
                          <a:ea typeface="+mn-ea"/>
                          <a:cs typeface="Traditional Arabic" pitchFamily="18" charset="-78"/>
                        </a:rPr>
                        <a:t>استخدام الذكاء الاصطناعي والتعلم الآلي لأتمتة كاملة لدورة حياة قاعدة البيانات، بما في ذلك التكوين</a:t>
                      </a:r>
                      <a:r>
                        <a:rPr lang="fr-FR" sz="1600" kern="1200" dirty="0">
                          <a:solidFill>
                            <a:schemeClr val="dk1"/>
                          </a:solidFill>
                          <a:latin typeface="Traditional Arabic" pitchFamily="18" charset="-78"/>
                          <a:ea typeface="+mn-ea"/>
                          <a:cs typeface="Traditional Arabic" pitchFamily="18" charset="-78"/>
                        </a:rPr>
                        <a:t> (Tuning)</a:t>
                      </a:r>
                      <a:r>
                        <a:rPr lang="ar-SA" sz="1600" kern="1200" dirty="0">
                          <a:solidFill>
                            <a:schemeClr val="dk1"/>
                          </a:solidFill>
                          <a:latin typeface="Traditional Arabic" pitchFamily="18" charset="-78"/>
                          <a:ea typeface="+mn-ea"/>
                          <a:cs typeface="Traditional Arabic" pitchFamily="18" charset="-78"/>
                        </a:rPr>
                        <a:t>، التصحيح</a:t>
                      </a:r>
                      <a:r>
                        <a:rPr lang="fr-FR" sz="1600" kern="1200" dirty="0">
                          <a:solidFill>
                            <a:schemeClr val="dk1"/>
                          </a:solidFill>
                          <a:latin typeface="Traditional Arabic" pitchFamily="18" charset="-78"/>
                          <a:ea typeface="+mn-ea"/>
                          <a:cs typeface="Traditional Arabic" pitchFamily="18" charset="-78"/>
                        </a:rPr>
                        <a:t> (Patching)</a:t>
                      </a:r>
                      <a:r>
                        <a:rPr lang="ar-SA" sz="1600" kern="1200" dirty="0">
                          <a:solidFill>
                            <a:schemeClr val="dk1"/>
                          </a:solidFill>
                          <a:latin typeface="Traditional Arabic" pitchFamily="18" charset="-78"/>
                          <a:ea typeface="+mn-ea"/>
                          <a:cs typeface="Traditional Arabic" pitchFamily="18" charset="-78"/>
                        </a:rPr>
                        <a:t>، والترقية</a:t>
                      </a:r>
                      <a:r>
                        <a:rPr lang="fr-FR" sz="1600" kern="1200" dirty="0">
                          <a:solidFill>
                            <a:schemeClr val="dk1"/>
                          </a:solidFill>
                          <a:latin typeface="Traditional Arabic" pitchFamily="18" charset="-78"/>
                          <a:ea typeface="+mn-ea"/>
                          <a:cs typeface="Traditional Arabic" pitchFamily="18" charset="-78"/>
                        </a:rPr>
                        <a:t> (Upgrading)</a:t>
                      </a:r>
                      <a:r>
                        <a:rPr lang="ar-SA" sz="1600" kern="1200" dirty="0">
                          <a:solidFill>
                            <a:schemeClr val="dk1"/>
                          </a:solidFill>
                          <a:latin typeface="Traditional Arabic" pitchFamily="18" charset="-78"/>
                          <a:ea typeface="+mn-ea"/>
                          <a:cs typeface="Traditional Arabic" pitchFamily="18" charset="-78"/>
                        </a:rPr>
                        <a:t>، والإصلاح الذات</a:t>
                      </a:r>
                      <a:r>
                        <a:rPr lang="ar-SA" sz="1800" kern="1200" dirty="0">
                          <a:solidFill>
                            <a:schemeClr val="dk1"/>
                          </a:solidFill>
                          <a:latin typeface="Traditional Arabic" pitchFamily="18" charset="-78"/>
                          <a:ea typeface="+mn-ea"/>
                          <a:cs typeface="Traditional Arabic" pitchFamily="18" charset="-78"/>
                        </a:rPr>
                        <a:t>ي</a:t>
                      </a:r>
                      <a:r>
                        <a:rPr lang="fr-FR" sz="1800" kern="1200" dirty="0">
                          <a:solidFill>
                            <a:schemeClr val="dk1"/>
                          </a:solidFill>
                          <a:latin typeface="Traditional Arabic" pitchFamily="18" charset="-78"/>
                          <a:ea typeface="+mn-ea"/>
                          <a:cs typeface="Traditional Arabic" pitchFamily="18" charset="-78"/>
                        </a:rPr>
                        <a:t> (</a:t>
                      </a:r>
                      <a:r>
                        <a:rPr lang="fr-FR" sz="1600" kern="1200" dirty="0">
                          <a:solidFill>
                            <a:schemeClr val="dk1"/>
                          </a:solidFill>
                          <a:latin typeface="Traditional Arabic" pitchFamily="18" charset="-78"/>
                          <a:ea typeface="+mn-ea"/>
                          <a:cs typeface="Traditional Arabic" pitchFamily="18" charset="-78"/>
                        </a:rPr>
                        <a:t>Self-</a:t>
                      </a:r>
                      <a:r>
                        <a:rPr lang="fr-FR" sz="1600" kern="1200" dirty="0" err="1">
                          <a:solidFill>
                            <a:schemeClr val="dk1"/>
                          </a:solidFill>
                          <a:latin typeface="Traditional Arabic" pitchFamily="18" charset="-78"/>
                          <a:ea typeface="+mn-ea"/>
                          <a:cs typeface="Traditional Arabic" pitchFamily="18" charset="-78"/>
                        </a:rPr>
                        <a:t>Repairing</a:t>
                      </a:r>
                      <a:r>
                        <a:rPr lang="fr-FR" sz="1600" kern="1200" dirty="0">
                          <a:solidFill>
                            <a:schemeClr val="dk1"/>
                          </a:solidFill>
                          <a:latin typeface="Traditional Arabic" pitchFamily="18" charset="-78"/>
                          <a:ea typeface="+mn-ea"/>
                          <a:cs typeface="Traditional Arabic" pitchFamily="18" charset="-78"/>
                        </a:rPr>
                        <a:t>)</a:t>
                      </a:r>
                      <a:r>
                        <a:rPr lang="fr-FR" sz="1800" kern="1200" dirty="0">
                          <a:solidFill>
                            <a:schemeClr val="dk1"/>
                          </a:solidFill>
                          <a:latin typeface="Traditional Arabic" pitchFamily="18" charset="-78"/>
                          <a:ea typeface="+mn-ea"/>
                          <a:cs typeface="Traditional Arabic" pitchFamily="18" charset="-78"/>
                        </a:rPr>
                        <a:t>.</a:t>
                      </a:r>
                    </a:p>
                  </a:txBody>
                  <a:tcPr/>
                </a:tc>
                <a:extLst>
                  <a:ext uri="{0D108BD9-81ED-4DB2-BD59-A6C34878D82A}">
                    <a16:rowId xmlns:a16="http://schemas.microsoft.com/office/drawing/2014/main" val="10001"/>
                  </a:ext>
                </a:extLst>
              </a:tr>
              <a:tr h="1143008">
                <a:tc>
                  <a:txBody>
                    <a:bodyPr/>
                    <a:lstStyle/>
                    <a:p>
                      <a:pPr algn="r" rtl="1"/>
                      <a:endParaRPr lang="ar-DZ" dirty="0"/>
                    </a:p>
                    <a:p>
                      <a:pPr algn="r" rtl="1"/>
                      <a:endParaRPr lang="ar-DZ" dirty="0"/>
                    </a:p>
                    <a:p>
                      <a:pPr algn="r" rtl="1">
                        <a:buFont typeface="Wingdings" pitchFamily="2" charset="2"/>
                        <a:buChar char="ü"/>
                      </a:pPr>
                      <a:r>
                        <a:rPr lang="fr-FR" sz="1800" kern="1200" dirty="0">
                          <a:solidFill>
                            <a:schemeClr val="dk1"/>
                          </a:solidFill>
                          <a:latin typeface="Traditional Arabic" pitchFamily="18" charset="-78"/>
                          <a:ea typeface="+mn-ea"/>
                          <a:cs typeface="Traditional Arabic" pitchFamily="18" charset="-78"/>
                        </a:rPr>
                        <a:t>Exadata</a:t>
                      </a:r>
                      <a:r>
                        <a:rPr lang="fr-FR" sz="1600" kern="1200" dirty="0">
                          <a:solidFill>
                            <a:schemeClr val="dk1"/>
                          </a:solidFill>
                          <a:latin typeface="Traditional Arabic" pitchFamily="18" charset="-78"/>
                          <a:ea typeface="+mn-ea"/>
                          <a:cs typeface="Traditional Arabic" pitchFamily="18" charset="-78"/>
                        </a:rPr>
                        <a:t> </a:t>
                      </a:r>
                      <a:r>
                        <a:rPr lang="ar-SA" sz="1600" kern="1200" dirty="0">
                          <a:solidFill>
                            <a:schemeClr val="dk1"/>
                          </a:solidFill>
                          <a:latin typeface="Traditional Arabic" pitchFamily="18" charset="-78"/>
                          <a:ea typeface="+mn-ea"/>
                          <a:cs typeface="Traditional Arabic" pitchFamily="18" charset="-78"/>
                        </a:rPr>
                        <a:t>في آلاف مراكز البيانات حول العالم لتشغيل أهم التطبيقات وأكثرها تطلباً للأداء</a:t>
                      </a:r>
                      <a:endParaRPr lang="ar-DZ" sz="1600" kern="1200" dirty="0">
                        <a:solidFill>
                          <a:schemeClr val="dk1"/>
                        </a:solidFill>
                        <a:latin typeface="Traditional Arabic" pitchFamily="18" charset="-78"/>
                        <a:ea typeface="+mn-ea"/>
                        <a:cs typeface="Traditional Arabic" pitchFamily="18" charset="-78"/>
                      </a:endParaRPr>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1600" b="1" kern="1200" dirty="0">
                          <a:solidFill>
                            <a:schemeClr val="dk1"/>
                          </a:solidFill>
                          <a:latin typeface="Traditional Arabic" pitchFamily="18" charset="-78"/>
                          <a:ea typeface="+mn-ea"/>
                          <a:cs typeface="Traditional Arabic" pitchFamily="18" charset="-78"/>
                        </a:rPr>
                        <a:t>اختراعات في الأجهزة والأنظمة الهندسية المدمجة</a:t>
                      </a:r>
                      <a:endParaRPr lang="fr-FR" sz="1600" b="1" kern="1200" dirty="0">
                        <a:solidFill>
                          <a:schemeClr val="dk1"/>
                        </a:solidFill>
                        <a:latin typeface="Traditional Arabic" pitchFamily="18" charset="-78"/>
                        <a:ea typeface="+mn-ea"/>
                        <a:cs typeface="Traditional Arabic" pitchFamily="18" charset="-78"/>
                      </a:endParaRPr>
                    </a:p>
                    <a:p>
                      <a:pPr marL="0" marR="0" indent="0" algn="r" defTabSz="914400" rtl="1" eaLnBrk="1" fontAlgn="auto" latinLnBrk="0" hangingPunct="1">
                        <a:lnSpc>
                          <a:spcPct val="100000"/>
                        </a:lnSpc>
                        <a:spcBef>
                          <a:spcPts val="0"/>
                        </a:spcBef>
                        <a:spcAft>
                          <a:spcPts val="0"/>
                        </a:spcAft>
                        <a:buClrTx/>
                        <a:buSzTx/>
                        <a:buFont typeface="Arial" pitchFamily="34" charset="0"/>
                        <a:buChar char="•"/>
                        <a:tabLst/>
                        <a:defRPr/>
                      </a:pPr>
                      <a:r>
                        <a:rPr lang="ar-SA" sz="1600" kern="1200" dirty="0">
                          <a:solidFill>
                            <a:schemeClr val="dk1"/>
                          </a:solidFill>
                          <a:latin typeface="Traditional Arabic" pitchFamily="18" charset="-78"/>
                          <a:ea typeface="+mn-ea"/>
                          <a:cs typeface="Traditional Arabic" pitchFamily="18" charset="-78"/>
                        </a:rPr>
                        <a:t>الأنظمة الهندسية</a:t>
                      </a:r>
                      <a:r>
                        <a:rPr lang="fr-FR" sz="1600" kern="1200" dirty="0">
                          <a:solidFill>
                            <a:schemeClr val="dk1"/>
                          </a:solidFill>
                          <a:latin typeface="Traditional Arabic" pitchFamily="18" charset="-78"/>
                          <a:ea typeface="+mn-ea"/>
                          <a:cs typeface="Traditional Arabic" pitchFamily="18" charset="-78"/>
                        </a:rPr>
                        <a:t> (Engineered Systems - Oracle Exadata):</a:t>
                      </a:r>
                    </a:p>
                    <a:p>
                      <a:pPr algn="ctr" rtl="1">
                        <a:buFont typeface="Wingdings" pitchFamily="2" charset="2"/>
                        <a:buChar char="ü"/>
                      </a:pPr>
                      <a:r>
                        <a:rPr lang="ar-SA" sz="1800" kern="1200" dirty="0">
                          <a:solidFill>
                            <a:schemeClr val="dk1"/>
                          </a:solidFill>
                          <a:latin typeface="+mn-lt"/>
                          <a:ea typeface="+mn-ea"/>
                          <a:cs typeface="+mn-cs"/>
                        </a:rPr>
                        <a:t>تصميم بنية متكاملة تجمع بين أجهزة الخادم والتخزين والشبكات والبرامج في نظام واحد </a:t>
                      </a:r>
                      <a:endParaRPr lang="ar-DZ" sz="1800" kern="1200" dirty="0">
                        <a:solidFill>
                          <a:schemeClr val="dk1"/>
                        </a:solidFill>
                        <a:latin typeface="+mn-lt"/>
                        <a:ea typeface="+mn-ea"/>
                        <a:cs typeface="+mn-cs"/>
                      </a:endParaRPr>
                    </a:p>
                  </a:txBody>
                  <a:tcPr/>
                </a:tc>
                <a:extLst>
                  <a:ext uri="{0D108BD9-81ED-4DB2-BD59-A6C34878D82A}">
                    <a16:rowId xmlns:a16="http://schemas.microsoft.com/office/drawing/2014/main" val="10002"/>
                  </a:ext>
                </a:extLst>
              </a:tr>
              <a:tr h="1342090">
                <a:tc>
                  <a:txBody>
                    <a:bodyPr/>
                    <a:lstStyle/>
                    <a:p>
                      <a:pPr algn="r" rtl="1"/>
                      <a:endParaRPr lang="ar-DZ" dirty="0"/>
                    </a:p>
                    <a:p>
                      <a:pPr algn="r" rtl="1"/>
                      <a:endParaRPr lang="ar-DZ" dirty="0"/>
                    </a:p>
                    <a:p>
                      <a:pPr algn="r" rtl="1">
                        <a:buFont typeface="Wingdings" pitchFamily="2" charset="2"/>
                        <a:buChar char="ü"/>
                      </a:pPr>
                      <a:r>
                        <a:rPr lang="ar-SA" sz="1600" kern="1200" dirty="0">
                          <a:solidFill>
                            <a:schemeClr val="dk1"/>
                          </a:solidFill>
                          <a:latin typeface="Traditional Arabic" pitchFamily="18" charset="-78"/>
                          <a:ea typeface="+mn-ea"/>
                          <a:cs typeface="Traditional Arabic" pitchFamily="18" charset="-78"/>
                        </a:rPr>
                        <a:t> المنصة التي تعمل عليها جميع خدمات أوراكل </a:t>
                      </a:r>
                      <a:r>
                        <a:rPr lang="ar-SA" sz="1600" kern="1200" dirty="0" err="1">
                          <a:solidFill>
                            <a:schemeClr val="dk1"/>
                          </a:solidFill>
                          <a:latin typeface="Traditional Arabic" pitchFamily="18" charset="-78"/>
                          <a:ea typeface="+mn-ea"/>
                          <a:cs typeface="Traditional Arabic" pitchFamily="18" charset="-78"/>
                        </a:rPr>
                        <a:t>ال</a:t>
                      </a:r>
                      <a:r>
                        <a:rPr lang="ar-DZ" sz="1600" kern="1200" dirty="0" err="1">
                          <a:solidFill>
                            <a:schemeClr val="dk1"/>
                          </a:solidFill>
                          <a:latin typeface="Traditional Arabic" pitchFamily="18" charset="-78"/>
                          <a:ea typeface="+mn-ea"/>
                          <a:cs typeface="Traditional Arabic" pitchFamily="18" charset="-78"/>
                        </a:rPr>
                        <a:t>سحابية</a:t>
                      </a:r>
                      <a:r>
                        <a:rPr lang="ar-SA" sz="1600" kern="1200" dirty="0">
                          <a:solidFill>
                            <a:schemeClr val="dk1"/>
                          </a:solidFill>
                          <a:latin typeface="Traditional Arabic" pitchFamily="18" charset="-78"/>
                          <a:ea typeface="+mn-ea"/>
                          <a:cs typeface="Traditional Arabic" pitchFamily="18" charset="-78"/>
                        </a:rPr>
                        <a:t> حالياً، وتوفر أساساً قوياً للعملاء لتشغيل أعباء العمل التقليدية والحوسبة عالية الأداء</a:t>
                      </a:r>
                      <a:r>
                        <a:rPr lang="fr-FR" sz="1600" kern="1200" dirty="0">
                          <a:solidFill>
                            <a:schemeClr val="dk1"/>
                          </a:solidFill>
                          <a:latin typeface="Traditional Arabic" pitchFamily="18" charset="-78"/>
                          <a:ea typeface="+mn-ea"/>
                          <a:cs typeface="Traditional Arabic" pitchFamily="18" charset="-78"/>
                        </a:rPr>
                        <a:t> (HPC) </a:t>
                      </a:r>
                      <a:r>
                        <a:rPr lang="ar-SA" sz="1600" kern="1200" dirty="0">
                          <a:solidFill>
                            <a:schemeClr val="dk1"/>
                          </a:solidFill>
                          <a:latin typeface="Traditional Arabic" pitchFamily="18" charset="-78"/>
                          <a:ea typeface="+mn-ea"/>
                          <a:cs typeface="Traditional Arabic" pitchFamily="18" charset="-78"/>
                        </a:rPr>
                        <a:t>وتطبيقات الذكاء الاصطناعي</a:t>
                      </a:r>
                      <a:endParaRPr lang="ar-DZ" sz="1600" kern="1200" dirty="0">
                        <a:solidFill>
                          <a:schemeClr val="dk1"/>
                        </a:solidFill>
                        <a:latin typeface="Traditional Arabic" pitchFamily="18" charset="-78"/>
                        <a:ea typeface="+mn-ea"/>
                        <a:cs typeface="Traditional Arabic" pitchFamily="18" charset="-78"/>
                      </a:endParaRPr>
                    </a:p>
                  </a:txBody>
                  <a:tcPr/>
                </a:tc>
                <a:tc>
                  <a:txBody>
                    <a:bodyPr/>
                    <a:lstStyle/>
                    <a:p>
                      <a:pPr marL="0" marR="0" indent="0" algn="r" defTabSz="914400" rtl="1" eaLnBrk="1" fontAlgn="auto" latinLnBrk="0" hangingPunct="1">
                        <a:lnSpc>
                          <a:spcPct val="100000"/>
                        </a:lnSpc>
                        <a:spcBef>
                          <a:spcPts val="0"/>
                        </a:spcBef>
                        <a:spcAft>
                          <a:spcPts val="0"/>
                        </a:spcAft>
                        <a:buClrTx/>
                        <a:buSzTx/>
                        <a:buFontTx/>
                        <a:buNone/>
                        <a:tabLst/>
                        <a:defRPr/>
                      </a:pPr>
                      <a:r>
                        <a:rPr lang="ar-SA" sz="1600" b="1" kern="1200" dirty="0">
                          <a:solidFill>
                            <a:schemeClr val="dk1"/>
                          </a:solidFill>
                          <a:latin typeface="Traditional Arabic" pitchFamily="18" charset="-78"/>
                          <a:ea typeface="+mn-ea"/>
                          <a:cs typeface="Traditional Arabic" pitchFamily="18" charset="-78"/>
                        </a:rPr>
                        <a:t>اختراعات في الحوسبة السحابية</a:t>
                      </a:r>
                      <a:endParaRPr lang="fr-FR" sz="1600" b="1" kern="1200" dirty="0">
                        <a:solidFill>
                          <a:schemeClr val="dk1"/>
                        </a:solidFill>
                        <a:latin typeface="Traditional Arabic" pitchFamily="18" charset="-78"/>
                        <a:ea typeface="+mn-ea"/>
                        <a:cs typeface="Traditional Arabic" pitchFamily="18" charset="-78"/>
                      </a:endParaRPr>
                    </a:p>
                    <a:p>
                      <a:pPr algn="r" rtl="1">
                        <a:buFont typeface="Arial" pitchFamily="34" charset="0"/>
                        <a:buChar char="•"/>
                      </a:pPr>
                      <a:r>
                        <a:rPr lang="ar-SA" sz="1600" kern="1200" dirty="0">
                          <a:solidFill>
                            <a:schemeClr val="dk1"/>
                          </a:solidFill>
                          <a:latin typeface="Traditional Arabic" pitchFamily="18" charset="-78"/>
                          <a:ea typeface="+mn-ea"/>
                          <a:cs typeface="Traditional Arabic" pitchFamily="18" charset="-78"/>
                        </a:rPr>
                        <a:t>بنية الجيل الثاني السحابية</a:t>
                      </a:r>
                      <a:r>
                        <a:rPr lang="fr-FR" sz="1600" kern="1200" dirty="0">
                          <a:solidFill>
                            <a:schemeClr val="dk1"/>
                          </a:solidFill>
                          <a:latin typeface="Traditional Arabic" pitchFamily="18" charset="-78"/>
                          <a:ea typeface="+mn-ea"/>
                          <a:cs typeface="Traditional Arabic" pitchFamily="18" charset="-78"/>
                        </a:rPr>
                        <a:t> (Gen 2 Cloud Infrastructure - OCI)</a:t>
                      </a:r>
                      <a:endParaRPr lang="ar-DZ" sz="1600" kern="1200" dirty="0">
                        <a:solidFill>
                          <a:schemeClr val="dk1"/>
                        </a:solidFill>
                        <a:latin typeface="Traditional Arabic" pitchFamily="18" charset="-78"/>
                        <a:ea typeface="+mn-ea"/>
                        <a:cs typeface="Traditional Arabic" pitchFamily="18" charset="-78"/>
                      </a:endParaRPr>
                    </a:p>
                    <a:p>
                      <a:pPr algn="r" rtl="1">
                        <a:buFont typeface="Wingdings" pitchFamily="2" charset="2"/>
                        <a:buChar char="ü"/>
                      </a:pPr>
                      <a:r>
                        <a:rPr lang="ar-SA" sz="1600" kern="1200" dirty="0">
                          <a:solidFill>
                            <a:schemeClr val="dk1"/>
                          </a:solidFill>
                          <a:latin typeface="Traditional Arabic" pitchFamily="18" charset="-78"/>
                          <a:ea typeface="+mn-ea"/>
                          <a:cs typeface="Traditional Arabic" pitchFamily="18" charset="-78"/>
                        </a:rPr>
                        <a:t>تصميم بنية سحابية قائمة على "مستأجرين منعزلين</a:t>
                      </a:r>
                      <a:r>
                        <a:rPr lang="fr-FR" sz="1600" kern="1200" dirty="0">
                          <a:solidFill>
                            <a:schemeClr val="dk1"/>
                          </a:solidFill>
                          <a:latin typeface="Traditional Arabic" pitchFamily="18" charset="-78"/>
                          <a:ea typeface="+mn-ea"/>
                          <a:cs typeface="Traditional Arabic" pitchFamily="18" charset="-78"/>
                        </a:rPr>
                        <a:t>" (Isolated Tenancy) </a:t>
                      </a:r>
                      <a:r>
                        <a:rPr lang="ar-SA" sz="1600" kern="1200" dirty="0">
                          <a:solidFill>
                            <a:schemeClr val="dk1"/>
                          </a:solidFill>
                          <a:latin typeface="Traditional Arabic" pitchFamily="18" charset="-78"/>
                          <a:ea typeface="+mn-ea"/>
                          <a:cs typeface="Traditional Arabic" pitchFamily="18" charset="-78"/>
                        </a:rPr>
                        <a:t>وتركيز قوي على الأمان والأداء المتسق</a:t>
                      </a:r>
                      <a:endParaRPr lang="fr-FR" sz="1600" dirty="0">
                        <a:latin typeface="Traditional Arabic" pitchFamily="18" charset="-78"/>
                        <a:cs typeface="Traditional Arabic" pitchFamily="18" charset="-78"/>
                      </a:endParaRPr>
                    </a:p>
                  </a:txBody>
                  <a:tcPr/>
                </a:tc>
                <a:extLst>
                  <a:ext uri="{0D108BD9-81ED-4DB2-BD59-A6C34878D82A}">
                    <a16:rowId xmlns:a16="http://schemas.microsoft.com/office/drawing/2014/main" val="10003"/>
                  </a:ext>
                </a:extLst>
              </a:tr>
              <a:tr h="411390">
                <a:tc>
                  <a:txBody>
                    <a:bodyPr/>
                    <a:lstStyle/>
                    <a:p>
                      <a:pPr algn="r" rtl="1"/>
                      <a:endParaRPr lang="ar-DZ" dirty="0"/>
                    </a:p>
                    <a:p>
                      <a:pPr algn="r" rtl="1"/>
                      <a:endParaRPr lang="ar-DZ" dirty="0"/>
                    </a:p>
                    <a:p>
                      <a:pPr marL="0" marR="0" indent="0" algn="r" defTabSz="914400" rtl="1" eaLnBrk="1" fontAlgn="auto" latinLnBrk="0" hangingPunct="1">
                        <a:lnSpc>
                          <a:spcPct val="100000"/>
                        </a:lnSpc>
                        <a:spcBef>
                          <a:spcPts val="0"/>
                        </a:spcBef>
                        <a:spcAft>
                          <a:spcPts val="0"/>
                        </a:spcAft>
                        <a:buClrTx/>
                        <a:buSzTx/>
                        <a:buFont typeface="Wingdings" pitchFamily="2" charset="2"/>
                        <a:buChar char="ü"/>
                        <a:tabLst/>
                        <a:defRPr/>
                      </a:pPr>
                      <a:r>
                        <a:rPr lang="ar-SA" sz="1600" kern="1200" dirty="0">
                          <a:solidFill>
                            <a:schemeClr val="dk1"/>
                          </a:solidFill>
                          <a:latin typeface="Traditional Arabic" pitchFamily="18" charset="-78"/>
                          <a:ea typeface="+mn-ea"/>
                          <a:cs typeface="Traditional Arabic" pitchFamily="18" charset="-78"/>
                        </a:rPr>
                        <a:t>يستخدم الملايين من المطورين حول العالم</a:t>
                      </a:r>
                      <a:r>
                        <a:rPr lang="fr-FR" sz="1600" kern="1200" dirty="0">
                          <a:solidFill>
                            <a:schemeClr val="dk1"/>
                          </a:solidFill>
                          <a:latin typeface="Traditional Arabic" pitchFamily="18" charset="-78"/>
                          <a:ea typeface="+mn-ea"/>
                          <a:cs typeface="Traditional Arabic" pitchFamily="18" charset="-78"/>
                        </a:rPr>
                        <a:t> APEX </a:t>
                      </a:r>
                      <a:r>
                        <a:rPr lang="ar-SA" sz="1600" kern="1200" dirty="0">
                          <a:solidFill>
                            <a:schemeClr val="dk1"/>
                          </a:solidFill>
                          <a:latin typeface="Traditional Arabic" pitchFamily="18" charset="-78"/>
                          <a:ea typeface="+mn-ea"/>
                          <a:cs typeface="Traditional Arabic" pitchFamily="18" charset="-78"/>
                        </a:rPr>
                        <a:t>لإنشاء ونشر تطبيقات الأعمال بتكلفة ووقت أقل بكثير</a:t>
                      </a:r>
                      <a:r>
                        <a:rPr lang="fr-FR" sz="1600" kern="1200" dirty="0">
                          <a:solidFill>
                            <a:schemeClr val="dk1"/>
                          </a:solidFill>
                          <a:latin typeface="Traditional Arabic" pitchFamily="18" charset="-78"/>
                          <a:ea typeface="+mn-ea"/>
                          <a:cs typeface="Traditional Arabic" pitchFamily="18" charset="-78"/>
                        </a:rPr>
                        <a:t>.</a:t>
                      </a:r>
                    </a:p>
                    <a:p>
                      <a:pPr algn="r" rtl="1"/>
                      <a:endParaRPr lang="fr-FR" dirty="0"/>
                    </a:p>
                  </a:txBody>
                  <a:tcPr/>
                </a:tc>
                <a:tc>
                  <a:txBody>
                    <a:bodyPr/>
                    <a:lstStyle/>
                    <a:p>
                      <a:pPr algn="r" rtl="1"/>
                      <a:r>
                        <a:rPr lang="ar-SA" sz="1800" kern="1200" dirty="0">
                          <a:solidFill>
                            <a:schemeClr val="dk1"/>
                          </a:solidFill>
                          <a:latin typeface="+mn-lt"/>
                          <a:ea typeface="+mn-ea"/>
                          <a:cs typeface="+mn-cs"/>
                        </a:rPr>
                        <a:t>اختراعات في تطوير التطبيقات</a:t>
                      </a:r>
                      <a:endParaRPr lang="ar-DZ" sz="1800" kern="1200" dirty="0">
                        <a:solidFill>
                          <a:schemeClr val="dk1"/>
                        </a:solidFill>
                        <a:latin typeface="+mn-lt"/>
                        <a:ea typeface="+mn-ea"/>
                        <a:cs typeface="+mn-cs"/>
                      </a:endParaRPr>
                    </a:p>
                    <a:p>
                      <a:pPr marL="0" marR="0" indent="0" algn="r" defTabSz="914400" rtl="1" eaLnBrk="1" fontAlgn="auto" latinLnBrk="0" hangingPunct="1">
                        <a:lnSpc>
                          <a:spcPct val="100000"/>
                        </a:lnSpc>
                        <a:spcBef>
                          <a:spcPts val="0"/>
                        </a:spcBef>
                        <a:spcAft>
                          <a:spcPts val="0"/>
                        </a:spcAft>
                        <a:buClrTx/>
                        <a:buSzTx/>
                        <a:buFont typeface="Arial" pitchFamily="34" charset="0"/>
                        <a:buChar char="•"/>
                        <a:tabLst/>
                        <a:defRPr/>
                      </a:pPr>
                      <a:r>
                        <a:rPr lang="ar-SA" sz="1800" kern="1200" dirty="0">
                          <a:solidFill>
                            <a:schemeClr val="dk1"/>
                          </a:solidFill>
                          <a:latin typeface="+mn-lt"/>
                          <a:ea typeface="+mn-ea"/>
                          <a:cs typeface="+mn-cs"/>
                        </a:rPr>
                        <a:t>منصة</a:t>
                      </a:r>
                      <a:r>
                        <a:rPr lang="fr-FR" sz="1800" kern="1200" dirty="0">
                          <a:solidFill>
                            <a:schemeClr val="dk1"/>
                          </a:solidFill>
                          <a:latin typeface="+mn-lt"/>
                          <a:ea typeface="+mn-ea"/>
                          <a:cs typeface="+mn-cs"/>
                        </a:rPr>
                        <a:t> APEX </a:t>
                      </a:r>
                      <a:r>
                        <a:rPr lang="ar-SA" sz="1800" kern="1200" dirty="0">
                          <a:solidFill>
                            <a:schemeClr val="dk1"/>
                          </a:solidFill>
                          <a:latin typeface="+mn-lt"/>
                          <a:ea typeface="+mn-ea"/>
                          <a:cs typeface="+mn-cs"/>
                        </a:rPr>
                        <a:t>لتطوير التطبيقات</a:t>
                      </a:r>
                      <a:r>
                        <a:rPr lang="fr-FR" sz="1800" kern="1200" dirty="0">
                          <a:solidFill>
                            <a:schemeClr val="dk1"/>
                          </a:solidFill>
                          <a:latin typeface="+mn-lt"/>
                          <a:ea typeface="+mn-ea"/>
                          <a:cs typeface="+mn-cs"/>
                        </a:rPr>
                        <a:t>:</a:t>
                      </a:r>
                    </a:p>
                    <a:p>
                      <a:pPr algn="r" rtl="1">
                        <a:buFont typeface="Wingdings" pitchFamily="2" charset="2"/>
                        <a:buChar char="ü"/>
                      </a:pPr>
                      <a:r>
                        <a:rPr lang="ar-SA" sz="1800" kern="1200" dirty="0">
                          <a:solidFill>
                            <a:schemeClr val="dk1"/>
                          </a:solidFill>
                          <a:latin typeface="+mn-lt"/>
                          <a:ea typeface="+mn-ea"/>
                          <a:cs typeface="+mn-cs"/>
                        </a:rPr>
                        <a:t> </a:t>
                      </a:r>
                      <a:r>
                        <a:rPr lang="ar-SA" sz="1600" kern="1200" dirty="0">
                          <a:solidFill>
                            <a:schemeClr val="dk1"/>
                          </a:solidFill>
                          <a:latin typeface="Traditional Arabic" pitchFamily="18" charset="-78"/>
                          <a:ea typeface="+mn-ea"/>
                          <a:cs typeface="Traditional Arabic" pitchFamily="18" charset="-78"/>
                        </a:rPr>
                        <a:t>توفير بيئة تطوير "منخفضة التعليمات البرمجية</a:t>
                      </a:r>
                      <a:r>
                        <a:rPr lang="fr-FR" sz="1600" kern="1200" dirty="0">
                          <a:solidFill>
                            <a:schemeClr val="dk1"/>
                          </a:solidFill>
                          <a:latin typeface="Traditional Arabic" pitchFamily="18" charset="-78"/>
                          <a:ea typeface="+mn-ea"/>
                          <a:cs typeface="Traditional Arabic" pitchFamily="18" charset="-78"/>
                        </a:rPr>
                        <a:t>" (Low-Code Development Platform</a:t>
                      </a:r>
                      <a:endParaRPr lang="fr-FR" sz="1600" dirty="0">
                        <a:latin typeface="Traditional Arabic" pitchFamily="18" charset="-78"/>
                        <a:cs typeface="Traditional Arabic" pitchFamily="18" charset="-78"/>
                      </a:endParaRPr>
                    </a:p>
                  </a:txBody>
                  <a:tcPr/>
                </a:tc>
                <a:extLst>
                  <a:ext uri="{0D108BD9-81ED-4DB2-BD59-A6C34878D82A}">
                    <a16:rowId xmlns:a16="http://schemas.microsoft.com/office/drawing/2014/main" val="10004"/>
                  </a:ext>
                </a:extLst>
              </a:tr>
            </a:tbl>
          </a:graphicData>
        </a:graphic>
      </p:graphicFrame>
    </p:spTree>
  </p:cSld>
  <p:clrMapOvr>
    <a:masterClrMapping/>
  </p:clrMapOvr>
  <p:transition>
    <p:newsflash/>
  </p:transition>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520</TotalTime>
  <Words>946</Words>
  <Application>Microsoft Office PowerPoint</Application>
  <PresentationFormat>On-screen Show (4:3)</PresentationFormat>
  <Paragraphs>90</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Thème Office</vt:lpstr>
      <vt:lpstr>الابتكار التكنولوجي                        دراسة حالة </vt:lpstr>
      <vt:lpstr>PowerPoint Presentation</vt:lpstr>
      <vt:lpstr>PowerPoint Presentation</vt:lpstr>
      <vt:lpstr>       التعريف بشركة</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LENOVO</dc:creator>
  <cp:lastModifiedBy>staa50774@gmail.com</cp:lastModifiedBy>
  <cp:revision>54</cp:revision>
  <dcterms:created xsi:type="dcterms:W3CDTF">2025-11-07T07:27:13Z</dcterms:created>
  <dcterms:modified xsi:type="dcterms:W3CDTF">2025-11-15T21:30:19Z</dcterms:modified>
</cp:coreProperties>
</file>