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7" r:id="rId4"/>
    <p:sldId id="274" r:id="rId5"/>
    <p:sldId id="275" r:id="rId6"/>
    <p:sldId id="270" r:id="rId7"/>
    <p:sldId id="271" r:id="rId8"/>
    <p:sldId id="272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RISK AND UNCERTAINTY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March, 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8" y="770709"/>
            <a:ext cx="819041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783771"/>
            <a:ext cx="8321040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2" y="809897"/>
            <a:ext cx="8307977" cy="52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783772"/>
            <a:ext cx="8294914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836024"/>
            <a:ext cx="8281852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097" y="757646"/>
            <a:ext cx="8255726" cy="53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034" y="731519"/>
            <a:ext cx="8203475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473" y="2220686"/>
            <a:ext cx="7968343" cy="24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749</TotalTime>
  <Words>35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RISK AND UNCERTAINTY</vt:lpstr>
      <vt:lpstr>A</vt:lpstr>
      <vt:lpstr>A</vt:lpstr>
      <vt:lpstr>B</vt:lpstr>
      <vt:lpstr>c</vt:lpstr>
      <vt:lpstr>EX 1</vt:lpstr>
      <vt:lpstr>EX 2</vt:lpstr>
      <vt:lpstr>EX 3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46</cp:revision>
  <dcterms:created xsi:type="dcterms:W3CDTF">2023-03-05T16:18:00Z</dcterms:created>
  <dcterms:modified xsi:type="dcterms:W3CDTF">2025-03-13T00:03:02Z</dcterms:modified>
</cp:coreProperties>
</file>