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69" r:id="rId4"/>
    <p:sldId id="257" r:id="rId5"/>
    <p:sldId id="273" r:id="rId6"/>
    <p:sldId id="270" r:id="rId7"/>
    <p:sldId id="271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868556"/>
            <a:ext cx="7315200" cy="1148964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ORGANIZATIONS</a:t>
            </a: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459996"/>
            <a:ext cx="7315200" cy="1432319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        October, </a:t>
            </a:r>
            <a:r>
              <a:rPr lang="fr-FR" dirty="0" smtClean="0">
                <a:latin typeface="Lucida Bright" panose="02040602050505020304" pitchFamily="18" charset="0"/>
              </a:rPr>
              <a:t>202</a:t>
            </a:r>
            <a:r>
              <a:rPr lang="fr-FR" dirty="0">
                <a:latin typeface="Lucida Bright" panose="02040602050505020304" pitchFamily="18" charset="0"/>
              </a:rPr>
              <a:t>4</a:t>
            </a:r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794069" y="5499463"/>
            <a:ext cx="4258491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Lucida Bright" panose="02040602050505020304" pitchFamily="18" charset="0"/>
              </a:rPr>
              <a:t>REF: Business vocabulary in use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7" y="822961"/>
            <a:ext cx="8294914" cy="5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285" y="836023"/>
            <a:ext cx="8151223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B29B-18A5-DCF9-E01D-17491469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599" y="940525"/>
            <a:ext cx="8033657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8411" y="796834"/>
            <a:ext cx="8216538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3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7" y="875211"/>
            <a:ext cx="8373292" cy="508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59" y="836023"/>
            <a:ext cx="8190411" cy="523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1473" y="862149"/>
            <a:ext cx="7929155" cy="51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401</TotalTime>
  <Words>31</Words>
  <Application>Microsoft Office PowerPoint</Application>
  <PresentationFormat>Grand écran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ORGANIZATIONS</vt:lpstr>
      <vt:lpstr>A</vt:lpstr>
      <vt:lpstr>B</vt:lpstr>
      <vt:lpstr>C</vt:lpstr>
      <vt:lpstr>D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17</cp:revision>
  <dcterms:created xsi:type="dcterms:W3CDTF">2023-03-05T16:18:00Z</dcterms:created>
  <dcterms:modified xsi:type="dcterms:W3CDTF">2024-10-03T14:58:01Z</dcterms:modified>
</cp:coreProperties>
</file>