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69" r:id="rId4"/>
    <p:sldId id="274" r:id="rId5"/>
    <p:sldId id="275" r:id="rId6"/>
    <p:sldId id="270" r:id="rId7"/>
    <p:sldId id="271" r:id="rId8"/>
    <p:sldId id="272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6"/>
            <a:ext cx="7315200" cy="1475535"/>
          </a:xfrm>
        </p:spPr>
        <p:txBody>
          <a:bodyPr>
            <a:normAutofit/>
          </a:bodyPr>
          <a:lstStyle/>
          <a:p>
            <a:pPr algn="ctr"/>
            <a:r>
              <a:rPr lang="fr-FR" altLang="zh-CN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STRATEGIC THINKING</a:t>
            </a:r>
            <a:r>
              <a:rPr lang="fr-FR" altLang="zh-CN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Faculty of ECMS/ University of </a:t>
            </a:r>
            <a:r>
              <a:rPr lang="fr-FR" dirty="0">
                <a:latin typeface="Lucida Bright" panose="02040602050505020304" pitchFamily="18" charset="0"/>
              </a:rPr>
              <a:t>Biskra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                                                                            February, 2025</a:t>
            </a:r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in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Use-Advanced</a:t>
            </a:r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531" y="731520"/>
            <a:ext cx="8756469" cy="53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A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10" y="1515290"/>
            <a:ext cx="8334102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757646"/>
            <a:ext cx="8347165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531" y="783771"/>
            <a:ext cx="8399418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 1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783" y="692331"/>
            <a:ext cx="8334103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757646"/>
            <a:ext cx="8347166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19" y="822960"/>
            <a:ext cx="8399417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OVER TO </a:t>
            </a:r>
            <a:br>
              <a:rPr lang="fr-FR" dirty="0" smtClean="0"/>
            </a:br>
            <a:r>
              <a:rPr lang="fr-FR" dirty="0" smtClean="0"/>
              <a:t>YOU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09" y="1972492"/>
            <a:ext cx="8294913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711</TotalTime>
  <Words>34</Words>
  <Application>Microsoft Office PowerPoint</Application>
  <PresentationFormat>Grand écran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Corbel</vt:lpstr>
      <vt:lpstr>Impact</vt:lpstr>
      <vt:lpstr>Lucida Bright</vt:lpstr>
      <vt:lpstr>Lucida Fax</vt:lpstr>
      <vt:lpstr>Wingdings 2</vt:lpstr>
      <vt:lpstr>幼圆</vt:lpstr>
      <vt:lpstr>Cadre</vt:lpstr>
      <vt:lpstr>STRATEGIC THINKING </vt:lpstr>
      <vt:lpstr>A</vt:lpstr>
      <vt:lpstr>A</vt:lpstr>
      <vt:lpstr>B</vt:lpstr>
      <vt:lpstr>c</vt:lpstr>
      <vt:lpstr>EX 1</vt:lpstr>
      <vt:lpstr>EX 2</vt:lpstr>
      <vt:lpstr>EX 3</vt:lpstr>
      <vt:lpstr>OVER TO 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XPRISTO</cp:lastModifiedBy>
  <cp:revision>41</cp:revision>
  <dcterms:created xsi:type="dcterms:W3CDTF">2023-03-05T16:18:00Z</dcterms:created>
  <dcterms:modified xsi:type="dcterms:W3CDTF">2025-03-06T13:50:49Z</dcterms:modified>
</cp:coreProperties>
</file>