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-418" y="-67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gradFill>
          <a:gsLst>
            <a:gs pos="0">
              <a:srgbClr val="F5D3A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730321" y="386365"/>
            <a:ext cx="13677364" cy="9182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10: Comparatives and Superlatives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75871" y="2273386"/>
            <a:ext cx="1959802" cy="19598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2b-3912-87a3-8000-0000601940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34-e972-831f-8000-0000577d564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2f-3472-8691-8000-000020d79f5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55-3242-863e-8000-000002cdca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50-c4a2-88db-8000-0000c81417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07-c662-84b7-8000-000083c553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14-0a62-8b07-8000-0000423ed9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1a-bf62-8d10-8000-0000d4a504c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17-db72-8f62-8000-00000fe893c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1d-3062-80b2-8000-00001989ff2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1f-1c92-80ca-8000-0000be7d33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3a-8a42-8a3a-8000-0000d7f375c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3d3c-9ee2-8609-8000-00008cdd16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</Words>
  <Application>Microsoft Office PowerPoint</Application>
  <PresentationFormat>Personnalisé</PresentationFormat>
  <Paragraphs>36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Comparative &amp; Superlative Adjectives</dc:title>
  <dc:subject>Mastering Comparative &amp; Superlative Adjectives</dc:subject>
  <dc:creator>Kimi</dc:creator>
  <cp:lastModifiedBy>Thinkpad</cp:lastModifiedBy>
  <cp:revision>2</cp:revision>
  <dcterms:created xsi:type="dcterms:W3CDTF">2025-12-03T11:00:51Z</dcterms:created>
  <dcterms:modified xsi:type="dcterms:W3CDTF">2025-12-08T09:36:59Z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{"Label":"Mastering Comparative &amp; Superlative Adjectives","ContentProducer":"001191110108MACG2KBH8F10000","ProduceID":"d4o18mgs8jdnmklrddh0","ReservedCode1":"","ContentPropagator":"001191110108MACG2KBH8F20000","PropagateID":"d4o18mgs8jdnmklrddh0","Reserve</vt:lpwstr>
  </property>
</Properties>
</file>