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8"/>
  </p:notesMasterIdLst>
  <p:sldIdLst>
    <p:sldId id="533" r:id="rId2"/>
    <p:sldId id="709" r:id="rId3"/>
    <p:sldId id="613" r:id="rId4"/>
    <p:sldId id="651" r:id="rId5"/>
    <p:sldId id="654" r:id="rId6"/>
    <p:sldId id="634" r:id="rId7"/>
    <p:sldId id="671" r:id="rId8"/>
    <p:sldId id="672" r:id="rId9"/>
    <p:sldId id="635" r:id="rId10"/>
    <p:sldId id="636" r:id="rId11"/>
    <p:sldId id="637" r:id="rId12"/>
    <p:sldId id="638" r:id="rId13"/>
    <p:sldId id="639" r:id="rId14"/>
    <p:sldId id="640" r:id="rId15"/>
    <p:sldId id="641" r:id="rId16"/>
    <p:sldId id="642" r:id="rId17"/>
    <p:sldId id="643" r:id="rId18"/>
    <p:sldId id="644" r:id="rId19"/>
    <p:sldId id="645" r:id="rId20"/>
    <p:sldId id="646" r:id="rId21"/>
    <p:sldId id="647" r:id="rId22"/>
    <p:sldId id="648" r:id="rId23"/>
    <p:sldId id="649" r:id="rId24"/>
    <p:sldId id="655" r:id="rId25"/>
    <p:sldId id="656" r:id="rId26"/>
    <p:sldId id="657" r:id="rId27"/>
    <p:sldId id="658" r:id="rId28"/>
    <p:sldId id="659" r:id="rId29"/>
    <p:sldId id="660" r:id="rId30"/>
    <p:sldId id="661" r:id="rId31"/>
    <p:sldId id="662" r:id="rId32"/>
    <p:sldId id="673" r:id="rId33"/>
    <p:sldId id="663" r:id="rId34"/>
    <p:sldId id="664" r:id="rId35"/>
    <p:sldId id="665" r:id="rId36"/>
    <p:sldId id="670" r:id="rId37"/>
    <p:sldId id="666" r:id="rId38"/>
    <p:sldId id="667" r:id="rId39"/>
    <p:sldId id="674" r:id="rId40"/>
    <p:sldId id="682" r:id="rId41"/>
    <p:sldId id="683" r:id="rId42"/>
    <p:sldId id="668" r:id="rId43"/>
    <p:sldId id="685" r:id="rId44"/>
    <p:sldId id="675" r:id="rId45"/>
    <p:sldId id="684" r:id="rId46"/>
    <p:sldId id="676" r:id="rId47"/>
    <p:sldId id="677" r:id="rId48"/>
    <p:sldId id="669" r:id="rId49"/>
    <p:sldId id="678" r:id="rId50"/>
    <p:sldId id="679" r:id="rId51"/>
    <p:sldId id="686" r:id="rId52"/>
    <p:sldId id="687" r:id="rId53"/>
    <p:sldId id="688" r:id="rId54"/>
    <p:sldId id="689" r:id="rId55"/>
    <p:sldId id="690" r:id="rId56"/>
    <p:sldId id="691" r:id="rId57"/>
    <p:sldId id="692" r:id="rId58"/>
    <p:sldId id="693" r:id="rId59"/>
    <p:sldId id="694" r:id="rId60"/>
    <p:sldId id="695" r:id="rId61"/>
    <p:sldId id="696" r:id="rId62"/>
    <p:sldId id="680" r:id="rId63"/>
    <p:sldId id="650" r:id="rId64"/>
    <p:sldId id="697" r:id="rId65"/>
    <p:sldId id="698" r:id="rId66"/>
    <p:sldId id="699" r:id="rId67"/>
    <p:sldId id="700" r:id="rId68"/>
    <p:sldId id="701" r:id="rId69"/>
    <p:sldId id="702" r:id="rId70"/>
    <p:sldId id="703" r:id="rId71"/>
    <p:sldId id="681" r:id="rId72"/>
    <p:sldId id="704" r:id="rId73"/>
    <p:sldId id="705" r:id="rId74"/>
    <p:sldId id="706" r:id="rId75"/>
    <p:sldId id="707" r:id="rId76"/>
    <p:sldId id="708" r:id="rId77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1F70E-38BE-4868-8605-03F40FFCEA93}" type="datetimeFigureOut">
              <a:rPr lang="fr-FR" smtClean="0"/>
              <a:t>24/04/2025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28957-95FC-4B6F-8A55-50952B8B0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67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58361" y="461594"/>
            <a:ext cx="1827276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51154" y="4600143"/>
            <a:ext cx="7880984" cy="697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9026" y="130886"/>
            <a:ext cx="4229735" cy="391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6303" y="1246974"/>
            <a:ext cx="7869555" cy="3696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DA94A-3FD5-A45C-A2BF-3FC4E568C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E5737CA-A563-2784-DAB0-9D0487696B2B}"/>
              </a:ext>
            </a:extLst>
          </p:cNvPr>
          <p:cNvSpPr txBox="1"/>
          <p:nvPr/>
        </p:nvSpPr>
        <p:spPr>
          <a:xfrm>
            <a:off x="762000" y="1674674"/>
            <a:ext cx="7620000" cy="25853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5400" b="1" dirty="0" err="1"/>
              <a:t>Morohology</a:t>
            </a:r>
            <a:r>
              <a:rPr lang="fr-FR" sz="5400" b="1" dirty="0"/>
              <a:t> of Roots, Stems, </a:t>
            </a:r>
            <a:r>
              <a:rPr lang="fr-FR" sz="5400" b="1" dirty="0" err="1"/>
              <a:t>Leaves</a:t>
            </a:r>
            <a:r>
              <a:rPr lang="fr-FR" sz="5400" b="1" dirty="0"/>
              <a:t> and </a:t>
            </a:r>
            <a:r>
              <a:rPr lang="fr-FR" sz="5400" b="1" dirty="0" err="1"/>
              <a:t>its</a:t>
            </a:r>
            <a:r>
              <a:rPr lang="fr-FR" sz="5400" b="1" dirty="0"/>
              <a:t> modifications</a:t>
            </a:r>
          </a:p>
        </p:txBody>
      </p:sp>
    </p:spTree>
    <p:extLst>
      <p:ext uri="{BB962C8B-B14F-4D97-AF65-F5344CB8AC3E}">
        <p14:creationId xmlns:p14="http://schemas.microsoft.com/office/powerpoint/2010/main" val="2088282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64212-916F-B787-5D15-811F98302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1AEA832-1798-511E-B669-A1210F1E6D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00" t="20371" r="32500" b="10000"/>
          <a:stretch/>
        </p:blipFill>
        <p:spPr>
          <a:xfrm>
            <a:off x="304800" y="228600"/>
            <a:ext cx="840469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73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0772-0355-3935-F777-6C104643B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2E999C-064F-CB9F-900A-2D60E995F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67" t="20371" r="32500" b="7037"/>
          <a:stretch/>
        </p:blipFill>
        <p:spPr>
          <a:xfrm>
            <a:off x="152400" y="304800"/>
            <a:ext cx="859971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3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4F17C-F5F2-D2E8-C6CC-5BEEEE96C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7C25EE-82E8-9E18-D011-7362BEA3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33" t="17407" r="22500" b="5556"/>
          <a:stretch/>
        </p:blipFill>
        <p:spPr>
          <a:xfrm>
            <a:off x="304800" y="381000"/>
            <a:ext cx="81153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37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70942-1808-E3A1-355C-76BA40541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7D85BD-073A-881A-1399-21CD0024C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26" r="41667" b="12963"/>
          <a:stretch/>
        </p:blipFill>
        <p:spPr>
          <a:xfrm>
            <a:off x="228600" y="228600"/>
            <a:ext cx="86677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82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8EBB7-3650-14BA-624B-9A2336893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0D4FA4-C379-DB14-C8AB-6FD8968F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" t="15926" r="47500" b="20371"/>
          <a:stretch/>
        </p:blipFill>
        <p:spPr>
          <a:xfrm>
            <a:off x="152399" y="304800"/>
            <a:ext cx="824023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32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A81E1-14C5-F366-9942-40C21082E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16EE07-2514-CEC3-C144-9D874F80DD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34" t="15925" r="24167" b="14445"/>
          <a:stretch/>
        </p:blipFill>
        <p:spPr>
          <a:xfrm>
            <a:off x="152400" y="228600"/>
            <a:ext cx="8686800" cy="59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22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B2DD0-AB0C-CE1C-9912-F895B8429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347D11-FE17-EB70-0EFC-39FB074DF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" t="27777" r="43333" b="5556"/>
          <a:stretch/>
        </p:blipFill>
        <p:spPr>
          <a:xfrm>
            <a:off x="228600" y="228600"/>
            <a:ext cx="87172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38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3F24-F040-782B-D2C3-77157B570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4A44C9-FA7C-EDF2-19ED-678DF54DF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" t="18889" r="40833" b="11482"/>
          <a:stretch/>
        </p:blipFill>
        <p:spPr>
          <a:xfrm>
            <a:off x="228599" y="228600"/>
            <a:ext cx="873868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62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08D79-4BF7-5152-EAB7-4847FAF5F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7A10256-EA4D-154D-5BAC-4540F8DB9D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0" t="14445" r="29166" b="10000"/>
          <a:stretch/>
        </p:blipFill>
        <p:spPr>
          <a:xfrm>
            <a:off x="304800" y="304799"/>
            <a:ext cx="7467600" cy="624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41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F7ABD-8A94-6313-9E18-12A1AACF6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CD8D796-3BAE-BD55-E1A0-05D9B312C7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67" t="18889" r="25833" b="5555"/>
          <a:stretch/>
        </p:blipFill>
        <p:spPr>
          <a:xfrm>
            <a:off x="457200" y="304799"/>
            <a:ext cx="8077200" cy="624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8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746C5-9CB2-9E19-246D-6D8687A0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F598BC-AA1A-739E-FF44-CB377843B41D}"/>
              </a:ext>
            </a:extLst>
          </p:cNvPr>
          <p:cNvSpPr txBox="1"/>
          <p:nvPr/>
        </p:nvSpPr>
        <p:spPr>
          <a:xfrm>
            <a:off x="609600" y="2474456"/>
            <a:ext cx="8153400" cy="17543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5400" b="1" dirty="0"/>
              <a:t>1. </a:t>
            </a:r>
            <a:r>
              <a:rPr lang="fr-FR" sz="5400" b="1" dirty="0" err="1"/>
              <a:t>Morphology</a:t>
            </a:r>
            <a:r>
              <a:rPr lang="fr-FR" sz="5400" b="1" dirty="0"/>
              <a:t> of Roots and </a:t>
            </a:r>
            <a:r>
              <a:rPr lang="fr-FR" sz="5400" b="1" dirty="0" err="1"/>
              <a:t>its</a:t>
            </a:r>
            <a:r>
              <a:rPr lang="fr-FR" sz="5400" b="1" dirty="0"/>
              <a:t> modifications</a:t>
            </a:r>
          </a:p>
        </p:txBody>
      </p:sp>
    </p:spTree>
    <p:extLst>
      <p:ext uri="{BB962C8B-B14F-4D97-AF65-F5344CB8AC3E}">
        <p14:creationId xmlns:p14="http://schemas.microsoft.com/office/powerpoint/2010/main" val="1331673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84906-7962-96A8-BB37-E4816EEB3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37A280-39B0-027E-55B3-27A3F397F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07" r="50000" b="17407"/>
          <a:stretch/>
        </p:blipFill>
        <p:spPr>
          <a:xfrm>
            <a:off x="228599" y="228600"/>
            <a:ext cx="852054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1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ADD9B-B739-1575-5AF9-2825A8091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96C847-1FC1-750C-E0EC-512B0D688F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45" r="42500" b="15926"/>
          <a:stretch/>
        </p:blipFill>
        <p:spPr>
          <a:xfrm>
            <a:off x="76199" y="152400"/>
            <a:ext cx="894944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8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77AC1-D245-E938-5EB3-D075A87E2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57AC92-31BB-07A9-5573-A1DF9F6777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33" t="15925" r="20833" b="5556"/>
          <a:stretch/>
        </p:blipFill>
        <p:spPr>
          <a:xfrm>
            <a:off x="228600" y="76200"/>
            <a:ext cx="871124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33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E4507-DD09-8272-1E68-10CB125C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1ED41E-B211-11DA-DF28-7AD30054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71" r="42500" b="15926"/>
          <a:stretch/>
        </p:blipFill>
        <p:spPr>
          <a:xfrm>
            <a:off x="304800" y="304800"/>
            <a:ext cx="868148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1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95FE0-E0E5-6F73-8155-D79FDF3DB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956A99-51BA-9C5A-74A3-DCAB65BE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07" r="44167" b="14444"/>
          <a:stretch/>
        </p:blipFill>
        <p:spPr>
          <a:xfrm>
            <a:off x="228600" y="381000"/>
            <a:ext cx="83240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44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0140E-B558-E38C-ECD8-FE52F945F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034F11-381D-447C-758A-836AB6D45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833" t="21852" r="42500" b="11481"/>
          <a:stretch/>
        </p:blipFill>
        <p:spPr>
          <a:xfrm>
            <a:off x="152400" y="228600"/>
            <a:ext cx="889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8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8446F-EE0A-ABAA-B7E4-D459DAAB2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AD4DA0-8DB5-947A-E522-534C6A508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08" r="40000" b="11481"/>
          <a:stretch/>
        </p:blipFill>
        <p:spPr>
          <a:xfrm>
            <a:off x="228600" y="381000"/>
            <a:ext cx="9372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56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6B955-97A0-4159-FCD5-1F2F246E4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6303CD-7274-0E57-B01B-F515C32185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0" t="17408" r="25833" b="11481"/>
          <a:stretch/>
        </p:blipFill>
        <p:spPr>
          <a:xfrm>
            <a:off x="380999" y="304800"/>
            <a:ext cx="804862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61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D3002-A0EE-E847-325D-ADCFBC8C5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7BF442-DB6D-93E4-4D77-172A764A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66" t="17409" r="29167" b="5556"/>
          <a:stretch/>
        </p:blipFill>
        <p:spPr>
          <a:xfrm>
            <a:off x="304799" y="304800"/>
            <a:ext cx="745001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8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74A35-BFAA-8602-0FE2-14EE9A4CA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BE2A14-A403-59B0-6A43-ED8259855B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45" r="47500" b="14444"/>
          <a:stretch/>
        </p:blipFill>
        <p:spPr>
          <a:xfrm>
            <a:off x="304800" y="228600"/>
            <a:ext cx="8001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6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D1F57-F56A-DFA5-E173-780163919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D556E8-FDED-DAE2-DC40-389E1B090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6" t="17408" r="22500" b="7037"/>
          <a:stretch/>
        </p:blipFill>
        <p:spPr>
          <a:xfrm>
            <a:off x="228599" y="304800"/>
            <a:ext cx="867783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15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AF062-1D91-C60D-A9A6-414F61AA1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BDA276-43D7-F6D6-668E-AEEF2F14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66" t="20371" r="29167" b="10000"/>
          <a:stretch/>
        </p:blipFill>
        <p:spPr>
          <a:xfrm>
            <a:off x="304800" y="304800"/>
            <a:ext cx="8001000" cy="606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47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BF755-01D5-6582-6E86-E693026E7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9C4DEF-33C6-C239-A8E3-4380C626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" t="23334" r="49167" b="5555"/>
          <a:stretch/>
        </p:blipFill>
        <p:spPr>
          <a:xfrm>
            <a:off x="228600" y="228600"/>
            <a:ext cx="8001000" cy="6400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535576-B6D0-E65E-3A71-F796074F9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545" y="1219200"/>
            <a:ext cx="531685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51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B0221-FA0A-3875-638B-5DBACE33F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ADCBDBF-9B68-EF7D-6CE1-19E678ADA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509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38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50719-831F-3893-9B87-26457C19C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306EB6-B472-A8E5-CFBF-DCCAD77F9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0" t="17407" r="26667" b="8519"/>
          <a:stretch/>
        </p:blipFill>
        <p:spPr>
          <a:xfrm>
            <a:off x="304800" y="152400"/>
            <a:ext cx="770534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2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3E774-8C31-D663-B367-41BA9A92E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A62918-B28C-5FEC-A5B7-C6D44B8B4B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1" t="20371" r="25833" b="7037"/>
          <a:stretch/>
        </p:blipFill>
        <p:spPr>
          <a:xfrm>
            <a:off x="457200" y="264762"/>
            <a:ext cx="7620000" cy="632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2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BE2A4-97F5-662D-20FF-6AB64E926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5097355-340B-7A0F-B41D-2C22BA4012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33" t="15926" r="20001" b="11482"/>
          <a:stretch/>
        </p:blipFill>
        <p:spPr>
          <a:xfrm>
            <a:off x="152400" y="152400"/>
            <a:ext cx="862148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26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DE13-1B25-8197-9865-1720F959E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92A025-1232-80D2-D549-8AB81732F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33" t="15925" r="22500" b="5556"/>
          <a:stretch/>
        </p:blipFill>
        <p:spPr>
          <a:xfrm>
            <a:off x="152400" y="152399"/>
            <a:ext cx="8229600" cy="61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76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0913D-CFCF-B8BA-B1D7-841FEB43B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E2BD6F-BB23-30DE-C77D-BA88FCAB8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67" t="17408" r="23333" b="7037"/>
          <a:stretch/>
        </p:blipFill>
        <p:spPr>
          <a:xfrm>
            <a:off x="228600" y="304800"/>
            <a:ext cx="835062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38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BAB19-91F5-0743-8380-EB4ACC91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064DE9A-CD43-3181-4AD0-9E1266B93E30}"/>
              </a:ext>
            </a:extLst>
          </p:cNvPr>
          <p:cNvSpPr txBox="1"/>
          <p:nvPr/>
        </p:nvSpPr>
        <p:spPr>
          <a:xfrm>
            <a:off x="1066800" y="2362200"/>
            <a:ext cx="76962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4800" dirty="0"/>
              <a:t>2. </a:t>
            </a:r>
            <a:r>
              <a:rPr lang="fr-FR" sz="4800" dirty="0" err="1"/>
              <a:t>Morphology</a:t>
            </a:r>
            <a:r>
              <a:rPr lang="fr-FR" sz="4800" dirty="0"/>
              <a:t> of Stems and </a:t>
            </a:r>
            <a:r>
              <a:rPr lang="fr-FR" sz="4800" dirty="0" err="1"/>
              <a:t>its</a:t>
            </a:r>
            <a:r>
              <a:rPr lang="fr-FR" sz="4800" dirty="0"/>
              <a:t> modifications</a:t>
            </a:r>
          </a:p>
        </p:txBody>
      </p:sp>
    </p:spTree>
    <p:extLst>
      <p:ext uri="{BB962C8B-B14F-4D97-AF65-F5344CB8AC3E}">
        <p14:creationId xmlns:p14="http://schemas.microsoft.com/office/powerpoint/2010/main" val="3227789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3886F-EE19-C500-A6C1-322994381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FA6A95-467F-8CCD-C5F4-68486509F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6019800" cy="63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98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063AB-243D-D058-1A5D-E869B74EC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A92C20-3AAD-1790-F0FD-B5E0CDEC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" t="15926" r="24166" b="8518"/>
          <a:stretch/>
        </p:blipFill>
        <p:spPr>
          <a:xfrm>
            <a:off x="304800" y="228600"/>
            <a:ext cx="8509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99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DD664-B69E-2CBE-8748-14F18D125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ose-up view of a shoot with nodes, internodes, and leaves labeled">
            <a:extLst>
              <a:ext uri="{FF2B5EF4-FFF2-40B4-BE49-F238E27FC236}">
                <a16:creationId xmlns:a16="http://schemas.microsoft.com/office/drawing/2014/main" id="{77147866-6BA2-3DDA-07A7-72AE8C28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3881"/>
            <a:ext cx="5867400" cy="63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09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arrow marks a rounded point emerging where a leaf petiole attaches to the stem">
            <a:extLst>
              <a:ext uri="{FF2B5EF4-FFF2-40B4-BE49-F238E27FC236}">
                <a16:creationId xmlns:a16="http://schemas.microsoft.com/office/drawing/2014/main" id="{B17531D9-710F-50EE-3FE5-535CE802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304800"/>
            <a:ext cx="821963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462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88885-C81F-87AD-0D2E-A63E24FCA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943C54-3969-ACD9-0C24-1880CB02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6" r="15833"/>
          <a:stretch/>
        </p:blipFill>
        <p:spPr>
          <a:xfrm>
            <a:off x="685800" y="317500"/>
            <a:ext cx="74676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50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7428F-B367-E647-A90F-708C9C19F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0AF2A4A-D6F1-5E1C-8FAC-E2AB20BC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38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245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277D1-F382-0A3C-E917-31A393D23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8C8B18-F9CB-3CA5-687C-D2D4B94E1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67" t="10233" r="22500" b="5681"/>
          <a:stretch/>
        </p:blipFill>
        <p:spPr>
          <a:xfrm>
            <a:off x="228599" y="152400"/>
            <a:ext cx="878153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BCF9-536C-7B1A-8B5D-260F3C7C3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B93A501-E7CB-550B-44F2-4D0B71AEA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2400"/>
            <a:ext cx="89058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381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60F49-A50E-596B-5A52-B30486969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0D4E4E8-14BF-127C-FF12-8F6B73653B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00" r="20000"/>
          <a:stretch/>
        </p:blipFill>
        <p:spPr>
          <a:xfrm>
            <a:off x="533400" y="285750"/>
            <a:ext cx="75438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84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7D3E4-69C7-D4B7-3FFE-19BA2A64F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322688-FA46-F99A-AD75-06CB67F27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00" r="17500"/>
          <a:stretch/>
        </p:blipFill>
        <p:spPr>
          <a:xfrm>
            <a:off x="762000" y="254000"/>
            <a:ext cx="762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49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B8C4B-552B-8676-EFF8-D9ACA9879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B3A7175-FB45-B535-8379-830A949D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00" t="7037" r="17500" b="8518"/>
          <a:stretch/>
        </p:blipFill>
        <p:spPr>
          <a:xfrm>
            <a:off x="304799" y="152400"/>
            <a:ext cx="855445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41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4950D-F024-EF82-84C3-9933E87C9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777708F-4264-27CB-1B69-DE0F3D5B2CCC}"/>
              </a:ext>
            </a:extLst>
          </p:cNvPr>
          <p:cNvSpPr txBox="1"/>
          <p:nvPr/>
        </p:nvSpPr>
        <p:spPr>
          <a:xfrm>
            <a:off x="457200" y="1981200"/>
            <a:ext cx="82296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4800" dirty="0"/>
              <a:t>3. </a:t>
            </a:r>
            <a:r>
              <a:rPr lang="fr-FR" sz="4800" dirty="0" err="1"/>
              <a:t>Morphology</a:t>
            </a:r>
            <a:r>
              <a:rPr lang="fr-FR" sz="4800" dirty="0"/>
              <a:t> of </a:t>
            </a:r>
            <a:r>
              <a:rPr lang="fr-FR" sz="4800" dirty="0" err="1"/>
              <a:t>Leaves</a:t>
            </a:r>
            <a:r>
              <a:rPr lang="fr-FR" sz="4800" dirty="0"/>
              <a:t>  and </a:t>
            </a:r>
            <a:r>
              <a:rPr lang="fr-FR" sz="4800" dirty="0" err="1"/>
              <a:t>its</a:t>
            </a:r>
            <a:r>
              <a:rPr lang="fr-FR" sz="4800" dirty="0"/>
              <a:t> modifications</a:t>
            </a:r>
          </a:p>
        </p:txBody>
      </p:sp>
    </p:spTree>
    <p:extLst>
      <p:ext uri="{BB962C8B-B14F-4D97-AF65-F5344CB8AC3E}">
        <p14:creationId xmlns:p14="http://schemas.microsoft.com/office/powerpoint/2010/main" val="3180192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AC48E-4719-F1BD-3106-22367E805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F4660F-D7E8-D0D7-6A10-637BFBB8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" t="32222" r="41667" b="7037"/>
          <a:stretch/>
        </p:blipFill>
        <p:spPr>
          <a:xfrm>
            <a:off x="304800" y="304800"/>
            <a:ext cx="834111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30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C4CF3-55DB-24C3-D472-B512639E9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4877BB-0A05-728B-32C9-DA6A67A56D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" t="18889" r="40000" b="27778"/>
          <a:stretch/>
        </p:blipFill>
        <p:spPr>
          <a:xfrm>
            <a:off x="228600" y="152400"/>
            <a:ext cx="88011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22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42E10-7155-1351-F1D9-F99B1D763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7CB34F-9145-AD36-AD13-3A0A040D61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3" t="23333" r="40000" b="23334"/>
          <a:stretch/>
        </p:blipFill>
        <p:spPr>
          <a:xfrm>
            <a:off x="228600" y="228600"/>
            <a:ext cx="863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430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6FC0D-6D50-58CA-7995-96F8D9841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1F4B2C-0E2A-C498-03A2-D05545E9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" t="18889" r="40000" b="24815"/>
          <a:stretch/>
        </p:blipFill>
        <p:spPr>
          <a:xfrm>
            <a:off x="228599" y="304800"/>
            <a:ext cx="884321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41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F7857-719A-05E1-AA7C-2C27041C9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A73E2C-7FFD-DE1E-C757-90C2C08275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" t="35185" r="38333" b="7037"/>
          <a:stretch/>
        </p:blipFill>
        <p:spPr>
          <a:xfrm>
            <a:off x="152400" y="228600"/>
            <a:ext cx="873955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44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5B6E6-044C-EAE1-2519-7D57D097C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3099AE-D6F4-7D22-F3CC-542D411187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" t="23333" r="39167" b="17407"/>
          <a:stretch/>
        </p:blipFill>
        <p:spPr>
          <a:xfrm>
            <a:off x="304799" y="381000"/>
            <a:ext cx="852106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13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B23C5-3B79-6F57-A876-2B290487A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E5FE47-282E-2D9A-AF7B-E2728915B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" t="17407" r="36666" b="21852"/>
          <a:stretch/>
        </p:blipFill>
        <p:spPr>
          <a:xfrm>
            <a:off x="228600" y="313980"/>
            <a:ext cx="8666736" cy="486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776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308DE-A2F8-D0A4-FAC8-6D8712A9A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B4D0594-E00C-4A03-B112-2BA9C784D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" t="17407" r="38333" b="29259"/>
          <a:stretch/>
        </p:blipFill>
        <p:spPr>
          <a:xfrm>
            <a:off x="304800" y="304800"/>
            <a:ext cx="8534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63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9F369-E7FE-2B32-C976-F50CEF5F7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D9E935-EFBA-5628-A449-960354F85D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" t="23332" r="50000" b="12964"/>
          <a:stretch/>
        </p:blipFill>
        <p:spPr>
          <a:xfrm>
            <a:off x="228599" y="182696"/>
            <a:ext cx="8531817" cy="62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810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AE13-DC87-14C8-EB7A-51585CD94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100D4D-4DF4-6182-65A8-3CD9BEDB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" t="17407" r="37501" b="15926"/>
          <a:stretch/>
        </p:blipFill>
        <p:spPr>
          <a:xfrm>
            <a:off x="304800" y="304800"/>
            <a:ext cx="852932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18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75FD0-E341-C0B7-3AE0-E9E4DC92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E34132-8755-F6FD-68B7-9F2589EF31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" t="15926" r="36666" b="23334"/>
          <a:stretch/>
        </p:blipFill>
        <p:spPr>
          <a:xfrm>
            <a:off x="228600" y="268076"/>
            <a:ext cx="8868310" cy="49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1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2AF16-C303-F078-B3FB-0D2299ECD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70C939-73D9-37D2-3125-3E747E3EC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00" t="18889" r="27500" b="5555"/>
          <a:stretch/>
        </p:blipFill>
        <p:spPr>
          <a:xfrm>
            <a:off x="228600" y="152400"/>
            <a:ext cx="8740588" cy="5715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373A60-AB8F-7AE1-8C1C-5730C7E4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833"/>
          <a:stretch/>
        </p:blipFill>
        <p:spPr>
          <a:xfrm>
            <a:off x="5560508" y="1066800"/>
            <a:ext cx="3429000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828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34D01-D6EA-C1DC-7926-9AB2599A2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94B05A-113A-433D-E0CF-88B33669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" t="18889" r="37501" b="18889"/>
          <a:stretch/>
        </p:blipFill>
        <p:spPr>
          <a:xfrm>
            <a:off x="304800" y="228600"/>
            <a:ext cx="860878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920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EEF34-8BC9-4253-E595-D87C1144D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B35437-05CE-59C3-B7EB-76CB18C494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" t="17407" r="35000" b="18889"/>
          <a:stretch/>
        </p:blipFill>
        <p:spPr>
          <a:xfrm>
            <a:off x="228600" y="304800"/>
            <a:ext cx="875414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378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14E74-8407-15B5-1CEA-D8A6A3744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9E7330-1F40-BF91-7449-58AD893F4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" t="15926" r="35833" b="21852"/>
          <a:stretch/>
        </p:blipFill>
        <p:spPr>
          <a:xfrm>
            <a:off x="152400" y="190958"/>
            <a:ext cx="8892798" cy="49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599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DF5A2-9A0A-B157-DE83-8B592F85F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0EA064-6957-FD42-A4E1-C0A9D5C5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833" t="15926" r="37499" b="26297"/>
          <a:stretch/>
        </p:blipFill>
        <p:spPr>
          <a:xfrm>
            <a:off x="228600" y="304800"/>
            <a:ext cx="876104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4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06FBB-47E4-AFDE-16B1-DC1BCC055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D4C1E5-5DAA-9848-1182-5FC114EC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89" r="37500" b="15926"/>
          <a:stretch/>
        </p:blipFill>
        <p:spPr>
          <a:xfrm>
            <a:off x="228599" y="304800"/>
            <a:ext cx="883227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24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622DD-11B8-0198-7F2F-512BA745A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D26544-24F7-8C63-C8FC-A24780EAAE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" t="17407" r="38333" b="27778"/>
          <a:stretch/>
        </p:blipFill>
        <p:spPr>
          <a:xfrm>
            <a:off x="304799" y="228600"/>
            <a:ext cx="871975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659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5D1D2-A1CA-32CA-3AC6-0CDAC4B8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B7F4A2-B860-A72C-80AF-FA542E865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" t="17407" r="38333" b="29259"/>
          <a:stretch/>
        </p:blipFill>
        <p:spPr>
          <a:xfrm>
            <a:off x="304799" y="228600"/>
            <a:ext cx="86529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623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E2532-B48C-78FA-4C57-3CE99FEA5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7DCAD1-0F15-33B8-E93B-865FC7C5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" t="20371" r="35833" b="11482"/>
          <a:stretch/>
        </p:blipFill>
        <p:spPr>
          <a:xfrm>
            <a:off x="228600" y="228600"/>
            <a:ext cx="8686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903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ED3C6-E483-65BF-1126-06B523D9C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69EE35-B199-C77E-1A34-1FACFB2CB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71" r="39167" b="24815"/>
          <a:stretch/>
        </p:blipFill>
        <p:spPr>
          <a:xfrm>
            <a:off x="228599" y="304800"/>
            <a:ext cx="871975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34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92C36-8759-511A-C32C-E02F8E37F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2369C0-E5E2-75A1-7068-A461ECA6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" t="15926" r="38333" b="20371"/>
          <a:stretch/>
        </p:blipFill>
        <p:spPr>
          <a:xfrm>
            <a:off x="152399" y="304800"/>
            <a:ext cx="854857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6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49108-9A57-2435-0632-8AC39495E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0269B32-2FCB-EAAE-1834-A2270C7E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61987"/>
            <a:ext cx="76200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151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D60AC-635C-5549-ED70-3CDB8468E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6FAB1A-9B22-1F4A-761B-FCA6A2A7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" t="17407" r="38333" b="20370"/>
          <a:stretch/>
        </p:blipFill>
        <p:spPr>
          <a:xfrm>
            <a:off x="228600" y="228600"/>
            <a:ext cx="862148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300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00720-7BBC-BF62-3B70-0B51AE615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7ADEAA-7D2B-58E7-236C-64AFFB9204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5" t="14445" r="38334" b="21851"/>
          <a:stretch/>
        </p:blipFill>
        <p:spPr>
          <a:xfrm>
            <a:off x="228599" y="152400"/>
            <a:ext cx="867616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222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9F6D3-D675-1107-FAEA-2446361B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BF564A5-CDC1-743E-7C05-CB1C4601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3" t="23333" r="37500" b="17407"/>
          <a:stretch/>
        </p:blipFill>
        <p:spPr>
          <a:xfrm>
            <a:off x="304800" y="228600"/>
            <a:ext cx="865632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28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1579A-92BE-59DC-25E2-2AEEC8344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C48485-736F-41C7-0DA9-696BDD32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14" r="36666" b="15926"/>
          <a:stretch/>
        </p:blipFill>
        <p:spPr>
          <a:xfrm>
            <a:off x="152400" y="228600"/>
            <a:ext cx="883158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684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3C2B0-A3E0-A897-9BB8-CA3A407F8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25D749-845C-A39D-7D69-7CDEA3647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" t="21852" r="38333" b="20370"/>
          <a:stretch/>
        </p:blipFill>
        <p:spPr>
          <a:xfrm>
            <a:off x="228599" y="76200"/>
            <a:ext cx="872196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911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F6D37-020B-3B5F-DCE6-9FAAF5C1E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384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792CD-56D2-18F1-59F0-47DB52720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36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ED3CD-F7E0-0D47-A96B-60817E2F7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Dicotyledoneae Asteraceae herb - root system, primary root ...">
            <a:extLst>
              <a:ext uri="{FF2B5EF4-FFF2-40B4-BE49-F238E27FC236}">
                <a16:creationId xmlns:a16="http://schemas.microsoft.com/office/drawing/2014/main" id="{D6B30602-662A-564B-EEB8-C207A05F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6263"/>
            <a:ext cx="7027862" cy="64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757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DFE16-6937-5F79-2CC5-AE1611D7C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5C3D725-C963-87E0-4049-537BE09CF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00" t="15925" r="29166" b="5556"/>
          <a:stretch/>
        </p:blipFill>
        <p:spPr>
          <a:xfrm>
            <a:off x="228600" y="304800"/>
            <a:ext cx="8458200" cy="58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73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2863</TotalTime>
  <Words>34</Words>
  <Application>Microsoft Office PowerPoint</Application>
  <PresentationFormat>Affichage à l'écran (4:3)</PresentationFormat>
  <Paragraphs>4</Paragraphs>
  <Slides>76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79" baseType="lpstr">
      <vt:lpstr>Calibri</vt:lpstr>
      <vt:lpstr>Carlito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Techniques de communication et d'expression</dc:title>
  <dc:creator>BENMEDDOURtarek</dc:creator>
  <cp:lastModifiedBy>elathir</cp:lastModifiedBy>
  <cp:revision>45</cp:revision>
  <dcterms:created xsi:type="dcterms:W3CDTF">2024-10-02T18:49:36Z</dcterms:created>
  <dcterms:modified xsi:type="dcterms:W3CDTF">2025-04-24T09:02:20Z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2024-10-02T00:00:00Z</vt:filetime>
  </property>
  <property fmtid="{D5CDD505-2E9C-101B-9397-08002B2CF9AE}" pid="5" name="Producer">
    <vt:lpwstr>3-Heights(TM) PDF Security Shell 4.8.25.2 (http://www.pdf-tools.com)</vt:lpwstr>
  </property>
</Properties>
</file>