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diagrams/quickStyle4.xml" ContentType="application/vnd.openxmlformats-officedocument.drawingml.diagramStyle+xml"/>
  <Override PartName="/ppt/diagrams/drawing2.xml" ContentType="application/vnd.ms-office.drawingml.diagramDrawing+xml"/>
  <Override PartName="/ppt/slideMasters/slideMaster1.xml" ContentType="application/vnd.openxmlformats-officedocument.presentationml.slideMaster+xml"/>
  <Override PartName="/ppt/slides/slide4.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diagrams/quickStyle2.xml" ContentType="application/vnd.openxmlformats-officedocument.drawingml.diagramStyl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diagrams/quickStyle1.xml" ContentType="application/vnd.openxmlformats-officedocument.drawingml.diagramStyle+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diagrams/layout4.xml" ContentType="application/vnd.openxmlformats-officedocument.drawingml.diagramLayout+xml"/>
  <Override PartName="/ppt/slideLayouts/slideLayout10.xml" ContentType="application/vnd.openxmlformats-officedocument.presentationml.slideLayout+xml"/>
  <Override PartName="/ppt/diagrams/layout2.xml" ContentType="application/vnd.openxmlformats-officedocument.drawingml.diagramLayout+xml"/>
  <Override PartName="/ppt/diagrams/layout3.xml" ContentType="application/vnd.openxmlformats-officedocument.drawingml.diagramLayout+xml"/>
  <Override PartName="/ppt/diagrams/data4.xml" ContentType="application/vnd.openxmlformats-officedocument.drawingml.diagramData+xml"/>
  <Override PartName="/ppt/diagrams/layout1.xml" ContentType="application/vnd.openxmlformats-officedocument.drawingml.diagramLayout+xml"/>
  <Override PartName="/ppt/diagrams/data2.xml" ContentType="application/vnd.openxmlformats-officedocument.drawingml.diagramData+xml"/>
  <Override PartName="/ppt/diagrams/data3.xml" ContentType="application/vnd.openxmlformats-officedocument.drawingml.diagramData+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diagrams/data1.xml" ContentType="application/vnd.openxmlformats-officedocument.drawingml.diagramData+xml"/>
  <Override PartName="/ppt/diagrams/colors3.xml" ContentType="application/vnd.openxmlformats-officedocument.drawingml.diagramColors+xml"/>
  <Override PartName="/ppt/diagrams/colors4.xml" ContentType="application/vnd.openxmlformats-officedocument.drawingml.diagramColors+xml"/>
  <Override PartName="/docProps/core.xml" ContentType="application/vnd.openxmlformats-package.core-properties+xml"/>
  <Override PartName="/ppt/diagrams/drawing4.xml" ContentType="application/vnd.ms-office.drawingml.diagramDrawing+xml"/>
  <Override PartName="/ppt/slides/slide5.xml" ContentType="application/vnd.openxmlformats-officedocument.presentationml.slide+xml"/>
  <Override PartName="/ppt/slideLayouts/slideLayout7.xml" ContentType="application/vnd.openxmlformats-officedocument.presentationml.slideLayout+xml"/>
  <Override PartName="/ppt/diagrams/colors2.xml" ContentType="application/vnd.openxmlformats-officedocument.drawingml.diagramColors+xml"/>
  <Override PartName="/ppt/diagrams/drawing3.xml" ContentType="application/vnd.ms-office.drawingml.diagramDrawing+xml"/>
  <Override PartName="/ppt/slides/slide3.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diagrams/quickStyle3.xml" ContentType="application/vnd.openxmlformats-officedocument.drawingml.diagramStyle+xml"/>
  <Override PartName="/ppt/diagrams/drawing1.xml" ContentType="application/vnd.ms-office.drawingml.diagramDrawing+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311" r:id="rId4"/>
    <p:sldId id="310" r:id="rId5"/>
    <p:sldId id="308" r:id="rId6"/>
    <p:sldId id="312" r:id="rId7"/>
    <p:sldId id="313" r:id="rId8"/>
    <p:sldId id="323" r:id="rId9"/>
    <p:sldId id="324" r:id="rId10"/>
    <p:sldId id="325" r:id="rId11"/>
    <p:sldId id="326" r:id="rId12"/>
    <p:sldId id="309" r:id="rId13"/>
    <p:sldId id="327" r:id="rId14"/>
    <p:sldId id="315" r:id="rId15"/>
    <p:sldId id="316" r:id="rId16"/>
    <p:sldId id="317" r:id="rId17"/>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D113A9D2-9D6B-4929-AA2D-F23B5EE8CBE7}" styleName="Style à thème 2 - Accentuation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38" d="100"/>
          <a:sy n="38" d="100"/>
        </p:scale>
        <p:origin x="-570" y="-108"/>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165DFE2-4B0A-45D3-B219-322D3C08C118}"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fr-FR"/>
        </a:p>
      </dgm:t>
    </dgm:pt>
    <dgm:pt modelId="{7F106268-9A43-44F9-AA1B-1C50223ECFD8}">
      <dgm:prSet custT="1"/>
      <dgm:spPr/>
      <dgm:t>
        <a:bodyPr/>
        <a:lstStyle/>
        <a:p>
          <a:r>
            <a:rPr lang="ar-DZ" sz="4000" b="1" dirty="0" err="1" smtClean="0">
              <a:solidFill>
                <a:schemeClr val="tx1"/>
              </a:solidFill>
            </a:rPr>
            <a:t>الاتقان</a:t>
          </a:r>
          <a:endParaRPr lang="fr-FR" sz="4000" b="1" dirty="0">
            <a:solidFill>
              <a:schemeClr val="tx1"/>
            </a:solidFill>
          </a:endParaRPr>
        </a:p>
      </dgm:t>
    </dgm:pt>
    <dgm:pt modelId="{182D340E-BCFA-4CD8-9653-B9830D0EBCA4}" type="parTrans" cxnId="{C2E71FC8-7EED-4A14-84F7-BD8E305E77BE}">
      <dgm:prSet/>
      <dgm:spPr/>
      <dgm:t>
        <a:bodyPr/>
        <a:lstStyle/>
        <a:p>
          <a:endParaRPr lang="fr-FR" sz="4000" b="1">
            <a:solidFill>
              <a:schemeClr val="tx1"/>
            </a:solidFill>
          </a:endParaRPr>
        </a:p>
      </dgm:t>
    </dgm:pt>
    <dgm:pt modelId="{C13058B4-B55D-4956-9F66-CF443C5D881D}" type="sibTrans" cxnId="{C2E71FC8-7EED-4A14-84F7-BD8E305E77BE}">
      <dgm:prSet/>
      <dgm:spPr/>
      <dgm:t>
        <a:bodyPr/>
        <a:lstStyle/>
        <a:p>
          <a:endParaRPr lang="fr-FR" sz="4000" b="1">
            <a:solidFill>
              <a:schemeClr val="tx1"/>
            </a:solidFill>
          </a:endParaRPr>
        </a:p>
      </dgm:t>
    </dgm:pt>
    <dgm:pt modelId="{1E76FB53-D950-4CD6-B51C-558E40CADF3C}">
      <dgm:prSet custT="1"/>
      <dgm:spPr/>
      <dgm:t>
        <a:bodyPr/>
        <a:lstStyle/>
        <a:p>
          <a:r>
            <a:rPr lang="ar-DZ" sz="3600" b="1" dirty="0" smtClean="0">
              <a:solidFill>
                <a:schemeClr val="tx1"/>
              </a:solidFill>
            </a:rPr>
            <a:t>الرقابة الذاتية</a:t>
          </a:r>
          <a:endParaRPr lang="fr-FR" sz="3600" b="1" dirty="0">
            <a:solidFill>
              <a:schemeClr val="tx1"/>
            </a:solidFill>
          </a:endParaRPr>
        </a:p>
      </dgm:t>
    </dgm:pt>
    <dgm:pt modelId="{EE49C0C1-DC01-488C-8D38-7F907DA5057C}" type="parTrans" cxnId="{EC73C004-3083-43D8-AB24-421A07BBF075}">
      <dgm:prSet/>
      <dgm:spPr/>
      <dgm:t>
        <a:bodyPr/>
        <a:lstStyle/>
        <a:p>
          <a:endParaRPr lang="fr-FR" sz="4000" b="1">
            <a:solidFill>
              <a:schemeClr val="tx1"/>
            </a:solidFill>
          </a:endParaRPr>
        </a:p>
      </dgm:t>
    </dgm:pt>
    <dgm:pt modelId="{71BF751A-1F9D-49AB-8D90-3D38197EC129}" type="sibTrans" cxnId="{EC73C004-3083-43D8-AB24-421A07BBF075}">
      <dgm:prSet/>
      <dgm:spPr/>
      <dgm:t>
        <a:bodyPr/>
        <a:lstStyle/>
        <a:p>
          <a:endParaRPr lang="fr-FR" sz="4000" b="1">
            <a:solidFill>
              <a:schemeClr val="tx1"/>
            </a:solidFill>
          </a:endParaRPr>
        </a:p>
      </dgm:t>
    </dgm:pt>
    <dgm:pt modelId="{F6D27266-54F9-4D7A-B5DC-E4C8BA08C94D}">
      <dgm:prSet custT="1"/>
      <dgm:spPr/>
      <dgm:t>
        <a:bodyPr/>
        <a:lstStyle/>
        <a:p>
          <a:r>
            <a:rPr lang="ar-DZ" sz="4000" b="1" dirty="0" smtClean="0">
              <a:solidFill>
                <a:schemeClr val="tx1"/>
              </a:solidFill>
            </a:rPr>
            <a:t>التحسين المستمر</a:t>
          </a:r>
          <a:endParaRPr lang="fr-FR" sz="4000" b="1" dirty="0">
            <a:solidFill>
              <a:schemeClr val="tx1"/>
            </a:solidFill>
          </a:endParaRPr>
        </a:p>
      </dgm:t>
    </dgm:pt>
    <dgm:pt modelId="{DF0F566A-F629-493B-9D92-FB76C16718B7}" type="parTrans" cxnId="{2DED9AE5-27B3-403E-96DD-9F80C815A2D4}">
      <dgm:prSet/>
      <dgm:spPr/>
    </dgm:pt>
    <dgm:pt modelId="{349F7581-F3BC-4B65-AB46-7CC56FD3B411}" type="sibTrans" cxnId="{2DED9AE5-27B3-403E-96DD-9F80C815A2D4}">
      <dgm:prSet/>
      <dgm:spPr/>
    </dgm:pt>
    <dgm:pt modelId="{9F4A6E86-855E-44C8-A50C-D4CEC5ACB004}">
      <dgm:prSet custT="1"/>
      <dgm:spPr/>
      <dgm:t>
        <a:bodyPr/>
        <a:lstStyle/>
        <a:p>
          <a:r>
            <a:rPr lang="ar-DZ" sz="3600" b="1" dirty="0" smtClean="0">
              <a:solidFill>
                <a:schemeClr val="tx1"/>
              </a:solidFill>
            </a:rPr>
            <a:t>فرق العمل</a:t>
          </a:r>
          <a:endParaRPr lang="fr-FR" sz="3600" b="1" dirty="0">
            <a:solidFill>
              <a:schemeClr val="tx1"/>
            </a:solidFill>
          </a:endParaRPr>
        </a:p>
      </dgm:t>
    </dgm:pt>
    <dgm:pt modelId="{FDC9F4FF-22E3-4569-8276-D7F41059E135}" type="parTrans" cxnId="{8801A3D3-BA1B-4CAE-8708-EC92F894D2A8}">
      <dgm:prSet/>
      <dgm:spPr/>
    </dgm:pt>
    <dgm:pt modelId="{11A133CF-E631-4BE2-BF1E-AF07781E31B0}" type="sibTrans" cxnId="{8801A3D3-BA1B-4CAE-8708-EC92F894D2A8}">
      <dgm:prSet/>
      <dgm:spPr/>
    </dgm:pt>
    <dgm:pt modelId="{CAA6357F-CD57-4538-A4EF-ED250677544C}">
      <dgm:prSet custT="1"/>
      <dgm:spPr/>
      <dgm:t>
        <a:bodyPr/>
        <a:lstStyle/>
        <a:p>
          <a:r>
            <a:rPr lang="ar-DZ" sz="3600" b="1" dirty="0" err="1" smtClean="0">
              <a:solidFill>
                <a:schemeClr val="tx1"/>
              </a:solidFill>
            </a:rPr>
            <a:t>ارضاء</a:t>
          </a:r>
          <a:r>
            <a:rPr lang="ar-DZ" sz="3600" b="1" dirty="0" smtClean="0">
              <a:solidFill>
                <a:schemeClr val="tx1"/>
              </a:solidFill>
            </a:rPr>
            <a:t> العميل</a:t>
          </a:r>
          <a:endParaRPr lang="fr-FR" sz="3600" b="1" dirty="0">
            <a:solidFill>
              <a:schemeClr val="tx1"/>
            </a:solidFill>
          </a:endParaRPr>
        </a:p>
      </dgm:t>
    </dgm:pt>
    <dgm:pt modelId="{7DED5799-9E6C-4F5C-9954-E7F2F0EAACF9}" type="parTrans" cxnId="{4D43A25D-5E05-4EFA-A2DF-76252E1D6B0E}">
      <dgm:prSet/>
      <dgm:spPr/>
    </dgm:pt>
    <dgm:pt modelId="{479ADAC6-98DD-4BA7-BC26-693045D10C97}" type="sibTrans" cxnId="{4D43A25D-5E05-4EFA-A2DF-76252E1D6B0E}">
      <dgm:prSet/>
      <dgm:spPr/>
    </dgm:pt>
    <dgm:pt modelId="{4E74D66F-F7D0-419F-9125-AB962603DA20}">
      <dgm:prSet custT="1"/>
      <dgm:spPr/>
      <dgm:t>
        <a:bodyPr/>
        <a:lstStyle/>
        <a:p>
          <a:r>
            <a:rPr lang="ar-DZ" sz="3600" b="1" dirty="0" smtClean="0">
              <a:solidFill>
                <a:schemeClr val="tx1"/>
              </a:solidFill>
            </a:rPr>
            <a:t>المشاركة</a:t>
          </a:r>
          <a:endParaRPr lang="fr-FR" sz="3600" b="1" dirty="0">
            <a:solidFill>
              <a:schemeClr val="tx1"/>
            </a:solidFill>
          </a:endParaRPr>
        </a:p>
      </dgm:t>
    </dgm:pt>
    <dgm:pt modelId="{5269DE5E-6AA1-4F7C-B63B-A6533D6A9796}" type="parTrans" cxnId="{C5A159E7-F24C-485F-BD03-66E25933EDB8}">
      <dgm:prSet/>
      <dgm:spPr/>
    </dgm:pt>
    <dgm:pt modelId="{DA34189D-270B-4D4E-AEAA-E9B1EBA640C7}" type="sibTrans" cxnId="{C5A159E7-F24C-485F-BD03-66E25933EDB8}">
      <dgm:prSet/>
      <dgm:spPr/>
    </dgm:pt>
    <dgm:pt modelId="{3D228397-A348-427D-B803-60F7AC528A85}">
      <dgm:prSet custT="1"/>
      <dgm:spPr/>
      <dgm:t>
        <a:bodyPr/>
        <a:lstStyle/>
        <a:p>
          <a:r>
            <a:rPr lang="ar-DZ" sz="3600" b="1" dirty="0" smtClean="0">
              <a:solidFill>
                <a:schemeClr val="tx1"/>
              </a:solidFill>
            </a:rPr>
            <a:t>التعليم والتدريب المستمرين</a:t>
          </a:r>
          <a:endParaRPr lang="fr-FR" sz="3600" b="1" dirty="0">
            <a:solidFill>
              <a:schemeClr val="tx1"/>
            </a:solidFill>
          </a:endParaRPr>
        </a:p>
      </dgm:t>
    </dgm:pt>
    <dgm:pt modelId="{0F328CEF-EFBD-46DB-8726-D791452C1CA3}" type="parTrans" cxnId="{CEA47DA5-962E-48D7-946C-E6B3D4DB8B9A}">
      <dgm:prSet/>
      <dgm:spPr/>
    </dgm:pt>
    <dgm:pt modelId="{2EFD4CC4-D936-4259-B6F3-6CA43B062183}" type="sibTrans" cxnId="{CEA47DA5-962E-48D7-946C-E6B3D4DB8B9A}">
      <dgm:prSet/>
      <dgm:spPr/>
    </dgm:pt>
    <dgm:pt modelId="{18B97EB9-770F-4B57-9DC2-E0C338AE48A3}" type="pres">
      <dgm:prSet presAssocID="{C165DFE2-4B0A-45D3-B219-322D3C08C118}" presName="linear" presStyleCnt="0">
        <dgm:presLayoutVars>
          <dgm:dir/>
          <dgm:animLvl val="lvl"/>
          <dgm:resizeHandles val="exact"/>
        </dgm:presLayoutVars>
      </dgm:prSet>
      <dgm:spPr/>
      <dgm:t>
        <a:bodyPr/>
        <a:lstStyle/>
        <a:p>
          <a:endParaRPr lang="fr-FR"/>
        </a:p>
      </dgm:t>
    </dgm:pt>
    <dgm:pt modelId="{6814A0ED-5830-4EEF-A459-8DB9E1B32ACA}" type="pres">
      <dgm:prSet presAssocID="{7F106268-9A43-44F9-AA1B-1C50223ECFD8}" presName="parentLin" presStyleCnt="0"/>
      <dgm:spPr/>
    </dgm:pt>
    <dgm:pt modelId="{7FF917E0-D5E6-4045-ABC9-B8ED166EE900}" type="pres">
      <dgm:prSet presAssocID="{7F106268-9A43-44F9-AA1B-1C50223ECFD8}" presName="parentLeftMargin" presStyleLbl="node1" presStyleIdx="0" presStyleCnt="7"/>
      <dgm:spPr/>
      <dgm:t>
        <a:bodyPr/>
        <a:lstStyle/>
        <a:p>
          <a:endParaRPr lang="fr-FR"/>
        </a:p>
      </dgm:t>
    </dgm:pt>
    <dgm:pt modelId="{22E59FCB-4307-4D93-9E34-779CF85DD3A9}" type="pres">
      <dgm:prSet presAssocID="{7F106268-9A43-44F9-AA1B-1C50223ECFD8}" presName="parentText" presStyleLbl="node1" presStyleIdx="0" presStyleCnt="7" custLinFactNeighborX="3807" custLinFactNeighborY="5475">
        <dgm:presLayoutVars>
          <dgm:chMax val="0"/>
          <dgm:bulletEnabled val="1"/>
        </dgm:presLayoutVars>
      </dgm:prSet>
      <dgm:spPr/>
      <dgm:t>
        <a:bodyPr/>
        <a:lstStyle/>
        <a:p>
          <a:endParaRPr lang="fr-FR"/>
        </a:p>
      </dgm:t>
    </dgm:pt>
    <dgm:pt modelId="{39C245B1-E464-4A41-B184-AD2445DC5ED1}" type="pres">
      <dgm:prSet presAssocID="{7F106268-9A43-44F9-AA1B-1C50223ECFD8}" presName="negativeSpace" presStyleCnt="0"/>
      <dgm:spPr/>
    </dgm:pt>
    <dgm:pt modelId="{8AD62031-F6FC-4686-806A-D4A5C00A04C9}" type="pres">
      <dgm:prSet presAssocID="{7F106268-9A43-44F9-AA1B-1C50223ECFD8}" presName="childText" presStyleLbl="conFgAcc1" presStyleIdx="0" presStyleCnt="7">
        <dgm:presLayoutVars>
          <dgm:bulletEnabled val="1"/>
        </dgm:presLayoutVars>
      </dgm:prSet>
      <dgm:spPr/>
    </dgm:pt>
    <dgm:pt modelId="{8BBFED77-7CA5-4A9F-AA04-072BE9597616}" type="pres">
      <dgm:prSet presAssocID="{C13058B4-B55D-4956-9F66-CF443C5D881D}" presName="spaceBetweenRectangles" presStyleCnt="0"/>
      <dgm:spPr/>
    </dgm:pt>
    <dgm:pt modelId="{694B02D4-7D38-41DB-8BD1-E0BE54FAE76D}" type="pres">
      <dgm:prSet presAssocID="{F6D27266-54F9-4D7A-B5DC-E4C8BA08C94D}" presName="parentLin" presStyleCnt="0"/>
      <dgm:spPr/>
    </dgm:pt>
    <dgm:pt modelId="{FD5B666C-7E20-418A-AC68-EB674D9796F6}" type="pres">
      <dgm:prSet presAssocID="{F6D27266-54F9-4D7A-B5DC-E4C8BA08C94D}" presName="parentLeftMargin" presStyleLbl="node1" presStyleIdx="0" presStyleCnt="7"/>
      <dgm:spPr/>
      <dgm:t>
        <a:bodyPr/>
        <a:lstStyle/>
        <a:p>
          <a:endParaRPr lang="fr-FR"/>
        </a:p>
      </dgm:t>
    </dgm:pt>
    <dgm:pt modelId="{9476A85C-A1C8-4985-AB7E-8AEFFB338F54}" type="pres">
      <dgm:prSet presAssocID="{F6D27266-54F9-4D7A-B5DC-E4C8BA08C94D}" presName="parentText" presStyleLbl="node1" presStyleIdx="1" presStyleCnt="7">
        <dgm:presLayoutVars>
          <dgm:chMax val="0"/>
          <dgm:bulletEnabled val="1"/>
        </dgm:presLayoutVars>
      </dgm:prSet>
      <dgm:spPr/>
      <dgm:t>
        <a:bodyPr/>
        <a:lstStyle/>
        <a:p>
          <a:endParaRPr lang="fr-FR"/>
        </a:p>
      </dgm:t>
    </dgm:pt>
    <dgm:pt modelId="{0C884D2C-A62E-4228-9FE8-D1EF33C2403E}" type="pres">
      <dgm:prSet presAssocID="{F6D27266-54F9-4D7A-B5DC-E4C8BA08C94D}" presName="negativeSpace" presStyleCnt="0"/>
      <dgm:spPr/>
    </dgm:pt>
    <dgm:pt modelId="{E057D615-5A23-42D7-AEFD-2955691D665A}" type="pres">
      <dgm:prSet presAssocID="{F6D27266-54F9-4D7A-B5DC-E4C8BA08C94D}" presName="childText" presStyleLbl="conFgAcc1" presStyleIdx="1" presStyleCnt="7">
        <dgm:presLayoutVars>
          <dgm:bulletEnabled val="1"/>
        </dgm:presLayoutVars>
      </dgm:prSet>
      <dgm:spPr/>
    </dgm:pt>
    <dgm:pt modelId="{EFF7FC96-A99A-404D-AA4A-635214E3A989}" type="pres">
      <dgm:prSet presAssocID="{349F7581-F3BC-4B65-AB46-7CC56FD3B411}" presName="spaceBetweenRectangles" presStyleCnt="0"/>
      <dgm:spPr/>
    </dgm:pt>
    <dgm:pt modelId="{25504408-5926-44C8-B86C-2FB2CA9AE687}" type="pres">
      <dgm:prSet presAssocID="{1E76FB53-D950-4CD6-B51C-558E40CADF3C}" presName="parentLin" presStyleCnt="0"/>
      <dgm:spPr/>
    </dgm:pt>
    <dgm:pt modelId="{E5AB0778-07D5-470C-BB6F-B857ECE051A8}" type="pres">
      <dgm:prSet presAssocID="{1E76FB53-D950-4CD6-B51C-558E40CADF3C}" presName="parentLeftMargin" presStyleLbl="node1" presStyleIdx="1" presStyleCnt="7"/>
      <dgm:spPr/>
      <dgm:t>
        <a:bodyPr/>
        <a:lstStyle/>
        <a:p>
          <a:endParaRPr lang="fr-FR"/>
        </a:p>
      </dgm:t>
    </dgm:pt>
    <dgm:pt modelId="{58FD1281-72DE-4685-B98C-ABAA6AEA3056}" type="pres">
      <dgm:prSet presAssocID="{1E76FB53-D950-4CD6-B51C-558E40CADF3C}" presName="parentText" presStyleLbl="node1" presStyleIdx="2" presStyleCnt="7">
        <dgm:presLayoutVars>
          <dgm:chMax val="0"/>
          <dgm:bulletEnabled val="1"/>
        </dgm:presLayoutVars>
      </dgm:prSet>
      <dgm:spPr/>
      <dgm:t>
        <a:bodyPr/>
        <a:lstStyle/>
        <a:p>
          <a:endParaRPr lang="fr-FR"/>
        </a:p>
      </dgm:t>
    </dgm:pt>
    <dgm:pt modelId="{99CF1700-7976-4F2C-9433-5A5BAD2B08A2}" type="pres">
      <dgm:prSet presAssocID="{1E76FB53-D950-4CD6-B51C-558E40CADF3C}" presName="negativeSpace" presStyleCnt="0"/>
      <dgm:spPr/>
    </dgm:pt>
    <dgm:pt modelId="{47D4CB2E-864A-4EEA-9F77-57B3F41385D5}" type="pres">
      <dgm:prSet presAssocID="{1E76FB53-D950-4CD6-B51C-558E40CADF3C}" presName="childText" presStyleLbl="conFgAcc1" presStyleIdx="2" presStyleCnt="7">
        <dgm:presLayoutVars>
          <dgm:bulletEnabled val="1"/>
        </dgm:presLayoutVars>
      </dgm:prSet>
      <dgm:spPr/>
      <dgm:t>
        <a:bodyPr/>
        <a:lstStyle/>
        <a:p>
          <a:endParaRPr lang="fr-FR"/>
        </a:p>
      </dgm:t>
    </dgm:pt>
    <dgm:pt modelId="{82DAC6C7-5A36-4A88-B8CF-406D1B453B1B}" type="pres">
      <dgm:prSet presAssocID="{71BF751A-1F9D-49AB-8D90-3D38197EC129}" presName="spaceBetweenRectangles" presStyleCnt="0"/>
      <dgm:spPr/>
    </dgm:pt>
    <dgm:pt modelId="{3B2DBBE1-80A1-4769-BD81-21BC1F03D48D}" type="pres">
      <dgm:prSet presAssocID="{9F4A6E86-855E-44C8-A50C-D4CEC5ACB004}" presName="parentLin" presStyleCnt="0"/>
      <dgm:spPr/>
    </dgm:pt>
    <dgm:pt modelId="{D0D67D7C-B6D7-48AD-9BC5-AC888DC6AED0}" type="pres">
      <dgm:prSet presAssocID="{9F4A6E86-855E-44C8-A50C-D4CEC5ACB004}" presName="parentLeftMargin" presStyleLbl="node1" presStyleIdx="2" presStyleCnt="7"/>
      <dgm:spPr/>
      <dgm:t>
        <a:bodyPr/>
        <a:lstStyle/>
        <a:p>
          <a:endParaRPr lang="fr-FR"/>
        </a:p>
      </dgm:t>
    </dgm:pt>
    <dgm:pt modelId="{F2BF8BBC-3F1A-46AA-8C03-132D7F645200}" type="pres">
      <dgm:prSet presAssocID="{9F4A6E86-855E-44C8-A50C-D4CEC5ACB004}" presName="parentText" presStyleLbl="node1" presStyleIdx="3" presStyleCnt="7">
        <dgm:presLayoutVars>
          <dgm:chMax val="0"/>
          <dgm:bulletEnabled val="1"/>
        </dgm:presLayoutVars>
      </dgm:prSet>
      <dgm:spPr/>
      <dgm:t>
        <a:bodyPr/>
        <a:lstStyle/>
        <a:p>
          <a:endParaRPr lang="fr-FR"/>
        </a:p>
      </dgm:t>
    </dgm:pt>
    <dgm:pt modelId="{636EE073-8BEC-4F0E-8C0B-76DC35FF7C4B}" type="pres">
      <dgm:prSet presAssocID="{9F4A6E86-855E-44C8-A50C-D4CEC5ACB004}" presName="negativeSpace" presStyleCnt="0"/>
      <dgm:spPr/>
    </dgm:pt>
    <dgm:pt modelId="{DF941EC4-88A7-4C9C-8C05-E971DCB182E3}" type="pres">
      <dgm:prSet presAssocID="{9F4A6E86-855E-44C8-A50C-D4CEC5ACB004}" presName="childText" presStyleLbl="conFgAcc1" presStyleIdx="3" presStyleCnt="7">
        <dgm:presLayoutVars>
          <dgm:bulletEnabled val="1"/>
        </dgm:presLayoutVars>
      </dgm:prSet>
      <dgm:spPr/>
    </dgm:pt>
    <dgm:pt modelId="{F9D491D2-2E1F-423E-B731-C8AAB602BB45}" type="pres">
      <dgm:prSet presAssocID="{11A133CF-E631-4BE2-BF1E-AF07781E31B0}" presName="spaceBetweenRectangles" presStyleCnt="0"/>
      <dgm:spPr/>
    </dgm:pt>
    <dgm:pt modelId="{50C95138-A635-4404-A364-AFC5075CFB44}" type="pres">
      <dgm:prSet presAssocID="{CAA6357F-CD57-4538-A4EF-ED250677544C}" presName="parentLin" presStyleCnt="0"/>
      <dgm:spPr/>
    </dgm:pt>
    <dgm:pt modelId="{158902A6-619D-42C5-B043-DC05341ED929}" type="pres">
      <dgm:prSet presAssocID="{CAA6357F-CD57-4538-A4EF-ED250677544C}" presName="parentLeftMargin" presStyleLbl="node1" presStyleIdx="3" presStyleCnt="7"/>
      <dgm:spPr/>
      <dgm:t>
        <a:bodyPr/>
        <a:lstStyle/>
        <a:p>
          <a:endParaRPr lang="fr-FR"/>
        </a:p>
      </dgm:t>
    </dgm:pt>
    <dgm:pt modelId="{B31739CF-BA32-4202-A812-4AA92EDCE59E}" type="pres">
      <dgm:prSet presAssocID="{CAA6357F-CD57-4538-A4EF-ED250677544C}" presName="parentText" presStyleLbl="node1" presStyleIdx="4" presStyleCnt="7">
        <dgm:presLayoutVars>
          <dgm:chMax val="0"/>
          <dgm:bulletEnabled val="1"/>
        </dgm:presLayoutVars>
      </dgm:prSet>
      <dgm:spPr/>
      <dgm:t>
        <a:bodyPr/>
        <a:lstStyle/>
        <a:p>
          <a:endParaRPr lang="fr-FR"/>
        </a:p>
      </dgm:t>
    </dgm:pt>
    <dgm:pt modelId="{3CA2085B-6979-47FA-86DD-C3D01DE5BDD8}" type="pres">
      <dgm:prSet presAssocID="{CAA6357F-CD57-4538-A4EF-ED250677544C}" presName="negativeSpace" presStyleCnt="0"/>
      <dgm:spPr/>
    </dgm:pt>
    <dgm:pt modelId="{32309A5C-B513-4C36-993B-E39AD349EC43}" type="pres">
      <dgm:prSet presAssocID="{CAA6357F-CD57-4538-A4EF-ED250677544C}" presName="childText" presStyleLbl="conFgAcc1" presStyleIdx="4" presStyleCnt="7">
        <dgm:presLayoutVars>
          <dgm:bulletEnabled val="1"/>
        </dgm:presLayoutVars>
      </dgm:prSet>
      <dgm:spPr/>
    </dgm:pt>
    <dgm:pt modelId="{6FAFCF66-BA63-4755-86EA-FA0C9518FDD7}" type="pres">
      <dgm:prSet presAssocID="{479ADAC6-98DD-4BA7-BC26-693045D10C97}" presName="spaceBetweenRectangles" presStyleCnt="0"/>
      <dgm:spPr/>
    </dgm:pt>
    <dgm:pt modelId="{2790C5C3-2A76-42D4-BDB0-01140BE1AD60}" type="pres">
      <dgm:prSet presAssocID="{4E74D66F-F7D0-419F-9125-AB962603DA20}" presName="parentLin" presStyleCnt="0"/>
      <dgm:spPr/>
    </dgm:pt>
    <dgm:pt modelId="{3E4ACF78-617D-41EC-9228-5EBC07AEEBBF}" type="pres">
      <dgm:prSet presAssocID="{4E74D66F-F7D0-419F-9125-AB962603DA20}" presName="parentLeftMargin" presStyleLbl="node1" presStyleIdx="4" presStyleCnt="7"/>
      <dgm:spPr/>
      <dgm:t>
        <a:bodyPr/>
        <a:lstStyle/>
        <a:p>
          <a:endParaRPr lang="fr-FR"/>
        </a:p>
      </dgm:t>
    </dgm:pt>
    <dgm:pt modelId="{318B4E9A-31B1-4BE6-AE07-438055E83E3B}" type="pres">
      <dgm:prSet presAssocID="{4E74D66F-F7D0-419F-9125-AB962603DA20}" presName="parentText" presStyleLbl="node1" presStyleIdx="5" presStyleCnt="7">
        <dgm:presLayoutVars>
          <dgm:chMax val="0"/>
          <dgm:bulletEnabled val="1"/>
        </dgm:presLayoutVars>
      </dgm:prSet>
      <dgm:spPr/>
      <dgm:t>
        <a:bodyPr/>
        <a:lstStyle/>
        <a:p>
          <a:endParaRPr lang="fr-FR"/>
        </a:p>
      </dgm:t>
    </dgm:pt>
    <dgm:pt modelId="{045BE4CC-07D1-4796-9725-76AE624397AE}" type="pres">
      <dgm:prSet presAssocID="{4E74D66F-F7D0-419F-9125-AB962603DA20}" presName="negativeSpace" presStyleCnt="0"/>
      <dgm:spPr/>
    </dgm:pt>
    <dgm:pt modelId="{3722ED5C-9F43-44E6-88FD-67EEB3A41DD7}" type="pres">
      <dgm:prSet presAssocID="{4E74D66F-F7D0-419F-9125-AB962603DA20}" presName="childText" presStyleLbl="conFgAcc1" presStyleIdx="5" presStyleCnt="7">
        <dgm:presLayoutVars>
          <dgm:bulletEnabled val="1"/>
        </dgm:presLayoutVars>
      </dgm:prSet>
      <dgm:spPr/>
    </dgm:pt>
    <dgm:pt modelId="{CFDB6B41-7D35-4CA1-A739-EFA8E2EF7D2A}" type="pres">
      <dgm:prSet presAssocID="{DA34189D-270B-4D4E-AEAA-E9B1EBA640C7}" presName="spaceBetweenRectangles" presStyleCnt="0"/>
      <dgm:spPr/>
    </dgm:pt>
    <dgm:pt modelId="{73E73A81-0933-48C0-BAA7-5682E48489E3}" type="pres">
      <dgm:prSet presAssocID="{3D228397-A348-427D-B803-60F7AC528A85}" presName="parentLin" presStyleCnt="0"/>
      <dgm:spPr/>
    </dgm:pt>
    <dgm:pt modelId="{E4AD313C-BEA9-4468-B270-5DEEB12C32A3}" type="pres">
      <dgm:prSet presAssocID="{3D228397-A348-427D-B803-60F7AC528A85}" presName="parentLeftMargin" presStyleLbl="node1" presStyleIdx="5" presStyleCnt="7"/>
      <dgm:spPr/>
      <dgm:t>
        <a:bodyPr/>
        <a:lstStyle/>
        <a:p>
          <a:endParaRPr lang="fr-FR"/>
        </a:p>
      </dgm:t>
    </dgm:pt>
    <dgm:pt modelId="{9C7CE454-E925-43CC-9403-CAC75CD4C2A4}" type="pres">
      <dgm:prSet presAssocID="{3D228397-A348-427D-B803-60F7AC528A85}" presName="parentText" presStyleLbl="node1" presStyleIdx="6" presStyleCnt="7">
        <dgm:presLayoutVars>
          <dgm:chMax val="0"/>
          <dgm:bulletEnabled val="1"/>
        </dgm:presLayoutVars>
      </dgm:prSet>
      <dgm:spPr/>
      <dgm:t>
        <a:bodyPr/>
        <a:lstStyle/>
        <a:p>
          <a:endParaRPr lang="fr-FR"/>
        </a:p>
      </dgm:t>
    </dgm:pt>
    <dgm:pt modelId="{0DCC41BA-1A96-4C0C-A837-BD21450E1D04}" type="pres">
      <dgm:prSet presAssocID="{3D228397-A348-427D-B803-60F7AC528A85}" presName="negativeSpace" presStyleCnt="0"/>
      <dgm:spPr/>
    </dgm:pt>
    <dgm:pt modelId="{7BA7C714-A8A0-4A66-A5E2-9D3623B240A5}" type="pres">
      <dgm:prSet presAssocID="{3D228397-A348-427D-B803-60F7AC528A85}" presName="childText" presStyleLbl="conFgAcc1" presStyleIdx="6" presStyleCnt="7">
        <dgm:presLayoutVars>
          <dgm:bulletEnabled val="1"/>
        </dgm:presLayoutVars>
      </dgm:prSet>
      <dgm:spPr/>
    </dgm:pt>
  </dgm:ptLst>
  <dgm:cxnLst>
    <dgm:cxn modelId="{76B29F66-E993-42CF-A797-225405FF0B2D}" type="presOf" srcId="{CAA6357F-CD57-4538-A4EF-ED250677544C}" destId="{158902A6-619D-42C5-B043-DC05341ED929}" srcOrd="0" destOrd="0" presId="urn:microsoft.com/office/officeart/2005/8/layout/list1"/>
    <dgm:cxn modelId="{D12A9AA6-748C-40BE-AD0E-585132E54A5E}" type="presOf" srcId="{7F106268-9A43-44F9-AA1B-1C50223ECFD8}" destId="{7FF917E0-D5E6-4045-ABC9-B8ED166EE900}" srcOrd="0" destOrd="0" presId="urn:microsoft.com/office/officeart/2005/8/layout/list1"/>
    <dgm:cxn modelId="{CEA47DA5-962E-48D7-946C-E6B3D4DB8B9A}" srcId="{C165DFE2-4B0A-45D3-B219-322D3C08C118}" destId="{3D228397-A348-427D-B803-60F7AC528A85}" srcOrd="6" destOrd="0" parTransId="{0F328CEF-EFBD-46DB-8726-D791452C1CA3}" sibTransId="{2EFD4CC4-D936-4259-B6F3-6CA43B062183}"/>
    <dgm:cxn modelId="{C5A159E7-F24C-485F-BD03-66E25933EDB8}" srcId="{C165DFE2-4B0A-45D3-B219-322D3C08C118}" destId="{4E74D66F-F7D0-419F-9125-AB962603DA20}" srcOrd="5" destOrd="0" parTransId="{5269DE5E-6AA1-4F7C-B63B-A6533D6A9796}" sibTransId="{DA34189D-270B-4D4E-AEAA-E9B1EBA640C7}"/>
    <dgm:cxn modelId="{C2E71FC8-7EED-4A14-84F7-BD8E305E77BE}" srcId="{C165DFE2-4B0A-45D3-B219-322D3C08C118}" destId="{7F106268-9A43-44F9-AA1B-1C50223ECFD8}" srcOrd="0" destOrd="0" parTransId="{182D340E-BCFA-4CD8-9653-B9830D0EBCA4}" sibTransId="{C13058B4-B55D-4956-9F66-CF443C5D881D}"/>
    <dgm:cxn modelId="{547404F0-4C32-4395-856C-A989CA8C1401}" type="presOf" srcId="{9F4A6E86-855E-44C8-A50C-D4CEC5ACB004}" destId="{F2BF8BBC-3F1A-46AA-8C03-132D7F645200}" srcOrd="1" destOrd="0" presId="urn:microsoft.com/office/officeart/2005/8/layout/list1"/>
    <dgm:cxn modelId="{0D783489-DA24-458A-A936-BFACCA4AE5E8}" type="presOf" srcId="{4E74D66F-F7D0-419F-9125-AB962603DA20}" destId="{318B4E9A-31B1-4BE6-AE07-438055E83E3B}" srcOrd="1" destOrd="0" presId="urn:microsoft.com/office/officeart/2005/8/layout/list1"/>
    <dgm:cxn modelId="{8801A3D3-BA1B-4CAE-8708-EC92F894D2A8}" srcId="{C165DFE2-4B0A-45D3-B219-322D3C08C118}" destId="{9F4A6E86-855E-44C8-A50C-D4CEC5ACB004}" srcOrd="3" destOrd="0" parTransId="{FDC9F4FF-22E3-4569-8276-D7F41059E135}" sibTransId="{11A133CF-E631-4BE2-BF1E-AF07781E31B0}"/>
    <dgm:cxn modelId="{9EDC75E7-A44F-4BC4-9FB2-BE332172132E}" type="presOf" srcId="{C165DFE2-4B0A-45D3-B219-322D3C08C118}" destId="{18B97EB9-770F-4B57-9DC2-E0C338AE48A3}" srcOrd="0" destOrd="0" presId="urn:microsoft.com/office/officeart/2005/8/layout/list1"/>
    <dgm:cxn modelId="{42210D0E-1EF4-4C31-891F-0F8957DFA212}" type="presOf" srcId="{7F106268-9A43-44F9-AA1B-1C50223ECFD8}" destId="{22E59FCB-4307-4D93-9E34-779CF85DD3A9}" srcOrd="1" destOrd="0" presId="urn:microsoft.com/office/officeart/2005/8/layout/list1"/>
    <dgm:cxn modelId="{CC79B381-6A7B-4BB1-A6B0-B0EB04B41661}" type="presOf" srcId="{4E74D66F-F7D0-419F-9125-AB962603DA20}" destId="{3E4ACF78-617D-41EC-9228-5EBC07AEEBBF}" srcOrd="0" destOrd="0" presId="urn:microsoft.com/office/officeart/2005/8/layout/list1"/>
    <dgm:cxn modelId="{D0A72B4D-0AD8-48EA-A2F3-FE4A206ADD92}" type="presOf" srcId="{F6D27266-54F9-4D7A-B5DC-E4C8BA08C94D}" destId="{FD5B666C-7E20-418A-AC68-EB674D9796F6}" srcOrd="0" destOrd="0" presId="urn:microsoft.com/office/officeart/2005/8/layout/list1"/>
    <dgm:cxn modelId="{4194B604-1DB1-452E-84A8-BCCCCBE4602E}" type="presOf" srcId="{9F4A6E86-855E-44C8-A50C-D4CEC5ACB004}" destId="{D0D67D7C-B6D7-48AD-9BC5-AC888DC6AED0}" srcOrd="0" destOrd="0" presId="urn:microsoft.com/office/officeart/2005/8/layout/list1"/>
    <dgm:cxn modelId="{01D287D7-DEBA-46B1-89CF-2D464EDC0054}" type="presOf" srcId="{3D228397-A348-427D-B803-60F7AC528A85}" destId="{E4AD313C-BEA9-4468-B270-5DEEB12C32A3}" srcOrd="0" destOrd="0" presId="urn:microsoft.com/office/officeart/2005/8/layout/list1"/>
    <dgm:cxn modelId="{4D43A25D-5E05-4EFA-A2DF-76252E1D6B0E}" srcId="{C165DFE2-4B0A-45D3-B219-322D3C08C118}" destId="{CAA6357F-CD57-4538-A4EF-ED250677544C}" srcOrd="4" destOrd="0" parTransId="{7DED5799-9E6C-4F5C-9954-E7F2F0EAACF9}" sibTransId="{479ADAC6-98DD-4BA7-BC26-693045D10C97}"/>
    <dgm:cxn modelId="{705F413E-EB3A-462F-9EDF-B7033ED889BD}" type="presOf" srcId="{F6D27266-54F9-4D7A-B5DC-E4C8BA08C94D}" destId="{9476A85C-A1C8-4985-AB7E-8AEFFB338F54}" srcOrd="1" destOrd="0" presId="urn:microsoft.com/office/officeart/2005/8/layout/list1"/>
    <dgm:cxn modelId="{A0A15193-8AF7-489F-953B-DF7EA79265D6}" type="presOf" srcId="{1E76FB53-D950-4CD6-B51C-558E40CADF3C}" destId="{E5AB0778-07D5-470C-BB6F-B857ECE051A8}" srcOrd="0" destOrd="0" presId="urn:microsoft.com/office/officeart/2005/8/layout/list1"/>
    <dgm:cxn modelId="{EA1D9FC2-5601-41BB-BF73-48283AE5558C}" type="presOf" srcId="{CAA6357F-CD57-4538-A4EF-ED250677544C}" destId="{B31739CF-BA32-4202-A812-4AA92EDCE59E}" srcOrd="1" destOrd="0" presId="urn:microsoft.com/office/officeart/2005/8/layout/list1"/>
    <dgm:cxn modelId="{6D27ECA9-8C10-4EDE-8281-39976E89BE3B}" type="presOf" srcId="{3D228397-A348-427D-B803-60F7AC528A85}" destId="{9C7CE454-E925-43CC-9403-CAC75CD4C2A4}" srcOrd="1" destOrd="0" presId="urn:microsoft.com/office/officeart/2005/8/layout/list1"/>
    <dgm:cxn modelId="{EC73C004-3083-43D8-AB24-421A07BBF075}" srcId="{C165DFE2-4B0A-45D3-B219-322D3C08C118}" destId="{1E76FB53-D950-4CD6-B51C-558E40CADF3C}" srcOrd="2" destOrd="0" parTransId="{EE49C0C1-DC01-488C-8D38-7F907DA5057C}" sibTransId="{71BF751A-1F9D-49AB-8D90-3D38197EC129}"/>
    <dgm:cxn modelId="{EDA7F45B-C2F5-4EE6-B33C-7D65BF2CB731}" type="presOf" srcId="{1E76FB53-D950-4CD6-B51C-558E40CADF3C}" destId="{58FD1281-72DE-4685-B98C-ABAA6AEA3056}" srcOrd="1" destOrd="0" presId="urn:microsoft.com/office/officeart/2005/8/layout/list1"/>
    <dgm:cxn modelId="{2DED9AE5-27B3-403E-96DD-9F80C815A2D4}" srcId="{C165DFE2-4B0A-45D3-B219-322D3C08C118}" destId="{F6D27266-54F9-4D7A-B5DC-E4C8BA08C94D}" srcOrd="1" destOrd="0" parTransId="{DF0F566A-F629-493B-9D92-FB76C16718B7}" sibTransId="{349F7581-F3BC-4B65-AB46-7CC56FD3B411}"/>
    <dgm:cxn modelId="{E5434F87-6BA9-4364-BEAF-8379F1712943}" type="presParOf" srcId="{18B97EB9-770F-4B57-9DC2-E0C338AE48A3}" destId="{6814A0ED-5830-4EEF-A459-8DB9E1B32ACA}" srcOrd="0" destOrd="0" presId="urn:microsoft.com/office/officeart/2005/8/layout/list1"/>
    <dgm:cxn modelId="{36F714F1-E3E2-47C4-A4B8-6348B64AFD20}" type="presParOf" srcId="{6814A0ED-5830-4EEF-A459-8DB9E1B32ACA}" destId="{7FF917E0-D5E6-4045-ABC9-B8ED166EE900}" srcOrd="0" destOrd="0" presId="urn:microsoft.com/office/officeart/2005/8/layout/list1"/>
    <dgm:cxn modelId="{07EA51EF-DCF5-4A51-B255-02C62655E334}" type="presParOf" srcId="{6814A0ED-5830-4EEF-A459-8DB9E1B32ACA}" destId="{22E59FCB-4307-4D93-9E34-779CF85DD3A9}" srcOrd="1" destOrd="0" presId="urn:microsoft.com/office/officeart/2005/8/layout/list1"/>
    <dgm:cxn modelId="{27637735-CCAB-4BCB-A523-D5392A2FB1D4}" type="presParOf" srcId="{18B97EB9-770F-4B57-9DC2-E0C338AE48A3}" destId="{39C245B1-E464-4A41-B184-AD2445DC5ED1}" srcOrd="1" destOrd="0" presId="urn:microsoft.com/office/officeart/2005/8/layout/list1"/>
    <dgm:cxn modelId="{CF649C84-8580-406D-995D-EF3EDE7A1738}" type="presParOf" srcId="{18B97EB9-770F-4B57-9DC2-E0C338AE48A3}" destId="{8AD62031-F6FC-4686-806A-D4A5C00A04C9}" srcOrd="2" destOrd="0" presId="urn:microsoft.com/office/officeart/2005/8/layout/list1"/>
    <dgm:cxn modelId="{35D621D6-EE8F-4C98-8BF9-4AA315191FDF}" type="presParOf" srcId="{18B97EB9-770F-4B57-9DC2-E0C338AE48A3}" destId="{8BBFED77-7CA5-4A9F-AA04-072BE9597616}" srcOrd="3" destOrd="0" presId="urn:microsoft.com/office/officeart/2005/8/layout/list1"/>
    <dgm:cxn modelId="{CE683978-FD51-4397-A588-B2D26B386774}" type="presParOf" srcId="{18B97EB9-770F-4B57-9DC2-E0C338AE48A3}" destId="{694B02D4-7D38-41DB-8BD1-E0BE54FAE76D}" srcOrd="4" destOrd="0" presId="urn:microsoft.com/office/officeart/2005/8/layout/list1"/>
    <dgm:cxn modelId="{FB7D16A6-9EDA-42E0-B189-CD57B4F0AC2D}" type="presParOf" srcId="{694B02D4-7D38-41DB-8BD1-E0BE54FAE76D}" destId="{FD5B666C-7E20-418A-AC68-EB674D9796F6}" srcOrd="0" destOrd="0" presId="urn:microsoft.com/office/officeart/2005/8/layout/list1"/>
    <dgm:cxn modelId="{D9EDA7EA-BC9F-4324-9B68-20B52133A39D}" type="presParOf" srcId="{694B02D4-7D38-41DB-8BD1-E0BE54FAE76D}" destId="{9476A85C-A1C8-4985-AB7E-8AEFFB338F54}" srcOrd="1" destOrd="0" presId="urn:microsoft.com/office/officeart/2005/8/layout/list1"/>
    <dgm:cxn modelId="{22346848-C00C-4E9A-B422-83DEEDCD8358}" type="presParOf" srcId="{18B97EB9-770F-4B57-9DC2-E0C338AE48A3}" destId="{0C884D2C-A62E-4228-9FE8-D1EF33C2403E}" srcOrd="5" destOrd="0" presId="urn:microsoft.com/office/officeart/2005/8/layout/list1"/>
    <dgm:cxn modelId="{5FD6D9AB-33CA-48A1-885E-BA11FBC0CB9E}" type="presParOf" srcId="{18B97EB9-770F-4B57-9DC2-E0C338AE48A3}" destId="{E057D615-5A23-42D7-AEFD-2955691D665A}" srcOrd="6" destOrd="0" presId="urn:microsoft.com/office/officeart/2005/8/layout/list1"/>
    <dgm:cxn modelId="{6BDD9692-F5AE-4F7E-B947-81F767D3FCB3}" type="presParOf" srcId="{18B97EB9-770F-4B57-9DC2-E0C338AE48A3}" destId="{EFF7FC96-A99A-404D-AA4A-635214E3A989}" srcOrd="7" destOrd="0" presId="urn:microsoft.com/office/officeart/2005/8/layout/list1"/>
    <dgm:cxn modelId="{1A5E715E-C7A8-43B7-A114-38E825BCC9F0}" type="presParOf" srcId="{18B97EB9-770F-4B57-9DC2-E0C338AE48A3}" destId="{25504408-5926-44C8-B86C-2FB2CA9AE687}" srcOrd="8" destOrd="0" presId="urn:microsoft.com/office/officeart/2005/8/layout/list1"/>
    <dgm:cxn modelId="{2F1BFA52-34E1-4937-9B16-E5573BC1BCC7}" type="presParOf" srcId="{25504408-5926-44C8-B86C-2FB2CA9AE687}" destId="{E5AB0778-07D5-470C-BB6F-B857ECE051A8}" srcOrd="0" destOrd="0" presId="urn:microsoft.com/office/officeart/2005/8/layout/list1"/>
    <dgm:cxn modelId="{88954D0E-908A-41C5-B844-D44B698A4FB1}" type="presParOf" srcId="{25504408-5926-44C8-B86C-2FB2CA9AE687}" destId="{58FD1281-72DE-4685-B98C-ABAA6AEA3056}" srcOrd="1" destOrd="0" presId="urn:microsoft.com/office/officeart/2005/8/layout/list1"/>
    <dgm:cxn modelId="{5CD920BF-0A7A-4872-94EF-BBAD5C3A24AE}" type="presParOf" srcId="{18B97EB9-770F-4B57-9DC2-E0C338AE48A3}" destId="{99CF1700-7976-4F2C-9433-5A5BAD2B08A2}" srcOrd="9" destOrd="0" presId="urn:microsoft.com/office/officeart/2005/8/layout/list1"/>
    <dgm:cxn modelId="{6936D581-9A9E-41CA-BC78-F39A6DED1544}" type="presParOf" srcId="{18B97EB9-770F-4B57-9DC2-E0C338AE48A3}" destId="{47D4CB2E-864A-4EEA-9F77-57B3F41385D5}" srcOrd="10" destOrd="0" presId="urn:microsoft.com/office/officeart/2005/8/layout/list1"/>
    <dgm:cxn modelId="{BB008150-6A53-4342-9731-091F9FA476BC}" type="presParOf" srcId="{18B97EB9-770F-4B57-9DC2-E0C338AE48A3}" destId="{82DAC6C7-5A36-4A88-B8CF-406D1B453B1B}" srcOrd="11" destOrd="0" presId="urn:microsoft.com/office/officeart/2005/8/layout/list1"/>
    <dgm:cxn modelId="{555C8243-502A-4CA5-8100-A41B65A0C6F8}" type="presParOf" srcId="{18B97EB9-770F-4B57-9DC2-E0C338AE48A3}" destId="{3B2DBBE1-80A1-4769-BD81-21BC1F03D48D}" srcOrd="12" destOrd="0" presId="urn:microsoft.com/office/officeart/2005/8/layout/list1"/>
    <dgm:cxn modelId="{5F02D439-970B-49C5-929D-0D6418F8AC9D}" type="presParOf" srcId="{3B2DBBE1-80A1-4769-BD81-21BC1F03D48D}" destId="{D0D67D7C-B6D7-48AD-9BC5-AC888DC6AED0}" srcOrd="0" destOrd="0" presId="urn:microsoft.com/office/officeart/2005/8/layout/list1"/>
    <dgm:cxn modelId="{CE8ED13E-6B75-42E0-9F2A-A0280A2DAE2B}" type="presParOf" srcId="{3B2DBBE1-80A1-4769-BD81-21BC1F03D48D}" destId="{F2BF8BBC-3F1A-46AA-8C03-132D7F645200}" srcOrd="1" destOrd="0" presId="urn:microsoft.com/office/officeart/2005/8/layout/list1"/>
    <dgm:cxn modelId="{1222FCFF-6206-4D38-AC6E-EB0BA5F6C8F3}" type="presParOf" srcId="{18B97EB9-770F-4B57-9DC2-E0C338AE48A3}" destId="{636EE073-8BEC-4F0E-8C0B-76DC35FF7C4B}" srcOrd="13" destOrd="0" presId="urn:microsoft.com/office/officeart/2005/8/layout/list1"/>
    <dgm:cxn modelId="{B746BD6A-C1E6-434A-9DE7-D8B8E73E906E}" type="presParOf" srcId="{18B97EB9-770F-4B57-9DC2-E0C338AE48A3}" destId="{DF941EC4-88A7-4C9C-8C05-E971DCB182E3}" srcOrd="14" destOrd="0" presId="urn:microsoft.com/office/officeart/2005/8/layout/list1"/>
    <dgm:cxn modelId="{B4EDB314-0EC0-438B-AB55-86040BC0D75C}" type="presParOf" srcId="{18B97EB9-770F-4B57-9DC2-E0C338AE48A3}" destId="{F9D491D2-2E1F-423E-B731-C8AAB602BB45}" srcOrd="15" destOrd="0" presId="urn:microsoft.com/office/officeart/2005/8/layout/list1"/>
    <dgm:cxn modelId="{FA3DFB23-DA27-4C86-9D33-0894F3B22FFA}" type="presParOf" srcId="{18B97EB9-770F-4B57-9DC2-E0C338AE48A3}" destId="{50C95138-A635-4404-A364-AFC5075CFB44}" srcOrd="16" destOrd="0" presId="urn:microsoft.com/office/officeart/2005/8/layout/list1"/>
    <dgm:cxn modelId="{944C71DC-E9D6-4EF2-B9EA-194408E53F83}" type="presParOf" srcId="{50C95138-A635-4404-A364-AFC5075CFB44}" destId="{158902A6-619D-42C5-B043-DC05341ED929}" srcOrd="0" destOrd="0" presId="urn:microsoft.com/office/officeart/2005/8/layout/list1"/>
    <dgm:cxn modelId="{507D836E-476F-4D67-97A8-298F5C168DE8}" type="presParOf" srcId="{50C95138-A635-4404-A364-AFC5075CFB44}" destId="{B31739CF-BA32-4202-A812-4AA92EDCE59E}" srcOrd="1" destOrd="0" presId="urn:microsoft.com/office/officeart/2005/8/layout/list1"/>
    <dgm:cxn modelId="{7AFAB910-22A2-4489-AD70-5B06825E8FAE}" type="presParOf" srcId="{18B97EB9-770F-4B57-9DC2-E0C338AE48A3}" destId="{3CA2085B-6979-47FA-86DD-C3D01DE5BDD8}" srcOrd="17" destOrd="0" presId="urn:microsoft.com/office/officeart/2005/8/layout/list1"/>
    <dgm:cxn modelId="{DC217691-7DE5-4F57-B69B-9EFEFC62F2E6}" type="presParOf" srcId="{18B97EB9-770F-4B57-9DC2-E0C338AE48A3}" destId="{32309A5C-B513-4C36-993B-E39AD349EC43}" srcOrd="18" destOrd="0" presId="urn:microsoft.com/office/officeart/2005/8/layout/list1"/>
    <dgm:cxn modelId="{3A2FABBB-6D8D-48B8-94E2-BB13B2AEF99B}" type="presParOf" srcId="{18B97EB9-770F-4B57-9DC2-E0C338AE48A3}" destId="{6FAFCF66-BA63-4755-86EA-FA0C9518FDD7}" srcOrd="19" destOrd="0" presId="urn:microsoft.com/office/officeart/2005/8/layout/list1"/>
    <dgm:cxn modelId="{CDF1C7F7-C9A5-464B-91C7-E66F9D2A161B}" type="presParOf" srcId="{18B97EB9-770F-4B57-9DC2-E0C338AE48A3}" destId="{2790C5C3-2A76-42D4-BDB0-01140BE1AD60}" srcOrd="20" destOrd="0" presId="urn:microsoft.com/office/officeart/2005/8/layout/list1"/>
    <dgm:cxn modelId="{8B6E8A99-B871-454F-A7F3-8D9AA072C086}" type="presParOf" srcId="{2790C5C3-2A76-42D4-BDB0-01140BE1AD60}" destId="{3E4ACF78-617D-41EC-9228-5EBC07AEEBBF}" srcOrd="0" destOrd="0" presId="urn:microsoft.com/office/officeart/2005/8/layout/list1"/>
    <dgm:cxn modelId="{B78FA360-4317-4C94-B1F8-86F659614E0C}" type="presParOf" srcId="{2790C5C3-2A76-42D4-BDB0-01140BE1AD60}" destId="{318B4E9A-31B1-4BE6-AE07-438055E83E3B}" srcOrd="1" destOrd="0" presId="urn:microsoft.com/office/officeart/2005/8/layout/list1"/>
    <dgm:cxn modelId="{6BF1F406-B6EB-4295-AE08-DE5A6DA31F03}" type="presParOf" srcId="{18B97EB9-770F-4B57-9DC2-E0C338AE48A3}" destId="{045BE4CC-07D1-4796-9725-76AE624397AE}" srcOrd="21" destOrd="0" presId="urn:microsoft.com/office/officeart/2005/8/layout/list1"/>
    <dgm:cxn modelId="{CA131596-E9B4-41CE-A0B8-67E680A335A5}" type="presParOf" srcId="{18B97EB9-770F-4B57-9DC2-E0C338AE48A3}" destId="{3722ED5C-9F43-44E6-88FD-67EEB3A41DD7}" srcOrd="22" destOrd="0" presId="urn:microsoft.com/office/officeart/2005/8/layout/list1"/>
    <dgm:cxn modelId="{C34E43AF-4688-4880-AF8A-8560E58C6A94}" type="presParOf" srcId="{18B97EB9-770F-4B57-9DC2-E0C338AE48A3}" destId="{CFDB6B41-7D35-4CA1-A739-EFA8E2EF7D2A}" srcOrd="23" destOrd="0" presId="urn:microsoft.com/office/officeart/2005/8/layout/list1"/>
    <dgm:cxn modelId="{D8E91532-316A-46DB-AAF2-28B0534B4959}" type="presParOf" srcId="{18B97EB9-770F-4B57-9DC2-E0C338AE48A3}" destId="{73E73A81-0933-48C0-BAA7-5682E48489E3}" srcOrd="24" destOrd="0" presId="urn:microsoft.com/office/officeart/2005/8/layout/list1"/>
    <dgm:cxn modelId="{2BFE7712-55AD-4A1E-BCC1-51081BFF855E}" type="presParOf" srcId="{73E73A81-0933-48C0-BAA7-5682E48489E3}" destId="{E4AD313C-BEA9-4468-B270-5DEEB12C32A3}" srcOrd="0" destOrd="0" presId="urn:microsoft.com/office/officeart/2005/8/layout/list1"/>
    <dgm:cxn modelId="{6C3F9ABE-EB81-411D-8EEF-2D056A9A5678}" type="presParOf" srcId="{73E73A81-0933-48C0-BAA7-5682E48489E3}" destId="{9C7CE454-E925-43CC-9403-CAC75CD4C2A4}" srcOrd="1" destOrd="0" presId="urn:microsoft.com/office/officeart/2005/8/layout/list1"/>
    <dgm:cxn modelId="{830B241E-AB53-4F3C-8DD7-7E342A573D54}" type="presParOf" srcId="{18B97EB9-770F-4B57-9DC2-E0C338AE48A3}" destId="{0DCC41BA-1A96-4C0C-A837-BD21450E1D04}" srcOrd="25" destOrd="0" presId="urn:microsoft.com/office/officeart/2005/8/layout/list1"/>
    <dgm:cxn modelId="{C3626091-2BC4-4B6C-A69E-517551AD50A9}" type="presParOf" srcId="{18B97EB9-770F-4B57-9DC2-E0C338AE48A3}" destId="{7BA7C714-A8A0-4A66-A5E2-9D3623B240A5}" srcOrd="26" destOrd="0" presId="urn:microsoft.com/office/officeart/2005/8/layout/list1"/>
  </dgm:cxnLst>
  <dgm:bg>
    <a:solidFill>
      <a:schemeClr val="accent2">
        <a:lumMod val="75000"/>
      </a:schemeClr>
    </a:solidFill>
  </dgm:bg>
  <dgm:whole>
    <a:ln>
      <a:solidFill>
        <a:schemeClr val="accent2">
          <a:lumMod val="75000"/>
        </a:schemeClr>
      </a:solidFill>
    </a:ln>
  </dgm:whole>
  <dgm:extLst>
    <a:ext uri="http://schemas.microsoft.com/office/drawing/2008/diagram">
      <dsp:dataModelExt xmlns:dsp="http://schemas.microsoft.com/office/drawing/2008/diagram" xmlns=""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C165DFE2-4B0A-45D3-B219-322D3C08C118}"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fr-FR"/>
        </a:p>
      </dgm:t>
    </dgm:pt>
    <dgm:pt modelId="{7F106268-9A43-44F9-AA1B-1C50223ECFD8}">
      <dgm:prSet custT="1"/>
      <dgm:spPr/>
      <dgm:t>
        <a:bodyPr/>
        <a:lstStyle/>
        <a:p>
          <a:r>
            <a:rPr lang="ar-DZ" sz="4000" b="1" dirty="0" smtClean="0">
              <a:solidFill>
                <a:schemeClr val="tx1"/>
              </a:solidFill>
            </a:rPr>
            <a:t>وضوح التعهد بالجودة</a:t>
          </a:r>
          <a:endParaRPr lang="fr-FR" sz="4000" b="1" dirty="0">
            <a:solidFill>
              <a:schemeClr val="tx1"/>
            </a:solidFill>
          </a:endParaRPr>
        </a:p>
      </dgm:t>
    </dgm:pt>
    <dgm:pt modelId="{182D340E-BCFA-4CD8-9653-B9830D0EBCA4}" type="parTrans" cxnId="{C2E71FC8-7EED-4A14-84F7-BD8E305E77BE}">
      <dgm:prSet/>
      <dgm:spPr/>
      <dgm:t>
        <a:bodyPr/>
        <a:lstStyle/>
        <a:p>
          <a:endParaRPr lang="fr-FR" sz="4000" b="1">
            <a:solidFill>
              <a:schemeClr val="tx1"/>
            </a:solidFill>
          </a:endParaRPr>
        </a:p>
      </dgm:t>
    </dgm:pt>
    <dgm:pt modelId="{C13058B4-B55D-4956-9F66-CF443C5D881D}" type="sibTrans" cxnId="{C2E71FC8-7EED-4A14-84F7-BD8E305E77BE}">
      <dgm:prSet/>
      <dgm:spPr/>
      <dgm:t>
        <a:bodyPr/>
        <a:lstStyle/>
        <a:p>
          <a:endParaRPr lang="fr-FR" sz="4000" b="1">
            <a:solidFill>
              <a:schemeClr val="tx1"/>
            </a:solidFill>
          </a:endParaRPr>
        </a:p>
      </dgm:t>
    </dgm:pt>
    <dgm:pt modelId="{DA1AFEF6-44DD-4AD4-A79A-083E16389BF5}">
      <dgm:prSet custT="1"/>
      <dgm:spPr/>
      <dgm:t>
        <a:bodyPr/>
        <a:lstStyle/>
        <a:p>
          <a:r>
            <a:rPr lang="ar-DZ" sz="4000" b="1" dirty="0" smtClean="0">
              <a:solidFill>
                <a:schemeClr val="tx1"/>
              </a:solidFill>
            </a:rPr>
            <a:t>سرعة الاستجابة</a:t>
          </a:r>
          <a:endParaRPr lang="fr-FR" sz="4000" b="1" dirty="0">
            <a:solidFill>
              <a:schemeClr val="tx1"/>
            </a:solidFill>
          </a:endParaRPr>
        </a:p>
      </dgm:t>
    </dgm:pt>
    <dgm:pt modelId="{7921B7BA-8218-4E81-815F-75661A49B7B1}" type="parTrans" cxnId="{4812F90E-8BBE-4E85-A60F-82F379F59E2D}">
      <dgm:prSet/>
      <dgm:spPr/>
      <dgm:t>
        <a:bodyPr/>
        <a:lstStyle/>
        <a:p>
          <a:endParaRPr lang="fr-FR" sz="4000" b="1">
            <a:solidFill>
              <a:schemeClr val="tx1"/>
            </a:solidFill>
          </a:endParaRPr>
        </a:p>
      </dgm:t>
    </dgm:pt>
    <dgm:pt modelId="{AC95F4D8-DAC2-400D-8DC1-85B4CD34646C}" type="sibTrans" cxnId="{4812F90E-8BBE-4E85-A60F-82F379F59E2D}">
      <dgm:prSet/>
      <dgm:spPr/>
      <dgm:t>
        <a:bodyPr/>
        <a:lstStyle/>
        <a:p>
          <a:endParaRPr lang="fr-FR" sz="4000" b="1">
            <a:solidFill>
              <a:schemeClr val="tx1"/>
            </a:solidFill>
          </a:endParaRPr>
        </a:p>
      </dgm:t>
    </dgm:pt>
    <dgm:pt modelId="{9D636665-0FA6-4FDA-8927-50043C7F95C0}">
      <dgm:prSet custT="1"/>
      <dgm:spPr/>
      <dgm:t>
        <a:bodyPr/>
        <a:lstStyle/>
        <a:p>
          <a:r>
            <a:rPr lang="ar-DZ" sz="4000" b="1" dirty="0" smtClean="0">
              <a:solidFill>
                <a:schemeClr val="tx1"/>
              </a:solidFill>
            </a:rPr>
            <a:t>المشاركة</a:t>
          </a:r>
          <a:endParaRPr lang="fr-FR" sz="4000" b="1" dirty="0">
            <a:solidFill>
              <a:schemeClr val="tx1"/>
            </a:solidFill>
          </a:endParaRPr>
        </a:p>
      </dgm:t>
    </dgm:pt>
    <dgm:pt modelId="{97952616-D8CA-431B-81FC-E606966C805F}" type="parTrans" cxnId="{A04A0E9A-B1DA-41A1-9C04-34771CEA2355}">
      <dgm:prSet/>
      <dgm:spPr/>
    </dgm:pt>
    <dgm:pt modelId="{EEF178F9-4B8E-4674-A25D-DCC05B6BEE2A}" type="sibTrans" cxnId="{A04A0E9A-B1DA-41A1-9C04-34771CEA2355}">
      <dgm:prSet/>
      <dgm:spPr/>
    </dgm:pt>
    <dgm:pt modelId="{787C6B7F-11FD-4EC7-945D-690738DB7F79}">
      <dgm:prSet custT="1"/>
      <dgm:spPr/>
      <dgm:t>
        <a:bodyPr/>
        <a:lstStyle/>
        <a:p>
          <a:r>
            <a:rPr lang="ar-DZ" sz="3600" b="1" dirty="0" smtClean="0">
              <a:solidFill>
                <a:schemeClr val="tx1"/>
              </a:solidFill>
            </a:rPr>
            <a:t>التعاون بدل التنافس</a:t>
          </a:r>
          <a:endParaRPr lang="fr-FR" sz="3600" b="1" dirty="0">
            <a:solidFill>
              <a:schemeClr val="tx1"/>
            </a:solidFill>
          </a:endParaRPr>
        </a:p>
      </dgm:t>
    </dgm:pt>
    <dgm:pt modelId="{1EF16D24-EF34-4CEA-A972-22AE58CFC893}" type="parTrans" cxnId="{E1FA44F7-9D74-4412-BF41-CDF0C6435745}">
      <dgm:prSet/>
      <dgm:spPr/>
    </dgm:pt>
    <dgm:pt modelId="{85305D01-54AA-4A7B-A9CE-B43FFDAD56A2}" type="sibTrans" cxnId="{E1FA44F7-9D74-4412-BF41-CDF0C6435745}">
      <dgm:prSet/>
      <dgm:spPr/>
    </dgm:pt>
    <dgm:pt modelId="{04FBBBBD-1AA1-4838-8F52-FC6E55C71605}">
      <dgm:prSet custT="1"/>
      <dgm:spPr/>
      <dgm:t>
        <a:bodyPr/>
        <a:lstStyle/>
        <a:p>
          <a:r>
            <a:rPr lang="ar-DZ" sz="3600" b="1" dirty="0" smtClean="0">
              <a:solidFill>
                <a:schemeClr val="tx1"/>
              </a:solidFill>
            </a:rPr>
            <a:t>الوقاية ومنع الأخطاء بدل اكتشافها</a:t>
          </a:r>
          <a:endParaRPr lang="fr-FR" sz="3600" b="1" dirty="0">
            <a:solidFill>
              <a:schemeClr val="tx1"/>
            </a:solidFill>
          </a:endParaRPr>
        </a:p>
      </dgm:t>
    </dgm:pt>
    <dgm:pt modelId="{528ABD83-AB49-42E0-9069-CCA7D46A908C}" type="parTrans" cxnId="{2175B708-5413-471E-B2BE-1EE1ED41D3BE}">
      <dgm:prSet/>
      <dgm:spPr/>
    </dgm:pt>
    <dgm:pt modelId="{14CDF406-636B-47B1-B7B2-20272EC49F98}" type="sibTrans" cxnId="{2175B708-5413-471E-B2BE-1EE1ED41D3BE}">
      <dgm:prSet/>
      <dgm:spPr/>
    </dgm:pt>
    <dgm:pt modelId="{18B97EB9-770F-4B57-9DC2-E0C338AE48A3}" type="pres">
      <dgm:prSet presAssocID="{C165DFE2-4B0A-45D3-B219-322D3C08C118}" presName="linear" presStyleCnt="0">
        <dgm:presLayoutVars>
          <dgm:dir/>
          <dgm:animLvl val="lvl"/>
          <dgm:resizeHandles val="exact"/>
        </dgm:presLayoutVars>
      </dgm:prSet>
      <dgm:spPr/>
      <dgm:t>
        <a:bodyPr/>
        <a:lstStyle/>
        <a:p>
          <a:endParaRPr lang="fr-FR"/>
        </a:p>
      </dgm:t>
    </dgm:pt>
    <dgm:pt modelId="{6814A0ED-5830-4EEF-A459-8DB9E1B32ACA}" type="pres">
      <dgm:prSet presAssocID="{7F106268-9A43-44F9-AA1B-1C50223ECFD8}" presName="parentLin" presStyleCnt="0"/>
      <dgm:spPr/>
    </dgm:pt>
    <dgm:pt modelId="{7FF917E0-D5E6-4045-ABC9-B8ED166EE900}" type="pres">
      <dgm:prSet presAssocID="{7F106268-9A43-44F9-AA1B-1C50223ECFD8}" presName="parentLeftMargin" presStyleLbl="node1" presStyleIdx="0" presStyleCnt="5"/>
      <dgm:spPr/>
      <dgm:t>
        <a:bodyPr/>
        <a:lstStyle/>
        <a:p>
          <a:endParaRPr lang="fr-FR"/>
        </a:p>
      </dgm:t>
    </dgm:pt>
    <dgm:pt modelId="{22E59FCB-4307-4D93-9E34-779CF85DD3A9}" type="pres">
      <dgm:prSet presAssocID="{7F106268-9A43-44F9-AA1B-1C50223ECFD8}" presName="parentText" presStyleLbl="node1" presStyleIdx="0" presStyleCnt="5" custLinFactNeighborX="3807" custLinFactNeighborY="5475">
        <dgm:presLayoutVars>
          <dgm:chMax val="0"/>
          <dgm:bulletEnabled val="1"/>
        </dgm:presLayoutVars>
      </dgm:prSet>
      <dgm:spPr/>
      <dgm:t>
        <a:bodyPr/>
        <a:lstStyle/>
        <a:p>
          <a:endParaRPr lang="fr-FR"/>
        </a:p>
      </dgm:t>
    </dgm:pt>
    <dgm:pt modelId="{39C245B1-E464-4A41-B184-AD2445DC5ED1}" type="pres">
      <dgm:prSet presAssocID="{7F106268-9A43-44F9-AA1B-1C50223ECFD8}" presName="negativeSpace" presStyleCnt="0"/>
      <dgm:spPr/>
    </dgm:pt>
    <dgm:pt modelId="{8AD62031-F6FC-4686-806A-D4A5C00A04C9}" type="pres">
      <dgm:prSet presAssocID="{7F106268-9A43-44F9-AA1B-1C50223ECFD8}" presName="childText" presStyleLbl="conFgAcc1" presStyleIdx="0" presStyleCnt="5">
        <dgm:presLayoutVars>
          <dgm:bulletEnabled val="1"/>
        </dgm:presLayoutVars>
      </dgm:prSet>
      <dgm:spPr/>
    </dgm:pt>
    <dgm:pt modelId="{8BBFED77-7CA5-4A9F-AA04-072BE9597616}" type="pres">
      <dgm:prSet presAssocID="{C13058B4-B55D-4956-9F66-CF443C5D881D}" presName="spaceBetweenRectangles" presStyleCnt="0"/>
      <dgm:spPr/>
    </dgm:pt>
    <dgm:pt modelId="{DEBB7439-8E66-467A-B987-D96122B89445}" type="pres">
      <dgm:prSet presAssocID="{9D636665-0FA6-4FDA-8927-50043C7F95C0}" presName="parentLin" presStyleCnt="0"/>
      <dgm:spPr/>
    </dgm:pt>
    <dgm:pt modelId="{901B13D8-E2B2-4523-BF20-DA6C0645B5BE}" type="pres">
      <dgm:prSet presAssocID="{9D636665-0FA6-4FDA-8927-50043C7F95C0}" presName="parentLeftMargin" presStyleLbl="node1" presStyleIdx="0" presStyleCnt="5"/>
      <dgm:spPr/>
      <dgm:t>
        <a:bodyPr/>
        <a:lstStyle/>
        <a:p>
          <a:endParaRPr lang="fr-FR"/>
        </a:p>
      </dgm:t>
    </dgm:pt>
    <dgm:pt modelId="{A74E0755-3E89-4E59-B42D-E93438C61BC1}" type="pres">
      <dgm:prSet presAssocID="{9D636665-0FA6-4FDA-8927-50043C7F95C0}" presName="parentText" presStyleLbl="node1" presStyleIdx="1" presStyleCnt="5">
        <dgm:presLayoutVars>
          <dgm:chMax val="0"/>
          <dgm:bulletEnabled val="1"/>
        </dgm:presLayoutVars>
      </dgm:prSet>
      <dgm:spPr/>
      <dgm:t>
        <a:bodyPr/>
        <a:lstStyle/>
        <a:p>
          <a:endParaRPr lang="fr-FR"/>
        </a:p>
      </dgm:t>
    </dgm:pt>
    <dgm:pt modelId="{C9AC69AB-AFF5-434F-AD42-B02A4904E5DD}" type="pres">
      <dgm:prSet presAssocID="{9D636665-0FA6-4FDA-8927-50043C7F95C0}" presName="negativeSpace" presStyleCnt="0"/>
      <dgm:spPr/>
    </dgm:pt>
    <dgm:pt modelId="{C5DF1B4F-4489-452E-97E9-D36804A830CB}" type="pres">
      <dgm:prSet presAssocID="{9D636665-0FA6-4FDA-8927-50043C7F95C0}" presName="childText" presStyleLbl="conFgAcc1" presStyleIdx="1" presStyleCnt="5">
        <dgm:presLayoutVars>
          <dgm:bulletEnabled val="1"/>
        </dgm:presLayoutVars>
      </dgm:prSet>
      <dgm:spPr/>
    </dgm:pt>
    <dgm:pt modelId="{8664D151-066E-43C7-A029-7F29CE715C51}" type="pres">
      <dgm:prSet presAssocID="{EEF178F9-4B8E-4674-A25D-DCC05B6BEE2A}" presName="spaceBetweenRectangles" presStyleCnt="0"/>
      <dgm:spPr/>
    </dgm:pt>
    <dgm:pt modelId="{2E2BBFC3-3885-42CC-8233-605E7645DC79}" type="pres">
      <dgm:prSet presAssocID="{DA1AFEF6-44DD-4AD4-A79A-083E16389BF5}" presName="parentLin" presStyleCnt="0"/>
      <dgm:spPr/>
    </dgm:pt>
    <dgm:pt modelId="{B7652726-8538-40B7-AA39-3443718CD299}" type="pres">
      <dgm:prSet presAssocID="{DA1AFEF6-44DD-4AD4-A79A-083E16389BF5}" presName="parentLeftMargin" presStyleLbl="node1" presStyleIdx="1" presStyleCnt="5"/>
      <dgm:spPr/>
      <dgm:t>
        <a:bodyPr/>
        <a:lstStyle/>
        <a:p>
          <a:endParaRPr lang="fr-FR"/>
        </a:p>
      </dgm:t>
    </dgm:pt>
    <dgm:pt modelId="{2D91EB7E-6445-441C-B54A-135D7524E9F1}" type="pres">
      <dgm:prSet presAssocID="{DA1AFEF6-44DD-4AD4-A79A-083E16389BF5}" presName="parentText" presStyleLbl="node1" presStyleIdx="2" presStyleCnt="5">
        <dgm:presLayoutVars>
          <dgm:chMax val="0"/>
          <dgm:bulletEnabled val="1"/>
        </dgm:presLayoutVars>
      </dgm:prSet>
      <dgm:spPr/>
      <dgm:t>
        <a:bodyPr/>
        <a:lstStyle/>
        <a:p>
          <a:endParaRPr lang="fr-FR"/>
        </a:p>
      </dgm:t>
    </dgm:pt>
    <dgm:pt modelId="{3B6AEDC5-59B3-400E-9AD5-F204557B5684}" type="pres">
      <dgm:prSet presAssocID="{DA1AFEF6-44DD-4AD4-A79A-083E16389BF5}" presName="negativeSpace" presStyleCnt="0"/>
      <dgm:spPr/>
    </dgm:pt>
    <dgm:pt modelId="{EFEAD23B-AB6A-417C-AD5A-63CE38EEBA7F}" type="pres">
      <dgm:prSet presAssocID="{DA1AFEF6-44DD-4AD4-A79A-083E16389BF5}" presName="childText" presStyleLbl="conFgAcc1" presStyleIdx="2" presStyleCnt="5">
        <dgm:presLayoutVars>
          <dgm:bulletEnabled val="1"/>
        </dgm:presLayoutVars>
      </dgm:prSet>
      <dgm:spPr/>
    </dgm:pt>
    <dgm:pt modelId="{60DB30FE-F446-4D3E-B244-4C1A087862C1}" type="pres">
      <dgm:prSet presAssocID="{AC95F4D8-DAC2-400D-8DC1-85B4CD34646C}" presName="spaceBetweenRectangles" presStyleCnt="0"/>
      <dgm:spPr/>
    </dgm:pt>
    <dgm:pt modelId="{92CF320C-0D49-4ABA-B0BB-B216535E54EF}" type="pres">
      <dgm:prSet presAssocID="{787C6B7F-11FD-4EC7-945D-690738DB7F79}" presName="parentLin" presStyleCnt="0"/>
      <dgm:spPr/>
    </dgm:pt>
    <dgm:pt modelId="{00F9471E-F521-45C1-98C9-BC0C3EDFDFAF}" type="pres">
      <dgm:prSet presAssocID="{787C6B7F-11FD-4EC7-945D-690738DB7F79}" presName="parentLeftMargin" presStyleLbl="node1" presStyleIdx="2" presStyleCnt="5"/>
      <dgm:spPr/>
      <dgm:t>
        <a:bodyPr/>
        <a:lstStyle/>
        <a:p>
          <a:endParaRPr lang="fr-FR"/>
        </a:p>
      </dgm:t>
    </dgm:pt>
    <dgm:pt modelId="{135A425E-2638-4002-8916-B1BE2EEBFFA1}" type="pres">
      <dgm:prSet presAssocID="{787C6B7F-11FD-4EC7-945D-690738DB7F79}" presName="parentText" presStyleLbl="node1" presStyleIdx="3" presStyleCnt="5">
        <dgm:presLayoutVars>
          <dgm:chMax val="0"/>
          <dgm:bulletEnabled val="1"/>
        </dgm:presLayoutVars>
      </dgm:prSet>
      <dgm:spPr/>
      <dgm:t>
        <a:bodyPr/>
        <a:lstStyle/>
        <a:p>
          <a:endParaRPr lang="fr-FR"/>
        </a:p>
      </dgm:t>
    </dgm:pt>
    <dgm:pt modelId="{D9BFA4C8-DF59-41B8-A66C-AC3AA3025CA9}" type="pres">
      <dgm:prSet presAssocID="{787C6B7F-11FD-4EC7-945D-690738DB7F79}" presName="negativeSpace" presStyleCnt="0"/>
      <dgm:spPr/>
    </dgm:pt>
    <dgm:pt modelId="{33BB7E1A-D22C-4A4D-B56F-6F7FC5836497}" type="pres">
      <dgm:prSet presAssocID="{787C6B7F-11FD-4EC7-945D-690738DB7F79}" presName="childText" presStyleLbl="conFgAcc1" presStyleIdx="3" presStyleCnt="5">
        <dgm:presLayoutVars>
          <dgm:bulletEnabled val="1"/>
        </dgm:presLayoutVars>
      </dgm:prSet>
      <dgm:spPr/>
    </dgm:pt>
    <dgm:pt modelId="{B6407436-9C46-4853-B11A-D95F90540745}" type="pres">
      <dgm:prSet presAssocID="{85305D01-54AA-4A7B-A9CE-B43FFDAD56A2}" presName="spaceBetweenRectangles" presStyleCnt="0"/>
      <dgm:spPr/>
    </dgm:pt>
    <dgm:pt modelId="{F15EFA8F-6EA7-4BE8-9161-FD50EC056D75}" type="pres">
      <dgm:prSet presAssocID="{04FBBBBD-1AA1-4838-8F52-FC6E55C71605}" presName="parentLin" presStyleCnt="0"/>
      <dgm:spPr/>
    </dgm:pt>
    <dgm:pt modelId="{AD79BD25-BE10-4B40-AB23-702DF6413742}" type="pres">
      <dgm:prSet presAssocID="{04FBBBBD-1AA1-4838-8F52-FC6E55C71605}" presName="parentLeftMargin" presStyleLbl="node1" presStyleIdx="3" presStyleCnt="5"/>
      <dgm:spPr/>
      <dgm:t>
        <a:bodyPr/>
        <a:lstStyle/>
        <a:p>
          <a:endParaRPr lang="fr-FR"/>
        </a:p>
      </dgm:t>
    </dgm:pt>
    <dgm:pt modelId="{2B9714A1-62D2-45AB-B486-9E20B51CC337}" type="pres">
      <dgm:prSet presAssocID="{04FBBBBD-1AA1-4838-8F52-FC6E55C71605}" presName="parentText" presStyleLbl="node1" presStyleIdx="4" presStyleCnt="5">
        <dgm:presLayoutVars>
          <dgm:chMax val="0"/>
          <dgm:bulletEnabled val="1"/>
        </dgm:presLayoutVars>
      </dgm:prSet>
      <dgm:spPr/>
      <dgm:t>
        <a:bodyPr/>
        <a:lstStyle/>
        <a:p>
          <a:endParaRPr lang="fr-FR"/>
        </a:p>
      </dgm:t>
    </dgm:pt>
    <dgm:pt modelId="{D36B8FF7-790B-4F2F-A52B-E41227194D94}" type="pres">
      <dgm:prSet presAssocID="{04FBBBBD-1AA1-4838-8F52-FC6E55C71605}" presName="negativeSpace" presStyleCnt="0"/>
      <dgm:spPr/>
    </dgm:pt>
    <dgm:pt modelId="{8DF01160-86A1-4E86-81B9-E857EDC7C771}" type="pres">
      <dgm:prSet presAssocID="{04FBBBBD-1AA1-4838-8F52-FC6E55C71605}" presName="childText" presStyleLbl="conFgAcc1" presStyleIdx="4" presStyleCnt="5">
        <dgm:presLayoutVars>
          <dgm:bulletEnabled val="1"/>
        </dgm:presLayoutVars>
      </dgm:prSet>
      <dgm:spPr/>
    </dgm:pt>
  </dgm:ptLst>
  <dgm:cxnLst>
    <dgm:cxn modelId="{D195094E-D66B-45E3-BED7-BF1DDD45FD08}" type="presOf" srcId="{04FBBBBD-1AA1-4838-8F52-FC6E55C71605}" destId="{AD79BD25-BE10-4B40-AB23-702DF6413742}" srcOrd="0" destOrd="0" presId="urn:microsoft.com/office/officeart/2005/8/layout/list1"/>
    <dgm:cxn modelId="{2175B708-5413-471E-B2BE-1EE1ED41D3BE}" srcId="{C165DFE2-4B0A-45D3-B219-322D3C08C118}" destId="{04FBBBBD-1AA1-4838-8F52-FC6E55C71605}" srcOrd="4" destOrd="0" parTransId="{528ABD83-AB49-42E0-9069-CCA7D46A908C}" sibTransId="{14CDF406-636B-47B1-B7B2-20272EC49F98}"/>
    <dgm:cxn modelId="{4812F90E-8BBE-4E85-A60F-82F379F59E2D}" srcId="{C165DFE2-4B0A-45D3-B219-322D3C08C118}" destId="{DA1AFEF6-44DD-4AD4-A79A-083E16389BF5}" srcOrd="2" destOrd="0" parTransId="{7921B7BA-8218-4E81-815F-75661A49B7B1}" sibTransId="{AC95F4D8-DAC2-400D-8DC1-85B4CD34646C}"/>
    <dgm:cxn modelId="{A04A0E9A-B1DA-41A1-9C04-34771CEA2355}" srcId="{C165DFE2-4B0A-45D3-B219-322D3C08C118}" destId="{9D636665-0FA6-4FDA-8927-50043C7F95C0}" srcOrd="1" destOrd="0" parTransId="{97952616-D8CA-431B-81FC-E606966C805F}" sibTransId="{EEF178F9-4B8E-4674-A25D-DCC05B6BEE2A}"/>
    <dgm:cxn modelId="{E1FA44F7-9D74-4412-BF41-CDF0C6435745}" srcId="{C165DFE2-4B0A-45D3-B219-322D3C08C118}" destId="{787C6B7F-11FD-4EC7-945D-690738DB7F79}" srcOrd="3" destOrd="0" parTransId="{1EF16D24-EF34-4CEA-A972-22AE58CFC893}" sibTransId="{85305D01-54AA-4A7B-A9CE-B43FFDAD56A2}"/>
    <dgm:cxn modelId="{3359B742-471E-4FB9-A841-4E9BEBADFD16}" type="presOf" srcId="{DA1AFEF6-44DD-4AD4-A79A-083E16389BF5}" destId="{2D91EB7E-6445-441C-B54A-135D7524E9F1}" srcOrd="1" destOrd="0" presId="urn:microsoft.com/office/officeart/2005/8/layout/list1"/>
    <dgm:cxn modelId="{300DE9A7-435A-4B2F-82B8-2DF8FC900C0C}" type="presOf" srcId="{787C6B7F-11FD-4EC7-945D-690738DB7F79}" destId="{00F9471E-F521-45C1-98C9-BC0C3EDFDFAF}" srcOrd="0" destOrd="0" presId="urn:microsoft.com/office/officeart/2005/8/layout/list1"/>
    <dgm:cxn modelId="{18C29B00-CF79-496C-8817-23A76DA798CE}" type="presOf" srcId="{787C6B7F-11FD-4EC7-945D-690738DB7F79}" destId="{135A425E-2638-4002-8916-B1BE2EEBFFA1}" srcOrd="1" destOrd="0" presId="urn:microsoft.com/office/officeart/2005/8/layout/list1"/>
    <dgm:cxn modelId="{26CD72C3-3213-450A-9F04-CDE5590649F1}" type="presOf" srcId="{7F106268-9A43-44F9-AA1B-1C50223ECFD8}" destId="{22E59FCB-4307-4D93-9E34-779CF85DD3A9}" srcOrd="1" destOrd="0" presId="urn:microsoft.com/office/officeart/2005/8/layout/list1"/>
    <dgm:cxn modelId="{FE0E54E9-81DD-43DB-861C-704A731C5B13}" type="presOf" srcId="{9D636665-0FA6-4FDA-8927-50043C7F95C0}" destId="{901B13D8-E2B2-4523-BF20-DA6C0645B5BE}" srcOrd="0" destOrd="0" presId="urn:microsoft.com/office/officeart/2005/8/layout/list1"/>
    <dgm:cxn modelId="{5E785A58-265D-4326-A1DB-17F201BCA248}" type="presOf" srcId="{9D636665-0FA6-4FDA-8927-50043C7F95C0}" destId="{A74E0755-3E89-4E59-B42D-E93438C61BC1}" srcOrd="1" destOrd="0" presId="urn:microsoft.com/office/officeart/2005/8/layout/list1"/>
    <dgm:cxn modelId="{D04F42BB-99BF-4C64-8B02-75D199C200FA}" type="presOf" srcId="{DA1AFEF6-44DD-4AD4-A79A-083E16389BF5}" destId="{B7652726-8538-40B7-AA39-3443718CD299}" srcOrd="0" destOrd="0" presId="urn:microsoft.com/office/officeart/2005/8/layout/list1"/>
    <dgm:cxn modelId="{514B2BE1-FE35-47F5-B9F6-23B8936E88A9}" type="presOf" srcId="{C165DFE2-4B0A-45D3-B219-322D3C08C118}" destId="{18B97EB9-770F-4B57-9DC2-E0C338AE48A3}" srcOrd="0" destOrd="0" presId="urn:microsoft.com/office/officeart/2005/8/layout/list1"/>
    <dgm:cxn modelId="{C2E71FC8-7EED-4A14-84F7-BD8E305E77BE}" srcId="{C165DFE2-4B0A-45D3-B219-322D3C08C118}" destId="{7F106268-9A43-44F9-AA1B-1C50223ECFD8}" srcOrd="0" destOrd="0" parTransId="{182D340E-BCFA-4CD8-9653-B9830D0EBCA4}" sibTransId="{C13058B4-B55D-4956-9F66-CF443C5D881D}"/>
    <dgm:cxn modelId="{2EC82644-DBE5-4EA9-A87C-49B506B203FA}" type="presOf" srcId="{7F106268-9A43-44F9-AA1B-1C50223ECFD8}" destId="{7FF917E0-D5E6-4045-ABC9-B8ED166EE900}" srcOrd="0" destOrd="0" presId="urn:microsoft.com/office/officeart/2005/8/layout/list1"/>
    <dgm:cxn modelId="{EEBBFECB-DF9C-4C54-B0A5-BE92D5596236}" type="presOf" srcId="{04FBBBBD-1AA1-4838-8F52-FC6E55C71605}" destId="{2B9714A1-62D2-45AB-B486-9E20B51CC337}" srcOrd="1" destOrd="0" presId="urn:microsoft.com/office/officeart/2005/8/layout/list1"/>
    <dgm:cxn modelId="{59D1EB17-8E86-470F-A9BA-614DD72A989F}" type="presParOf" srcId="{18B97EB9-770F-4B57-9DC2-E0C338AE48A3}" destId="{6814A0ED-5830-4EEF-A459-8DB9E1B32ACA}" srcOrd="0" destOrd="0" presId="urn:microsoft.com/office/officeart/2005/8/layout/list1"/>
    <dgm:cxn modelId="{440D4158-FE1E-47D2-938D-14EF68CF84FD}" type="presParOf" srcId="{6814A0ED-5830-4EEF-A459-8DB9E1B32ACA}" destId="{7FF917E0-D5E6-4045-ABC9-B8ED166EE900}" srcOrd="0" destOrd="0" presId="urn:microsoft.com/office/officeart/2005/8/layout/list1"/>
    <dgm:cxn modelId="{C2546A31-7E15-4523-BB77-F996EEADAF65}" type="presParOf" srcId="{6814A0ED-5830-4EEF-A459-8DB9E1B32ACA}" destId="{22E59FCB-4307-4D93-9E34-779CF85DD3A9}" srcOrd="1" destOrd="0" presId="urn:microsoft.com/office/officeart/2005/8/layout/list1"/>
    <dgm:cxn modelId="{6907BBD0-83CA-4E3A-AFDE-602D771062CC}" type="presParOf" srcId="{18B97EB9-770F-4B57-9DC2-E0C338AE48A3}" destId="{39C245B1-E464-4A41-B184-AD2445DC5ED1}" srcOrd="1" destOrd="0" presId="urn:microsoft.com/office/officeart/2005/8/layout/list1"/>
    <dgm:cxn modelId="{C13891DE-745C-44F2-92AA-C8D6C6935933}" type="presParOf" srcId="{18B97EB9-770F-4B57-9DC2-E0C338AE48A3}" destId="{8AD62031-F6FC-4686-806A-D4A5C00A04C9}" srcOrd="2" destOrd="0" presId="urn:microsoft.com/office/officeart/2005/8/layout/list1"/>
    <dgm:cxn modelId="{25CA34E2-B9E9-49BD-9737-06AE9F157E0E}" type="presParOf" srcId="{18B97EB9-770F-4B57-9DC2-E0C338AE48A3}" destId="{8BBFED77-7CA5-4A9F-AA04-072BE9597616}" srcOrd="3" destOrd="0" presId="urn:microsoft.com/office/officeart/2005/8/layout/list1"/>
    <dgm:cxn modelId="{2977B0CA-418F-4767-A65E-2E19B1D97A03}" type="presParOf" srcId="{18B97EB9-770F-4B57-9DC2-E0C338AE48A3}" destId="{DEBB7439-8E66-467A-B987-D96122B89445}" srcOrd="4" destOrd="0" presId="urn:microsoft.com/office/officeart/2005/8/layout/list1"/>
    <dgm:cxn modelId="{9A1586DB-AC7C-46F4-87B2-D0933D8EC4BB}" type="presParOf" srcId="{DEBB7439-8E66-467A-B987-D96122B89445}" destId="{901B13D8-E2B2-4523-BF20-DA6C0645B5BE}" srcOrd="0" destOrd="0" presId="urn:microsoft.com/office/officeart/2005/8/layout/list1"/>
    <dgm:cxn modelId="{A2D734B7-AB1D-4FA3-8987-7CDBEE955C12}" type="presParOf" srcId="{DEBB7439-8E66-467A-B987-D96122B89445}" destId="{A74E0755-3E89-4E59-B42D-E93438C61BC1}" srcOrd="1" destOrd="0" presId="urn:microsoft.com/office/officeart/2005/8/layout/list1"/>
    <dgm:cxn modelId="{61987D07-C431-472B-84C3-7BD1D1309BEB}" type="presParOf" srcId="{18B97EB9-770F-4B57-9DC2-E0C338AE48A3}" destId="{C9AC69AB-AFF5-434F-AD42-B02A4904E5DD}" srcOrd="5" destOrd="0" presId="urn:microsoft.com/office/officeart/2005/8/layout/list1"/>
    <dgm:cxn modelId="{8FD0DE74-9B24-47A0-B6DD-3938226C4016}" type="presParOf" srcId="{18B97EB9-770F-4B57-9DC2-E0C338AE48A3}" destId="{C5DF1B4F-4489-452E-97E9-D36804A830CB}" srcOrd="6" destOrd="0" presId="urn:microsoft.com/office/officeart/2005/8/layout/list1"/>
    <dgm:cxn modelId="{E5179F0D-8D93-4C5E-A56B-6CCFB854B139}" type="presParOf" srcId="{18B97EB9-770F-4B57-9DC2-E0C338AE48A3}" destId="{8664D151-066E-43C7-A029-7F29CE715C51}" srcOrd="7" destOrd="0" presId="urn:microsoft.com/office/officeart/2005/8/layout/list1"/>
    <dgm:cxn modelId="{118F7D95-1161-4708-B2CE-4FEDD4FD2F1A}" type="presParOf" srcId="{18B97EB9-770F-4B57-9DC2-E0C338AE48A3}" destId="{2E2BBFC3-3885-42CC-8233-605E7645DC79}" srcOrd="8" destOrd="0" presId="urn:microsoft.com/office/officeart/2005/8/layout/list1"/>
    <dgm:cxn modelId="{057A00DA-B970-4695-8A5A-2F91117C6DC2}" type="presParOf" srcId="{2E2BBFC3-3885-42CC-8233-605E7645DC79}" destId="{B7652726-8538-40B7-AA39-3443718CD299}" srcOrd="0" destOrd="0" presId="urn:microsoft.com/office/officeart/2005/8/layout/list1"/>
    <dgm:cxn modelId="{F102E801-C85B-44DA-BD4C-70325DF5251A}" type="presParOf" srcId="{2E2BBFC3-3885-42CC-8233-605E7645DC79}" destId="{2D91EB7E-6445-441C-B54A-135D7524E9F1}" srcOrd="1" destOrd="0" presId="urn:microsoft.com/office/officeart/2005/8/layout/list1"/>
    <dgm:cxn modelId="{98DE644B-6F25-4613-BD9D-86C6B3CFCA85}" type="presParOf" srcId="{18B97EB9-770F-4B57-9DC2-E0C338AE48A3}" destId="{3B6AEDC5-59B3-400E-9AD5-F204557B5684}" srcOrd="9" destOrd="0" presId="urn:microsoft.com/office/officeart/2005/8/layout/list1"/>
    <dgm:cxn modelId="{8035223D-54FD-4A3B-80BA-8FD0D6D1EEB7}" type="presParOf" srcId="{18B97EB9-770F-4B57-9DC2-E0C338AE48A3}" destId="{EFEAD23B-AB6A-417C-AD5A-63CE38EEBA7F}" srcOrd="10" destOrd="0" presId="urn:microsoft.com/office/officeart/2005/8/layout/list1"/>
    <dgm:cxn modelId="{8375469D-CAAC-45C4-B625-06A90A88F21C}" type="presParOf" srcId="{18B97EB9-770F-4B57-9DC2-E0C338AE48A3}" destId="{60DB30FE-F446-4D3E-B244-4C1A087862C1}" srcOrd="11" destOrd="0" presId="urn:microsoft.com/office/officeart/2005/8/layout/list1"/>
    <dgm:cxn modelId="{6F294361-9A27-4B79-AD91-4365B0AF0676}" type="presParOf" srcId="{18B97EB9-770F-4B57-9DC2-E0C338AE48A3}" destId="{92CF320C-0D49-4ABA-B0BB-B216535E54EF}" srcOrd="12" destOrd="0" presId="urn:microsoft.com/office/officeart/2005/8/layout/list1"/>
    <dgm:cxn modelId="{F2771FF8-AD6A-4FB7-B8CA-40BED4F36D43}" type="presParOf" srcId="{92CF320C-0D49-4ABA-B0BB-B216535E54EF}" destId="{00F9471E-F521-45C1-98C9-BC0C3EDFDFAF}" srcOrd="0" destOrd="0" presId="urn:microsoft.com/office/officeart/2005/8/layout/list1"/>
    <dgm:cxn modelId="{7AC97BA0-3A89-4977-B606-482501C6C4FA}" type="presParOf" srcId="{92CF320C-0D49-4ABA-B0BB-B216535E54EF}" destId="{135A425E-2638-4002-8916-B1BE2EEBFFA1}" srcOrd="1" destOrd="0" presId="urn:microsoft.com/office/officeart/2005/8/layout/list1"/>
    <dgm:cxn modelId="{5C43ED01-8338-4356-9009-4569E3FE119E}" type="presParOf" srcId="{18B97EB9-770F-4B57-9DC2-E0C338AE48A3}" destId="{D9BFA4C8-DF59-41B8-A66C-AC3AA3025CA9}" srcOrd="13" destOrd="0" presId="urn:microsoft.com/office/officeart/2005/8/layout/list1"/>
    <dgm:cxn modelId="{680354A0-D80F-4C71-AC57-9E8B30A11C8B}" type="presParOf" srcId="{18B97EB9-770F-4B57-9DC2-E0C338AE48A3}" destId="{33BB7E1A-D22C-4A4D-B56F-6F7FC5836497}" srcOrd="14" destOrd="0" presId="urn:microsoft.com/office/officeart/2005/8/layout/list1"/>
    <dgm:cxn modelId="{91ECF472-E707-4B07-A00C-3E451C90F722}" type="presParOf" srcId="{18B97EB9-770F-4B57-9DC2-E0C338AE48A3}" destId="{B6407436-9C46-4853-B11A-D95F90540745}" srcOrd="15" destOrd="0" presId="urn:microsoft.com/office/officeart/2005/8/layout/list1"/>
    <dgm:cxn modelId="{2F0ADD44-B9DC-4BAE-BDF3-FED7428025A2}" type="presParOf" srcId="{18B97EB9-770F-4B57-9DC2-E0C338AE48A3}" destId="{F15EFA8F-6EA7-4BE8-9161-FD50EC056D75}" srcOrd="16" destOrd="0" presId="urn:microsoft.com/office/officeart/2005/8/layout/list1"/>
    <dgm:cxn modelId="{BECC500F-87CD-4609-8C91-353E7029AC3A}" type="presParOf" srcId="{F15EFA8F-6EA7-4BE8-9161-FD50EC056D75}" destId="{AD79BD25-BE10-4B40-AB23-702DF6413742}" srcOrd="0" destOrd="0" presId="urn:microsoft.com/office/officeart/2005/8/layout/list1"/>
    <dgm:cxn modelId="{F77F1DBE-2B12-4973-8749-66623C4E73D7}" type="presParOf" srcId="{F15EFA8F-6EA7-4BE8-9161-FD50EC056D75}" destId="{2B9714A1-62D2-45AB-B486-9E20B51CC337}" srcOrd="1" destOrd="0" presId="urn:microsoft.com/office/officeart/2005/8/layout/list1"/>
    <dgm:cxn modelId="{EB644C1B-22B3-4026-851F-F052260D76E3}" type="presParOf" srcId="{18B97EB9-770F-4B57-9DC2-E0C338AE48A3}" destId="{D36B8FF7-790B-4F2F-A52B-E41227194D94}" srcOrd="17" destOrd="0" presId="urn:microsoft.com/office/officeart/2005/8/layout/list1"/>
    <dgm:cxn modelId="{4F0194C4-E739-4B37-B9AB-D56FEAFFD5D1}" type="presParOf" srcId="{18B97EB9-770F-4B57-9DC2-E0C338AE48A3}" destId="{8DF01160-86A1-4E86-81B9-E857EDC7C771}" srcOrd="18" destOrd="0" presId="urn:microsoft.com/office/officeart/2005/8/layout/list1"/>
  </dgm:cxnLst>
  <dgm:bg>
    <a:solidFill>
      <a:schemeClr val="accent2">
        <a:lumMod val="75000"/>
      </a:schemeClr>
    </a:solidFill>
  </dgm:bg>
  <dgm:whole>
    <a:ln>
      <a:solidFill>
        <a:schemeClr val="accent2">
          <a:lumMod val="75000"/>
        </a:schemeClr>
      </a:solidFill>
    </a:ln>
  </dgm:whole>
  <dgm:extLst>
    <a:ext uri="http://schemas.microsoft.com/office/drawing/2008/diagram">
      <dsp:dataModelExt xmlns:dsp="http://schemas.microsoft.com/office/drawing/2008/diagram" xmlns=""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C165DFE2-4B0A-45D3-B219-322D3C08C118}"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fr-FR"/>
        </a:p>
      </dgm:t>
    </dgm:pt>
    <dgm:pt modelId="{7F106268-9A43-44F9-AA1B-1C50223ECFD8}">
      <dgm:prSet custT="1"/>
      <dgm:spPr/>
      <dgm:t>
        <a:bodyPr/>
        <a:lstStyle/>
        <a:p>
          <a:r>
            <a:rPr lang="ar-DZ" sz="4000" b="1" dirty="0" smtClean="0">
              <a:solidFill>
                <a:schemeClr val="tx1"/>
              </a:solidFill>
            </a:rPr>
            <a:t>الحرية</a:t>
          </a:r>
          <a:endParaRPr lang="fr-FR" sz="4000" b="1" dirty="0">
            <a:solidFill>
              <a:schemeClr val="tx1"/>
            </a:solidFill>
          </a:endParaRPr>
        </a:p>
      </dgm:t>
    </dgm:pt>
    <dgm:pt modelId="{182D340E-BCFA-4CD8-9653-B9830D0EBCA4}" type="parTrans" cxnId="{C2E71FC8-7EED-4A14-84F7-BD8E305E77BE}">
      <dgm:prSet/>
      <dgm:spPr/>
      <dgm:t>
        <a:bodyPr/>
        <a:lstStyle/>
        <a:p>
          <a:endParaRPr lang="fr-FR" sz="4000" b="1">
            <a:solidFill>
              <a:schemeClr val="tx1"/>
            </a:solidFill>
          </a:endParaRPr>
        </a:p>
      </dgm:t>
    </dgm:pt>
    <dgm:pt modelId="{C13058B4-B55D-4956-9F66-CF443C5D881D}" type="sibTrans" cxnId="{C2E71FC8-7EED-4A14-84F7-BD8E305E77BE}">
      <dgm:prSet/>
      <dgm:spPr/>
      <dgm:t>
        <a:bodyPr/>
        <a:lstStyle/>
        <a:p>
          <a:endParaRPr lang="fr-FR" sz="4000" b="1">
            <a:solidFill>
              <a:schemeClr val="tx1"/>
            </a:solidFill>
          </a:endParaRPr>
        </a:p>
      </dgm:t>
    </dgm:pt>
    <dgm:pt modelId="{DA1AFEF6-44DD-4AD4-A79A-083E16389BF5}">
      <dgm:prSet custT="1"/>
      <dgm:spPr/>
      <dgm:t>
        <a:bodyPr/>
        <a:lstStyle/>
        <a:p>
          <a:r>
            <a:rPr lang="ar-DZ" sz="4000" b="1" dirty="0" smtClean="0">
              <a:solidFill>
                <a:schemeClr val="tx1"/>
              </a:solidFill>
            </a:rPr>
            <a:t>القيادة </a:t>
          </a:r>
          <a:r>
            <a:rPr lang="ar-DZ" sz="4000" b="1" dirty="0" err="1" smtClean="0">
              <a:solidFill>
                <a:schemeClr val="tx1"/>
              </a:solidFill>
            </a:rPr>
            <a:t>الاخلاقية</a:t>
          </a:r>
          <a:endParaRPr lang="fr-FR" sz="4000" b="1" dirty="0">
            <a:solidFill>
              <a:schemeClr val="tx1"/>
            </a:solidFill>
          </a:endParaRPr>
        </a:p>
      </dgm:t>
    </dgm:pt>
    <dgm:pt modelId="{7921B7BA-8218-4E81-815F-75661A49B7B1}" type="parTrans" cxnId="{4812F90E-8BBE-4E85-A60F-82F379F59E2D}">
      <dgm:prSet/>
      <dgm:spPr/>
      <dgm:t>
        <a:bodyPr/>
        <a:lstStyle/>
        <a:p>
          <a:endParaRPr lang="fr-FR" sz="4000" b="1">
            <a:solidFill>
              <a:schemeClr val="tx1"/>
            </a:solidFill>
          </a:endParaRPr>
        </a:p>
      </dgm:t>
    </dgm:pt>
    <dgm:pt modelId="{AC95F4D8-DAC2-400D-8DC1-85B4CD34646C}" type="sibTrans" cxnId="{4812F90E-8BBE-4E85-A60F-82F379F59E2D}">
      <dgm:prSet/>
      <dgm:spPr/>
      <dgm:t>
        <a:bodyPr/>
        <a:lstStyle/>
        <a:p>
          <a:endParaRPr lang="fr-FR" sz="4000" b="1">
            <a:solidFill>
              <a:schemeClr val="tx1"/>
            </a:solidFill>
          </a:endParaRPr>
        </a:p>
      </dgm:t>
    </dgm:pt>
    <dgm:pt modelId="{9D636665-0FA6-4FDA-8927-50043C7F95C0}">
      <dgm:prSet custT="1"/>
      <dgm:spPr/>
      <dgm:t>
        <a:bodyPr/>
        <a:lstStyle/>
        <a:p>
          <a:r>
            <a:rPr lang="ar-DZ" sz="4000" b="1" dirty="0" smtClean="0">
              <a:solidFill>
                <a:schemeClr val="tx1"/>
              </a:solidFill>
            </a:rPr>
            <a:t>المنهج العلمي في التفكير</a:t>
          </a:r>
          <a:endParaRPr lang="fr-FR" sz="4000" b="1" dirty="0">
            <a:solidFill>
              <a:schemeClr val="tx1"/>
            </a:solidFill>
          </a:endParaRPr>
        </a:p>
      </dgm:t>
    </dgm:pt>
    <dgm:pt modelId="{97952616-D8CA-431B-81FC-E606966C805F}" type="parTrans" cxnId="{A04A0E9A-B1DA-41A1-9C04-34771CEA2355}">
      <dgm:prSet/>
      <dgm:spPr/>
    </dgm:pt>
    <dgm:pt modelId="{EEF178F9-4B8E-4674-A25D-DCC05B6BEE2A}" type="sibTrans" cxnId="{A04A0E9A-B1DA-41A1-9C04-34771CEA2355}">
      <dgm:prSet/>
      <dgm:spPr/>
    </dgm:pt>
    <dgm:pt modelId="{787C6B7F-11FD-4EC7-945D-690738DB7F79}">
      <dgm:prSet custT="1"/>
      <dgm:spPr/>
      <dgm:t>
        <a:bodyPr/>
        <a:lstStyle/>
        <a:p>
          <a:r>
            <a:rPr lang="ar-DZ" sz="3600" b="1" dirty="0" smtClean="0">
              <a:solidFill>
                <a:schemeClr val="tx1"/>
              </a:solidFill>
            </a:rPr>
            <a:t>ارتباط </a:t>
          </a:r>
          <a:r>
            <a:rPr lang="ar-DZ" sz="3600" b="1" dirty="0" err="1" smtClean="0">
              <a:solidFill>
                <a:schemeClr val="tx1"/>
              </a:solidFill>
            </a:rPr>
            <a:t>الاقوال</a:t>
          </a:r>
          <a:r>
            <a:rPr lang="ar-DZ" sz="3600" b="1" dirty="0" smtClean="0">
              <a:solidFill>
                <a:schemeClr val="tx1"/>
              </a:solidFill>
            </a:rPr>
            <a:t> </a:t>
          </a:r>
          <a:r>
            <a:rPr lang="ar-DZ" sz="3600" b="1" dirty="0" err="1" smtClean="0">
              <a:solidFill>
                <a:schemeClr val="tx1"/>
              </a:solidFill>
            </a:rPr>
            <a:t>بالافعال</a:t>
          </a:r>
          <a:endParaRPr lang="fr-FR" sz="3600" b="1" dirty="0">
            <a:solidFill>
              <a:schemeClr val="tx1"/>
            </a:solidFill>
          </a:endParaRPr>
        </a:p>
      </dgm:t>
    </dgm:pt>
    <dgm:pt modelId="{1EF16D24-EF34-4CEA-A972-22AE58CFC893}" type="parTrans" cxnId="{E1FA44F7-9D74-4412-BF41-CDF0C6435745}">
      <dgm:prSet/>
      <dgm:spPr/>
    </dgm:pt>
    <dgm:pt modelId="{85305D01-54AA-4A7B-A9CE-B43FFDAD56A2}" type="sibTrans" cxnId="{E1FA44F7-9D74-4412-BF41-CDF0C6435745}">
      <dgm:prSet/>
      <dgm:spPr/>
    </dgm:pt>
    <dgm:pt modelId="{04FBBBBD-1AA1-4838-8F52-FC6E55C71605}">
      <dgm:prSet custT="1"/>
      <dgm:spPr/>
      <dgm:t>
        <a:bodyPr/>
        <a:lstStyle/>
        <a:p>
          <a:r>
            <a:rPr lang="ar-DZ" sz="3600" b="1" dirty="0" smtClean="0">
              <a:solidFill>
                <a:schemeClr val="tx1"/>
              </a:solidFill>
            </a:rPr>
            <a:t>الثقة </a:t>
          </a:r>
          <a:r>
            <a:rPr lang="ar-DZ" sz="3600" b="1" dirty="0" err="1" smtClean="0">
              <a:solidFill>
                <a:schemeClr val="tx1"/>
              </a:solidFill>
            </a:rPr>
            <a:t>والامانة</a:t>
          </a:r>
          <a:endParaRPr lang="fr-FR" sz="3600" b="1" dirty="0">
            <a:solidFill>
              <a:schemeClr val="tx1"/>
            </a:solidFill>
          </a:endParaRPr>
        </a:p>
      </dgm:t>
    </dgm:pt>
    <dgm:pt modelId="{528ABD83-AB49-42E0-9069-CCA7D46A908C}" type="parTrans" cxnId="{2175B708-5413-471E-B2BE-1EE1ED41D3BE}">
      <dgm:prSet/>
      <dgm:spPr/>
    </dgm:pt>
    <dgm:pt modelId="{14CDF406-636B-47B1-B7B2-20272EC49F98}" type="sibTrans" cxnId="{2175B708-5413-471E-B2BE-1EE1ED41D3BE}">
      <dgm:prSet/>
      <dgm:spPr/>
    </dgm:pt>
    <dgm:pt modelId="{18B97EB9-770F-4B57-9DC2-E0C338AE48A3}" type="pres">
      <dgm:prSet presAssocID="{C165DFE2-4B0A-45D3-B219-322D3C08C118}" presName="linear" presStyleCnt="0">
        <dgm:presLayoutVars>
          <dgm:dir/>
          <dgm:animLvl val="lvl"/>
          <dgm:resizeHandles val="exact"/>
        </dgm:presLayoutVars>
      </dgm:prSet>
      <dgm:spPr/>
      <dgm:t>
        <a:bodyPr/>
        <a:lstStyle/>
        <a:p>
          <a:endParaRPr lang="fr-FR"/>
        </a:p>
      </dgm:t>
    </dgm:pt>
    <dgm:pt modelId="{6814A0ED-5830-4EEF-A459-8DB9E1B32ACA}" type="pres">
      <dgm:prSet presAssocID="{7F106268-9A43-44F9-AA1B-1C50223ECFD8}" presName="parentLin" presStyleCnt="0"/>
      <dgm:spPr/>
    </dgm:pt>
    <dgm:pt modelId="{7FF917E0-D5E6-4045-ABC9-B8ED166EE900}" type="pres">
      <dgm:prSet presAssocID="{7F106268-9A43-44F9-AA1B-1C50223ECFD8}" presName="parentLeftMargin" presStyleLbl="node1" presStyleIdx="0" presStyleCnt="5"/>
      <dgm:spPr/>
      <dgm:t>
        <a:bodyPr/>
        <a:lstStyle/>
        <a:p>
          <a:endParaRPr lang="fr-FR"/>
        </a:p>
      </dgm:t>
    </dgm:pt>
    <dgm:pt modelId="{22E59FCB-4307-4D93-9E34-779CF85DD3A9}" type="pres">
      <dgm:prSet presAssocID="{7F106268-9A43-44F9-AA1B-1C50223ECFD8}" presName="parentText" presStyleLbl="node1" presStyleIdx="0" presStyleCnt="5" custLinFactNeighborX="3807" custLinFactNeighborY="5475">
        <dgm:presLayoutVars>
          <dgm:chMax val="0"/>
          <dgm:bulletEnabled val="1"/>
        </dgm:presLayoutVars>
      </dgm:prSet>
      <dgm:spPr/>
      <dgm:t>
        <a:bodyPr/>
        <a:lstStyle/>
        <a:p>
          <a:endParaRPr lang="fr-FR"/>
        </a:p>
      </dgm:t>
    </dgm:pt>
    <dgm:pt modelId="{39C245B1-E464-4A41-B184-AD2445DC5ED1}" type="pres">
      <dgm:prSet presAssocID="{7F106268-9A43-44F9-AA1B-1C50223ECFD8}" presName="negativeSpace" presStyleCnt="0"/>
      <dgm:spPr/>
    </dgm:pt>
    <dgm:pt modelId="{8AD62031-F6FC-4686-806A-D4A5C00A04C9}" type="pres">
      <dgm:prSet presAssocID="{7F106268-9A43-44F9-AA1B-1C50223ECFD8}" presName="childText" presStyleLbl="conFgAcc1" presStyleIdx="0" presStyleCnt="5">
        <dgm:presLayoutVars>
          <dgm:bulletEnabled val="1"/>
        </dgm:presLayoutVars>
      </dgm:prSet>
      <dgm:spPr/>
    </dgm:pt>
    <dgm:pt modelId="{8BBFED77-7CA5-4A9F-AA04-072BE9597616}" type="pres">
      <dgm:prSet presAssocID="{C13058B4-B55D-4956-9F66-CF443C5D881D}" presName="spaceBetweenRectangles" presStyleCnt="0"/>
      <dgm:spPr/>
    </dgm:pt>
    <dgm:pt modelId="{DEBB7439-8E66-467A-B987-D96122B89445}" type="pres">
      <dgm:prSet presAssocID="{9D636665-0FA6-4FDA-8927-50043C7F95C0}" presName="parentLin" presStyleCnt="0"/>
      <dgm:spPr/>
    </dgm:pt>
    <dgm:pt modelId="{901B13D8-E2B2-4523-BF20-DA6C0645B5BE}" type="pres">
      <dgm:prSet presAssocID="{9D636665-0FA6-4FDA-8927-50043C7F95C0}" presName="parentLeftMargin" presStyleLbl="node1" presStyleIdx="0" presStyleCnt="5"/>
      <dgm:spPr/>
      <dgm:t>
        <a:bodyPr/>
        <a:lstStyle/>
        <a:p>
          <a:endParaRPr lang="fr-FR"/>
        </a:p>
      </dgm:t>
    </dgm:pt>
    <dgm:pt modelId="{A74E0755-3E89-4E59-B42D-E93438C61BC1}" type="pres">
      <dgm:prSet presAssocID="{9D636665-0FA6-4FDA-8927-50043C7F95C0}" presName="parentText" presStyleLbl="node1" presStyleIdx="1" presStyleCnt="5">
        <dgm:presLayoutVars>
          <dgm:chMax val="0"/>
          <dgm:bulletEnabled val="1"/>
        </dgm:presLayoutVars>
      </dgm:prSet>
      <dgm:spPr/>
      <dgm:t>
        <a:bodyPr/>
        <a:lstStyle/>
        <a:p>
          <a:endParaRPr lang="fr-FR"/>
        </a:p>
      </dgm:t>
    </dgm:pt>
    <dgm:pt modelId="{C9AC69AB-AFF5-434F-AD42-B02A4904E5DD}" type="pres">
      <dgm:prSet presAssocID="{9D636665-0FA6-4FDA-8927-50043C7F95C0}" presName="negativeSpace" presStyleCnt="0"/>
      <dgm:spPr/>
    </dgm:pt>
    <dgm:pt modelId="{C5DF1B4F-4489-452E-97E9-D36804A830CB}" type="pres">
      <dgm:prSet presAssocID="{9D636665-0FA6-4FDA-8927-50043C7F95C0}" presName="childText" presStyleLbl="conFgAcc1" presStyleIdx="1" presStyleCnt="5">
        <dgm:presLayoutVars>
          <dgm:bulletEnabled val="1"/>
        </dgm:presLayoutVars>
      </dgm:prSet>
      <dgm:spPr/>
    </dgm:pt>
    <dgm:pt modelId="{8664D151-066E-43C7-A029-7F29CE715C51}" type="pres">
      <dgm:prSet presAssocID="{EEF178F9-4B8E-4674-A25D-DCC05B6BEE2A}" presName="spaceBetweenRectangles" presStyleCnt="0"/>
      <dgm:spPr/>
    </dgm:pt>
    <dgm:pt modelId="{2E2BBFC3-3885-42CC-8233-605E7645DC79}" type="pres">
      <dgm:prSet presAssocID="{DA1AFEF6-44DD-4AD4-A79A-083E16389BF5}" presName="parentLin" presStyleCnt="0"/>
      <dgm:spPr/>
    </dgm:pt>
    <dgm:pt modelId="{B7652726-8538-40B7-AA39-3443718CD299}" type="pres">
      <dgm:prSet presAssocID="{DA1AFEF6-44DD-4AD4-A79A-083E16389BF5}" presName="parentLeftMargin" presStyleLbl="node1" presStyleIdx="1" presStyleCnt="5"/>
      <dgm:spPr/>
      <dgm:t>
        <a:bodyPr/>
        <a:lstStyle/>
        <a:p>
          <a:endParaRPr lang="fr-FR"/>
        </a:p>
      </dgm:t>
    </dgm:pt>
    <dgm:pt modelId="{2D91EB7E-6445-441C-B54A-135D7524E9F1}" type="pres">
      <dgm:prSet presAssocID="{DA1AFEF6-44DD-4AD4-A79A-083E16389BF5}" presName="parentText" presStyleLbl="node1" presStyleIdx="2" presStyleCnt="5">
        <dgm:presLayoutVars>
          <dgm:chMax val="0"/>
          <dgm:bulletEnabled val="1"/>
        </dgm:presLayoutVars>
      </dgm:prSet>
      <dgm:spPr/>
      <dgm:t>
        <a:bodyPr/>
        <a:lstStyle/>
        <a:p>
          <a:endParaRPr lang="fr-FR"/>
        </a:p>
      </dgm:t>
    </dgm:pt>
    <dgm:pt modelId="{3B6AEDC5-59B3-400E-9AD5-F204557B5684}" type="pres">
      <dgm:prSet presAssocID="{DA1AFEF6-44DD-4AD4-A79A-083E16389BF5}" presName="negativeSpace" presStyleCnt="0"/>
      <dgm:spPr/>
    </dgm:pt>
    <dgm:pt modelId="{EFEAD23B-AB6A-417C-AD5A-63CE38EEBA7F}" type="pres">
      <dgm:prSet presAssocID="{DA1AFEF6-44DD-4AD4-A79A-083E16389BF5}" presName="childText" presStyleLbl="conFgAcc1" presStyleIdx="2" presStyleCnt="5">
        <dgm:presLayoutVars>
          <dgm:bulletEnabled val="1"/>
        </dgm:presLayoutVars>
      </dgm:prSet>
      <dgm:spPr/>
    </dgm:pt>
    <dgm:pt modelId="{60DB30FE-F446-4D3E-B244-4C1A087862C1}" type="pres">
      <dgm:prSet presAssocID="{AC95F4D8-DAC2-400D-8DC1-85B4CD34646C}" presName="spaceBetweenRectangles" presStyleCnt="0"/>
      <dgm:spPr/>
    </dgm:pt>
    <dgm:pt modelId="{92CF320C-0D49-4ABA-B0BB-B216535E54EF}" type="pres">
      <dgm:prSet presAssocID="{787C6B7F-11FD-4EC7-945D-690738DB7F79}" presName="parentLin" presStyleCnt="0"/>
      <dgm:spPr/>
    </dgm:pt>
    <dgm:pt modelId="{00F9471E-F521-45C1-98C9-BC0C3EDFDFAF}" type="pres">
      <dgm:prSet presAssocID="{787C6B7F-11FD-4EC7-945D-690738DB7F79}" presName="parentLeftMargin" presStyleLbl="node1" presStyleIdx="2" presStyleCnt="5"/>
      <dgm:spPr/>
      <dgm:t>
        <a:bodyPr/>
        <a:lstStyle/>
        <a:p>
          <a:endParaRPr lang="fr-FR"/>
        </a:p>
      </dgm:t>
    </dgm:pt>
    <dgm:pt modelId="{135A425E-2638-4002-8916-B1BE2EEBFFA1}" type="pres">
      <dgm:prSet presAssocID="{787C6B7F-11FD-4EC7-945D-690738DB7F79}" presName="parentText" presStyleLbl="node1" presStyleIdx="3" presStyleCnt="5">
        <dgm:presLayoutVars>
          <dgm:chMax val="0"/>
          <dgm:bulletEnabled val="1"/>
        </dgm:presLayoutVars>
      </dgm:prSet>
      <dgm:spPr/>
      <dgm:t>
        <a:bodyPr/>
        <a:lstStyle/>
        <a:p>
          <a:endParaRPr lang="fr-FR"/>
        </a:p>
      </dgm:t>
    </dgm:pt>
    <dgm:pt modelId="{D9BFA4C8-DF59-41B8-A66C-AC3AA3025CA9}" type="pres">
      <dgm:prSet presAssocID="{787C6B7F-11FD-4EC7-945D-690738DB7F79}" presName="negativeSpace" presStyleCnt="0"/>
      <dgm:spPr/>
    </dgm:pt>
    <dgm:pt modelId="{33BB7E1A-D22C-4A4D-B56F-6F7FC5836497}" type="pres">
      <dgm:prSet presAssocID="{787C6B7F-11FD-4EC7-945D-690738DB7F79}" presName="childText" presStyleLbl="conFgAcc1" presStyleIdx="3" presStyleCnt="5">
        <dgm:presLayoutVars>
          <dgm:bulletEnabled val="1"/>
        </dgm:presLayoutVars>
      </dgm:prSet>
      <dgm:spPr/>
    </dgm:pt>
    <dgm:pt modelId="{B6407436-9C46-4853-B11A-D95F90540745}" type="pres">
      <dgm:prSet presAssocID="{85305D01-54AA-4A7B-A9CE-B43FFDAD56A2}" presName="spaceBetweenRectangles" presStyleCnt="0"/>
      <dgm:spPr/>
    </dgm:pt>
    <dgm:pt modelId="{F15EFA8F-6EA7-4BE8-9161-FD50EC056D75}" type="pres">
      <dgm:prSet presAssocID="{04FBBBBD-1AA1-4838-8F52-FC6E55C71605}" presName="parentLin" presStyleCnt="0"/>
      <dgm:spPr/>
    </dgm:pt>
    <dgm:pt modelId="{AD79BD25-BE10-4B40-AB23-702DF6413742}" type="pres">
      <dgm:prSet presAssocID="{04FBBBBD-1AA1-4838-8F52-FC6E55C71605}" presName="parentLeftMargin" presStyleLbl="node1" presStyleIdx="3" presStyleCnt="5"/>
      <dgm:spPr/>
      <dgm:t>
        <a:bodyPr/>
        <a:lstStyle/>
        <a:p>
          <a:endParaRPr lang="fr-FR"/>
        </a:p>
      </dgm:t>
    </dgm:pt>
    <dgm:pt modelId="{2B9714A1-62D2-45AB-B486-9E20B51CC337}" type="pres">
      <dgm:prSet presAssocID="{04FBBBBD-1AA1-4838-8F52-FC6E55C71605}" presName="parentText" presStyleLbl="node1" presStyleIdx="4" presStyleCnt="5">
        <dgm:presLayoutVars>
          <dgm:chMax val="0"/>
          <dgm:bulletEnabled val="1"/>
        </dgm:presLayoutVars>
      </dgm:prSet>
      <dgm:spPr/>
      <dgm:t>
        <a:bodyPr/>
        <a:lstStyle/>
        <a:p>
          <a:endParaRPr lang="fr-FR"/>
        </a:p>
      </dgm:t>
    </dgm:pt>
    <dgm:pt modelId="{D36B8FF7-790B-4F2F-A52B-E41227194D94}" type="pres">
      <dgm:prSet presAssocID="{04FBBBBD-1AA1-4838-8F52-FC6E55C71605}" presName="negativeSpace" presStyleCnt="0"/>
      <dgm:spPr/>
    </dgm:pt>
    <dgm:pt modelId="{8DF01160-86A1-4E86-81B9-E857EDC7C771}" type="pres">
      <dgm:prSet presAssocID="{04FBBBBD-1AA1-4838-8F52-FC6E55C71605}" presName="childText" presStyleLbl="conFgAcc1" presStyleIdx="4" presStyleCnt="5">
        <dgm:presLayoutVars>
          <dgm:bulletEnabled val="1"/>
        </dgm:presLayoutVars>
      </dgm:prSet>
      <dgm:spPr/>
    </dgm:pt>
  </dgm:ptLst>
  <dgm:cxnLst>
    <dgm:cxn modelId="{6D92B3E4-B857-4A4B-AB73-B9717419DF53}" type="presOf" srcId="{04FBBBBD-1AA1-4838-8F52-FC6E55C71605}" destId="{2B9714A1-62D2-45AB-B486-9E20B51CC337}" srcOrd="1" destOrd="0" presId="urn:microsoft.com/office/officeart/2005/8/layout/list1"/>
    <dgm:cxn modelId="{C2E71FC8-7EED-4A14-84F7-BD8E305E77BE}" srcId="{C165DFE2-4B0A-45D3-B219-322D3C08C118}" destId="{7F106268-9A43-44F9-AA1B-1C50223ECFD8}" srcOrd="0" destOrd="0" parTransId="{182D340E-BCFA-4CD8-9653-B9830D0EBCA4}" sibTransId="{C13058B4-B55D-4956-9F66-CF443C5D881D}"/>
    <dgm:cxn modelId="{AD944651-6E41-4E65-9F23-2DFF5F3264D4}" type="presOf" srcId="{9D636665-0FA6-4FDA-8927-50043C7F95C0}" destId="{A74E0755-3E89-4E59-B42D-E93438C61BC1}" srcOrd="1" destOrd="0" presId="urn:microsoft.com/office/officeart/2005/8/layout/list1"/>
    <dgm:cxn modelId="{6FA0E5B3-7D69-492F-BB5D-7EF0F47E968A}" type="presOf" srcId="{7F106268-9A43-44F9-AA1B-1C50223ECFD8}" destId="{7FF917E0-D5E6-4045-ABC9-B8ED166EE900}" srcOrd="0" destOrd="0" presId="urn:microsoft.com/office/officeart/2005/8/layout/list1"/>
    <dgm:cxn modelId="{184725F4-C5C7-40DE-A0BE-A6E518ECCC05}" type="presOf" srcId="{787C6B7F-11FD-4EC7-945D-690738DB7F79}" destId="{135A425E-2638-4002-8916-B1BE2EEBFFA1}" srcOrd="1" destOrd="0" presId="urn:microsoft.com/office/officeart/2005/8/layout/list1"/>
    <dgm:cxn modelId="{4812F90E-8BBE-4E85-A60F-82F379F59E2D}" srcId="{C165DFE2-4B0A-45D3-B219-322D3C08C118}" destId="{DA1AFEF6-44DD-4AD4-A79A-083E16389BF5}" srcOrd="2" destOrd="0" parTransId="{7921B7BA-8218-4E81-815F-75661A49B7B1}" sibTransId="{AC95F4D8-DAC2-400D-8DC1-85B4CD34646C}"/>
    <dgm:cxn modelId="{FB80BAA0-0A16-4FEC-8A72-9D125E1E596C}" type="presOf" srcId="{787C6B7F-11FD-4EC7-945D-690738DB7F79}" destId="{00F9471E-F521-45C1-98C9-BC0C3EDFDFAF}" srcOrd="0" destOrd="0" presId="urn:microsoft.com/office/officeart/2005/8/layout/list1"/>
    <dgm:cxn modelId="{6A0704A8-42CB-47D9-A50E-70F69968D56F}" type="presOf" srcId="{9D636665-0FA6-4FDA-8927-50043C7F95C0}" destId="{901B13D8-E2B2-4523-BF20-DA6C0645B5BE}" srcOrd="0" destOrd="0" presId="urn:microsoft.com/office/officeart/2005/8/layout/list1"/>
    <dgm:cxn modelId="{3E8EFC25-A692-459E-BB2F-9AC528C1DEC4}" type="presOf" srcId="{7F106268-9A43-44F9-AA1B-1C50223ECFD8}" destId="{22E59FCB-4307-4D93-9E34-779CF85DD3A9}" srcOrd="1" destOrd="0" presId="urn:microsoft.com/office/officeart/2005/8/layout/list1"/>
    <dgm:cxn modelId="{D44D220F-9C8A-4722-9F29-54FA0914B38C}" type="presOf" srcId="{DA1AFEF6-44DD-4AD4-A79A-083E16389BF5}" destId="{2D91EB7E-6445-441C-B54A-135D7524E9F1}" srcOrd="1" destOrd="0" presId="urn:microsoft.com/office/officeart/2005/8/layout/list1"/>
    <dgm:cxn modelId="{E1FA44F7-9D74-4412-BF41-CDF0C6435745}" srcId="{C165DFE2-4B0A-45D3-B219-322D3C08C118}" destId="{787C6B7F-11FD-4EC7-945D-690738DB7F79}" srcOrd="3" destOrd="0" parTransId="{1EF16D24-EF34-4CEA-A972-22AE58CFC893}" sibTransId="{85305D01-54AA-4A7B-A9CE-B43FFDAD56A2}"/>
    <dgm:cxn modelId="{4EE3CD3D-6B65-405B-B962-43A534575C1A}" type="presOf" srcId="{DA1AFEF6-44DD-4AD4-A79A-083E16389BF5}" destId="{B7652726-8538-40B7-AA39-3443718CD299}" srcOrd="0" destOrd="0" presId="urn:microsoft.com/office/officeart/2005/8/layout/list1"/>
    <dgm:cxn modelId="{2B330C1D-037B-4343-BF03-A201DDF89312}" type="presOf" srcId="{C165DFE2-4B0A-45D3-B219-322D3C08C118}" destId="{18B97EB9-770F-4B57-9DC2-E0C338AE48A3}" srcOrd="0" destOrd="0" presId="urn:microsoft.com/office/officeart/2005/8/layout/list1"/>
    <dgm:cxn modelId="{935B39C8-D16E-4BAD-BCCC-8EF4689483A2}" type="presOf" srcId="{04FBBBBD-1AA1-4838-8F52-FC6E55C71605}" destId="{AD79BD25-BE10-4B40-AB23-702DF6413742}" srcOrd="0" destOrd="0" presId="urn:microsoft.com/office/officeart/2005/8/layout/list1"/>
    <dgm:cxn modelId="{2175B708-5413-471E-B2BE-1EE1ED41D3BE}" srcId="{C165DFE2-4B0A-45D3-B219-322D3C08C118}" destId="{04FBBBBD-1AA1-4838-8F52-FC6E55C71605}" srcOrd="4" destOrd="0" parTransId="{528ABD83-AB49-42E0-9069-CCA7D46A908C}" sibTransId="{14CDF406-636B-47B1-B7B2-20272EC49F98}"/>
    <dgm:cxn modelId="{A04A0E9A-B1DA-41A1-9C04-34771CEA2355}" srcId="{C165DFE2-4B0A-45D3-B219-322D3C08C118}" destId="{9D636665-0FA6-4FDA-8927-50043C7F95C0}" srcOrd="1" destOrd="0" parTransId="{97952616-D8CA-431B-81FC-E606966C805F}" sibTransId="{EEF178F9-4B8E-4674-A25D-DCC05B6BEE2A}"/>
    <dgm:cxn modelId="{32360B5D-C385-469F-ABB4-323AE3608156}" type="presParOf" srcId="{18B97EB9-770F-4B57-9DC2-E0C338AE48A3}" destId="{6814A0ED-5830-4EEF-A459-8DB9E1B32ACA}" srcOrd="0" destOrd="0" presId="urn:microsoft.com/office/officeart/2005/8/layout/list1"/>
    <dgm:cxn modelId="{DCCF8D7E-8982-4F77-8F72-C4484B8A7AFA}" type="presParOf" srcId="{6814A0ED-5830-4EEF-A459-8DB9E1B32ACA}" destId="{7FF917E0-D5E6-4045-ABC9-B8ED166EE900}" srcOrd="0" destOrd="0" presId="urn:microsoft.com/office/officeart/2005/8/layout/list1"/>
    <dgm:cxn modelId="{687AB676-3090-4EE3-8E86-EDB61E26D6F8}" type="presParOf" srcId="{6814A0ED-5830-4EEF-A459-8DB9E1B32ACA}" destId="{22E59FCB-4307-4D93-9E34-779CF85DD3A9}" srcOrd="1" destOrd="0" presId="urn:microsoft.com/office/officeart/2005/8/layout/list1"/>
    <dgm:cxn modelId="{1F7DA59D-8E30-4495-AE0A-A070E8FC5BCD}" type="presParOf" srcId="{18B97EB9-770F-4B57-9DC2-E0C338AE48A3}" destId="{39C245B1-E464-4A41-B184-AD2445DC5ED1}" srcOrd="1" destOrd="0" presId="urn:microsoft.com/office/officeart/2005/8/layout/list1"/>
    <dgm:cxn modelId="{E27FCE54-6E1E-4575-BF36-A18CFC362121}" type="presParOf" srcId="{18B97EB9-770F-4B57-9DC2-E0C338AE48A3}" destId="{8AD62031-F6FC-4686-806A-D4A5C00A04C9}" srcOrd="2" destOrd="0" presId="urn:microsoft.com/office/officeart/2005/8/layout/list1"/>
    <dgm:cxn modelId="{7E3A1527-36CB-4A94-9597-4C48DA70DB53}" type="presParOf" srcId="{18B97EB9-770F-4B57-9DC2-E0C338AE48A3}" destId="{8BBFED77-7CA5-4A9F-AA04-072BE9597616}" srcOrd="3" destOrd="0" presId="urn:microsoft.com/office/officeart/2005/8/layout/list1"/>
    <dgm:cxn modelId="{EB48E275-B54B-45BE-B290-D11E4B074B77}" type="presParOf" srcId="{18B97EB9-770F-4B57-9DC2-E0C338AE48A3}" destId="{DEBB7439-8E66-467A-B987-D96122B89445}" srcOrd="4" destOrd="0" presId="urn:microsoft.com/office/officeart/2005/8/layout/list1"/>
    <dgm:cxn modelId="{DE553542-EBB8-48E9-813B-92F07DA3AD15}" type="presParOf" srcId="{DEBB7439-8E66-467A-B987-D96122B89445}" destId="{901B13D8-E2B2-4523-BF20-DA6C0645B5BE}" srcOrd="0" destOrd="0" presId="urn:microsoft.com/office/officeart/2005/8/layout/list1"/>
    <dgm:cxn modelId="{00693E94-1D2E-4143-B4D9-E9A9FF31CB2B}" type="presParOf" srcId="{DEBB7439-8E66-467A-B987-D96122B89445}" destId="{A74E0755-3E89-4E59-B42D-E93438C61BC1}" srcOrd="1" destOrd="0" presId="urn:microsoft.com/office/officeart/2005/8/layout/list1"/>
    <dgm:cxn modelId="{F59A7AED-DA7D-41E5-A0FF-7EB5157BB27C}" type="presParOf" srcId="{18B97EB9-770F-4B57-9DC2-E0C338AE48A3}" destId="{C9AC69AB-AFF5-434F-AD42-B02A4904E5DD}" srcOrd="5" destOrd="0" presId="urn:microsoft.com/office/officeart/2005/8/layout/list1"/>
    <dgm:cxn modelId="{BC1F19EF-877B-4D25-866D-3EDAC899136D}" type="presParOf" srcId="{18B97EB9-770F-4B57-9DC2-E0C338AE48A3}" destId="{C5DF1B4F-4489-452E-97E9-D36804A830CB}" srcOrd="6" destOrd="0" presId="urn:microsoft.com/office/officeart/2005/8/layout/list1"/>
    <dgm:cxn modelId="{66C9A20B-F300-44B7-9888-141A96D674FF}" type="presParOf" srcId="{18B97EB9-770F-4B57-9DC2-E0C338AE48A3}" destId="{8664D151-066E-43C7-A029-7F29CE715C51}" srcOrd="7" destOrd="0" presId="urn:microsoft.com/office/officeart/2005/8/layout/list1"/>
    <dgm:cxn modelId="{EF37B7ED-10D3-4CFB-A55A-27E37BA5F998}" type="presParOf" srcId="{18B97EB9-770F-4B57-9DC2-E0C338AE48A3}" destId="{2E2BBFC3-3885-42CC-8233-605E7645DC79}" srcOrd="8" destOrd="0" presId="urn:microsoft.com/office/officeart/2005/8/layout/list1"/>
    <dgm:cxn modelId="{6298947B-7339-478C-9C5F-2618B6DA3CF9}" type="presParOf" srcId="{2E2BBFC3-3885-42CC-8233-605E7645DC79}" destId="{B7652726-8538-40B7-AA39-3443718CD299}" srcOrd="0" destOrd="0" presId="urn:microsoft.com/office/officeart/2005/8/layout/list1"/>
    <dgm:cxn modelId="{C8CF3E99-D4F9-4D1A-8F53-AD0F2CAA6839}" type="presParOf" srcId="{2E2BBFC3-3885-42CC-8233-605E7645DC79}" destId="{2D91EB7E-6445-441C-B54A-135D7524E9F1}" srcOrd="1" destOrd="0" presId="urn:microsoft.com/office/officeart/2005/8/layout/list1"/>
    <dgm:cxn modelId="{86D4B08C-0050-4816-AC7B-F7839CFE9909}" type="presParOf" srcId="{18B97EB9-770F-4B57-9DC2-E0C338AE48A3}" destId="{3B6AEDC5-59B3-400E-9AD5-F204557B5684}" srcOrd="9" destOrd="0" presId="urn:microsoft.com/office/officeart/2005/8/layout/list1"/>
    <dgm:cxn modelId="{9BBA13BF-8C09-4E97-A6CC-D03740E9C03D}" type="presParOf" srcId="{18B97EB9-770F-4B57-9DC2-E0C338AE48A3}" destId="{EFEAD23B-AB6A-417C-AD5A-63CE38EEBA7F}" srcOrd="10" destOrd="0" presId="urn:microsoft.com/office/officeart/2005/8/layout/list1"/>
    <dgm:cxn modelId="{BC89C8F1-A318-43B4-913C-FE7008FFBC06}" type="presParOf" srcId="{18B97EB9-770F-4B57-9DC2-E0C338AE48A3}" destId="{60DB30FE-F446-4D3E-B244-4C1A087862C1}" srcOrd="11" destOrd="0" presId="urn:microsoft.com/office/officeart/2005/8/layout/list1"/>
    <dgm:cxn modelId="{86386D1B-510A-4100-9254-ED48ED10447C}" type="presParOf" srcId="{18B97EB9-770F-4B57-9DC2-E0C338AE48A3}" destId="{92CF320C-0D49-4ABA-B0BB-B216535E54EF}" srcOrd="12" destOrd="0" presId="urn:microsoft.com/office/officeart/2005/8/layout/list1"/>
    <dgm:cxn modelId="{541C5EA6-BCAA-487F-AEA3-2982685F72C7}" type="presParOf" srcId="{92CF320C-0D49-4ABA-B0BB-B216535E54EF}" destId="{00F9471E-F521-45C1-98C9-BC0C3EDFDFAF}" srcOrd="0" destOrd="0" presId="urn:microsoft.com/office/officeart/2005/8/layout/list1"/>
    <dgm:cxn modelId="{D9546694-4CCC-4F0A-80CE-08C781E0B616}" type="presParOf" srcId="{92CF320C-0D49-4ABA-B0BB-B216535E54EF}" destId="{135A425E-2638-4002-8916-B1BE2EEBFFA1}" srcOrd="1" destOrd="0" presId="urn:microsoft.com/office/officeart/2005/8/layout/list1"/>
    <dgm:cxn modelId="{5CD16E21-0082-41F3-B80F-0DB5811B2ACD}" type="presParOf" srcId="{18B97EB9-770F-4B57-9DC2-E0C338AE48A3}" destId="{D9BFA4C8-DF59-41B8-A66C-AC3AA3025CA9}" srcOrd="13" destOrd="0" presId="urn:microsoft.com/office/officeart/2005/8/layout/list1"/>
    <dgm:cxn modelId="{40AF18E4-28A6-4535-BA47-4F499035AC2A}" type="presParOf" srcId="{18B97EB9-770F-4B57-9DC2-E0C338AE48A3}" destId="{33BB7E1A-D22C-4A4D-B56F-6F7FC5836497}" srcOrd="14" destOrd="0" presId="urn:microsoft.com/office/officeart/2005/8/layout/list1"/>
    <dgm:cxn modelId="{EC7B0833-FD67-4763-AD78-2930B6016463}" type="presParOf" srcId="{18B97EB9-770F-4B57-9DC2-E0C338AE48A3}" destId="{B6407436-9C46-4853-B11A-D95F90540745}" srcOrd="15" destOrd="0" presId="urn:microsoft.com/office/officeart/2005/8/layout/list1"/>
    <dgm:cxn modelId="{24DF81C9-DF12-48CF-84C9-823A77722C70}" type="presParOf" srcId="{18B97EB9-770F-4B57-9DC2-E0C338AE48A3}" destId="{F15EFA8F-6EA7-4BE8-9161-FD50EC056D75}" srcOrd="16" destOrd="0" presId="urn:microsoft.com/office/officeart/2005/8/layout/list1"/>
    <dgm:cxn modelId="{D1FD7AD2-D5E8-41C1-9B2A-488D2D564ED7}" type="presParOf" srcId="{F15EFA8F-6EA7-4BE8-9161-FD50EC056D75}" destId="{AD79BD25-BE10-4B40-AB23-702DF6413742}" srcOrd="0" destOrd="0" presId="urn:microsoft.com/office/officeart/2005/8/layout/list1"/>
    <dgm:cxn modelId="{73081637-E6D8-40E3-B90A-DE9C6E76EE52}" type="presParOf" srcId="{F15EFA8F-6EA7-4BE8-9161-FD50EC056D75}" destId="{2B9714A1-62D2-45AB-B486-9E20B51CC337}" srcOrd="1" destOrd="0" presId="urn:microsoft.com/office/officeart/2005/8/layout/list1"/>
    <dgm:cxn modelId="{0D27FC85-C0CD-4802-93F5-0A4EBE3DA9C7}" type="presParOf" srcId="{18B97EB9-770F-4B57-9DC2-E0C338AE48A3}" destId="{D36B8FF7-790B-4F2F-A52B-E41227194D94}" srcOrd="17" destOrd="0" presId="urn:microsoft.com/office/officeart/2005/8/layout/list1"/>
    <dgm:cxn modelId="{5763BB68-EDCD-4137-8FFD-E66AFB7CAB5F}" type="presParOf" srcId="{18B97EB9-770F-4B57-9DC2-E0C338AE48A3}" destId="{8DF01160-86A1-4E86-81B9-E857EDC7C771}" srcOrd="18" destOrd="0" presId="urn:microsoft.com/office/officeart/2005/8/layout/list1"/>
  </dgm:cxnLst>
  <dgm:bg>
    <a:solidFill>
      <a:schemeClr val="accent2">
        <a:lumMod val="75000"/>
      </a:schemeClr>
    </a:solidFill>
  </dgm:bg>
  <dgm:whole>
    <a:ln>
      <a:solidFill>
        <a:schemeClr val="accent2">
          <a:lumMod val="75000"/>
        </a:schemeClr>
      </a:solidFill>
    </a:ln>
  </dgm:whole>
  <dgm:extLst>
    <a:ext uri="http://schemas.microsoft.com/office/drawing/2008/diagram">
      <dsp:dataModelExt xmlns:dsp="http://schemas.microsoft.com/office/drawing/2008/diagram" xmlns=""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C165DFE2-4B0A-45D3-B219-322D3C08C118}"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fr-FR"/>
        </a:p>
      </dgm:t>
    </dgm:pt>
    <dgm:pt modelId="{DA1AFEF6-44DD-4AD4-A79A-083E16389BF5}">
      <dgm:prSet custT="1"/>
      <dgm:spPr/>
      <dgm:t>
        <a:bodyPr/>
        <a:lstStyle/>
        <a:p>
          <a:r>
            <a:rPr lang="ar-DZ" sz="4000" b="1" dirty="0" smtClean="0">
              <a:solidFill>
                <a:schemeClr val="tx1"/>
              </a:solidFill>
            </a:rPr>
            <a:t>المشاركة </a:t>
          </a:r>
          <a:r>
            <a:rPr lang="ar-DZ" sz="4000" b="1" dirty="0" err="1" smtClean="0">
              <a:solidFill>
                <a:schemeClr val="tx1"/>
              </a:solidFill>
            </a:rPr>
            <a:t>الخيارية</a:t>
          </a:r>
          <a:endParaRPr lang="fr-FR" sz="4000" b="1" dirty="0">
            <a:solidFill>
              <a:schemeClr val="tx1"/>
            </a:solidFill>
          </a:endParaRPr>
        </a:p>
      </dgm:t>
    </dgm:pt>
    <dgm:pt modelId="{7921B7BA-8218-4E81-815F-75661A49B7B1}" type="parTrans" cxnId="{4812F90E-8BBE-4E85-A60F-82F379F59E2D}">
      <dgm:prSet/>
      <dgm:spPr/>
      <dgm:t>
        <a:bodyPr/>
        <a:lstStyle/>
        <a:p>
          <a:endParaRPr lang="fr-FR" sz="4000" b="1">
            <a:solidFill>
              <a:schemeClr val="tx1"/>
            </a:solidFill>
          </a:endParaRPr>
        </a:p>
      </dgm:t>
    </dgm:pt>
    <dgm:pt modelId="{AC95F4D8-DAC2-400D-8DC1-85B4CD34646C}" type="sibTrans" cxnId="{4812F90E-8BBE-4E85-A60F-82F379F59E2D}">
      <dgm:prSet/>
      <dgm:spPr/>
      <dgm:t>
        <a:bodyPr/>
        <a:lstStyle/>
        <a:p>
          <a:endParaRPr lang="fr-FR" sz="4000" b="1">
            <a:solidFill>
              <a:schemeClr val="tx1"/>
            </a:solidFill>
          </a:endParaRPr>
        </a:p>
      </dgm:t>
    </dgm:pt>
    <dgm:pt modelId="{9D636665-0FA6-4FDA-8927-50043C7F95C0}">
      <dgm:prSet custT="1"/>
      <dgm:spPr/>
      <dgm:t>
        <a:bodyPr/>
        <a:lstStyle/>
        <a:p>
          <a:r>
            <a:rPr lang="ar-DZ" sz="3200" b="1" dirty="0" err="1" smtClean="0">
              <a:solidFill>
                <a:schemeClr val="tx1"/>
              </a:solidFill>
            </a:rPr>
            <a:t>الاهمية</a:t>
          </a:r>
          <a:r>
            <a:rPr lang="ar-DZ" sz="3200" b="1" dirty="0" smtClean="0">
              <a:solidFill>
                <a:schemeClr val="tx1"/>
              </a:solidFill>
            </a:rPr>
            <a:t> </a:t>
          </a:r>
          <a:r>
            <a:rPr lang="ar-DZ" sz="3200" b="1" dirty="0" err="1" smtClean="0">
              <a:solidFill>
                <a:schemeClr val="tx1"/>
              </a:solidFill>
            </a:rPr>
            <a:t>الاولى</a:t>
          </a:r>
          <a:r>
            <a:rPr lang="ar-DZ" sz="3200" b="1" dirty="0" smtClean="0">
              <a:solidFill>
                <a:schemeClr val="tx1"/>
              </a:solidFill>
            </a:rPr>
            <a:t> للعميلين الداخلي والخارجي</a:t>
          </a:r>
          <a:endParaRPr lang="fr-FR" sz="3200" b="1" dirty="0">
            <a:solidFill>
              <a:schemeClr val="tx1"/>
            </a:solidFill>
          </a:endParaRPr>
        </a:p>
      </dgm:t>
    </dgm:pt>
    <dgm:pt modelId="{97952616-D8CA-431B-81FC-E606966C805F}" type="parTrans" cxnId="{A04A0E9A-B1DA-41A1-9C04-34771CEA2355}">
      <dgm:prSet/>
      <dgm:spPr/>
    </dgm:pt>
    <dgm:pt modelId="{EEF178F9-4B8E-4674-A25D-DCC05B6BEE2A}" type="sibTrans" cxnId="{A04A0E9A-B1DA-41A1-9C04-34771CEA2355}">
      <dgm:prSet/>
      <dgm:spPr/>
    </dgm:pt>
    <dgm:pt modelId="{787C6B7F-11FD-4EC7-945D-690738DB7F79}">
      <dgm:prSet custT="1"/>
      <dgm:spPr/>
      <dgm:t>
        <a:bodyPr/>
        <a:lstStyle/>
        <a:p>
          <a:r>
            <a:rPr lang="ar-DZ" sz="3600" b="1" dirty="0" smtClean="0">
              <a:solidFill>
                <a:schemeClr val="tx1"/>
              </a:solidFill>
            </a:rPr>
            <a:t>التركيز على العمليات</a:t>
          </a:r>
          <a:endParaRPr lang="fr-FR" sz="3600" b="1" dirty="0">
            <a:solidFill>
              <a:schemeClr val="tx1"/>
            </a:solidFill>
          </a:endParaRPr>
        </a:p>
      </dgm:t>
    </dgm:pt>
    <dgm:pt modelId="{1EF16D24-EF34-4CEA-A972-22AE58CFC893}" type="parTrans" cxnId="{E1FA44F7-9D74-4412-BF41-CDF0C6435745}">
      <dgm:prSet/>
      <dgm:spPr/>
    </dgm:pt>
    <dgm:pt modelId="{85305D01-54AA-4A7B-A9CE-B43FFDAD56A2}" type="sibTrans" cxnId="{E1FA44F7-9D74-4412-BF41-CDF0C6435745}">
      <dgm:prSet/>
      <dgm:spPr/>
    </dgm:pt>
    <dgm:pt modelId="{04FBBBBD-1AA1-4838-8F52-FC6E55C71605}">
      <dgm:prSet custT="1"/>
      <dgm:spPr/>
      <dgm:t>
        <a:bodyPr/>
        <a:lstStyle/>
        <a:p>
          <a:r>
            <a:rPr lang="ar-DZ" sz="3600" b="1" dirty="0" err="1" smtClean="0">
              <a:solidFill>
                <a:schemeClr val="tx1"/>
              </a:solidFill>
            </a:rPr>
            <a:t>الاهمية</a:t>
          </a:r>
          <a:r>
            <a:rPr lang="ar-DZ" sz="3600" b="1" dirty="0" smtClean="0">
              <a:solidFill>
                <a:schemeClr val="tx1"/>
              </a:solidFill>
            </a:rPr>
            <a:t> للتدريب</a:t>
          </a:r>
          <a:endParaRPr lang="fr-FR" sz="3600" b="1" dirty="0">
            <a:solidFill>
              <a:schemeClr val="tx1"/>
            </a:solidFill>
          </a:endParaRPr>
        </a:p>
      </dgm:t>
    </dgm:pt>
    <dgm:pt modelId="{528ABD83-AB49-42E0-9069-CCA7D46A908C}" type="parTrans" cxnId="{2175B708-5413-471E-B2BE-1EE1ED41D3BE}">
      <dgm:prSet/>
      <dgm:spPr/>
    </dgm:pt>
    <dgm:pt modelId="{14CDF406-636B-47B1-B7B2-20272EC49F98}" type="sibTrans" cxnId="{2175B708-5413-471E-B2BE-1EE1ED41D3BE}">
      <dgm:prSet/>
      <dgm:spPr/>
    </dgm:pt>
    <dgm:pt modelId="{BD5D1EE2-209F-4A84-8104-9D00F8A82C3D}">
      <dgm:prSet custT="1"/>
      <dgm:spPr/>
      <dgm:t>
        <a:bodyPr/>
        <a:lstStyle/>
        <a:p>
          <a:r>
            <a:rPr lang="ar-DZ" sz="3600" b="1" dirty="0" smtClean="0">
              <a:solidFill>
                <a:schemeClr val="tx1"/>
              </a:solidFill>
            </a:rPr>
            <a:t>تشخيص </a:t>
          </a:r>
          <a:r>
            <a:rPr lang="ar-DZ" sz="3600" b="1" dirty="0" err="1" smtClean="0">
              <a:solidFill>
                <a:schemeClr val="tx1"/>
              </a:solidFill>
            </a:rPr>
            <a:t>الاخطاء</a:t>
          </a:r>
          <a:endParaRPr lang="fr-FR" sz="3600" b="1" dirty="0">
            <a:solidFill>
              <a:schemeClr val="tx1"/>
            </a:solidFill>
          </a:endParaRPr>
        </a:p>
      </dgm:t>
    </dgm:pt>
    <dgm:pt modelId="{7E1919A0-BBA2-4282-873E-F312B77276F2}" type="parTrans" cxnId="{E542A325-C86C-4C60-8E86-302F9D028ED1}">
      <dgm:prSet/>
      <dgm:spPr/>
    </dgm:pt>
    <dgm:pt modelId="{E48792C8-3C99-4282-A241-995CF7078A42}" type="sibTrans" cxnId="{E542A325-C86C-4C60-8E86-302F9D028ED1}">
      <dgm:prSet/>
      <dgm:spPr/>
    </dgm:pt>
    <dgm:pt modelId="{2305CDC3-C402-4C56-A4A5-87AF08DA2D31}">
      <dgm:prSet custT="1"/>
      <dgm:spPr/>
      <dgm:t>
        <a:bodyPr/>
        <a:lstStyle/>
        <a:p>
          <a:r>
            <a:rPr lang="ar-DZ" sz="3600" b="1" dirty="0" smtClean="0">
              <a:solidFill>
                <a:schemeClr val="tx1"/>
              </a:solidFill>
            </a:rPr>
            <a:t>المعلوماتية</a:t>
          </a:r>
          <a:endParaRPr lang="fr-FR" sz="3600" b="1" dirty="0">
            <a:solidFill>
              <a:schemeClr val="tx1"/>
            </a:solidFill>
          </a:endParaRPr>
        </a:p>
      </dgm:t>
    </dgm:pt>
    <dgm:pt modelId="{AE59FBBA-B9D7-4D75-A1B7-0518D154E0D9}" type="parTrans" cxnId="{6901ECF1-EDA7-4916-8A90-68C6F33786C9}">
      <dgm:prSet/>
      <dgm:spPr/>
    </dgm:pt>
    <dgm:pt modelId="{839D6BAA-C431-47A7-9CE2-EF993B593732}" type="sibTrans" cxnId="{6901ECF1-EDA7-4916-8A90-68C6F33786C9}">
      <dgm:prSet/>
      <dgm:spPr/>
    </dgm:pt>
    <dgm:pt modelId="{18B97EB9-770F-4B57-9DC2-E0C338AE48A3}" type="pres">
      <dgm:prSet presAssocID="{C165DFE2-4B0A-45D3-B219-322D3C08C118}" presName="linear" presStyleCnt="0">
        <dgm:presLayoutVars>
          <dgm:dir/>
          <dgm:animLvl val="lvl"/>
          <dgm:resizeHandles val="exact"/>
        </dgm:presLayoutVars>
      </dgm:prSet>
      <dgm:spPr/>
      <dgm:t>
        <a:bodyPr/>
        <a:lstStyle/>
        <a:p>
          <a:endParaRPr lang="fr-FR"/>
        </a:p>
      </dgm:t>
    </dgm:pt>
    <dgm:pt modelId="{DEBB7439-8E66-467A-B987-D96122B89445}" type="pres">
      <dgm:prSet presAssocID="{9D636665-0FA6-4FDA-8927-50043C7F95C0}" presName="parentLin" presStyleCnt="0"/>
      <dgm:spPr/>
    </dgm:pt>
    <dgm:pt modelId="{901B13D8-E2B2-4523-BF20-DA6C0645B5BE}" type="pres">
      <dgm:prSet presAssocID="{9D636665-0FA6-4FDA-8927-50043C7F95C0}" presName="parentLeftMargin" presStyleLbl="node1" presStyleIdx="0" presStyleCnt="6"/>
      <dgm:spPr/>
      <dgm:t>
        <a:bodyPr/>
        <a:lstStyle/>
        <a:p>
          <a:endParaRPr lang="fr-FR"/>
        </a:p>
      </dgm:t>
    </dgm:pt>
    <dgm:pt modelId="{A74E0755-3E89-4E59-B42D-E93438C61BC1}" type="pres">
      <dgm:prSet presAssocID="{9D636665-0FA6-4FDA-8927-50043C7F95C0}" presName="parentText" presStyleLbl="node1" presStyleIdx="0" presStyleCnt="6" custScaleX="110225">
        <dgm:presLayoutVars>
          <dgm:chMax val="0"/>
          <dgm:bulletEnabled val="1"/>
        </dgm:presLayoutVars>
      </dgm:prSet>
      <dgm:spPr/>
      <dgm:t>
        <a:bodyPr/>
        <a:lstStyle/>
        <a:p>
          <a:endParaRPr lang="fr-FR"/>
        </a:p>
      </dgm:t>
    </dgm:pt>
    <dgm:pt modelId="{C9AC69AB-AFF5-434F-AD42-B02A4904E5DD}" type="pres">
      <dgm:prSet presAssocID="{9D636665-0FA6-4FDA-8927-50043C7F95C0}" presName="negativeSpace" presStyleCnt="0"/>
      <dgm:spPr/>
    </dgm:pt>
    <dgm:pt modelId="{C5DF1B4F-4489-452E-97E9-D36804A830CB}" type="pres">
      <dgm:prSet presAssocID="{9D636665-0FA6-4FDA-8927-50043C7F95C0}" presName="childText" presStyleLbl="conFgAcc1" presStyleIdx="0" presStyleCnt="6">
        <dgm:presLayoutVars>
          <dgm:bulletEnabled val="1"/>
        </dgm:presLayoutVars>
      </dgm:prSet>
      <dgm:spPr/>
    </dgm:pt>
    <dgm:pt modelId="{8664D151-066E-43C7-A029-7F29CE715C51}" type="pres">
      <dgm:prSet presAssocID="{EEF178F9-4B8E-4674-A25D-DCC05B6BEE2A}" presName="spaceBetweenRectangles" presStyleCnt="0"/>
      <dgm:spPr/>
    </dgm:pt>
    <dgm:pt modelId="{2E2BBFC3-3885-42CC-8233-605E7645DC79}" type="pres">
      <dgm:prSet presAssocID="{DA1AFEF6-44DD-4AD4-A79A-083E16389BF5}" presName="parentLin" presStyleCnt="0"/>
      <dgm:spPr/>
    </dgm:pt>
    <dgm:pt modelId="{B7652726-8538-40B7-AA39-3443718CD299}" type="pres">
      <dgm:prSet presAssocID="{DA1AFEF6-44DD-4AD4-A79A-083E16389BF5}" presName="parentLeftMargin" presStyleLbl="node1" presStyleIdx="0" presStyleCnt="6"/>
      <dgm:spPr/>
      <dgm:t>
        <a:bodyPr/>
        <a:lstStyle/>
        <a:p>
          <a:endParaRPr lang="fr-FR"/>
        </a:p>
      </dgm:t>
    </dgm:pt>
    <dgm:pt modelId="{2D91EB7E-6445-441C-B54A-135D7524E9F1}" type="pres">
      <dgm:prSet presAssocID="{DA1AFEF6-44DD-4AD4-A79A-083E16389BF5}" presName="parentText" presStyleLbl="node1" presStyleIdx="1" presStyleCnt="6">
        <dgm:presLayoutVars>
          <dgm:chMax val="0"/>
          <dgm:bulletEnabled val="1"/>
        </dgm:presLayoutVars>
      </dgm:prSet>
      <dgm:spPr/>
      <dgm:t>
        <a:bodyPr/>
        <a:lstStyle/>
        <a:p>
          <a:endParaRPr lang="fr-FR"/>
        </a:p>
      </dgm:t>
    </dgm:pt>
    <dgm:pt modelId="{3B6AEDC5-59B3-400E-9AD5-F204557B5684}" type="pres">
      <dgm:prSet presAssocID="{DA1AFEF6-44DD-4AD4-A79A-083E16389BF5}" presName="negativeSpace" presStyleCnt="0"/>
      <dgm:spPr/>
    </dgm:pt>
    <dgm:pt modelId="{EFEAD23B-AB6A-417C-AD5A-63CE38EEBA7F}" type="pres">
      <dgm:prSet presAssocID="{DA1AFEF6-44DD-4AD4-A79A-083E16389BF5}" presName="childText" presStyleLbl="conFgAcc1" presStyleIdx="1" presStyleCnt="6">
        <dgm:presLayoutVars>
          <dgm:bulletEnabled val="1"/>
        </dgm:presLayoutVars>
      </dgm:prSet>
      <dgm:spPr/>
    </dgm:pt>
    <dgm:pt modelId="{60DB30FE-F446-4D3E-B244-4C1A087862C1}" type="pres">
      <dgm:prSet presAssocID="{AC95F4D8-DAC2-400D-8DC1-85B4CD34646C}" presName="spaceBetweenRectangles" presStyleCnt="0"/>
      <dgm:spPr/>
    </dgm:pt>
    <dgm:pt modelId="{92CF320C-0D49-4ABA-B0BB-B216535E54EF}" type="pres">
      <dgm:prSet presAssocID="{787C6B7F-11FD-4EC7-945D-690738DB7F79}" presName="parentLin" presStyleCnt="0"/>
      <dgm:spPr/>
    </dgm:pt>
    <dgm:pt modelId="{00F9471E-F521-45C1-98C9-BC0C3EDFDFAF}" type="pres">
      <dgm:prSet presAssocID="{787C6B7F-11FD-4EC7-945D-690738DB7F79}" presName="parentLeftMargin" presStyleLbl="node1" presStyleIdx="1" presStyleCnt="6"/>
      <dgm:spPr/>
      <dgm:t>
        <a:bodyPr/>
        <a:lstStyle/>
        <a:p>
          <a:endParaRPr lang="fr-FR"/>
        </a:p>
      </dgm:t>
    </dgm:pt>
    <dgm:pt modelId="{135A425E-2638-4002-8916-B1BE2EEBFFA1}" type="pres">
      <dgm:prSet presAssocID="{787C6B7F-11FD-4EC7-945D-690738DB7F79}" presName="parentText" presStyleLbl="node1" presStyleIdx="2" presStyleCnt="6">
        <dgm:presLayoutVars>
          <dgm:chMax val="0"/>
          <dgm:bulletEnabled val="1"/>
        </dgm:presLayoutVars>
      </dgm:prSet>
      <dgm:spPr/>
      <dgm:t>
        <a:bodyPr/>
        <a:lstStyle/>
        <a:p>
          <a:endParaRPr lang="fr-FR"/>
        </a:p>
      </dgm:t>
    </dgm:pt>
    <dgm:pt modelId="{D9BFA4C8-DF59-41B8-A66C-AC3AA3025CA9}" type="pres">
      <dgm:prSet presAssocID="{787C6B7F-11FD-4EC7-945D-690738DB7F79}" presName="negativeSpace" presStyleCnt="0"/>
      <dgm:spPr/>
    </dgm:pt>
    <dgm:pt modelId="{33BB7E1A-D22C-4A4D-B56F-6F7FC5836497}" type="pres">
      <dgm:prSet presAssocID="{787C6B7F-11FD-4EC7-945D-690738DB7F79}" presName="childText" presStyleLbl="conFgAcc1" presStyleIdx="2" presStyleCnt="6">
        <dgm:presLayoutVars>
          <dgm:bulletEnabled val="1"/>
        </dgm:presLayoutVars>
      </dgm:prSet>
      <dgm:spPr/>
    </dgm:pt>
    <dgm:pt modelId="{B6407436-9C46-4853-B11A-D95F90540745}" type="pres">
      <dgm:prSet presAssocID="{85305D01-54AA-4A7B-A9CE-B43FFDAD56A2}" presName="spaceBetweenRectangles" presStyleCnt="0"/>
      <dgm:spPr/>
    </dgm:pt>
    <dgm:pt modelId="{00614B23-A1A7-40CB-9AB3-C36517A34549}" type="pres">
      <dgm:prSet presAssocID="{2305CDC3-C402-4C56-A4A5-87AF08DA2D31}" presName="parentLin" presStyleCnt="0"/>
      <dgm:spPr/>
    </dgm:pt>
    <dgm:pt modelId="{81F64488-D7F3-4D72-8C13-438077E03757}" type="pres">
      <dgm:prSet presAssocID="{2305CDC3-C402-4C56-A4A5-87AF08DA2D31}" presName="parentLeftMargin" presStyleLbl="node1" presStyleIdx="2" presStyleCnt="6"/>
      <dgm:spPr/>
      <dgm:t>
        <a:bodyPr/>
        <a:lstStyle/>
        <a:p>
          <a:endParaRPr lang="fr-FR"/>
        </a:p>
      </dgm:t>
    </dgm:pt>
    <dgm:pt modelId="{C152AD92-77A0-4AB3-843F-061DE614F2C5}" type="pres">
      <dgm:prSet presAssocID="{2305CDC3-C402-4C56-A4A5-87AF08DA2D31}" presName="parentText" presStyleLbl="node1" presStyleIdx="3" presStyleCnt="6">
        <dgm:presLayoutVars>
          <dgm:chMax val="0"/>
          <dgm:bulletEnabled val="1"/>
        </dgm:presLayoutVars>
      </dgm:prSet>
      <dgm:spPr/>
      <dgm:t>
        <a:bodyPr/>
        <a:lstStyle/>
        <a:p>
          <a:endParaRPr lang="fr-FR"/>
        </a:p>
      </dgm:t>
    </dgm:pt>
    <dgm:pt modelId="{2BA99DB9-A5AA-4173-A2BB-C2FCC836EB01}" type="pres">
      <dgm:prSet presAssocID="{2305CDC3-C402-4C56-A4A5-87AF08DA2D31}" presName="negativeSpace" presStyleCnt="0"/>
      <dgm:spPr/>
    </dgm:pt>
    <dgm:pt modelId="{2390D5E3-8733-487D-BADE-88EEE07CFECB}" type="pres">
      <dgm:prSet presAssocID="{2305CDC3-C402-4C56-A4A5-87AF08DA2D31}" presName="childText" presStyleLbl="conFgAcc1" presStyleIdx="3" presStyleCnt="6">
        <dgm:presLayoutVars>
          <dgm:bulletEnabled val="1"/>
        </dgm:presLayoutVars>
      </dgm:prSet>
      <dgm:spPr/>
    </dgm:pt>
    <dgm:pt modelId="{8DBF6CA2-5FF7-472B-96E8-A6FB8BC3570C}" type="pres">
      <dgm:prSet presAssocID="{839D6BAA-C431-47A7-9CE2-EF993B593732}" presName="spaceBetweenRectangles" presStyleCnt="0"/>
      <dgm:spPr/>
    </dgm:pt>
    <dgm:pt modelId="{F15EFA8F-6EA7-4BE8-9161-FD50EC056D75}" type="pres">
      <dgm:prSet presAssocID="{04FBBBBD-1AA1-4838-8F52-FC6E55C71605}" presName="parentLin" presStyleCnt="0"/>
      <dgm:spPr/>
    </dgm:pt>
    <dgm:pt modelId="{AD79BD25-BE10-4B40-AB23-702DF6413742}" type="pres">
      <dgm:prSet presAssocID="{04FBBBBD-1AA1-4838-8F52-FC6E55C71605}" presName="parentLeftMargin" presStyleLbl="node1" presStyleIdx="3" presStyleCnt="6"/>
      <dgm:spPr/>
      <dgm:t>
        <a:bodyPr/>
        <a:lstStyle/>
        <a:p>
          <a:endParaRPr lang="fr-FR"/>
        </a:p>
      </dgm:t>
    </dgm:pt>
    <dgm:pt modelId="{2B9714A1-62D2-45AB-B486-9E20B51CC337}" type="pres">
      <dgm:prSet presAssocID="{04FBBBBD-1AA1-4838-8F52-FC6E55C71605}" presName="parentText" presStyleLbl="node1" presStyleIdx="4" presStyleCnt="6">
        <dgm:presLayoutVars>
          <dgm:chMax val="0"/>
          <dgm:bulletEnabled val="1"/>
        </dgm:presLayoutVars>
      </dgm:prSet>
      <dgm:spPr/>
      <dgm:t>
        <a:bodyPr/>
        <a:lstStyle/>
        <a:p>
          <a:endParaRPr lang="fr-FR"/>
        </a:p>
      </dgm:t>
    </dgm:pt>
    <dgm:pt modelId="{D36B8FF7-790B-4F2F-A52B-E41227194D94}" type="pres">
      <dgm:prSet presAssocID="{04FBBBBD-1AA1-4838-8F52-FC6E55C71605}" presName="negativeSpace" presStyleCnt="0"/>
      <dgm:spPr/>
    </dgm:pt>
    <dgm:pt modelId="{8DF01160-86A1-4E86-81B9-E857EDC7C771}" type="pres">
      <dgm:prSet presAssocID="{04FBBBBD-1AA1-4838-8F52-FC6E55C71605}" presName="childText" presStyleLbl="conFgAcc1" presStyleIdx="4" presStyleCnt="6">
        <dgm:presLayoutVars>
          <dgm:bulletEnabled val="1"/>
        </dgm:presLayoutVars>
      </dgm:prSet>
      <dgm:spPr/>
    </dgm:pt>
    <dgm:pt modelId="{F4700385-3D40-4DBA-9428-6B5FD6369370}" type="pres">
      <dgm:prSet presAssocID="{14CDF406-636B-47B1-B7B2-20272EC49F98}" presName="spaceBetweenRectangles" presStyleCnt="0"/>
      <dgm:spPr/>
    </dgm:pt>
    <dgm:pt modelId="{3C78AD80-B06A-4BEA-8B1C-750B889B2FC7}" type="pres">
      <dgm:prSet presAssocID="{BD5D1EE2-209F-4A84-8104-9D00F8A82C3D}" presName="parentLin" presStyleCnt="0"/>
      <dgm:spPr/>
    </dgm:pt>
    <dgm:pt modelId="{74D5180A-0D2D-405D-89B9-2A10766C19B9}" type="pres">
      <dgm:prSet presAssocID="{BD5D1EE2-209F-4A84-8104-9D00F8A82C3D}" presName="parentLeftMargin" presStyleLbl="node1" presStyleIdx="4" presStyleCnt="6"/>
      <dgm:spPr/>
      <dgm:t>
        <a:bodyPr/>
        <a:lstStyle/>
        <a:p>
          <a:endParaRPr lang="fr-FR"/>
        </a:p>
      </dgm:t>
    </dgm:pt>
    <dgm:pt modelId="{B3919C76-3563-4149-B60A-D82510DF47DD}" type="pres">
      <dgm:prSet presAssocID="{BD5D1EE2-209F-4A84-8104-9D00F8A82C3D}" presName="parentText" presStyleLbl="node1" presStyleIdx="5" presStyleCnt="6">
        <dgm:presLayoutVars>
          <dgm:chMax val="0"/>
          <dgm:bulletEnabled val="1"/>
        </dgm:presLayoutVars>
      </dgm:prSet>
      <dgm:spPr/>
      <dgm:t>
        <a:bodyPr/>
        <a:lstStyle/>
        <a:p>
          <a:endParaRPr lang="fr-FR"/>
        </a:p>
      </dgm:t>
    </dgm:pt>
    <dgm:pt modelId="{9A2E3F89-7F86-4840-A5DB-A2F2D30FA378}" type="pres">
      <dgm:prSet presAssocID="{BD5D1EE2-209F-4A84-8104-9D00F8A82C3D}" presName="negativeSpace" presStyleCnt="0"/>
      <dgm:spPr/>
    </dgm:pt>
    <dgm:pt modelId="{2805F30B-6F87-402B-8E1C-C0E09C84FBFB}" type="pres">
      <dgm:prSet presAssocID="{BD5D1EE2-209F-4A84-8104-9D00F8A82C3D}" presName="childText" presStyleLbl="conFgAcc1" presStyleIdx="5" presStyleCnt="6">
        <dgm:presLayoutVars>
          <dgm:bulletEnabled val="1"/>
        </dgm:presLayoutVars>
      </dgm:prSet>
      <dgm:spPr/>
    </dgm:pt>
  </dgm:ptLst>
  <dgm:cxnLst>
    <dgm:cxn modelId="{3A7CB562-8E43-4452-A362-8ABD32902FE3}" type="presOf" srcId="{DA1AFEF6-44DD-4AD4-A79A-083E16389BF5}" destId="{2D91EB7E-6445-441C-B54A-135D7524E9F1}" srcOrd="1" destOrd="0" presId="urn:microsoft.com/office/officeart/2005/8/layout/list1"/>
    <dgm:cxn modelId="{6901ECF1-EDA7-4916-8A90-68C6F33786C9}" srcId="{C165DFE2-4B0A-45D3-B219-322D3C08C118}" destId="{2305CDC3-C402-4C56-A4A5-87AF08DA2D31}" srcOrd="3" destOrd="0" parTransId="{AE59FBBA-B9D7-4D75-A1B7-0518D154E0D9}" sibTransId="{839D6BAA-C431-47A7-9CE2-EF993B593732}"/>
    <dgm:cxn modelId="{E542A325-C86C-4C60-8E86-302F9D028ED1}" srcId="{C165DFE2-4B0A-45D3-B219-322D3C08C118}" destId="{BD5D1EE2-209F-4A84-8104-9D00F8A82C3D}" srcOrd="5" destOrd="0" parTransId="{7E1919A0-BBA2-4282-873E-F312B77276F2}" sibTransId="{E48792C8-3C99-4282-A241-995CF7078A42}"/>
    <dgm:cxn modelId="{F2D5B198-27AF-4C6F-A2BC-4C6596753A59}" type="presOf" srcId="{2305CDC3-C402-4C56-A4A5-87AF08DA2D31}" destId="{C152AD92-77A0-4AB3-843F-061DE614F2C5}" srcOrd="1" destOrd="0" presId="urn:microsoft.com/office/officeart/2005/8/layout/list1"/>
    <dgm:cxn modelId="{EED1C79B-E37D-4595-A846-87E2ED77D86C}" type="presOf" srcId="{787C6B7F-11FD-4EC7-945D-690738DB7F79}" destId="{135A425E-2638-4002-8916-B1BE2EEBFFA1}" srcOrd="1" destOrd="0" presId="urn:microsoft.com/office/officeart/2005/8/layout/list1"/>
    <dgm:cxn modelId="{1456B69F-C122-48F8-8520-36059710DB22}" type="presOf" srcId="{787C6B7F-11FD-4EC7-945D-690738DB7F79}" destId="{00F9471E-F521-45C1-98C9-BC0C3EDFDFAF}" srcOrd="0" destOrd="0" presId="urn:microsoft.com/office/officeart/2005/8/layout/list1"/>
    <dgm:cxn modelId="{6A2EAA76-E13B-458C-88D5-8CFD7BB4E615}" type="presOf" srcId="{DA1AFEF6-44DD-4AD4-A79A-083E16389BF5}" destId="{B7652726-8538-40B7-AA39-3443718CD299}" srcOrd="0" destOrd="0" presId="urn:microsoft.com/office/officeart/2005/8/layout/list1"/>
    <dgm:cxn modelId="{4812F90E-8BBE-4E85-A60F-82F379F59E2D}" srcId="{C165DFE2-4B0A-45D3-B219-322D3C08C118}" destId="{DA1AFEF6-44DD-4AD4-A79A-083E16389BF5}" srcOrd="1" destOrd="0" parTransId="{7921B7BA-8218-4E81-815F-75661A49B7B1}" sibTransId="{AC95F4D8-DAC2-400D-8DC1-85B4CD34646C}"/>
    <dgm:cxn modelId="{FE4112B1-7660-4913-8E84-C4BFC4CE3601}" type="presOf" srcId="{04FBBBBD-1AA1-4838-8F52-FC6E55C71605}" destId="{AD79BD25-BE10-4B40-AB23-702DF6413742}" srcOrd="0" destOrd="0" presId="urn:microsoft.com/office/officeart/2005/8/layout/list1"/>
    <dgm:cxn modelId="{C1F57515-AD25-4961-B235-D32A44EBCCEF}" type="presOf" srcId="{BD5D1EE2-209F-4A84-8104-9D00F8A82C3D}" destId="{74D5180A-0D2D-405D-89B9-2A10766C19B9}" srcOrd="0" destOrd="0" presId="urn:microsoft.com/office/officeart/2005/8/layout/list1"/>
    <dgm:cxn modelId="{E1FA44F7-9D74-4412-BF41-CDF0C6435745}" srcId="{C165DFE2-4B0A-45D3-B219-322D3C08C118}" destId="{787C6B7F-11FD-4EC7-945D-690738DB7F79}" srcOrd="2" destOrd="0" parTransId="{1EF16D24-EF34-4CEA-A972-22AE58CFC893}" sibTransId="{85305D01-54AA-4A7B-A9CE-B43FFDAD56A2}"/>
    <dgm:cxn modelId="{0A6B4022-C90D-4FB2-89E3-E27BA5C3C0F3}" type="presOf" srcId="{9D636665-0FA6-4FDA-8927-50043C7F95C0}" destId="{901B13D8-E2B2-4523-BF20-DA6C0645B5BE}" srcOrd="0" destOrd="0" presId="urn:microsoft.com/office/officeart/2005/8/layout/list1"/>
    <dgm:cxn modelId="{19786E04-9817-49BA-8963-98C0CD58FD41}" type="presOf" srcId="{04FBBBBD-1AA1-4838-8F52-FC6E55C71605}" destId="{2B9714A1-62D2-45AB-B486-9E20B51CC337}" srcOrd="1" destOrd="0" presId="urn:microsoft.com/office/officeart/2005/8/layout/list1"/>
    <dgm:cxn modelId="{EF887723-73AF-4C0E-920B-0FC70C84ACF5}" type="presOf" srcId="{2305CDC3-C402-4C56-A4A5-87AF08DA2D31}" destId="{81F64488-D7F3-4D72-8C13-438077E03757}" srcOrd="0" destOrd="0" presId="urn:microsoft.com/office/officeart/2005/8/layout/list1"/>
    <dgm:cxn modelId="{2505C033-A1FD-4337-B43B-A0B607AD0670}" type="presOf" srcId="{BD5D1EE2-209F-4A84-8104-9D00F8A82C3D}" destId="{B3919C76-3563-4149-B60A-D82510DF47DD}" srcOrd="1" destOrd="0" presId="urn:microsoft.com/office/officeart/2005/8/layout/list1"/>
    <dgm:cxn modelId="{754E12CE-FE57-4470-9773-4E11B26B4723}" type="presOf" srcId="{C165DFE2-4B0A-45D3-B219-322D3C08C118}" destId="{18B97EB9-770F-4B57-9DC2-E0C338AE48A3}" srcOrd="0" destOrd="0" presId="urn:microsoft.com/office/officeart/2005/8/layout/list1"/>
    <dgm:cxn modelId="{2175B708-5413-471E-B2BE-1EE1ED41D3BE}" srcId="{C165DFE2-4B0A-45D3-B219-322D3C08C118}" destId="{04FBBBBD-1AA1-4838-8F52-FC6E55C71605}" srcOrd="4" destOrd="0" parTransId="{528ABD83-AB49-42E0-9069-CCA7D46A908C}" sibTransId="{14CDF406-636B-47B1-B7B2-20272EC49F98}"/>
    <dgm:cxn modelId="{A04A0E9A-B1DA-41A1-9C04-34771CEA2355}" srcId="{C165DFE2-4B0A-45D3-B219-322D3C08C118}" destId="{9D636665-0FA6-4FDA-8927-50043C7F95C0}" srcOrd="0" destOrd="0" parTransId="{97952616-D8CA-431B-81FC-E606966C805F}" sibTransId="{EEF178F9-4B8E-4674-A25D-DCC05B6BEE2A}"/>
    <dgm:cxn modelId="{E53F0C73-4422-4573-8713-A8663604AC46}" type="presOf" srcId="{9D636665-0FA6-4FDA-8927-50043C7F95C0}" destId="{A74E0755-3E89-4E59-B42D-E93438C61BC1}" srcOrd="1" destOrd="0" presId="urn:microsoft.com/office/officeart/2005/8/layout/list1"/>
    <dgm:cxn modelId="{50068AE3-50CD-47D2-B0AB-DFF6535FF7E0}" type="presParOf" srcId="{18B97EB9-770F-4B57-9DC2-E0C338AE48A3}" destId="{DEBB7439-8E66-467A-B987-D96122B89445}" srcOrd="0" destOrd="0" presId="urn:microsoft.com/office/officeart/2005/8/layout/list1"/>
    <dgm:cxn modelId="{4CF18AF0-4D7A-4EB4-969D-BCCC1A16BEA7}" type="presParOf" srcId="{DEBB7439-8E66-467A-B987-D96122B89445}" destId="{901B13D8-E2B2-4523-BF20-DA6C0645B5BE}" srcOrd="0" destOrd="0" presId="urn:microsoft.com/office/officeart/2005/8/layout/list1"/>
    <dgm:cxn modelId="{F3333FB6-DA63-46E8-ADDB-A82D30AEB015}" type="presParOf" srcId="{DEBB7439-8E66-467A-B987-D96122B89445}" destId="{A74E0755-3E89-4E59-B42D-E93438C61BC1}" srcOrd="1" destOrd="0" presId="urn:microsoft.com/office/officeart/2005/8/layout/list1"/>
    <dgm:cxn modelId="{DD08798B-6151-432D-BC3A-C4A3D7D3EFAC}" type="presParOf" srcId="{18B97EB9-770F-4B57-9DC2-E0C338AE48A3}" destId="{C9AC69AB-AFF5-434F-AD42-B02A4904E5DD}" srcOrd="1" destOrd="0" presId="urn:microsoft.com/office/officeart/2005/8/layout/list1"/>
    <dgm:cxn modelId="{0717C634-B3FA-4F3F-8407-FAED549D55C7}" type="presParOf" srcId="{18B97EB9-770F-4B57-9DC2-E0C338AE48A3}" destId="{C5DF1B4F-4489-452E-97E9-D36804A830CB}" srcOrd="2" destOrd="0" presId="urn:microsoft.com/office/officeart/2005/8/layout/list1"/>
    <dgm:cxn modelId="{185AA19F-E077-4744-80D8-ABC4AEC180F0}" type="presParOf" srcId="{18B97EB9-770F-4B57-9DC2-E0C338AE48A3}" destId="{8664D151-066E-43C7-A029-7F29CE715C51}" srcOrd="3" destOrd="0" presId="urn:microsoft.com/office/officeart/2005/8/layout/list1"/>
    <dgm:cxn modelId="{119C363B-63B6-492D-BCD0-F16458CFD0CA}" type="presParOf" srcId="{18B97EB9-770F-4B57-9DC2-E0C338AE48A3}" destId="{2E2BBFC3-3885-42CC-8233-605E7645DC79}" srcOrd="4" destOrd="0" presId="urn:microsoft.com/office/officeart/2005/8/layout/list1"/>
    <dgm:cxn modelId="{47743A25-49BC-4B5D-B2A5-F75B49DC01CD}" type="presParOf" srcId="{2E2BBFC3-3885-42CC-8233-605E7645DC79}" destId="{B7652726-8538-40B7-AA39-3443718CD299}" srcOrd="0" destOrd="0" presId="urn:microsoft.com/office/officeart/2005/8/layout/list1"/>
    <dgm:cxn modelId="{40DD7954-F720-4AC0-A87A-61B73207DE01}" type="presParOf" srcId="{2E2BBFC3-3885-42CC-8233-605E7645DC79}" destId="{2D91EB7E-6445-441C-B54A-135D7524E9F1}" srcOrd="1" destOrd="0" presId="urn:microsoft.com/office/officeart/2005/8/layout/list1"/>
    <dgm:cxn modelId="{53AFE2C7-0928-4D9A-B424-B7E15A223F19}" type="presParOf" srcId="{18B97EB9-770F-4B57-9DC2-E0C338AE48A3}" destId="{3B6AEDC5-59B3-400E-9AD5-F204557B5684}" srcOrd="5" destOrd="0" presId="urn:microsoft.com/office/officeart/2005/8/layout/list1"/>
    <dgm:cxn modelId="{C18DBE26-BCD0-4127-B607-056F3259E989}" type="presParOf" srcId="{18B97EB9-770F-4B57-9DC2-E0C338AE48A3}" destId="{EFEAD23B-AB6A-417C-AD5A-63CE38EEBA7F}" srcOrd="6" destOrd="0" presId="urn:microsoft.com/office/officeart/2005/8/layout/list1"/>
    <dgm:cxn modelId="{72CBB9BE-7FAF-4760-B2E9-187B3D9B6FA3}" type="presParOf" srcId="{18B97EB9-770F-4B57-9DC2-E0C338AE48A3}" destId="{60DB30FE-F446-4D3E-B244-4C1A087862C1}" srcOrd="7" destOrd="0" presId="urn:microsoft.com/office/officeart/2005/8/layout/list1"/>
    <dgm:cxn modelId="{0863522A-F9BB-4D6F-BC68-3E50A60833BE}" type="presParOf" srcId="{18B97EB9-770F-4B57-9DC2-E0C338AE48A3}" destId="{92CF320C-0D49-4ABA-B0BB-B216535E54EF}" srcOrd="8" destOrd="0" presId="urn:microsoft.com/office/officeart/2005/8/layout/list1"/>
    <dgm:cxn modelId="{66279521-B3B6-425D-AB48-DF8492031FB1}" type="presParOf" srcId="{92CF320C-0D49-4ABA-B0BB-B216535E54EF}" destId="{00F9471E-F521-45C1-98C9-BC0C3EDFDFAF}" srcOrd="0" destOrd="0" presId="urn:microsoft.com/office/officeart/2005/8/layout/list1"/>
    <dgm:cxn modelId="{2717A55F-DB1F-4BA5-A1E1-1655FA2A964F}" type="presParOf" srcId="{92CF320C-0D49-4ABA-B0BB-B216535E54EF}" destId="{135A425E-2638-4002-8916-B1BE2EEBFFA1}" srcOrd="1" destOrd="0" presId="urn:microsoft.com/office/officeart/2005/8/layout/list1"/>
    <dgm:cxn modelId="{D5486D89-0F65-4070-B274-CD224B5A509E}" type="presParOf" srcId="{18B97EB9-770F-4B57-9DC2-E0C338AE48A3}" destId="{D9BFA4C8-DF59-41B8-A66C-AC3AA3025CA9}" srcOrd="9" destOrd="0" presId="urn:microsoft.com/office/officeart/2005/8/layout/list1"/>
    <dgm:cxn modelId="{6C5CBC17-281E-4D7B-ACC5-CECD2350840A}" type="presParOf" srcId="{18B97EB9-770F-4B57-9DC2-E0C338AE48A3}" destId="{33BB7E1A-D22C-4A4D-B56F-6F7FC5836497}" srcOrd="10" destOrd="0" presId="urn:microsoft.com/office/officeart/2005/8/layout/list1"/>
    <dgm:cxn modelId="{FBDAF2E9-8181-4CC5-921D-759DA8B20D8E}" type="presParOf" srcId="{18B97EB9-770F-4B57-9DC2-E0C338AE48A3}" destId="{B6407436-9C46-4853-B11A-D95F90540745}" srcOrd="11" destOrd="0" presId="urn:microsoft.com/office/officeart/2005/8/layout/list1"/>
    <dgm:cxn modelId="{BB276472-BC08-454D-8331-B5E51D5C20E3}" type="presParOf" srcId="{18B97EB9-770F-4B57-9DC2-E0C338AE48A3}" destId="{00614B23-A1A7-40CB-9AB3-C36517A34549}" srcOrd="12" destOrd="0" presId="urn:microsoft.com/office/officeart/2005/8/layout/list1"/>
    <dgm:cxn modelId="{1368E656-BA2E-49BD-94AD-316D3767B09F}" type="presParOf" srcId="{00614B23-A1A7-40CB-9AB3-C36517A34549}" destId="{81F64488-D7F3-4D72-8C13-438077E03757}" srcOrd="0" destOrd="0" presId="urn:microsoft.com/office/officeart/2005/8/layout/list1"/>
    <dgm:cxn modelId="{C05F75B3-1298-4417-996E-48A8A29117CD}" type="presParOf" srcId="{00614B23-A1A7-40CB-9AB3-C36517A34549}" destId="{C152AD92-77A0-4AB3-843F-061DE614F2C5}" srcOrd="1" destOrd="0" presId="urn:microsoft.com/office/officeart/2005/8/layout/list1"/>
    <dgm:cxn modelId="{87E4FF16-72E7-440F-9409-B2268EC1182D}" type="presParOf" srcId="{18B97EB9-770F-4B57-9DC2-E0C338AE48A3}" destId="{2BA99DB9-A5AA-4173-A2BB-C2FCC836EB01}" srcOrd="13" destOrd="0" presId="urn:microsoft.com/office/officeart/2005/8/layout/list1"/>
    <dgm:cxn modelId="{B17C5698-7E20-44B2-91C3-7CFAFCBF4F80}" type="presParOf" srcId="{18B97EB9-770F-4B57-9DC2-E0C338AE48A3}" destId="{2390D5E3-8733-487D-BADE-88EEE07CFECB}" srcOrd="14" destOrd="0" presId="urn:microsoft.com/office/officeart/2005/8/layout/list1"/>
    <dgm:cxn modelId="{5934D3BA-4537-4994-B486-DC4F1112C0AF}" type="presParOf" srcId="{18B97EB9-770F-4B57-9DC2-E0C338AE48A3}" destId="{8DBF6CA2-5FF7-472B-96E8-A6FB8BC3570C}" srcOrd="15" destOrd="0" presId="urn:microsoft.com/office/officeart/2005/8/layout/list1"/>
    <dgm:cxn modelId="{368CFBD6-7D0A-4728-8404-945715FA2D30}" type="presParOf" srcId="{18B97EB9-770F-4B57-9DC2-E0C338AE48A3}" destId="{F15EFA8F-6EA7-4BE8-9161-FD50EC056D75}" srcOrd="16" destOrd="0" presId="urn:microsoft.com/office/officeart/2005/8/layout/list1"/>
    <dgm:cxn modelId="{A6523F1E-3227-4C1A-A522-D2C2FD5FCDF4}" type="presParOf" srcId="{F15EFA8F-6EA7-4BE8-9161-FD50EC056D75}" destId="{AD79BD25-BE10-4B40-AB23-702DF6413742}" srcOrd="0" destOrd="0" presId="urn:microsoft.com/office/officeart/2005/8/layout/list1"/>
    <dgm:cxn modelId="{4F867719-C10D-4026-B536-31289F2BEAB4}" type="presParOf" srcId="{F15EFA8F-6EA7-4BE8-9161-FD50EC056D75}" destId="{2B9714A1-62D2-45AB-B486-9E20B51CC337}" srcOrd="1" destOrd="0" presId="urn:microsoft.com/office/officeart/2005/8/layout/list1"/>
    <dgm:cxn modelId="{7A9DE9DD-9F2B-47AF-8DB1-33AA60DDC1C6}" type="presParOf" srcId="{18B97EB9-770F-4B57-9DC2-E0C338AE48A3}" destId="{D36B8FF7-790B-4F2F-A52B-E41227194D94}" srcOrd="17" destOrd="0" presId="urn:microsoft.com/office/officeart/2005/8/layout/list1"/>
    <dgm:cxn modelId="{462DE297-93E7-4580-9841-F3BBC1274253}" type="presParOf" srcId="{18B97EB9-770F-4B57-9DC2-E0C338AE48A3}" destId="{8DF01160-86A1-4E86-81B9-E857EDC7C771}" srcOrd="18" destOrd="0" presId="urn:microsoft.com/office/officeart/2005/8/layout/list1"/>
    <dgm:cxn modelId="{5B3E4F96-A612-4829-996B-F35A86AD7B4A}" type="presParOf" srcId="{18B97EB9-770F-4B57-9DC2-E0C338AE48A3}" destId="{F4700385-3D40-4DBA-9428-6B5FD6369370}" srcOrd="19" destOrd="0" presId="urn:microsoft.com/office/officeart/2005/8/layout/list1"/>
    <dgm:cxn modelId="{C1FA206C-B8D0-4D48-84FC-46B89B80AC35}" type="presParOf" srcId="{18B97EB9-770F-4B57-9DC2-E0C338AE48A3}" destId="{3C78AD80-B06A-4BEA-8B1C-750B889B2FC7}" srcOrd="20" destOrd="0" presId="urn:microsoft.com/office/officeart/2005/8/layout/list1"/>
    <dgm:cxn modelId="{ACB53CDB-4CDE-4580-86E7-3A4FD1C6D68E}" type="presParOf" srcId="{3C78AD80-B06A-4BEA-8B1C-750B889B2FC7}" destId="{74D5180A-0D2D-405D-89B9-2A10766C19B9}" srcOrd="0" destOrd="0" presId="urn:microsoft.com/office/officeart/2005/8/layout/list1"/>
    <dgm:cxn modelId="{D07202E3-EBBD-4082-85FA-70974788F055}" type="presParOf" srcId="{3C78AD80-B06A-4BEA-8B1C-750B889B2FC7}" destId="{B3919C76-3563-4149-B60A-D82510DF47DD}" srcOrd="1" destOrd="0" presId="urn:microsoft.com/office/officeart/2005/8/layout/list1"/>
    <dgm:cxn modelId="{3AC0D510-229B-4A69-8D55-0CE41ED267F9}" type="presParOf" srcId="{18B97EB9-770F-4B57-9DC2-E0C338AE48A3}" destId="{9A2E3F89-7F86-4840-A5DB-A2F2D30FA378}" srcOrd="21" destOrd="0" presId="urn:microsoft.com/office/officeart/2005/8/layout/list1"/>
    <dgm:cxn modelId="{F2913DCD-2D8C-4F0E-924F-999B99DF4165}" type="presParOf" srcId="{18B97EB9-770F-4B57-9DC2-E0C338AE48A3}" destId="{2805F30B-6F87-402B-8E1C-C0E09C84FBFB}" srcOrd="22" destOrd="0" presId="urn:microsoft.com/office/officeart/2005/8/layout/list1"/>
  </dgm:cxnLst>
  <dgm:bg>
    <a:solidFill>
      <a:schemeClr val="accent2">
        <a:lumMod val="75000"/>
      </a:schemeClr>
    </a:solidFill>
  </dgm:bg>
  <dgm:whole>
    <a:ln>
      <a:solidFill>
        <a:schemeClr val="accent2">
          <a:lumMod val="75000"/>
        </a:schemeClr>
      </a:solidFill>
    </a:ln>
  </dgm:whole>
  <dgm:extLst>
    <a:ext uri="http://schemas.microsoft.com/office/drawing/2008/diagram">
      <dsp:dataModelExt xmlns:dsp="http://schemas.microsoft.com/office/drawing/2008/diagram" xmlns="" relId="rId6"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8AD62031-F6FC-4686-806A-D4A5C00A04C9}">
      <dsp:nvSpPr>
        <dsp:cNvPr id="0" name=""/>
        <dsp:cNvSpPr/>
      </dsp:nvSpPr>
      <dsp:spPr>
        <a:xfrm>
          <a:off x="0" y="295097"/>
          <a:ext cx="8258204" cy="378000"/>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2E59FCB-4307-4D93-9E34-779CF85DD3A9}">
      <dsp:nvSpPr>
        <dsp:cNvPr id="0" name=""/>
        <dsp:cNvSpPr/>
      </dsp:nvSpPr>
      <dsp:spPr>
        <a:xfrm>
          <a:off x="428629" y="97941"/>
          <a:ext cx="5780742" cy="44280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8498" tIns="0" rIns="218498" bIns="0" numCol="1" spcCol="1270" anchor="ctr" anchorCtr="0">
          <a:noAutofit/>
        </a:bodyPr>
        <a:lstStyle/>
        <a:p>
          <a:pPr lvl="0" algn="l" defTabSz="1778000">
            <a:lnSpc>
              <a:spcPct val="90000"/>
            </a:lnSpc>
            <a:spcBef>
              <a:spcPct val="0"/>
            </a:spcBef>
            <a:spcAft>
              <a:spcPct val="35000"/>
            </a:spcAft>
          </a:pPr>
          <a:r>
            <a:rPr lang="ar-DZ" sz="4000" b="1" kern="1200" dirty="0" err="1" smtClean="0">
              <a:solidFill>
                <a:schemeClr val="tx1"/>
              </a:solidFill>
            </a:rPr>
            <a:t>الاتقان</a:t>
          </a:r>
          <a:endParaRPr lang="fr-FR" sz="4000" b="1" kern="1200" dirty="0">
            <a:solidFill>
              <a:schemeClr val="tx1"/>
            </a:solidFill>
          </a:endParaRPr>
        </a:p>
      </dsp:txBody>
      <dsp:txXfrm>
        <a:off x="428629" y="97941"/>
        <a:ext cx="5780742" cy="442800"/>
      </dsp:txXfrm>
    </dsp:sp>
    <dsp:sp modelId="{E057D615-5A23-42D7-AEFD-2955691D665A}">
      <dsp:nvSpPr>
        <dsp:cNvPr id="0" name=""/>
        <dsp:cNvSpPr/>
      </dsp:nvSpPr>
      <dsp:spPr>
        <a:xfrm>
          <a:off x="0" y="975497"/>
          <a:ext cx="8258204" cy="378000"/>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9476A85C-A1C8-4985-AB7E-8AEFFB338F54}">
      <dsp:nvSpPr>
        <dsp:cNvPr id="0" name=""/>
        <dsp:cNvSpPr/>
      </dsp:nvSpPr>
      <dsp:spPr>
        <a:xfrm>
          <a:off x="412910" y="754097"/>
          <a:ext cx="5780742" cy="44280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8498" tIns="0" rIns="218498" bIns="0" numCol="1" spcCol="1270" anchor="ctr" anchorCtr="0">
          <a:noAutofit/>
        </a:bodyPr>
        <a:lstStyle/>
        <a:p>
          <a:pPr lvl="0" algn="l" defTabSz="1778000">
            <a:lnSpc>
              <a:spcPct val="90000"/>
            </a:lnSpc>
            <a:spcBef>
              <a:spcPct val="0"/>
            </a:spcBef>
            <a:spcAft>
              <a:spcPct val="35000"/>
            </a:spcAft>
          </a:pPr>
          <a:r>
            <a:rPr lang="ar-DZ" sz="4000" b="1" kern="1200" dirty="0" smtClean="0">
              <a:solidFill>
                <a:schemeClr val="tx1"/>
              </a:solidFill>
            </a:rPr>
            <a:t>التحسين المستمر</a:t>
          </a:r>
          <a:endParaRPr lang="fr-FR" sz="4000" b="1" kern="1200" dirty="0">
            <a:solidFill>
              <a:schemeClr val="tx1"/>
            </a:solidFill>
          </a:endParaRPr>
        </a:p>
      </dsp:txBody>
      <dsp:txXfrm>
        <a:off x="412910" y="754097"/>
        <a:ext cx="5780742" cy="442800"/>
      </dsp:txXfrm>
    </dsp:sp>
    <dsp:sp modelId="{47D4CB2E-864A-4EEA-9F77-57B3F41385D5}">
      <dsp:nvSpPr>
        <dsp:cNvPr id="0" name=""/>
        <dsp:cNvSpPr/>
      </dsp:nvSpPr>
      <dsp:spPr>
        <a:xfrm>
          <a:off x="0" y="1655898"/>
          <a:ext cx="8258204" cy="378000"/>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8FD1281-72DE-4685-B98C-ABAA6AEA3056}">
      <dsp:nvSpPr>
        <dsp:cNvPr id="0" name=""/>
        <dsp:cNvSpPr/>
      </dsp:nvSpPr>
      <dsp:spPr>
        <a:xfrm>
          <a:off x="412910" y="1434497"/>
          <a:ext cx="5780742" cy="44280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8498" tIns="0" rIns="218498" bIns="0" numCol="1" spcCol="1270" anchor="ctr" anchorCtr="0">
          <a:noAutofit/>
        </a:bodyPr>
        <a:lstStyle/>
        <a:p>
          <a:pPr lvl="0" algn="l" defTabSz="1600200">
            <a:lnSpc>
              <a:spcPct val="90000"/>
            </a:lnSpc>
            <a:spcBef>
              <a:spcPct val="0"/>
            </a:spcBef>
            <a:spcAft>
              <a:spcPct val="35000"/>
            </a:spcAft>
          </a:pPr>
          <a:r>
            <a:rPr lang="ar-DZ" sz="3600" b="1" kern="1200" dirty="0" smtClean="0">
              <a:solidFill>
                <a:schemeClr val="tx1"/>
              </a:solidFill>
            </a:rPr>
            <a:t>الرقابة الذاتية</a:t>
          </a:r>
          <a:endParaRPr lang="fr-FR" sz="3600" b="1" kern="1200" dirty="0">
            <a:solidFill>
              <a:schemeClr val="tx1"/>
            </a:solidFill>
          </a:endParaRPr>
        </a:p>
      </dsp:txBody>
      <dsp:txXfrm>
        <a:off x="412910" y="1434497"/>
        <a:ext cx="5780742" cy="442800"/>
      </dsp:txXfrm>
    </dsp:sp>
    <dsp:sp modelId="{DF941EC4-88A7-4C9C-8C05-E971DCB182E3}">
      <dsp:nvSpPr>
        <dsp:cNvPr id="0" name=""/>
        <dsp:cNvSpPr/>
      </dsp:nvSpPr>
      <dsp:spPr>
        <a:xfrm>
          <a:off x="0" y="2336298"/>
          <a:ext cx="8258204" cy="378000"/>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F2BF8BBC-3F1A-46AA-8C03-132D7F645200}">
      <dsp:nvSpPr>
        <dsp:cNvPr id="0" name=""/>
        <dsp:cNvSpPr/>
      </dsp:nvSpPr>
      <dsp:spPr>
        <a:xfrm>
          <a:off x="412910" y="2114898"/>
          <a:ext cx="5780742" cy="44280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8498" tIns="0" rIns="218498" bIns="0" numCol="1" spcCol="1270" anchor="ctr" anchorCtr="0">
          <a:noAutofit/>
        </a:bodyPr>
        <a:lstStyle/>
        <a:p>
          <a:pPr lvl="0" algn="l" defTabSz="1600200">
            <a:lnSpc>
              <a:spcPct val="90000"/>
            </a:lnSpc>
            <a:spcBef>
              <a:spcPct val="0"/>
            </a:spcBef>
            <a:spcAft>
              <a:spcPct val="35000"/>
            </a:spcAft>
          </a:pPr>
          <a:r>
            <a:rPr lang="ar-DZ" sz="3600" b="1" kern="1200" dirty="0" smtClean="0">
              <a:solidFill>
                <a:schemeClr val="tx1"/>
              </a:solidFill>
            </a:rPr>
            <a:t>فرق العمل</a:t>
          </a:r>
          <a:endParaRPr lang="fr-FR" sz="3600" b="1" kern="1200" dirty="0">
            <a:solidFill>
              <a:schemeClr val="tx1"/>
            </a:solidFill>
          </a:endParaRPr>
        </a:p>
      </dsp:txBody>
      <dsp:txXfrm>
        <a:off x="412910" y="2114898"/>
        <a:ext cx="5780742" cy="442800"/>
      </dsp:txXfrm>
    </dsp:sp>
    <dsp:sp modelId="{32309A5C-B513-4C36-993B-E39AD349EC43}">
      <dsp:nvSpPr>
        <dsp:cNvPr id="0" name=""/>
        <dsp:cNvSpPr/>
      </dsp:nvSpPr>
      <dsp:spPr>
        <a:xfrm>
          <a:off x="0" y="3016698"/>
          <a:ext cx="8258204" cy="378000"/>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31739CF-BA32-4202-A812-4AA92EDCE59E}">
      <dsp:nvSpPr>
        <dsp:cNvPr id="0" name=""/>
        <dsp:cNvSpPr/>
      </dsp:nvSpPr>
      <dsp:spPr>
        <a:xfrm>
          <a:off x="412910" y="2795298"/>
          <a:ext cx="5780742" cy="44280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8498" tIns="0" rIns="218498" bIns="0" numCol="1" spcCol="1270" anchor="ctr" anchorCtr="0">
          <a:noAutofit/>
        </a:bodyPr>
        <a:lstStyle/>
        <a:p>
          <a:pPr lvl="0" algn="l" defTabSz="1600200">
            <a:lnSpc>
              <a:spcPct val="90000"/>
            </a:lnSpc>
            <a:spcBef>
              <a:spcPct val="0"/>
            </a:spcBef>
            <a:spcAft>
              <a:spcPct val="35000"/>
            </a:spcAft>
          </a:pPr>
          <a:r>
            <a:rPr lang="ar-DZ" sz="3600" b="1" kern="1200" dirty="0" err="1" smtClean="0">
              <a:solidFill>
                <a:schemeClr val="tx1"/>
              </a:solidFill>
            </a:rPr>
            <a:t>ارضاء</a:t>
          </a:r>
          <a:r>
            <a:rPr lang="ar-DZ" sz="3600" b="1" kern="1200" dirty="0" smtClean="0">
              <a:solidFill>
                <a:schemeClr val="tx1"/>
              </a:solidFill>
            </a:rPr>
            <a:t> العميل</a:t>
          </a:r>
          <a:endParaRPr lang="fr-FR" sz="3600" b="1" kern="1200" dirty="0">
            <a:solidFill>
              <a:schemeClr val="tx1"/>
            </a:solidFill>
          </a:endParaRPr>
        </a:p>
      </dsp:txBody>
      <dsp:txXfrm>
        <a:off x="412910" y="2795298"/>
        <a:ext cx="5780742" cy="442800"/>
      </dsp:txXfrm>
    </dsp:sp>
    <dsp:sp modelId="{3722ED5C-9F43-44E6-88FD-67EEB3A41DD7}">
      <dsp:nvSpPr>
        <dsp:cNvPr id="0" name=""/>
        <dsp:cNvSpPr/>
      </dsp:nvSpPr>
      <dsp:spPr>
        <a:xfrm>
          <a:off x="0" y="3697098"/>
          <a:ext cx="8258204" cy="378000"/>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318B4E9A-31B1-4BE6-AE07-438055E83E3B}">
      <dsp:nvSpPr>
        <dsp:cNvPr id="0" name=""/>
        <dsp:cNvSpPr/>
      </dsp:nvSpPr>
      <dsp:spPr>
        <a:xfrm>
          <a:off x="412910" y="3475698"/>
          <a:ext cx="5780742" cy="44280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8498" tIns="0" rIns="218498" bIns="0" numCol="1" spcCol="1270" anchor="ctr" anchorCtr="0">
          <a:noAutofit/>
        </a:bodyPr>
        <a:lstStyle/>
        <a:p>
          <a:pPr lvl="0" algn="l" defTabSz="1600200">
            <a:lnSpc>
              <a:spcPct val="90000"/>
            </a:lnSpc>
            <a:spcBef>
              <a:spcPct val="0"/>
            </a:spcBef>
            <a:spcAft>
              <a:spcPct val="35000"/>
            </a:spcAft>
          </a:pPr>
          <a:r>
            <a:rPr lang="ar-DZ" sz="3600" b="1" kern="1200" dirty="0" smtClean="0">
              <a:solidFill>
                <a:schemeClr val="tx1"/>
              </a:solidFill>
            </a:rPr>
            <a:t>المشاركة</a:t>
          </a:r>
          <a:endParaRPr lang="fr-FR" sz="3600" b="1" kern="1200" dirty="0">
            <a:solidFill>
              <a:schemeClr val="tx1"/>
            </a:solidFill>
          </a:endParaRPr>
        </a:p>
      </dsp:txBody>
      <dsp:txXfrm>
        <a:off x="412910" y="3475698"/>
        <a:ext cx="5780742" cy="442800"/>
      </dsp:txXfrm>
    </dsp:sp>
    <dsp:sp modelId="{7BA7C714-A8A0-4A66-A5E2-9D3623B240A5}">
      <dsp:nvSpPr>
        <dsp:cNvPr id="0" name=""/>
        <dsp:cNvSpPr/>
      </dsp:nvSpPr>
      <dsp:spPr>
        <a:xfrm>
          <a:off x="0" y="4377497"/>
          <a:ext cx="8258204" cy="378000"/>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9C7CE454-E925-43CC-9403-CAC75CD4C2A4}">
      <dsp:nvSpPr>
        <dsp:cNvPr id="0" name=""/>
        <dsp:cNvSpPr/>
      </dsp:nvSpPr>
      <dsp:spPr>
        <a:xfrm>
          <a:off x="412910" y="4156098"/>
          <a:ext cx="5780742" cy="44280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8498" tIns="0" rIns="218498" bIns="0" numCol="1" spcCol="1270" anchor="ctr" anchorCtr="0">
          <a:noAutofit/>
        </a:bodyPr>
        <a:lstStyle/>
        <a:p>
          <a:pPr lvl="0" algn="l" defTabSz="1600200">
            <a:lnSpc>
              <a:spcPct val="90000"/>
            </a:lnSpc>
            <a:spcBef>
              <a:spcPct val="0"/>
            </a:spcBef>
            <a:spcAft>
              <a:spcPct val="35000"/>
            </a:spcAft>
          </a:pPr>
          <a:r>
            <a:rPr lang="ar-DZ" sz="3600" b="1" kern="1200" dirty="0" smtClean="0">
              <a:solidFill>
                <a:schemeClr val="tx1"/>
              </a:solidFill>
            </a:rPr>
            <a:t>التعليم والتدريب المستمرين</a:t>
          </a:r>
          <a:endParaRPr lang="fr-FR" sz="3600" b="1" kern="1200" dirty="0">
            <a:solidFill>
              <a:schemeClr val="tx1"/>
            </a:solidFill>
          </a:endParaRPr>
        </a:p>
      </dsp:txBody>
      <dsp:txXfrm>
        <a:off x="412910" y="4156098"/>
        <a:ext cx="5780742" cy="442800"/>
      </dsp:txXfrm>
    </dsp:sp>
  </dsp:spTree>
</dsp:drawing>
</file>

<file path=ppt/diagrams/drawing2.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8AD62031-F6FC-4686-806A-D4A5C00A04C9}">
      <dsp:nvSpPr>
        <dsp:cNvPr id="0" name=""/>
        <dsp:cNvSpPr/>
      </dsp:nvSpPr>
      <dsp:spPr>
        <a:xfrm>
          <a:off x="0" y="399857"/>
          <a:ext cx="8258204" cy="529200"/>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2E59FCB-4307-4D93-9E34-779CF85DD3A9}">
      <dsp:nvSpPr>
        <dsp:cNvPr id="0" name=""/>
        <dsp:cNvSpPr/>
      </dsp:nvSpPr>
      <dsp:spPr>
        <a:xfrm>
          <a:off x="428629" y="123838"/>
          <a:ext cx="5780742" cy="61992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8498" tIns="0" rIns="218498" bIns="0" numCol="1" spcCol="1270" anchor="ctr" anchorCtr="0">
          <a:noAutofit/>
        </a:bodyPr>
        <a:lstStyle/>
        <a:p>
          <a:pPr lvl="0" algn="l" defTabSz="1778000">
            <a:lnSpc>
              <a:spcPct val="90000"/>
            </a:lnSpc>
            <a:spcBef>
              <a:spcPct val="0"/>
            </a:spcBef>
            <a:spcAft>
              <a:spcPct val="35000"/>
            </a:spcAft>
          </a:pPr>
          <a:r>
            <a:rPr lang="ar-DZ" sz="4000" b="1" kern="1200" dirty="0" smtClean="0">
              <a:solidFill>
                <a:schemeClr val="tx1"/>
              </a:solidFill>
            </a:rPr>
            <a:t>وضوح التعهد بالجودة</a:t>
          </a:r>
          <a:endParaRPr lang="fr-FR" sz="4000" b="1" kern="1200" dirty="0">
            <a:solidFill>
              <a:schemeClr val="tx1"/>
            </a:solidFill>
          </a:endParaRPr>
        </a:p>
      </dsp:txBody>
      <dsp:txXfrm>
        <a:off x="428629" y="123838"/>
        <a:ext cx="5780742" cy="619920"/>
      </dsp:txXfrm>
    </dsp:sp>
    <dsp:sp modelId="{C5DF1B4F-4489-452E-97E9-D36804A830CB}">
      <dsp:nvSpPr>
        <dsp:cNvPr id="0" name=""/>
        <dsp:cNvSpPr/>
      </dsp:nvSpPr>
      <dsp:spPr>
        <a:xfrm>
          <a:off x="0" y="1352417"/>
          <a:ext cx="8258204" cy="529200"/>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A74E0755-3E89-4E59-B42D-E93438C61BC1}">
      <dsp:nvSpPr>
        <dsp:cNvPr id="0" name=""/>
        <dsp:cNvSpPr/>
      </dsp:nvSpPr>
      <dsp:spPr>
        <a:xfrm>
          <a:off x="412910" y="1042457"/>
          <a:ext cx="5780742" cy="61992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8498" tIns="0" rIns="218498" bIns="0" numCol="1" spcCol="1270" anchor="ctr" anchorCtr="0">
          <a:noAutofit/>
        </a:bodyPr>
        <a:lstStyle/>
        <a:p>
          <a:pPr lvl="0" algn="l" defTabSz="1778000">
            <a:lnSpc>
              <a:spcPct val="90000"/>
            </a:lnSpc>
            <a:spcBef>
              <a:spcPct val="0"/>
            </a:spcBef>
            <a:spcAft>
              <a:spcPct val="35000"/>
            </a:spcAft>
          </a:pPr>
          <a:r>
            <a:rPr lang="ar-DZ" sz="4000" b="1" kern="1200" dirty="0" smtClean="0">
              <a:solidFill>
                <a:schemeClr val="tx1"/>
              </a:solidFill>
            </a:rPr>
            <a:t>المشاركة</a:t>
          </a:r>
          <a:endParaRPr lang="fr-FR" sz="4000" b="1" kern="1200" dirty="0">
            <a:solidFill>
              <a:schemeClr val="tx1"/>
            </a:solidFill>
          </a:endParaRPr>
        </a:p>
      </dsp:txBody>
      <dsp:txXfrm>
        <a:off x="412910" y="1042457"/>
        <a:ext cx="5780742" cy="619920"/>
      </dsp:txXfrm>
    </dsp:sp>
    <dsp:sp modelId="{EFEAD23B-AB6A-417C-AD5A-63CE38EEBA7F}">
      <dsp:nvSpPr>
        <dsp:cNvPr id="0" name=""/>
        <dsp:cNvSpPr/>
      </dsp:nvSpPr>
      <dsp:spPr>
        <a:xfrm>
          <a:off x="0" y="2304977"/>
          <a:ext cx="8258204" cy="529200"/>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D91EB7E-6445-441C-B54A-135D7524E9F1}">
      <dsp:nvSpPr>
        <dsp:cNvPr id="0" name=""/>
        <dsp:cNvSpPr/>
      </dsp:nvSpPr>
      <dsp:spPr>
        <a:xfrm>
          <a:off x="412910" y="1995017"/>
          <a:ext cx="5780742" cy="61992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8498" tIns="0" rIns="218498" bIns="0" numCol="1" spcCol="1270" anchor="ctr" anchorCtr="0">
          <a:noAutofit/>
        </a:bodyPr>
        <a:lstStyle/>
        <a:p>
          <a:pPr lvl="0" algn="l" defTabSz="1778000">
            <a:lnSpc>
              <a:spcPct val="90000"/>
            </a:lnSpc>
            <a:spcBef>
              <a:spcPct val="0"/>
            </a:spcBef>
            <a:spcAft>
              <a:spcPct val="35000"/>
            </a:spcAft>
          </a:pPr>
          <a:r>
            <a:rPr lang="ar-DZ" sz="4000" b="1" kern="1200" dirty="0" smtClean="0">
              <a:solidFill>
                <a:schemeClr val="tx1"/>
              </a:solidFill>
            </a:rPr>
            <a:t>سرعة الاستجابة</a:t>
          </a:r>
          <a:endParaRPr lang="fr-FR" sz="4000" b="1" kern="1200" dirty="0">
            <a:solidFill>
              <a:schemeClr val="tx1"/>
            </a:solidFill>
          </a:endParaRPr>
        </a:p>
      </dsp:txBody>
      <dsp:txXfrm>
        <a:off x="412910" y="1995017"/>
        <a:ext cx="5780742" cy="619920"/>
      </dsp:txXfrm>
    </dsp:sp>
    <dsp:sp modelId="{33BB7E1A-D22C-4A4D-B56F-6F7FC5836497}">
      <dsp:nvSpPr>
        <dsp:cNvPr id="0" name=""/>
        <dsp:cNvSpPr/>
      </dsp:nvSpPr>
      <dsp:spPr>
        <a:xfrm>
          <a:off x="0" y="3257538"/>
          <a:ext cx="8258204" cy="529200"/>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135A425E-2638-4002-8916-B1BE2EEBFFA1}">
      <dsp:nvSpPr>
        <dsp:cNvPr id="0" name=""/>
        <dsp:cNvSpPr/>
      </dsp:nvSpPr>
      <dsp:spPr>
        <a:xfrm>
          <a:off x="412910" y="2947578"/>
          <a:ext cx="5780742" cy="61992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8498" tIns="0" rIns="218498" bIns="0" numCol="1" spcCol="1270" anchor="ctr" anchorCtr="0">
          <a:noAutofit/>
        </a:bodyPr>
        <a:lstStyle/>
        <a:p>
          <a:pPr lvl="0" algn="l" defTabSz="1600200">
            <a:lnSpc>
              <a:spcPct val="90000"/>
            </a:lnSpc>
            <a:spcBef>
              <a:spcPct val="0"/>
            </a:spcBef>
            <a:spcAft>
              <a:spcPct val="35000"/>
            </a:spcAft>
          </a:pPr>
          <a:r>
            <a:rPr lang="ar-DZ" sz="3600" b="1" kern="1200" dirty="0" smtClean="0">
              <a:solidFill>
                <a:schemeClr val="tx1"/>
              </a:solidFill>
            </a:rPr>
            <a:t>التعاون بدل التنافس</a:t>
          </a:r>
          <a:endParaRPr lang="fr-FR" sz="3600" b="1" kern="1200" dirty="0">
            <a:solidFill>
              <a:schemeClr val="tx1"/>
            </a:solidFill>
          </a:endParaRPr>
        </a:p>
      </dsp:txBody>
      <dsp:txXfrm>
        <a:off x="412910" y="2947578"/>
        <a:ext cx="5780742" cy="619920"/>
      </dsp:txXfrm>
    </dsp:sp>
    <dsp:sp modelId="{8DF01160-86A1-4E86-81B9-E857EDC7C771}">
      <dsp:nvSpPr>
        <dsp:cNvPr id="0" name=""/>
        <dsp:cNvSpPr/>
      </dsp:nvSpPr>
      <dsp:spPr>
        <a:xfrm>
          <a:off x="0" y="4210098"/>
          <a:ext cx="8258204" cy="529200"/>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B9714A1-62D2-45AB-B486-9E20B51CC337}">
      <dsp:nvSpPr>
        <dsp:cNvPr id="0" name=""/>
        <dsp:cNvSpPr/>
      </dsp:nvSpPr>
      <dsp:spPr>
        <a:xfrm>
          <a:off x="412910" y="3900138"/>
          <a:ext cx="5780742" cy="61992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8498" tIns="0" rIns="218498" bIns="0" numCol="1" spcCol="1270" anchor="ctr" anchorCtr="0">
          <a:noAutofit/>
        </a:bodyPr>
        <a:lstStyle/>
        <a:p>
          <a:pPr lvl="0" algn="l" defTabSz="1600200">
            <a:lnSpc>
              <a:spcPct val="90000"/>
            </a:lnSpc>
            <a:spcBef>
              <a:spcPct val="0"/>
            </a:spcBef>
            <a:spcAft>
              <a:spcPct val="35000"/>
            </a:spcAft>
          </a:pPr>
          <a:r>
            <a:rPr lang="ar-DZ" sz="3600" b="1" kern="1200" dirty="0" smtClean="0">
              <a:solidFill>
                <a:schemeClr val="tx1"/>
              </a:solidFill>
            </a:rPr>
            <a:t>الوقاية ومنع </a:t>
          </a:r>
          <a:r>
            <a:rPr lang="ar-DZ" sz="3600" b="1" kern="1200" dirty="0" smtClean="0">
              <a:solidFill>
                <a:schemeClr val="tx1"/>
              </a:solidFill>
            </a:rPr>
            <a:t>الأخطاء بدل اكتشافها</a:t>
          </a:r>
          <a:endParaRPr lang="fr-FR" sz="3600" b="1" kern="1200" dirty="0">
            <a:solidFill>
              <a:schemeClr val="tx1"/>
            </a:solidFill>
          </a:endParaRPr>
        </a:p>
      </dsp:txBody>
      <dsp:txXfrm>
        <a:off x="412910" y="3900138"/>
        <a:ext cx="5780742" cy="619920"/>
      </dsp:txXfrm>
    </dsp:sp>
  </dsp:spTree>
</dsp:drawing>
</file>

<file path=ppt/diagrams/drawing3.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8AD62031-F6FC-4686-806A-D4A5C00A04C9}">
      <dsp:nvSpPr>
        <dsp:cNvPr id="0" name=""/>
        <dsp:cNvSpPr/>
      </dsp:nvSpPr>
      <dsp:spPr>
        <a:xfrm>
          <a:off x="0" y="399857"/>
          <a:ext cx="8258204" cy="529200"/>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2E59FCB-4307-4D93-9E34-779CF85DD3A9}">
      <dsp:nvSpPr>
        <dsp:cNvPr id="0" name=""/>
        <dsp:cNvSpPr/>
      </dsp:nvSpPr>
      <dsp:spPr>
        <a:xfrm>
          <a:off x="428629" y="123838"/>
          <a:ext cx="5780742" cy="61992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8498" tIns="0" rIns="218498" bIns="0" numCol="1" spcCol="1270" anchor="ctr" anchorCtr="0">
          <a:noAutofit/>
        </a:bodyPr>
        <a:lstStyle/>
        <a:p>
          <a:pPr lvl="0" algn="l" defTabSz="1778000">
            <a:lnSpc>
              <a:spcPct val="90000"/>
            </a:lnSpc>
            <a:spcBef>
              <a:spcPct val="0"/>
            </a:spcBef>
            <a:spcAft>
              <a:spcPct val="35000"/>
            </a:spcAft>
          </a:pPr>
          <a:r>
            <a:rPr lang="ar-DZ" sz="4000" b="1" kern="1200" dirty="0" smtClean="0">
              <a:solidFill>
                <a:schemeClr val="tx1"/>
              </a:solidFill>
            </a:rPr>
            <a:t>الحرية</a:t>
          </a:r>
          <a:endParaRPr lang="fr-FR" sz="4000" b="1" kern="1200" dirty="0">
            <a:solidFill>
              <a:schemeClr val="tx1"/>
            </a:solidFill>
          </a:endParaRPr>
        </a:p>
      </dsp:txBody>
      <dsp:txXfrm>
        <a:off x="428629" y="123838"/>
        <a:ext cx="5780742" cy="619920"/>
      </dsp:txXfrm>
    </dsp:sp>
    <dsp:sp modelId="{C5DF1B4F-4489-452E-97E9-D36804A830CB}">
      <dsp:nvSpPr>
        <dsp:cNvPr id="0" name=""/>
        <dsp:cNvSpPr/>
      </dsp:nvSpPr>
      <dsp:spPr>
        <a:xfrm>
          <a:off x="0" y="1352417"/>
          <a:ext cx="8258204" cy="529200"/>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A74E0755-3E89-4E59-B42D-E93438C61BC1}">
      <dsp:nvSpPr>
        <dsp:cNvPr id="0" name=""/>
        <dsp:cNvSpPr/>
      </dsp:nvSpPr>
      <dsp:spPr>
        <a:xfrm>
          <a:off x="412910" y="1042457"/>
          <a:ext cx="5780742" cy="61992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8498" tIns="0" rIns="218498" bIns="0" numCol="1" spcCol="1270" anchor="ctr" anchorCtr="0">
          <a:noAutofit/>
        </a:bodyPr>
        <a:lstStyle/>
        <a:p>
          <a:pPr lvl="0" algn="l" defTabSz="1778000">
            <a:lnSpc>
              <a:spcPct val="90000"/>
            </a:lnSpc>
            <a:spcBef>
              <a:spcPct val="0"/>
            </a:spcBef>
            <a:spcAft>
              <a:spcPct val="35000"/>
            </a:spcAft>
          </a:pPr>
          <a:r>
            <a:rPr lang="ar-DZ" sz="4000" b="1" kern="1200" dirty="0" smtClean="0">
              <a:solidFill>
                <a:schemeClr val="tx1"/>
              </a:solidFill>
            </a:rPr>
            <a:t>المنهج العلمي في التفكير</a:t>
          </a:r>
          <a:endParaRPr lang="fr-FR" sz="4000" b="1" kern="1200" dirty="0">
            <a:solidFill>
              <a:schemeClr val="tx1"/>
            </a:solidFill>
          </a:endParaRPr>
        </a:p>
      </dsp:txBody>
      <dsp:txXfrm>
        <a:off x="412910" y="1042457"/>
        <a:ext cx="5780742" cy="619920"/>
      </dsp:txXfrm>
    </dsp:sp>
    <dsp:sp modelId="{EFEAD23B-AB6A-417C-AD5A-63CE38EEBA7F}">
      <dsp:nvSpPr>
        <dsp:cNvPr id="0" name=""/>
        <dsp:cNvSpPr/>
      </dsp:nvSpPr>
      <dsp:spPr>
        <a:xfrm>
          <a:off x="0" y="2304977"/>
          <a:ext cx="8258204" cy="529200"/>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D91EB7E-6445-441C-B54A-135D7524E9F1}">
      <dsp:nvSpPr>
        <dsp:cNvPr id="0" name=""/>
        <dsp:cNvSpPr/>
      </dsp:nvSpPr>
      <dsp:spPr>
        <a:xfrm>
          <a:off x="412910" y="1995017"/>
          <a:ext cx="5780742" cy="61992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8498" tIns="0" rIns="218498" bIns="0" numCol="1" spcCol="1270" anchor="ctr" anchorCtr="0">
          <a:noAutofit/>
        </a:bodyPr>
        <a:lstStyle/>
        <a:p>
          <a:pPr lvl="0" algn="l" defTabSz="1778000">
            <a:lnSpc>
              <a:spcPct val="90000"/>
            </a:lnSpc>
            <a:spcBef>
              <a:spcPct val="0"/>
            </a:spcBef>
            <a:spcAft>
              <a:spcPct val="35000"/>
            </a:spcAft>
          </a:pPr>
          <a:r>
            <a:rPr lang="ar-DZ" sz="4000" b="1" kern="1200" dirty="0" smtClean="0">
              <a:solidFill>
                <a:schemeClr val="tx1"/>
              </a:solidFill>
            </a:rPr>
            <a:t>القيادة </a:t>
          </a:r>
          <a:r>
            <a:rPr lang="ar-DZ" sz="4000" b="1" kern="1200" dirty="0" err="1" smtClean="0">
              <a:solidFill>
                <a:schemeClr val="tx1"/>
              </a:solidFill>
            </a:rPr>
            <a:t>الاخلاقية</a:t>
          </a:r>
          <a:endParaRPr lang="fr-FR" sz="4000" b="1" kern="1200" dirty="0">
            <a:solidFill>
              <a:schemeClr val="tx1"/>
            </a:solidFill>
          </a:endParaRPr>
        </a:p>
      </dsp:txBody>
      <dsp:txXfrm>
        <a:off x="412910" y="1995017"/>
        <a:ext cx="5780742" cy="619920"/>
      </dsp:txXfrm>
    </dsp:sp>
    <dsp:sp modelId="{33BB7E1A-D22C-4A4D-B56F-6F7FC5836497}">
      <dsp:nvSpPr>
        <dsp:cNvPr id="0" name=""/>
        <dsp:cNvSpPr/>
      </dsp:nvSpPr>
      <dsp:spPr>
        <a:xfrm>
          <a:off x="0" y="3257538"/>
          <a:ext cx="8258204" cy="529200"/>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135A425E-2638-4002-8916-B1BE2EEBFFA1}">
      <dsp:nvSpPr>
        <dsp:cNvPr id="0" name=""/>
        <dsp:cNvSpPr/>
      </dsp:nvSpPr>
      <dsp:spPr>
        <a:xfrm>
          <a:off x="412910" y="2947578"/>
          <a:ext cx="5780742" cy="61992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8498" tIns="0" rIns="218498" bIns="0" numCol="1" spcCol="1270" anchor="ctr" anchorCtr="0">
          <a:noAutofit/>
        </a:bodyPr>
        <a:lstStyle/>
        <a:p>
          <a:pPr lvl="0" algn="l" defTabSz="1600200">
            <a:lnSpc>
              <a:spcPct val="90000"/>
            </a:lnSpc>
            <a:spcBef>
              <a:spcPct val="0"/>
            </a:spcBef>
            <a:spcAft>
              <a:spcPct val="35000"/>
            </a:spcAft>
          </a:pPr>
          <a:r>
            <a:rPr lang="ar-DZ" sz="3600" b="1" kern="1200" dirty="0" smtClean="0">
              <a:solidFill>
                <a:schemeClr val="tx1"/>
              </a:solidFill>
            </a:rPr>
            <a:t>ارتباط </a:t>
          </a:r>
          <a:r>
            <a:rPr lang="ar-DZ" sz="3600" b="1" kern="1200" dirty="0" err="1" smtClean="0">
              <a:solidFill>
                <a:schemeClr val="tx1"/>
              </a:solidFill>
            </a:rPr>
            <a:t>الاقوال</a:t>
          </a:r>
          <a:r>
            <a:rPr lang="ar-DZ" sz="3600" b="1" kern="1200" dirty="0" smtClean="0">
              <a:solidFill>
                <a:schemeClr val="tx1"/>
              </a:solidFill>
            </a:rPr>
            <a:t> </a:t>
          </a:r>
          <a:r>
            <a:rPr lang="ar-DZ" sz="3600" b="1" kern="1200" dirty="0" err="1" smtClean="0">
              <a:solidFill>
                <a:schemeClr val="tx1"/>
              </a:solidFill>
            </a:rPr>
            <a:t>بالافعال</a:t>
          </a:r>
          <a:endParaRPr lang="fr-FR" sz="3600" b="1" kern="1200" dirty="0">
            <a:solidFill>
              <a:schemeClr val="tx1"/>
            </a:solidFill>
          </a:endParaRPr>
        </a:p>
      </dsp:txBody>
      <dsp:txXfrm>
        <a:off x="412910" y="2947578"/>
        <a:ext cx="5780742" cy="619920"/>
      </dsp:txXfrm>
    </dsp:sp>
    <dsp:sp modelId="{8DF01160-86A1-4E86-81B9-E857EDC7C771}">
      <dsp:nvSpPr>
        <dsp:cNvPr id="0" name=""/>
        <dsp:cNvSpPr/>
      </dsp:nvSpPr>
      <dsp:spPr>
        <a:xfrm>
          <a:off x="0" y="4210098"/>
          <a:ext cx="8258204" cy="529200"/>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B9714A1-62D2-45AB-B486-9E20B51CC337}">
      <dsp:nvSpPr>
        <dsp:cNvPr id="0" name=""/>
        <dsp:cNvSpPr/>
      </dsp:nvSpPr>
      <dsp:spPr>
        <a:xfrm>
          <a:off x="412910" y="3900138"/>
          <a:ext cx="5780742" cy="61992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8498" tIns="0" rIns="218498" bIns="0" numCol="1" spcCol="1270" anchor="ctr" anchorCtr="0">
          <a:noAutofit/>
        </a:bodyPr>
        <a:lstStyle/>
        <a:p>
          <a:pPr lvl="0" algn="l" defTabSz="1600200">
            <a:lnSpc>
              <a:spcPct val="90000"/>
            </a:lnSpc>
            <a:spcBef>
              <a:spcPct val="0"/>
            </a:spcBef>
            <a:spcAft>
              <a:spcPct val="35000"/>
            </a:spcAft>
          </a:pPr>
          <a:r>
            <a:rPr lang="ar-DZ" sz="3600" b="1" kern="1200" dirty="0" smtClean="0">
              <a:solidFill>
                <a:schemeClr val="tx1"/>
              </a:solidFill>
            </a:rPr>
            <a:t>الثقة </a:t>
          </a:r>
          <a:r>
            <a:rPr lang="ar-DZ" sz="3600" b="1" kern="1200" dirty="0" err="1" smtClean="0">
              <a:solidFill>
                <a:schemeClr val="tx1"/>
              </a:solidFill>
            </a:rPr>
            <a:t>والامانة</a:t>
          </a:r>
          <a:endParaRPr lang="fr-FR" sz="3600" b="1" kern="1200" dirty="0">
            <a:solidFill>
              <a:schemeClr val="tx1"/>
            </a:solidFill>
          </a:endParaRPr>
        </a:p>
      </dsp:txBody>
      <dsp:txXfrm>
        <a:off x="412910" y="3900138"/>
        <a:ext cx="5780742" cy="619920"/>
      </dsp:txXfrm>
    </dsp:sp>
  </dsp:spTree>
</dsp:drawing>
</file>

<file path=ppt/diagrams/drawing4.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C5DF1B4F-4489-452E-97E9-D36804A830CB}">
      <dsp:nvSpPr>
        <dsp:cNvPr id="0" name=""/>
        <dsp:cNvSpPr/>
      </dsp:nvSpPr>
      <dsp:spPr>
        <a:xfrm>
          <a:off x="0" y="279437"/>
          <a:ext cx="8258204" cy="453600"/>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A74E0755-3E89-4E59-B42D-E93438C61BC1}">
      <dsp:nvSpPr>
        <dsp:cNvPr id="0" name=""/>
        <dsp:cNvSpPr/>
      </dsp:nvSpPr>
      <dsp:spPr>
        <a:xfrm>
          <a:off x="412910" y="13757"/>
          <a:ext cx="6371823" cy="53136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8498" tIns="0" rIns="218498" bIns="0" numCol="1" spcCol="1270" anchor="ctr" anchorCtr="0">
          <a:noAutofit/>
        </a:bodyPr>
        <a:lstStyle/>
        <a:p>
          <a:pPr lvl="0" algn="l" defTabSz="1422400">
            <a:lnSpc>
              <a:spcPct val="90000"/>
            </a:lnSpc>
            <a:spcBef>
              <a:spcPct val="0"/>
            </a:spcBef>
            <a:spcAft>
              <a:spcPct val="35000"/>
            </a:spcAft>
          </a:pPr>
          <a:r>
            <a:rPr lang="ar-DZ" sz="3200" b="1" kern="1200" dirty="0" err="1" smtClean="0">
              <a:solidFill>
                <a:schemeClr val="tx1"/>
              </a:solidFill>
            </a:rPr>
            <a:t>الاهمية</a:t>
          </a:r>
          <a:r>
            <a:rPr lang="ar-DZ" sz="3200" b="1" kern="1200" dirty="0" smtClean="0">
              <a:solidFill>
                <a:schemeClr val="tx1"/>
              </a:solidFill>
            </a:rPr>
            <a:t> </a:t>
          </a:r>
          <a:r>
            <a:rPr lang="ar-DZ" sz="3200" b="1" kern="1200" dirty="0" err="1" smtClean="0">
              <a:solidFill>
                <a:schemeClr val="tx1"/>
              </a:solidFill>
            </a:rPr>
            <a:t>الاولى</a:t>
          </a:r>
          <a:r>
            <a:rPr lang="ar-DZ" sz="3200" b="1" kern="1200" dirty="0" smtClean="0">
              <a:solidFill>
                <a:schemeClr val="tx1"/>
              </a:solidFill>
            </a:rPr>
            <a:t> للعميلين الداخلي والخارجي</a:t>
          </a:r>
          <a:endParaRPr lang="fr-FR" sz="3200" b="1" kern="1200" dirty="0">
            <a:solidFill>
              <a:schemeClr val="tx1"/>
            </a:solidFill>
          </a:endParaRPr>
        </a:p>
      </dsp:txBody>
      <dsp:txXfrm>
        <a:off x="412910" y="13757"/>
        <a:ext cx="6371823" cy="531360"/>
      </dsp:txXfrm>
    </dsp:sp>
    <dsp:sp modelId="{EFEAD23B-AB6A-417C-AD5A-63CE38EEBA7F}">
      <dsp:nvSpPr>
        <dsp:cNvPr id="0" name=""/>
        <dsp:cNvSpPr/>
      </dsp:nvSpPr>
      <dsp:spPr>
        <a:xfrm>
          <a:off x="0" y="1095917"/>
          <a:ext cx="8258204" cy="453600"/>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D91EB7E-6445-441C-B54A-135D7524E9F1}">
      <dsp:nvSpPr>
        <dsp:cNvPr id="0" name=""/>
        <dsp:cNvSpPr/>
      </dsp:nvSpPr>
      <dsp:spPr>
        <a:xfrm>
          <a:off x="412910" y="830237"/>
          <a:ext cx="5780742" cy="53136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8498" tIns="0" rIns="218498" bIns="0" numCol="1" spcCol="1270" anchor="ctr" anchorCtr="0">
          <a:noAutofit/>
        </a:bodyPr>
        <a:lstStyle/>
        <a:p>
          <a:pPr lvl="0" algn="l" defTabSz="1778000">
            <a:lnSpc>
              <a:spcPct val="90000"/>
            </a:lnSpc>
            <a:spcBef>
              <a:spcPct val="0"/>
            </a:spcBef>
            <a:spcAft>
              <a:spcPct val="35000"/>
            </a:spcAft>
          </a:pPr>
          <a:r>
            <a:rPr lang="ar-DZ" sz="4000" b="1" kern="1200" dirty="0" smtClean="0">
              <a:solidFill>
                <a:schemeClr val="tx1"/>
              </a:solidFill>
            </a:rPr>
            <a:t>المشاركة </a:t>
          </a:r>
          <a:r>
            <a:rPr lang="ar-DZ" sz="4000" b="1" kern="1200" dirty="0" err="1" smtClean="0">
              <a:solidFill>
                <a:schemeClr val="tx1"/>
              </a:solidFill>
            </a:rPr>
            <a:t>الخيارية</a:t>
          </a:r>
          <a:endParaRPr lang="fr-FR" sz="4000" b="1" kern="1200" dirty="0">
            <a:solidFill>
              <a:schemeClr val="tx1"/>
            </a:solidFill>
          </a:endParaRPr>
        </a:p>
      </dsp:txBody>
      <dsp:txXfrm>
        <a:off x="412910" y="830237"/>
        <a:ext cx="5780742" cy="531360"/>
      </dsp:txXfrm>
    </dsp:sp>
    <dsp:sp modelId="{33BB7E1A-D22C-4A4D-B56F-6F7FC5836497}">
      <dsp:nvSpPr>
        <dsp:cNvPr id="0" name=""/>
        <dsp:cNvSpPr/>
      </dsp:nvSpPr>
      <dsp:spPr>
        <a:xfrm>
          <a:off x="0" y="1912397"/>
          <a:ext cx="8258204" cy="453600"/>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135A425E-2638-4002-8916-B1BE2EEBFFA1}">
      <dsp:nvSpPr>
        <dsp:cNvPr id="0" name=""/>
        <dsp:cNvSpPr/>
      </dsp:nvSpPr>
      <dsp:spPr>
        <a:xfrm>
          <a:off x="412910" y="1646717"/>
          <a:ext cx="5780742" cy="53136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8498" tIns="0" rIns="218498" bIns="0" numCol="1" spcCol="1270" anchor="ctr" anchorCtr="0">
          <a:noAutofit/>
        </a:bodyPr>
        <a:lstStyle/>
        <a:p>
          <a:pPr lvl="0" algn="l" defTabSz="1600200">
            <a:lnSpc>
              <a:spcPct val="90000"/>
            </a:lnSpc>
            <a:spcBef>
              <a:spcPct val="0"/>
            </a:spcBef>
            <a:spcAft>
              <a:spcPct val="35000"/>
            </a:spcAft>
          </a:pPr>
          <a:r>
            <a:rPr lang="ar-DZ" sz="3600" b="1" kern="1200" dirty="0" smtClean="0">
              <a:solidFill>
                <a:schemeClr val="tx1"/>
              </a:solidFill>
            </a:rPr>
            <a:t>التركيز على العمليات</a:t>
          </a:r>
          <a:endParaRPr lang="fr-FR" sz="3600" b="1" kern="1200" dirty="0">
            <a:solidFill>
              <a:schemeClr val="tx1"/>
            </a:solidFill>
          </a:endParaRPr>
        </a:p>
      </dsp:txBody>
      <dsp:txXfrm>
        <a:off x="412910" y="1646717"/>
        <a:ext cx="5780742" cy="531360"/>
      </dsp:txXfrm>
    </dsp:sp>
    <dsp:sp modelId="{2390D5E3-8733-487D-BADE-88EEE07CFECB}">
      <dsp:nvSpPr>
        <dsp:cNvPr id="0" name=""/>
        <dsp:cNvSpPr/>
      </dsp:nvSpPr>
      <dsp:spPr>
        <a:xfrm>
          <a:off x="0" y="2728878"/>
          <a:ext cx="8258204" cy="453600"/>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C152AD92-77A0-4AB3-843F-061DE614F2C5}">
      <dsp:nvSpPr>
        <dsp:cNvPr id="0" name=""/>
        <dsp:cNvSpPr/>
      </dsp:nvSpPr>
      <dsp:spPr>
        <a:xfrm>
          <a:off x="412910" y="2463197"/>
          <a:ext cx="5780742" cy="53136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8498" tIns="0" rIns="218498" bIns="0" numCol="1" spcCol="1270" anchor="ctr" anchorCtr="0">
          <a:noAutofit/>
        </a:bodyPr>
        <a:lstStyle/>
        <a:p>
          <a:pPr lvl="0" algn="l" defTabSz="1600200">
            <a:lnSpc>
              <a:spcPct val="90000"/>
            </a:lnSpc>
            <a:spcBef>
              <a:spcPct val="0"/>
            </a:spcBef>
            <a:spcAft>
              <a:spcPct val="35000"/>
            </a:spcAft>
          </a:pPr>
          <a:r>
            <a:rPr lang="ar-DZ" sz="3600" b="1" kern="1200" dirty="0" smtClean="0">
              <a:solidFill>
                <a:schemeClr val="tx1"/>
              </a:solidFill>
            </a:rPr>
            <a:t>المعلوماتية</a:t>
          </a:r>
          <a:endParaRPr lang="fr-FR" sz="3600" b="1" kern="1200" dirty="0">
            <a:solidFill>
              <a:schemeClr val="tx1"/>
            </a:solidFill>
          </a:endParaRPr>
        </a:p>
      </dsp:txBody>
      <dsp:txXfrm>
        <a:off x="412910" y="2463197"/>
        <a:ext cx="5780742" cy="531360"/>
      </dsp:txXfrm>
    </dsp:sp>
    <dsp:sp modelId="{8DF01160-86A1-4E86-81B9-E857EDC7C771}">
      <dsp:nvSpPr>
        <dsp:cNvPr id="0" name=""/>
        <dsp:cNvSpPr/>
      </dsp:nvSpPr>
      <dsp:spPr>
        <a:xfrm>
          <a:off x="0" y="3545358"/>
          <a:ext cx="8258204" cy="453600"/>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B9714A1-62D2-45AB-B486-9E20B51CC337}">
      <dsp:nvSpPr>
        <dsp:cNvPr id="0" name=""/>
        <dsp:cNvSpPr/>
      </dsp:nvSpPr>
      <dsp:spPr>
        <a:xfrm>
          <a:off x="412910" y="3279678"/>
          <a:ext cx="5780742" cy="53136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8498" tIns="0" rIns="218498" bIns="0" numCol="1" spcCol="1270" anchor="ctr" anchorCtr="0">
          <a:noAutofit/>
        </a:bodyPr>
        <a:lstStyle/>
        <a:p>
          <a:pPr lvl="0" algn="l" defTabSz="1600200">
            <a:lnSpc>
              <a:spcPct val="90000"/>
            </a:lnSpc>
            <a:spcBef>
              <a:spcPct val="0"/>
            </a:spcBef>
            <a:spcAft>
              <a:spcPct val="35000"/>
            </a:spcAft>
          </a:pPr>
          <a:r>
            <a:rPr lang="ar-DZ" sz="3600" b="1" kern="1200" dirty="0" err="1" smtClean="0">
              <a:solidFill>
                <a:schemeClr val="tx1"/>
              </a:solidFill>
            </a:rPr>
            <a:t>الاهمية</a:t>
          </a:r>
          <a:r>
            <a:rPr lang="ar-DZ" sz="3600" b="1" kern="1200" dirty="0" smtClean="0">
              <a:solidFill>
                <a:schemeClr val="tx1"/>
              </a:solidFill>
            </a:rPr>
            <a:t> للتدريب</a:t>
          </a:r>
          <a:endParaRPr lang="fr-FR" sz="3600" b="1" kern="1200" dirty="0">
            <a:solidFill>
              <a:schemeClr val="tx1"/>
            </a:solidFill>
          </a:endParaRPr>
        </a:p>
      </dsp:txBody>
      <dsp:txXfrm>
        <a:off x="412910" y="3279678"/>
        <a:ext cx="5780742" cy="531360"/>
      </dsp:txXfrm>
    </dsp:sp>
    <dsp:sp modelId="{2805F30B-6F87-402B-8E1C-C0E09C84FBFB}">
      <dsp:nvSpPr>
        <dsp:cNvPr id="0" name=""/>
        <dsp:cNvSpPr/>
      </dsp:nvSpPr>
      <dsp:spPr>
        <a:xfrm>
          <a:off x="0" y="4361838"/>
          <a:ext cx="8258204" cy="453600"/>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3919C76-3563-4149-B60A-D82510DF47DD}">
      <dsp:nvSpPr>
        <dsp:cNvPr id="0" name=""/>
        <dsp:cNvSpPr/>
      </dsp:nvSpPr>
      <dsp:spPr>
        <a:xfrm>
          <a:off x="412910" y="4096158"/>
          <a:ext cx="5780742" cy="53136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8498" tIns="0" rIns="218498" bIns="0" numCol="1" spcCol="1270" anchor="ctr" anchorCtr="0">
          <a:noAutofit/>
        </a:bodyPr>
        <a:lstStyle/>
        <a:p>
          <a:pPr lvl="0" algn="l" defTabSz="1600200">
            <a:lnSpc>
              <a:spcPct val="90000"/>
            </a:lnSpc>
            <a:spcBef>
              <a:spcPct val="0"/>
            </a:spcBef>
            <a:spcAft>
              <a:spcPct val="35000"/>
            </a:spcAft>
          </a:pPr>
          <a:r>
            <a:rPr lang="ar-DZ" sz="3600" b="1" kern="1200" dirty="0" smtClean="0">
              <a:solidFill>
                <a:schemeClr val="tx1"/>
              </a:solidFill>
            </a:rPr>
            <a:t>تشخيص </a:t>
          </a:r>
          <a:r>
            <a:rPr lang="ar-DZ" sz="3600" b="1" kern="1200" dirty="0" err="1" smtClean="0">
              <a:solidFill>
                <a:schemeClr val="tx1"/>
              </a:solidFill>
            </a:rPr>
            <a:t>الاخطاء</a:t>
          </a:r>
          <a:endParaRPr lang="fr-FR" sz="3600" b="1" kern="1200" dirty="0">
            <a:solidFill>
              <a:schemeClr val="tx1"/>
            </a:solidFill>
          </a:endParaRPr>
        </a:p>
      </dsp:txBody>
      <dsp:txXfrm>
        <a:off x="412910" y="4096158"/>
        <a:ext cx="5780742" cy="531360"/>
      </dsp:txXfrm>
    </dsp:sp>
  </dsp:spTree>
</dsp:drawing>
</file>

<file path=ppt/diagrams/layout1.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Cliquez pour modifier le style du titre</a:t>
            </a:r>
            <a:endParaRPr lang="fr-F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Cliquez pour modifier le style des sous-titres du masque</a:t>
            </a:r>
            <a:endParaRPr lang="fr-FR"/>
          </a:p>
        </p:txBody>
      </p:sp>
      <p:sp>
        <p:nvSpPr>
          <p:cNvPr id="4" name="Espace réservé de la date 3"/>
          <p:cNvSpPr>
            <a:spLocks noGrp="1"/>
          </p:cNvSpPr>
          <p:nvPr>
            <p:ph type="dt" sz="half" idx="10"/>
          </p:nvPr>
        </p:nvSpPr>
        <p:spPr/>
        <p:txBody>
          <a:bodyPr/>
          <a:lstStyle/>
          <a:p>
            <a:fld id="{7F730F62-2D9A-491D-8C84-88BB18CE4CE6}" type="datetimeFigureOut">
              <a:rPr lang="fr-FR" smtClean="0"/>
              <a:pPr/>
              <a:t>19/12/2025</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33330FF8-C5E5-4231-A975-6E13951CD04E}" type="slidenum">
              <a:rPr lang="fr-FR" smtClean="0"/>
              <a:pPr/>
              <a:t>‹N°›</a:t>
            </a:fld>
            <a:endParaRPr lang="fr-F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7F730F62-2D9A-491D-8C84-88BB18CE4CE6}" type="datetimeFigureOut">
              <a:rPr lang="fr-FR" smtClean="0"/>
              <a:pPr/>
              <a:t>19/12/2025</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33330FF8-C5E5-4231-A975-6E13951CD04E}" type="slidenum">
              <a:rPr lang="fr-FR" smtClean="0"/>
              <a:pPr/>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Cliquez pour modifier le style du titre</a:t>
            </a:r>
            <a:endParaRPr lang="fr-F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7F730F62-2D9A-491D-8C84-88BB18CE4CE6}" type="datetimeFigureOut">
              <a:rPr lang="fr-FR" smtClean="0"/>
              <a:pPr/>
              <a:t>19/12/2025</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33330FF8-C5E5-4231-A975-6E13951CD04E}" type="slidenum">
              <a:rPr lang="fr-FR" smtClean="0"/>
              <a:pPr/>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7F730F62-2D9A-491D-8C84-88BB18CE4CE6}" type="datetimeFigureOut">
              <a:rPr lang="fr-FR" smtClean="0"/>
              <a:pPr/>
              <a:t>19/12/2025</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33330FF8-C5E5-4231-A975-6E13951CD04E}" type="slidenum">
              <a:rPr lang="fr-FR" smtClean="0"/>
              <a:pPr/>
              <a:t>‹N°›</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Cliquez pour modifier le style du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Cliquez pour modifier les styles du texte du masque</a:t>
            </a:r>
          </a:p>
        </p:txBody>
      </p:sp>
      <p:sp>
        <p:nvSpPr>
          <p:cNvPr id="4" name="Espace réservé de la date 3"/>
          <p:cNvSpPr>
            <a:spLocks noGrp="1"/>
          </p:cNvSpPr>
          <p:nvPr>
            <p:ph type="dt" sz="half" idx="10"/>
          </p:nvPr>
        </p:nvSpPr>
        <p:spPr/>
        <p:txBody>
          <a:bodyPr/>
          <a:lstStyle/>
          <a:p>
            <a:fld id="{7F730F62-2D9A-491D-8C84-88BB18CE4CE6}" type="datetimeFigureOut">
              <a:rPr lang="fr-FR" smtClean="0"/>
              <a:pPr/>
              <a:t>19/12/2025</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33330FF8-C5E5-4231-A975-6E13951CD04E}" type="slidenum">
              <a:rPr lang="fr-FR" smtClean="0"/>
              <a:pPr/>
              <a:t>‹N°›</a:t>
            </a:fld>
            <a:endParaRPr lang="fr-F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7F730F62-2D9A-491D-8C84-88BB18CE4CE6}" type="datetimeFigureOut">
              <a:rPr lang="fr-FR" smtClean="0"/>
              <a:pPr/>
              <a:t>19/12/2025</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33330FF8-C5E5-4231-A975-6E13951CD04E}" type="slidenum">
              <a:rPr lang="fr-FR" smtClean="0"/>
              <a:pPr/>
              <a:t>‹N°›</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7F730F62-2D9A-491D-8C84-88BB18CE4CE6}" type="datetimeFigureOut">
              <a:rPr lang="fr-FR" smtClean="0"/>
              <a:pPr/>
              <a:t>19/12/2025</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33330FF8-C5E5-4231-A975-6E13951CD04E}" type="slidenum">
              <a:rPr lang="fr-FR" smtClean="0"/>
              <a:pPr/>
              <a:t>‹N°›</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e la date 2"/>
          <p:cNvSpPr>
            <a:spLocks noGrp="1"/>
          </p:cNvSpPr>
          <p:nvPr>
            <p:ph type="dt" sz="half" idx="10"/>
          </p:nvPr>
        </p:nvSpPr>
        <p:spPr/>
        <p:txBody>
          <a:bodyPr/>
          <a:lstStyle/>
          <a:p>
            <a:fld id="{7F730F62-2D9A-491D-8C84-88BB18CE4CE6}" type="datetimeFigureOut">
              <a:rPr lang="fr-FR" smtClean="0"/>
              <a:pPr/>
              <a:t>19/12/2025</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33330FF8-C5E5-4231-A975-6E13951CD04E}" type="slidenum">
              <a:rPr lang="fr-FR" smtClean="0"/>
              <a:pPr/>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7F730F62-2D9A-491D-8C84-88BB18CE4CE6}" type="datetimeFigureOut">
              <a:rPr lang="fr-FR" smtClean="0"/>
              <a:pPr/>
              <a:t>19/12/2025</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33330FF8-C5E5-4231-A975-6E13951CD04E}" type="slidenum">
              <a:rPr lang="fr-FR" smtClean="0"/>
              <a:pPr/>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Cliquez pour modifier le style du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7F730F62-2D9A-491D-8C84-88BB18CE4CE6}" type="datetimeFigureOut">
              <a:rPr lang="fr-FR" smtClean="0"/>
              <a:pPr/>
              <a:t>19/12/2025</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33330FF8-C5E5-4231-A975-6E13951CD04E}" type="slidenum">
              <a:rPr lang="fr-FR" smtClean="0"/>
              <a:pPr/>
              <a:t>‹N°›</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Cliquez pour modifier le style du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7F730F62-2D9A-491D-8C84-88BB18CE4CE6}" type="datetimeFigureOut">
              <a:rPr lang="fr-FR" smtClean="0"/>
              <a:pPr/>
              <a:t>19/12/2025</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33330FF8-C5E5-4231-A975-6E13951CD04E}" type="slidenum">
              <a:rPr lang="fr-FR" smtClean="0"/>
              <a:pPr/>
              <a:t>‹N°›</a:t>
            </a:fld>
            <a:endParaRPr lang="fr-F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F730F62-2D9A-491D-8C84-88BB18CE4CE6}" type="datetimeFigureOut">
              <a:rPr lang="fr-FR" smtClean="0"/>
              <a:pPr/>
              <a:t>19/12/2025</a:t>
            </a:fld>
            <a:endParaRPr lang="fr-FR"/>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3330FF8-C5E5-4231-A975-6E13951CD04E}" type="slidenum">
              <a:rPr lang="fr-FR" smtClean="0"/>
              <a:pPr/>
              <a:t>‹N°›</a:t>
            </a:fld>
            <a:endParaRPr lang="fr-F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us-titre 2"/>
          <p:cNvSpPr>
            <a:spLocks noGrp="1"/>
          </p:cNvSpPr>
          <p:nvPr>
            <p:ph type="subTitle" idx="1"/>
          </p:nvPr>
        </p:nvSpPr>
        <p:spPr>
          <a:xfrm>
            <a:off x="1428728" y="1214422"/>
            <a:ext cx="6572296" cy="4500594"/>
          </a:xfrm>
        </p:spPr>
        <p:style>
          <a:lnRef idx="3">
            <a:schemeClr val="lt1"/>
          </a:lnRef>
          <a:fillRef idx="1">
            <a:schemeClr val="accent6"/>
          </a:fillRef>
          <a:effectRef idx="1">
            <a:schemeClr val="accent6"/>
          </a:effectRef>
          <a:fontRef idx="minor">
            <a:schemeClr val="lt1"/>
          </a:fontRef>
        </p:style>
        <p:txBody>
          <a:bodyPr>
            <a:normAutofit/>
          </a:bodyPr>
          <a:lstStyle/>
          <a:p>
            <a:pPr rtl="1"/>
            <a:endParaRPr lang="ar-DZ" sz="5200" b="1" dirty="0" smtClean="0">
              <a:solidFill>
                <a:schemeClr val="tx1"/>
              </a:solidFill>
            </a:endParaRPr>
          </a:p>
          <a:p>
            <a:pPr rtl="1"/>
            <a:r>
              <a:rPr lang="ar-DZ" sz="5200" b="1" dirty="0" smtClean="0">
                <a:solidFill>
                  <a:schemeClr val="tx1"/>
                </a:solidFill>
              </a:rPr>
              <a:t>المحور الرابع: الثقافة التنظيمية ومتغيرات أخرى</a:t>
            </a:r>
          </a:p>
          <a:p>
            <a:pPr rtl="1"/>
            <a:r>
              <a:rPr lang="ar-DZ" sz="5200" b="1" dirty="0" smtClean="0">
                <a:solidFill>
                  <a:schemeClr val="accent2">
                    <a:lumMod val="75000"/>
                  </a:schemeClr>
                </a:solidFill>
              </a:rPr>
              <a:t>المحاضرة 10 </a:t>
            </a:r>
            <a:r>
              <a:rPr lang="ar-DZ" sz="5200" b="1" dirty="0" err="1" smtClean="0">
                <a:solidFill>
                  <a:schemeClr val="accent2">
                    <a:lumMod val="75000"/>
                  </a:schemeClr>
                </a:solidFill>
              </a:rPr>
              <a:t>و</a:t>
            </a:r>
            <a:r>
              <a:rPr lang="ar-DZ" sz="5200" b="1" dirty="0" smtClean="0">
                <a:solidFill>
                  <a:schemeClr val="accent2">
                    <a:lumMod val="75000"/>
                  </a:schemeClr>
                </a:solidFill>
              </a:rPr>
              <a:t> 11</a:t>
            </a:r>
            <a:endParaRPr lang="fr-FR" sz="5200" b="1" dirty="0" smtClean="0">
              <a:solidFill>
                <a:schemeClr val="accent2">
                  <a:lumMod val="75000"/>
                </a:schemeClr>
              </a:solidFill>
            </a:endParaRPr>
          </a:p>
          <a:p>
            <a:pPr rtl="1"/>
            <a:endParaRPr lang="fr-FR" sz="5200" b="1" dirty="0" smtClean="0">
              <a:solidFill>
                <a:schemeClr val="tx1"/>
              </a:solidFill>
            </a:endParaRPr>
          </a:p>
          <a:p>
            <a:pPr rtl="1"/>
            <a:endParaRPr lang="ar-DZ" sz="5200" b="1" dirty="0" smtClean="0">
              <a:solidFill>
                <a:schemeClr val="tx1"/>
              </a:solidFill>
            </a:endParaRPr>
          </a:p>
          <a:p>
            <a:pPr rtl="1"/>
            <a:endParaRPr lang="ar-DZ" b="1" dirty="0" smtClean="0"/>
          </a:p>
          <a:p>
            <a:endParaRPr lang="fr-FR" b="1" dirty="0" smtClean="0"/>
          </a:p>
          <a:p>
            <a:endParaRPr lang="fr-FR" b="1" dirty="0" smtClean="0"/>
          </a:p>
          <a:p>
            <a:endParaRPr lang="fr-FR"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us-titre 2"/>
          <p:cNvSpPr>
            <a:spLocks noGrp="1"/>
          </p:cNvSpPr>
          <p:nvPr>
            <p:ph type="subTitle" idx="1"/>
          </p:nvPr>
        </p:nvSpPr>
        <p:spPr>
          <a:xfrm>
            <a:off x="1428728" y="1214422"/>
            <a:ext cx="6572296" cy="4500594"/>
          </a:xfrm>
        </p:spPr>
        <p:style>
          <a:lnRef idx="3">
            <a:schemeClr val="lt1"/>
          </a:lnRef>
          <a:fillRef idx="1">
            <a:schemeClr val="accent6"/>
          </a:fillRef>
          <a:effectRef idx="1">
            <a:schemeClr val="accent6"/>
          </a:effectRef>
          <a:fontRef idx="minor">
            <a:schemeClr val="lt1"/>
          </a:fontRef>
        </p:style>
        <p:txBody>
          <a:bodyPr>
            <a:normAutofit/>
          </a:bodyPr>
          <a:lstStyle/>
          <a:p>
            <a:pPr rtl="1"/>
            <a:endParaRPr lang="ar-DZ" sz="5200" b="1" dirty="0" smtClean="0">
              <a:solidFill>
                <a:schemeClr val="tx1"/>
              </a:solidFill>
            </a:endParaRPr>
          </a:p>
          <a:p>
            <a:pPr rtl="1"/>
            <a:r>
              <a:rPr lang="ar-DZ" sz="8000" b="1" dirty="0" smtClean="0">
                <a:solidFill>
                  <a:schemeClr val="tx1"/>
                </a:solidFill>
              </a:rPr>
              <a:t>ثقافة الجودة الشاملة</a:t>
            </a:r>
            <a:endParaRPr lang="fr-FR" sz="8000" b="1" dirty="0" smtClean="0">
              <a:solidFill>
                <a:schemeClr val="tx1"/>
              </a:solidFill>
            </a:endParaRPr>
          </a:p>
          <a:p>
            <a:pPr rtl="1"/>
            <a:endParaRPr lang="ar-DZ" sz="5200" b="1" dirty="0" smtClean="0">
              <a:solidFill>
                <a:schemeClr val="tx1"/>
              </a:solidFill>
            </a:endParaRPr>
          </a:p>
          <a:p>
            <a:pPr rtl="1"/>
            <a:endParaRPr lang="ar-DZ" b="1" dirty="0" smtClean="0"/>
          </a:p>
          <a:p>
            <a:endParaRPr lang="fr-FR" b="1" dirty="0" smtClean="0"/>
          </a:p>
          <a:p>
            <a:endParaRPr lang="fr-FR" b="1" dirty="0" smtClean="0"/>
          </a:p>
          <a:p>
            <a:endParaRPr lang="fr-FR"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685800" y="887405"/>
            <a:ext cx="7815290" cy="684207"/>
          </a:xfrm>
        </p:spPr>
        <p:style>
          <a:lnRef idx="2">
            <a:schemeClr val="accent1">
              <a:shade val="50000"/>
            </a:schemeClr>
          </a:lnRef>
          <a:fillRef idx="1">
            <a:schemeClr val="accent1"/>
          </a:fillRef>
          <a:effectRef idx="0">
            <a:schemeClr val="accent1"/>
          </a:effectRef>
          <a:fontRef idx="minor">
            <a:schemeClr val="lt1"/>
          </a:fontRef>
        </p:style>
        <p:txBody>
          <a:bodyPr>
            <a:normAutofit fontScale="90000"/>
          </a:bodyPr>
          <a:lstStyle/>
          <a:p>
            <a:pPr rtl="1"/>
            <a:r>
              <a:rPr lang="ar-DZ" b="1" dirty="0" smtClean="0"/>
              <a:t>ثقافة الجودة الشاملة</a:t>
            </a:r>
            <a:endParaRPr lang="fr-FR" sz="7300" dirty="0"/>
          </a:p>
        </p:txBody>
      </p:sp>
      <p:sp>
        <p:nvSpPr>
          <p:cNvPr id="3" name="Sous-titre 2"/>
          <p:cNvSpPr>
            <a:spLocks noGrp="1"/>
          </p:cNvSpPr>
          <p:nvPr>
            <p:ph type="subTitle" idx="1"/>
          </p:nvPr>
        </p:nvSpPr>
        <p:spPr>
          <a:xfrm>
            <a:off x="571472" y="1785926"/>
            <a:ext cx="7929618" cy="3929090"/>
          </a:xfrm>
        </p:spPr>
        <p:style>
          <a:lnRef idx="3">
            <a:schemeClr val="lt1"/>
          </a:lnRef>
          <a:fillRef idx="1">
            <a:schemeClr val="accent6"/>
          </a:fillRef>
          <a:effectRef idx="1">
            <a:schemeClr val="accent6"/>
          </a:effectRef>
          <a:fontRef idx="minor">
            <a:schemeClr val="lt1"/>
          </a:fontRef>
        </p:style>
        <p:txBody>
          <a:bodyPr>
            <a:normAutofit fontScale="85000" lnSpcReduction="20000"/>
          </a:bodyPr>
          <a:lstStyle/>
          <a:p>
            <a:pPr rtl="1"/>
            <a:r>
              <a:rPr lang="ar-DZ" sz="4400" dirty="0" smtClean="0">
                <a:solidFill>
                  <a:schemeClr val="tx1"/>
                </a:solidFill>
              </a:rPr>
              <a:t>الطريقة التي تؤدى </a:t>
            </a:r>
            <a:r>
              <a:rPr lang="ar-DZ" sz="4400" dirty="0" err="1" smtClean="0">
                <a:solidFill>
                  <a:schemeClr val="tx1"/>
                </a:solidFill>
              </a:rPr>
              <a:t>بها</a:t>
            </a:r>
            <a:r>
              <a:rPr lang="ar-DZ" sz="4400" dirty="0" smtClean="0">
                <a:solidFill>
                  <a:schemeClr val="tx1"/>
                </a:solidFill>
              </a:rPr>
              <a:t> الأعمال، والتي تميز المنظمة عن غيرها من المنظمات. وتنطلق أساسا من مجموعة من السلوكيات والقيم والقواعد الإجرائية العملية، وإذا أردنا أن نأخذ بمفهوم ومبادئ الجودة الشاملة يجب العمل على ترسيخ الثقافة التنظيمية التي يشعر فيها الأفراد بحرية المشاركة بأفكارهم والمشاركة في حل المشكلات واتخاذ القرار، واعتبار ذلك بمنزلة قاعدة أساسية في العمل.</a:t>
            </a:r>
            <a:endParaRPr lang="fr-FR" sz="4400" dirty="0" smtClean="0">
              <a:solidFill>
                <a:schemeClr val="tx1"/>
              </a:solidFill>
            </a:endParaRPr>
          </a:p>
          <a:p>
            <a:pPr rtl="1"/>
            <a:endParaRPr lang="fr-FR" sz="5200" b="1" dirty="0" smtClean="0">
              <a:solidFill>
                <a:schemeClr val="tx1"/>
              </a:solidFill>
            </a:endParaRPr>
          </a:p>
          <a:p>
            <a:pPr rtl="1"/>
            <a:endParaRPr lang="ar-DZ" sz="5200" b="1" dirty="0" smtClean="0">
              <a:solidFill>
                <a:schemeClr val="tx1"/>
              </a:solidFill>
            </a:endParaRPr>
          </a:p>
          <a:p>
            <a:pPr rtl="1"/>
            <a:endParaRPr lang="ar-DZ" b="1" dirty="0" smtClean="0">
              <a:solidFill>
                <a:schemeClr val="tx1"/>
              </a:solidFill>
            </a:endParaRPr>
          </a:p>
          <a:p>
            <a:endParaRPr lang="fr-FR" b="1" dirty="0" smtClean="0">
              <a:solidFill>
                <a:schemeClr val="tx1"/>
              </a:solidFill>
            </a:endParaRPr>
          </a:p>
          <a:p>
            <a:endParaRPr lang="fr-FR" b="1" dirty="0" smtClean="0">
              <a:solidFill>
                <a:schemeClr val="tx1"/>
              </a:solidFill>
            </a:endParaRPr>
          </a:p>
          <a:p>
            <a:endParaRPr lang="fr-FR" b="1" dirty="0">
              <a:solidFill>
                <a:schemeClr val="tx1"/>
              </a:solidFill>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solidFill>
            <a:schemeClr val="accent2">
              <a:lumMod val="60000"/>
              <a:lumOff val="40000"/>
            </a:schemeClr>
          </a:solidFill>
          <a:effectLst>
            <a:outerShdw blurRad="50800" dist="38100" dir="18900000" algn="bl" rotWithShape="0">
              <a:prstClr val="black">
                <a:alpha val="40000"/>
              </a:prstClr>
            </a:outerShdw>
          </a:effectLst>
        </p:spPr>
        <p:txBody>
          <a:bodyPr>
            <a:normAutofit/>
          </a:bodyPr>
          <a:lstStyle/>
          <a:p>
            <a:pPr lvl="0" rtl="1"/>
            <a:r>
              <a:rPr lang="ar-DZ" b="1" dirty="0" smtClean="0"/>
              <a:t>عناصر ثقافة الجودة الشاملة</a:t>
            </a:r>
            <a:endParaRPr lang="fr-FR" dirty="0"/>
          </a:p>
        </p:txBody>
      </p:sp>
      <p:graphicFrame>
        <p:nvGraphicFramePr>
          <p:cNvPr id="4" name="Espace réservé du contenu 3"/>
          <p:cNvGraphicFramePr>
            <a:graphicFrameLocks noGrp="1"/>
          </p:cNvGraphicFramePr>
          <p:nvPr>
            <p:ph idx="1"/>
          </p:nvPr>
        </p:nvGraphicFramePr>
        <p:xfrm>
          <a:off x="428596" y="1600200"/>
          <a:ext cx="8258204" cy="482919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us-titre 2"/>
          <p:cNvSpPr>
            <a:spLocks noGrp="1"/>
          </p:cNvSpPr>
          <p:nvPr>
            <p:ph type="subTitle" idx="1"/>
          </p:nvPr>
        </p:nvSpPr>
        <p:spPr>
          <a:xfrm>
            <a:off x="1428728" y="1214422"/>
            <a:ext cx="6572296" cy="4500594"/>
          </a:xfrm>
        </p:spPr>
        <p:style>
          <a:lnRef idx="3">
            <a:schemeClr val="lt1"/>
          </a:lnRef>
          <a:fillRef idx="1">
            <a:schemeClr val="accent6"/>
          </a:fillRef>
          <a:effectRef idx="1">
            <a:schemeClr val="accent6"/>
          </a:effectRef>
          <a:fontRef idx="minor">
            <a:schemeClr val="lt1"/>
          </a:fontRef>
        </p:style>
        <p:txBody>
          <a:bodyPr>
            <a:normAutofit/>
          </a:bodyPr>
          <a:lstStyle/>
          <a:p>
            <a:pPr rtl="1"/>
            <a:endParaRPr lang="ar-DZ" sz="5200" b="1" dirty="0" smtClean="0">
              <a:solidFill>
                <a:schemeClr val="tx1"/>
              </a:solidFill>
            </a:endParaRPr>
          </a:p>
          <a:p>
            <a:pPr rtl="1"/>
            <a:r>
              <a:rPr lang="ar-DZ" sz="5400" b="1" dirty="0" smtClean="0">
                <a:solidFill>
                  <a:schemeClr val="tx1"/>
                </a:solidFill>
              </a:rPr>
              <a:t>الثقافة التنظيمية والتغيير التنظيمي</a:t>
            </a:r>
            <a:endParaRPr lang="fr-FR" sz="5200" b="1" dirty="0" smtClean="0">
              <a:solidFill>
                <a:schemeClr val="tx1"/>
              </a:solidFill>
            </a:endParaRPr>
          </a:p>
          <a:p>
            <a:pPr rtl="1"/>
            <a:endParaRPr lang="ar-DZ" sz="5200" b="1" dirty="0" smtClean="0">
              <a:solidFill>
                <a:schemeClr val="tx1"/>
              </a:solidFill>
            </a:endParaRPr>
          </a:p>
          <a:p>
            <a:pPr rtl="1"/>
            <a:endParaRPr lang="ar-DZ" b="1" dirty="0" smtClean="0"/>
          </a:p>
          <a:p>
            <a:endParaRPr lang="fr-FR" b="1" dirty="0" smtClean="0"/>
          </a:p>
          <a:p>
            <a:endParaRPr lang="fr-FR" b="1" dirty="0" smtClean="0"/>
          </a:p>
          <a:p>
            <a:endParaRPr lang="fr-FR"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685800" y="887405"/>
            <a:ext cx="7815290" cy="684207"/>
          </a:xfrm>
        </p:spPr>
        <p:style>
          <a:lnRef idx="2">
            <a:schemeClr val="accent1">
              <a:shade val="50000"/>
            </a:schemeClr>
          </a:lnRef>
          <a:fillRef idx="1">
            <a:schemeClr val="accent1"/>
          </a:fillRef>
          <a:effectRef idx="0">
            <a:schemeClr val="accent1"/>
          </a:effectRef>
          <a:fontRef idx="minor">
            <a:schemeClr val="lt1"/>
          </a:fontRef>
        </p:style>
        <p:txBody>
          <a:bodyPr>
            <a:normAutofit fontScale="90000"/>
          </a:bodyPr>
          <a:lstStyle/>
          <a:p>
            <a:pPr rtl="1"/>
            <a:r>
              <a:rPr lang="ar-DZ" b="1" dirty="0" smtClean="0"/>
              <a:t>الثقافة التنظيمية والتغيير التنظيمي</a:t>
            </a:r>
            <a:endParaRPr lang="fr-FR" sz="7300" dirty="0"/>
          </a:p>
        </p:txBody>
      </p:sp>
      <p:sp>
        <p:nvSpPr>
          <p:cNvPr id="3" name="Sous-titre 2"/>
          <p:cNvSpPr>
            <a:spLocks noGrp="1"/>
          </p:cNvSpPr>
          <p:nvPr>
            <p:ph type="subTitle" idx="1"/>
          </p:nvPr>
        </p:nvSpPr>
        <p:spPr>
          <a:xfrm>
            <a:off x="571472" y="1785926"/>
            <a:ext cx="7929618" cy="3929090"/>
          </a:xfrm>
        </p:spPr>
        <p:style>
          <a:lnRef idx="3">
            <a:schemeClr val="lt1"/>
          </a:lnRef>
          <a:fillRef idx="1">
            <a:schemeClr val="accent6"/>
          </a:fillRef>
          <a:effectRef idx="1">
            <a:schemeClr val="accent6"/>
          </a:effectRef>
          <a:fontRef idx="minor">
            <a:schemeClr val="lt1"/>
          </a:fontRef>
        </p:style>
        <p:txBody>
          <a:bodyPr>
            <a:normAutofit fontScale="77500" lnSpcReduction="20000"/>
          </a:bodyPr>
          <a:lstStyle/>
          <a:p>
            <a:pPr algn="just" rtl="1"/>
            <a:r>
              <a:rPr lang="ar-SA" sz="4500" dirty="0" smtClean="0">
                <a:solidFill>
                  <a:schemeClr val="tx1"/>
                </a:solidFill>
              </a:rPr>
              <a:t>لابد </a:t>
            </a:r>
            <a:r>
              <a:rPr lang="ar-DZ" sz="4500" dirty="0" smtClean="0">
                <a:solidFill>
                  <a:schemeClr val="tx1"/>
                </a:solidFill>
              </a:rPr>
              <a:t>أن </a:t>
            </a:r>
            <a:r>
              <a:rPr lang="ar-SA" sz="4500" dirty="0" smtClean="0">
                <a:solidFill>
                  <a:schemeClr val="tx1"/>
                </a:solidFill>
              </a:rPr>
              <a:t>تتفق ثقافة المنظمة وتتواءم مع بيئتها، وأن تتجسد فيها عوامل النجاح، فإذا كانت ثقافة المنظمة قوية وصلبة فلن يكن من السهل تغيير سياستها ورؤيتها لتتوافق مع تغيرات البيئة، </a:t>
            </a:r>
            <a:endParaRPr lang="ar-DZ" sz="4500" dirty="0" smtClean="0">
              <a:solidFill>
                <a:schemeClr val="tx1"/>
              </a:solidFill>
            </a:endParaRPr>
          </a:p>
          <a:p>
            <a:pPr algn="just" rtl="1"/>
            <a:r>
              <a:rPr lang="ar-SA" sz="4500" dirty="0" smtClean="0">
                <a:solidFill>
                  <a:schemeClr val="tx1"/>
                </a:solidFill>
              </a:rPr>
              <a:t>لا توجد ثقافة أفضل للمنظمة وإنما تختلف الثقافة استنادا لإستراتيجية المنظمة ورسالتها وبيئتها حيث يجب أن تكون مساندة لها، ومن ثم فإن أي تغيير في إستراتيجية المنظمة سيتطلب في الغالب تغييرا في ثقافتها</a:t>
            </a:r>
            <a:r>
              <a:rPr lang="fr-FR" sz="4500" dirty="0" smtClean="0">
                <a:solidFill>
                  <a:schemeClr val="tx1"/>
                </a:solidFill>
              </a:rPr>
              <a:t> .</a:t>
            </a:r>
          </a:p>
          <a:p>
            <a:pPr rtl="1"/>
            <a:endParaRPr lang="fr-FR" sz="5200" b="1" dirty="0" smtClean="0">
              <a:solidFill>
                <a:schemeClr val="tx1"/>
              </a:solidFill>
            </a:endParaRPr>
          </a:p>
          <a:p>
            <a:pPr rtl="1"/>
            <a:endParaRPr lang="ar-DZ" sz="5200" b="1" dirty="0" smtClean="0">
              <a:solidFill>
                <a:schemeClr val="tx1"/>
              </a:solidFill>
            </a:endParaRPr>
          </a:p>
          <a:p>
            <a:pPr rtl="1"/>
            <a:endParaRPr lang="ar-DZ" b="1" dirty="0" smtClean="0">
              <a:solidFill>
                <a:schemeClr val="tx1"/>
              </a:solidFill>
            </a:endParaRPr>
          </a:p>
          <a:p>
            <a:endParaRPr lang="fr-FR" b="1" dirty="0" smtClean="0">
              <a:solidFill>
                <a:schemeClr val="tx1"/>
              </a:solidFill>
            </a:endParaRPr>
          </a:p>
          <a:p>
            <a:endParaRPr lang="fr-FR" b="1" dirty="0" smtClean="0">
              <a:solidFill>
                <a:schemeClr val="tx1"/>
              </a:solidFill>
            </a:endParaRPr>
          </a:p>
          <a:p>
            <a:endParaRPr lang="fr-FR" b="1" dirty="0">
              <a:solidFill>
                <a:schemeClr val="tx1"/>
              </a:solidFill>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685800" y="887405"/>
            <a:ext cx="7815290" cy="684207"/>
          </a:xfrm>
        </p:spPr>
        <p:style>
          <a:lnRef idx="2">
            <a:schemeClr val="accent1">
              <a:shade val="50000"/>
            </a:schemeClr>
          </a:lnRef>
          <a:fillRef idx="1">
            <a:schemeClr val="accent1"/>
          </a:fillRef>
          <a:effectRef idx="0">
            <a:schemeClr val="accent1"/>
          </a:effectRef>
          <a:fontRef idx="minor">
            <a:schemeClr val="lt1"/>
          </a:fontRef>
        </p:style>
        <p:txBody>
          <a:bodyPr>
            <a:normAutofit fontScale="90000"/>
          </a:bodyPr>
          <a:lstStyle/>
          <a:p>
            <a:pPr rtl="1"/>
            <a:r>
              <a:rPr lang="ar-DZ" b="1" dirty="0" smtClean="0"/>
              <a:t>علاقة الثقافة التنظيمية بالتغيير التنظيمي</a:t>
            </a:r>
            <a:endParaRPr lang="fr-FR" sz="7300" dirty="0"/>
          </a:p>
        </p:txBody>
      </p:sp>
      <p:sp>
        <p:nvSpPr>
          <p:cNvPr id="3" name="Sous-titre 2"/>
          <p:cNvSpPr>
            <a:spLocks noGrp="1"/>
          </p:cNvSpPr>
          <p:nvPr>
            <p:ph type="subTitle" idx="1"/>
          </p:nvPr>
        </p:nvSpPr>
        <p:spPr>
          <a:xfrm>
            <a:off x="571472" y="1785926"/>
            <a:ext cx="7929618" cy="3929090"/>
          </a:xfrm>
        </p:spPr>
        <p:style>
          <a:lnRef idx="3">
            <a:schemeClr val="lt1"/>
          </a:lnRef>
          <a:fillRef idx="1">
            <a:schemeClr val="accent6"/>
          </a:fillRef>
          <a:effectRef idx="1">
            <a:schemeClr val="accent6"/>
          </a:effectRef>
          <a:fontRef idx="minor">
            <a:schemeClr val="lt1"/>
          </a:fontRef>
        </p:style>
        <p:txBody>
          <a:bodyPr>
            <a:normAutofit fontScale="77500" lnSpcReduction="20000"/>
          </a:bodyPr>
          <a:lstStyle/>
          <a:p>
            <a:pPr algn="just" rtl="1"/>
            <a:r>
              <a:rPr lang="ar-SA" sz="4400" dirty="0" smtClean="0">
                <a:solidFill>
                  <a:schemeClr val="tx1"/>
                </a:solidFill>
              </a:rPr>
              <a:t>الثقافة الداعمة تسهم في إحداث التغيير، من خلال خلق درجة عالية من التفاني في العمل والرغبة في إحداث التغيير لدى الموظفين. فالأفراد الذين يمتلكون قيم العلاقات الإنسانية وقيم النظم المفتوحة لديهم اتجاهات إيجابية نحو التغيير التنظيمي، لذا فإن تنمية وتوجيه قيم العلاقات الإنسانية يكون من خلال التكوين والتطوير وتنمية الموارد البشرية للمنظمة، إضافة إلى غرس الثقة والقدرة على مواجهة التحديات في بيئة العمل لدى الموظفين</a:t>
            </a:r>
            <a:endParaRPr lang="fr-FR" sz="5200" b="1" dirty="0" smtClean="0">
              <a:solidFill>
                <a:schemeClr val="tx1"/>
              </a:solidFill>
            </a:endParaRPr>
          </a:p>
          <a:p>
            <a:pPr rtl="1"/>
            <a:endParaRPr lang="ar-DZ" sz="5200" b="1" dirty="0" smtClean="0">
              <a:solidFill>
                <a:schemeClr val="tx1"/>
              </a:solidFill>
            </a:endParaRPr>
          </a:p>
          <a:p>
            <a:pPr rtl="1"/>
            <a:endParaRPr lang="ar-DZ" b="1" dirty="0" smtClean="0">
              <a:solidFill>
                <a:schemeClr val="tx1"/>
              </a:solidFill>
            </a:endParaRPr>
          </a:p>
          <a:p>
            <a:endParaRPr lang="fr-FR" b="1" dirty="0" smtClean="0">
              <a:solidFill>
                <a:schemeClr val="tx1"/>
              </a:solidFill>
            </a:endParaRPr>
          </a:p>
          <a:p>
            <a:endParaRPr lang="fr-FR" b="1" dirty="0" smtClean="0">
              <a:solidFill>
                <a:schemeClr val="tx1"/>
              </a:solidFill>
            </a:endParaRPr>
          </a:p>
          <a:p>
            <a:endParaRPr lang="fr-FR" b="1" dirty="0">
              <a:solidFill>
                <a:schemeClr val="tx1"/>
              </a:solidFill>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685800" y="887405"/>
            <a:ext cx="7815290" cy="684207"/>
          </a:xfrm>
        </p:spPr>
        <p:style>
          <a:lnRef idx="2">
            <a:schemeClr val="accent1">
              <a:shade val="50000"/>
            </a:schemeClr>
          </a:lnRef>
          <a:fillRef idx="1">
            <a:schemeClr val="accent1"/>
          </a:fillRef>
          <a:effectRef idx="0">
            <a:schemeClr val="accent1"/>
          </a:effectRef>
          <a:fontRef idx="minor">
            <a:schemeClr val="lt1"/>
          </a:fontRef>
        </p:style>
        <p:txBody>
          <a:bodyPr>
            <a:normAutofit fontScale="90000"/>
          </a:bodyPr>
          <a:lstStyle/>
          <a:p>
            <a:pPr rtl="1"/>
            <a:r>
              <a:rPr lang="ar-DZ" b="1" dirty="0" smtClean="0"/>
              <a:t>ثقافة التغيير والتغيير الثقافي</a:t>
            </a:r>
            <a:endParaRPr lang="fr-FR" sz="7300" dirty="0"/>
          </a:p>
        </p:txBody>
      </p:sp>
      <p:sp>
        <p:nvSpPr>
          <p:cNvPr id="3" name="Sous-titre 2"/>
          <p:cNvSpPr>
            <a:spLocks noGrp="1"/>
          </p:cNvSpPr>
          <p:nvPr>
            <p:ph type="subTitle" idx="1"/>
          </p:nvPr>
        </p:nvSpPr>
        <p:spPr>
          <a:xfrm>
            <a:off x="571472" y="1785926"/>
            <a:ext cx="7929618" cy="3929090"/>
          </a:xfrm>
        </p:spPr>
        <p:style>
          <a:lnRef idx="3">
            <a:schemeClr val="lt1"/>
          </a:lnRef>
          <a:fillRef idx="1">
            <a:schemeClr val="accent6"/>
          </a:fillRef>
          <a:effectRef idx="1">
            <a:schemeClr val="accent6"/>
          </a:effectRef>
          <a:fontRef idx="minor">
            <a:schemeClr val="lt1"/>
          </a:fontRef>
        </p:style>
        <p:txBody>
          <a:bodyPr>
            <a:normAutofit/>
          </a:bodyPr>
          <a:lstStyle/>
          <a:p>
            <a:pPr algn="just" rtl="1"/>
            <a:r>
              <a:rPr lang="ar-DZ" sz="4800" dirty="0" smtClean="0">
                <a:solidFill>
                  <a:schemeClr val="tx1"/>
                </a:solidFill>
              </a:rPr>
              <a:t>ثقافة </a:t>
            </a:r>
            <a:r>
              <a:rPr lang="ar-DZ" sz="4800" smtClean="0">
                <a:solidFill>
                  <a:schemeClr val="tx1"/>
                </a:solidFill>
              </a:rPr>
              <a:t>التغيير تبين </a:t>
            </a:r>
            <a:r>
              <a:rPr lang="ar-DZ" sz="4800" dirty="0" smtClean="0">
                <a:solidFill>
                  <a:schemeClr val="tx1"/>
                </a:solidFill>
              </a:rPr>
              <a:t>أن للثقافة دورا هاما في تغيير الواقع إلى الأفضل، بينما مفهوم تغيير الثقافة يعني التخلي عن مقومات الثقافة الحالية ومحاولة اكتساب مقومات ثقافة أخرى كسبيل للتغيير.</a:t>
            </a:r>
            <a:endParaRPr lang="fr-FR" sz="4800" dirty="0" smtClean="0">
              <a:solidFill>
                <a:schemeClr val="tx1"/>
              </a:solidFill>
            </a:endParaRPr>
          </a:p>
          <a:p>
            <a:pPr rtl="1"/>
            <a:endParaRPr lang="ar-DZ" sz="5200" b="1" dirty="0" smtClean="0">
              <a:solidFill>
                <a:schemeClr val="tx1"/>
              </a:solidFill>
            </a:endParaRPr>
          </a:p>
          <a:p>
            <a:pPr rtl="1"/>
            <a:endParaRPr lang="ar-DZ" b="1" dirty="0" smtClean="0">
              <a:solidFill>
                <a:schemeClr val="tx1"/>
              </a:solidFill>
            </a:endParaRPr>
          </a:p>
          <a:p>
            <a:endParaRPr lang="fr-FR" b="1" dirty="0" smtClean="0">
              <a:solidFill>
                <a:schemeClr val="tx1"/>
              </a:solidFill>
            </a:endParaRPr>
          </a:p>
          <a:p>
            <a:endParaRPr lang="fr-FR" b="1" dirty="0" smtClean="0">
              <a:solidFill>
                <a:schemeClr val="tx1"/>
              </a:solidFill>
            </a:endParaRPr>
          </a:p>
          <a:p>
            <a:endParaRPr lang="fr-FR" b="1" dirty="0">
              <a:solidFill>
                <a:schemeClr val="tx1"/>
              </a:solidFill>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style>
          <a:lnRef idx="2">
            <a:schemeClr val="accent2">
              <a:shade val="50000"/>
            </a:schemeClr>
          </a:lnRef>
          <a:fillRef idx="1">
            <a:schemeClr val="accent2"/>
          </a:fillRef>
          <a:effectRef idx="0">
            <a:schemeClr val="accent2"/>
          </a:effectRef>
          <a:fontRef idx="minor">
            <a:schemeClr val="lt1"/>
          </a:fontRef>
        </p:style>
        <p:txBody>
          <a:bodyPr>
            <a:normAutofit/>
          </a:bodyPr>
          <a:lstStyle/>
          <a:p>
            <a:pPr rtl="1"/>
            <a:r>
              <a:rPr lang="ar-SA" sz="4800" b="1" dirty="0" smtClean="0">
                <a:solidFill>
                  <a:schemeClr val="tx1"/>
                </a:solidFill>
              </a:rPr>
              <a:t>عناصر </a:t>
            </a:r>
            <a:r>
              <a:rPr lang="ar-DZ" sz="4800" b="1" dirty="0" smtClean="0">
                <a:solidFill>
                  <a:schemeClr val="tx1"/>
                </a:solidFill>
              </a:rPr>
              <a:t>المحور</a:t>
            </a:r>
            <a:endParaRPr lang="fr-FR" sz="4800" dirty="0">
              <a:solidFill>
                <a:schemeClr val="tx1"/>
              </a:solidFill>
            </a:endParaRPr>
          </a:p>
        </p:txBody>
      </p:sp>
      <p:sp>
        <p:nvSpPr>
          <p:cNvPr id="3" name="Espace réservé du contenu 2"/>
          <p:cNvSpPr>
            <a:spLocks noGrp="1"/>
          </p:cNvSpPr>
          <p:nvPr>
            <p:ph idx="1"/>
          </p:nvPr>
        </p:nvSpPr>
        <p:spPr>
          <a:solidFill>
            <a:srgbClr val="00B0F0"/>
          </a:solidFill>
          <a:ln>
            <a:solidFill>
              <a:schemeClr val="accent1"/>
            </a:solidFill>
          </a:ln>
        </p:spPr>
        <p:txBody>
          <a:bodyPr>
            <a:normAutofit/>
          </a:bodyPr>
          <a:lstStyle/>
          <a:p>
            <a:pPr algn="r" rtl="1"/>
            <a:r>
              <a:rPr lang="ar-DZ" sz="3600" b="1" dirty="0" smtClean="0"/>
              <a:t>الثقافة التنظيمية وإدارة الجودة الشاملة</a:t>
            </a:r>
          </a:p>
          <a:p>
            <a:pPr algn="r" rtl="1"/>
            <a:r>
              <a:rPr lang="ar-DZ" sz="3600" b="1" dirty="0" smtClean="0"/>
              <a:t>الثقافة التنظيمية والتغيير التنظيمي</a:t>
            </a:r>
            <a:endParaRPr lang="fr-FR" sz="3600" b="1" dirty="0" smtClean="0"/>
          </a:p>
          <a:p>
            <a:pPr algn="r" rtl="1">
              <a:buNone/>
            </a:pPr>
            <a:endParaRPr lang="ar-DZ" sz="3600" b="1" dirty="0" smtClean="0"/>
          </a:p>
          <a:p>
            <a:pPr algn="r" rtl="1"/>
            <a:endParaRPr lang="ar-DZ" sz="3600" b="1" dirty="0" smtClean="0"/>
          </a:p>
          <a:p>
            <a:pPr algn="r" rtl="1"/>
            <a:endParaRPr lang="ar-DZ" sz="3600" b="1" dirty="0" smtClean="0"/>
          </a:p>
          <a:p>
            <a:pPr algn="r" rtl="1">
              <a:buNone/>
            </a:pPr>
            <a:endParaRPr lang="ar-DZ" sz="3600" b="1" dirty="0" smtClean="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us-titre 2"/>
          <p:cNvSpPr>
            <a:spLocks noGrp="1"/>
          </p:cNvSpPr>
          <p:nvPr>
            <p:ph type="subTitle" idx="1"/>
          </p:nvPr>
        </p:nvSpPr>
        <p:spPr>
          <a:xfrm>
            <a:off x="1428728" y="1214422"/>
            <a:ext cx="6572296" cy="4500594"/>
          </a:xfrm>
        </p:spPr>
        <p:style>
          <a:lnRef idx="3">
            <a:schemeClr val="lt1"/>
          </a:lnRef>
          <a:fillRef idx="1">
            <a:schemeClr val="accent6"/>
          </a:fillRef>
          <a:effectRef idx="1">
            <a:schemeClr val="accent6"/>
          </a:effectRef>
          <a:fontRef idx="minor">
            <a:schemeClr val="lt1"/>
          </a:fontRef>
        </p:style>
        <p:txBody>
          <a:bodyPr>
            <a:normAutofit/>
          </a:bodyPr>
          <a:lstStyle/>
          <a:p>
            <a:pPr rtl="1"/>
            <a:endParaRPr lang="ar-DZ" sz="5200" b="1" dirty="0" smtClean="0">
              <a:solidFill>
                <a:schemeClr val="tx1"/>
              </a:solidFill>
            </a:endParaRPr>
          </a:p>
          <a:p>
            <a:pPr rtl="1"/>
            <a:r>
              <a:rPr lang="ar-DZ" sz="5400" b="1" dirty="0" smtClean="0">
                <a:solidFill>
                  <a:schemeClr val="tx1"/>
                </a:solidFill>
              </a:rPr>
              <a:t>الثقافة التنظيمية وإدارة الجودة الشاملة</a:t>
            </a:r>
            <a:endParaRPr lang="fr-FR" sz="5200" b="1" dirty="0" smtClean="0">
              <a:solidFill>
                <a:schemeClr val="tx1"/>
              </a:solidFill>
            </a:endParaRPr>
          </a:p>
          <a:p>
            <a:pPr rtl="1"/>
            <a:endParaRPr lang="ar-DZ" sz="5200" b="1" dirty="0" smtClean="0">
              <a:solidFill>
                <a:schemeClr val="tx1"/>
              </a:solidFill>
            </a:endParaRPr>
          </a:p>
          <a:p>
            <a:pPr rtl="1"/>
            <a:endParaRPr lang="ar-DZ" b="1" dirty="0" smtClean="0"/>
          </a:p>
          <a:p>
            <a:endParaRPr lang="fr-FR" b="1" dirty="0" smtClean="0"/>
          </a:p>
          <a:p>
            <a:endParaRPr lang="fr-FR" b="1" dirty="0" smtClean="0"/>
          </a:p>
          <a:p>
            <a:endParaRPr lang="fr-FR"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solidFill>
            <a:schemeClr val="accent2">
              <a:lumMod val="60000"/>
              <a:lumOff val="40000"/>
            </a:schemeClr>
          </a:solidFill>
          <a:effectLst>
            <a:outerShdw blurRad="50800" dist="38100" dir="18900000" algn="bl" rotWithShape="0">
              <a:prstClr val="black">
                <a:alpha val="40000"/>
              </a:prstClr>
            </a:outerShdw>
          </a:effectLst>
        </p:spPr>
        <p:txBody>
          <a:bodyPr>
            <a:normAutofit/>
          </a:bodyPr>
          <a:lstStyle/>
          <a:p>
            <a:pPr lvl="0" rtl="1"/>
            <a:r>
              <a:rPr lang="ar-DZ" b="1" dirty="0" smtClean="0"/>
              <a:t>خصائص الثقافة في إدارة الجودة الشاملة</a:t>
            </a:r>
            <a:endParaRPr lang="fr-FR" dirty="0"/>
          </a:p>
        </p:txBody>
      </p:sp>
      <p:graphicFrame>
        <p:nvGraphicFramePr>
          <p:cNvPr id="4" name="Espace réservé du contenu 3"/>
          <p:cNvGraphicFramePr>
            <a:graphicFrameLocks noGrp="1"/>
          </p:cNvGraphicFramePr>
          <p:nvPr>
            <p:ph idx="1"/>
          </p:nvPr>
        </p:nvGraphicFramePr>
        <p:xfrm>
          <a:off x="428596" y="1600200"/>
          <a:ext cx="8258204" cy="482919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solidFill>
            <a:schemeClr val="accent2">
              <a:lumMod val="60000"/>
              <a:lumOff val="40000"/>
            </a:schemeClr>
          </a:solidFill>
          <a:effectLst>
            <a:outerShdw blurRad="50800" dist="38100" dir="18900000" algn="bl" rotWithShape="0">
              <a:prstClr val="black">
                <a:alpha val="40000"/>
              </a:prstClr>
            </a:outerShdw>
          </a:effectLst>
        </p:spPr>
        <p:txBody>
          <a:bodyPr>
            <a:normAutofit/>
          </a:bodyPr>
          <a:lstStyle/>
          <a:p>
            <a:pPr lvl="0" rtl="1"/>
            <a:r>
              <a:rPr lang="ar-DZ" b="1" dirty="0" smtClean="0"/>
              <a:t>القيم التنظيمية الملائمة </a:t>
            </a:r>
            <a:r>
              <a:rPr lang="ar-DZ" b="1" dirty="0" err="1" smtClean="0"/>
              <a:t>لادارة</a:t>
            </a:r>
            <a:r>
              <a:rPr lang="ar-DZ" b="1" dirty="0" smtClean="0"/>
              <a:t> الجودة الشاملة</a:t>
            </a:r>
            <a:endParaRPr lang="fr-FR" dirty="0"/>
          </a:p>
        </p:txBody>
      </p:sp>
      <p:graphicFrame>
        <p:nvGraphicFramePr>
          <p:cNvPr id="4" name="Espace réservé du contenu 3"/>
          <p:cNvGraphicFramePr>
            <a:graphicFrameLocks noGrp="1"/>
          </p:cNvGraphicFramePr>
          <p:nvPr>
            <p:ph idx="1"/>
          </p:nvPr>
        </p:nvGraphicFramePr>
        <p:xfrm>
          <a:off x="428596" y="1600200"/>
          <a:ext cx="8258204" cy="482919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solidFill>
            <a:schemeClr val="accent2">
              <a:lumMod val="60000"/>
              <a:lumOff val="40000"/>
            </a:schemeClr>
          </a:solidFill>
          <a:effectLst>
            <a:outerShdw blurRad="50800" dist="38100" dir="18900000" algn="bl" rotWithShape="0">
              <a:prstClr val="black">
                <a:alpha val="40000"/>
              </a:prstClr>
            </a:outerShdw>
          </a:effectLst>
        </p:spPr>
        <p:txBody>
          <a:bodyPr>
            <a:normAutofit/>
          </a:bodyPr>
          <a:lstStyle/>
          <a:p>
            <a:pPr lvl="0" rtl="1"/>
            <a:r>
              <a:rPr lang="ar-DZ" b="1" dirty="0" smtClean="0"/>
              <a:t>القيم التنظيمية الملائمة </a:t>
            </a:r>
            <a:r>
              <a:rPr lang="ar-DZ" b="1" dirty="0" err="1" smtClean="0"/>
              <a:t>لادارة</a:t>
            </a:r>
            <a:r>
              <a:rPr lang="ar-DZ" b="1" dirty="0" smtClean="0"/>
              <a:t> الجودة الشاملة</a:t>
            </a:r>
            <a:endParaRPr lang="fr-FR" dirty="0"/>
          </a:p>
        </p:txBody>
      </p:sp>
      <p:graphicFrame>
        <p:nvGraphicFramePr>
          <p:cNvPr id="4" name="Espace réservé du contenu 3"/>
          <p:cNvGraphicFramePr>
            <a:graphicFrameLocks noGrp="1"/>
          </p:cNvGraphicFramePr>
          <p:nvPr>
            <p:ph idx="1"/>
          </p:nvPr>
        </p:nvGraphicFramePr>
        <p:xfrm>
          <a:off x="428596" y="1600200"/>
          <a:ext cx="8258204" cy="482919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us-titre 2"/>
          <p:cNvSpPr>
            <a:spLocks noGrp="1"/>
          </p:cNvSpPr>
          <p:nvPr>
            <p:ph type="subTitle" idx="1"/>
          </p:nvPr>
        </p:nvSpPr>
        <p:spPr>
          <a:xfrm>
            <a:off x="1428728" y="1214422"/>
            <a:ext cx="6572296" cy="4500594"/>
          </a:xfrm>
        </p:spPr>
        <p:style>
          <a:lnRef idx="3">
            <a:schemeClr val="lt1"/>
          </a:lnRef>
          <a:fillRef idx="1">
            <a:schemeClr val="accent6"/>
          </a:fillRef>
          <a:effectRef idx="1">
            <a:schemeClr val="accent6"/>
          </a:effectRef>
          <a:fontRef idx="minor">
            <a:schemeClr val="lt1"/>
          </a:fontRef>
        </p:style>
        <p:txBody>
          <a:bodyPr>
            <a:normAutofit/>
          </a:bodyPr>
          <a:lstStyle/>
          <a:p>
            <a:pPr rtl="1"/>
            <a:endParaRPr lang="ar-DZ" sz="5200" b="1" dirty="0" smtClean="0">
              <a:solidFill>
                <a:schemeClr val="tx1"/>
              </a:solidFill>
            </a:endParaRPr>
          </a:p>
          <a:p>
            <a:pPr rtl="1"/>
            <a:r>
              <a:rPr lang="ar-DZ" sz="6000" b="1" dirty="0" smtClean="0">
                <a:solidFill>
                  <a:schemeClr val="tx1"/>
                </a:solidFill>
              </a:rPr>
              <a:t>أثر الثقافة التنظيمية على إدارة الجودة الشاملة</a:t>
            </a:r>
            <a:endParaRPr lang="fr-FR" sz="6000" b="1" dirty="0" smtClean="0">
              <a:solidFill>
                <a:schemeClr val="tx1"/>
              </a:solidFill>
            </a:endParaRPr>
          </a:p>
          <a:p>
            <a:pPr rtl="1"/>
            <a:endParaRPr lang="ar-DZ" sz="5200" b="1" dirty="0" smtClean="0">
              <a:solidFill>
                <a:schemeClr val="tx1"/>
              </a:solidFill>
            </a:endParaRPr>
          </a:p>
          <a:p>
            <a:pPr rtl="1"/>
            <a:endParaRPr lang="ar-DZ" b="1" dirty="0" smtClean="0"/>
          </a:p>
          <a:p>
            <a:endParaRPr lang="fr-FR" b="1" dirty="0" smtClean="0"/>
          </a:p>
          <a:p>
            <a:endParaRPr lang="fr-FR" b="1" dirty="0" smtClean="0"/>
          </a:p>
          <a:p>
            <a:endParaRPr lang="fr-FR"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685800" y="887405"/>
            <a:ext cx="7815290" cy="684207"/>
          </a:xfrm>
        </p:spPr>
        <p:style>
          <a:lnRef idx="2">
            <a:schemeClr val="accent1">
              <a:shade val="50000"/>
            </a:schemeClr>
          </a:lnRef>
          <a:fillRef idx="1">
            <a:schemeClr val="accent1"/>
          </a:fillRef>
          <a:effectRef idx="0">
            <a:schemeClr val="accent1"/>
          </a:effectRef>
          <a:fontRef idx="minor">
            <a:schemeClr val="lt1"/>
          </a:fontRef>
        </p:style>
        <p:txBody>
          <a:bodyPr>
            <a:normAutofit fontScale="90000"/>
          </a:bodyPr>
          <a:lstStyle/>
          <a:p>
            <a:pPr rtl="1"/>
            <a:r>
              <a:rPr lang="ar-DZ" b="1" dirty="0" smtClean="0"/>
              <a:t>الثقافة التنظيمية وإدارة الجودة الشاملة</a:t>
            </a:r>
            <a:endParaRPr lang="fr-FR" sz="7300" dirty="0"/>
          </a:p>
        </p:txBody>
      </p:sp>
      <p:sp>
        <p:nvSpPr>
          <p:cNvPr id="3" name="Sous-titre 2"/>
          <p:cNvSpPr>
            <a:spLocks noGrp="1"/>
          </p:cNvSpPr>
          <p:nvPr>
            <p:ph type="subTitle" idx="1"/>
          </p:nvPr>
        </p:nvSpPr>
        <p:spPr>
          <a:xfrm>
            <a:off x="571472" y="1785926"/>
            <a:ext cx="7929618" cy="3929090"/>
          </a:xfrm>
        </p:spPr>
        <p:style>
          <a:lnRef idx="3">
            <a:schemeClr val="lt1"/>
          </a:lnRef>
          <a:fillRef idx="1">
            <a:schemeClr val="accent6"/>
          </a:fillRef>
          <a:effectRef idx="1">
            <a:schemeClr val="accent6"/>
          </a:effectRef>
          <a:fontRef idx="minor">
            <a:schemeClr val="lt1"/>
          </a:fontRef>
        </p:style>
        <p:txBody>
          <a:bodyPr>
            <a:normAutofit fontScale="77500" lnSpcReduction="20000"/>
          </a:bodyPr>
          <a:lstStyle/>
          <a:p>
            <a:pPr rtl="1"/>
            <a:r>
              <a:rPr lang="ar-DZ" sz="4400" dirty="0" smtClean="0">
                <a:solidFill>
                  <a:schemeClr val="tx1"/>
                </a:solidFill>
              </a:rPr>
              <a:t>إن نجاح إدارة الجودة الشاملة يقوم بشكل أساسي على طبيعة الثقافة التنظيمية، حيث لابد من تبني قيم ومفاهيم أساسها التعاون، من خلال فرق العمل التي تساهم في اقتراح التغييرات والتحسينات المطلوبة. فإدارة الجودة تتطلب الانتقال من </a:t>
            </a:r>
            <a:r>
              <a:rPr lang="ar-DZ" sz="4400" dirty="0" err="1" smtClean="0">
                <a:solidFill>
                  <a:schemeClr val="tx1"/>
                </a:solidFill>
              </a:rPr>
              <a:t>الادارة</a:t>
            </a:r>
            <a:r>
              <a:rPr lang="ar-DZ" sz="4400" dirty="0" smtClean="0">
                <a:solidFill>
                  <a:schemeClr val="tx1"/>
                </a:solidFill>
              </a:rPr>
              <a:t> التقليدية وما تحمله من قيم </a:t>
            </a:r>
            <a:r>
              <a:rPr lang="ar-DZ" sz="4400" dirty="0" err="1" smtClean="0">
                <a:solidFill>
                  <a:schemeClr val="tx1"/>
                </a:solidFill>
              </a:rPr>
              <a:t>وادراكات</a:t>
            </a:r>
            <a:r>
              <a:rPr lang="ar-DZ" sz="4400" dirty="0" smtClean="0">
                <a:solidFill>
                  <a:schemeClr val="tx1"/>
                </a:solidFill>
              </a:rPr>
              <a:t> ومفاهيم عمل </a:t>
            </a:r>
            <a:r>
              <a:rPr lang="ar-DZ" sz="4400" dirty="0" err="1" smtClean="0">
                <a:solidFill>
                  <a:schemeClr val="tx1"/>
                </a:solidFill>
              </a:rPr>
              <a:t>ترسخت</a:t>
            </a:r>
            <a:r>
              <a:rPr lang="ar-DZ" sz="4400" dirty="0" smtClean="0">
                <a:solidFill>
                  <a:schemeClr val="tx1"/>
                </a:solidFill>
              </a:rPr>
              <a:t> عبر الزمن في المنظمة تعيق تطبيق إدارة الجودة الشاملة إلى قيم ومفاهيم عمل جديدة تدعم وتساند تطبيق وقيام إدارة الجودة الشاملة.</a:t>
            </a:r>
            <a:endParaRPr lang="fr-FR" sz="4400" dirty="0" smtClean="0">
              <a:solidFill>
                <a:schemeClr val="tx1"/>
              </a:solidFill>
            </a:endParaRPr>
          </a:p>
          <a:p>
            <a:pPr rtl="1"/>
            <a:endParaRPr lang="fr-FR" sz="5200" b="1" dirty="0" smtClean="0">
              <a:solidFill>
                <a:schemeClr val="tx1"/>
              </a:solidFill>
            </a:endParaRPr>
          </a:p>
          <a:p>
            <a:pPr rtl="1"/>
            <a:endParaRPr lang="ar-DZ" sz="5200" b="1" dirty="0" smtClean="0">
              <a:solidFill>
                <a:schemeClr val="tx1"/>
              </a:solidFill>
            </a:endParaRPr>
          </a:p>
          <a:p>
            <a:pPr rtl="1"/>
            <a:endParaRPr lang="ar-DZ" b="1" dirty="0" smtClean="0">
              <a:solidFill>
                <a:schemeClr val="tx1"/>
              </a:solidFill>
            </a:endParaRPr>
          </a:p>
          <a:p>
            <a:endParaRPr lang="fr-FR" b="1" dirty="0" smtClean="0">
              <a:solidFill>
                <a:schemeClr val="tx1"/>
              </a:solidFill>
            </a:endParaRPr>
          </a:p>
          <a:p>
            <a:endParaRPr lang="fr-FR" b="1" dirty="0" smtClean="0">
              <a:solidFill>
                <a:schemeClr val="tx1"/>
              </a:solidFill>
            </a:endParaRPr>
          </a:p>
          <a:p>
            <a:endParaRPr lang="fr-FR" b="1" dirty="0">
              <a:solidFill>
                <a:schemeClr val="tx1"/>
              </a:solidFill>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685800" y="887405"/>
            <a:ext cx="7815290" cy="684207"/>
          </a:xfrm>
        </p:spPr>
        <p:style>
          <a:lnRef idx="2">
            <a:schemeClr val="accent1">
              <a:shade val="50000"/>
            </a:schemeClr>
          </a:lnRef>
          <a:fillRef idx="1">
            <a:schemeClr val="accent1"/>
          </a:fillRef>
          <a:effectRef idx="0">
            <a:schemeClr val="accent1"/>
          </a:effectRef>
          <a:fontRef idx="minor">
            <a:schemeClr val="lt1"/>
          </a:fontRef>
        </p:style>
        <p:txBody>
          <a:bodyPr>
            <a:normAutofit fontScale="90000"/>
          </a:bodyPr>
          <a:lstStyle/>
          <a:p>
            <a:pPr rtl="1"/>
            <a:r>
              <a:rPr lang="ar-DZ" b="1" dirty="0" smtClean="0"/>
              <a:t>الثقافة التنظيمية وإدارة الجودة الشاملة</a:t>
            </a:r>
            <a:endParaRPr lang="fr-FR" sz="7300" dirty="0"/>
          </a:p>
        </p:txBody>
      </p:sp>
      <p:sp>
        <p:nvSpPr>
          <p:cNvPr id="3" name="Sous-titre 2"/>
          <p:cNvSpPr>
            <a:spLocks noGrp="1"/>
          </p:cNvSpPr>
          <p:nvPr>
            <p:ph type="subTitle" idx="1"/>
          </p:nvPr>
        </p:nvSpPr>
        <p:spPr>
          <a:xfrm>
            <a:off x="571472" y="1785926"/>
            <a:ext cx="7929618" cy="3929090"/>
          </a:xfrm>
        </p:spPr>
        <p:style>
          <a:lnRef idx="3">
            <a:schemeClr val="lt1"/>
          </a:lnRef>
          <a:fillRef idx="1">
            <a:schemeClr val="accent6"/>
          </a:fillRef>
          <a:effectRef idx="1">
            <a:schemeClr val="accent6"/>
          </a:effectRef>
          <a:fontRef idx="minor">
            <a:schemeClr val="lt1"/>
          </a:fontRef>
        </p:style>
        <p:txBody>
          <a:bodyPr>
            <a:normAutofit fontScale="85000" lnSpcReduction="20000"/>
          </a:bodyPr>
          <a:lstStyle/>
          <a:p>
            <a:pPr rtl="1"/>
            <a:r>
              <a:rPr lang="ar-DZ" sz="4400" dirty="0" smtClean="0">
                <a:solidFill>
                  <a:schemeClr val="tx1"/>
                </a:solidFill>
              </a:rPr>
              <a:t>إن محاولة تطبيق إدارة الجودة الشاملة دون توفر هذه القيم يؤدي لا محالة إلى عودة الأفراد إلى الطريقة القديمة للأداء، لذا نجد أن أهم الجوانب الواجب توفرها لنجاح تطبيق إدارة الجودة الشاملة أن تقوم الإدارة العليا بمراجعة وتقييم كافة عناصر الثقافة السائدة بالمنظمة لتحديد الفجوات والنقاط السلبية وتحديد الخطط الملائمة لبناء وغرس عناصر الثقافة الجديدة.</a:t>
            </a:r>
            <a:endParaRPr lang="fr-FR" sz="4500" dirty="0" smtClean="0">
              <a:solidFill>
                <a:schemeClr val="tx1"/>
              </a:solidFill>
            </a:endParaRPr>
          </a:p>
          <a:p>
            <a:pPr rtl="1"/>
            <a:endParaRPr lang="fr-FR" sz="5200" b="1" dirty="0" smtClean="0">
              <a:solidFill>
                <a:schemeClr val="tx1"/>
              </a:solidFill>
            </a:endParaRPr>
          </a:p>
          <a:p>
            <a:pPr rtl="1"/>
            <a:endParaRPr lang="ar-DZ" sz="5200" b="1" dirty="0" smtClean="0">
              <a:solidFill>
                <a:schemeClr val="tx1"/>
              </a:solidFill>
            </a:endParaRPr>
          </a:p>
          <a:p>
            <a:pPr rtl="1"/>
            <a:endParaRPr lang="ar-DZ" b="1" dirty="0" smtClean="0">
              <a:solidFill>
                <a:schemeClr val="tx1"/>
              </a:solidFill>
            </a:endParaRPr>
          </a:p>
          <a:p>
            <a:endParaRPr lang="fr-FR" b="1" dirty="0" smtClean="0">
              <a:solidFill>
                <a:schemeClr val="tx1"/>
              </a:solidFill>
            </a:endParaRPr>
          </a:p>
          <a:p>
            <a:endParaRPr lang="fr-FR" b="1" dirty="0" smtClean="0">
              <a:solidFill>
                <a:schemeClr val="tx1"/>
              </a:solidFill>
            </a:endParaRPr>
          </a:p>
          <a:p>
            <a:endParaRPr lang="fr-FR" b="1" dirty="0">
              <a:solidFill>
                <a:schemeClr val="tx1"/>
              </a:solidFill>
            </a:endParaRP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771</TotalTime>
  <Words>500</Words>
  <Application>Microsoft Office PowerPoint</Application>
  <PresentationFormat>Affichage à l'écran (4:3)</PresentationFormat>
  <Paragraphs>94</Paragraphs>
  <Slides>16</Slides>
  <Notes>0</Notes>
  <HiddenSlides>0</HiddenSlides>
  <MMClips>0</MMClips>
  <ScaleCrop>false</ScaleCrop>
  <HeadingPairs>
    <vt:vector size="4" baseType="variant">
      <vt:variant>
        <vt:lpstr>Thème</vt:lpstr>
      </vt:variant>
      <vt:variant>
        <vt:i4>1</vt:i4>
      </vt:variant>
      <vt:variant>
        <vt:lpstr>Titres des diapositives</vt:lpstr>
      </vt:variant>
      <vt:variant>
        <vt:i4>16</vt:i4>
      </vt:variant>
    </vt:vector>
  </HeadingPairs>
  <TitlesOfParts>
    <vt:vector size="17" baseType="lpstr">
      <vt:lpstr>Thème Office</vt:lpstr>
      <vt:lpstr>Diapositive 1</vt:lpstr>
      <vt:lpstr>عناصر المحور</vt:lpstr>
      <vt:lpstr>Diapositive 3</vt:lpstr>
      <vt:lpstr>خصائص الثقافة في إدارة الجودة الشاملة</vt:lpstr>
      <vt:lpstr>القيم التنظيمية الملائمة لادارة الجودة الشاملة</vt:lpstr>
      <vt:lpstr>القيم التنظيمية الملائمة لادارة الجودة الشاملة</vt:lpstr>
      <vt:lpstr>Diapositive 7</vt:lpstr>
      <vt:lpstr>الثقافة التنظيمية وإدارة الجودة الشاملة</vt:lpstr>
      <vt:lpstr>الثقافة التنظيمية وإدارة الجودة الشاملة</vt:lpstr>
      <vt:lpstr>Diapositive 10</vt:lpstr>
      <vt:lpstr>ثقافة الجودة الشاملة</vt:lpstr>
      <vt:lpstr>عناصر ثقافة الجودة الشاملة</vt:lpstr>
      <vt:lpstr>Diapositive 13</vt:lpstr>
      <vt:lpstr>الثقافة التنظيمية والتغيير التنظيمي</vt:lpstr>
      <vt:lpstr>علاقة الثقافة التنظيمية بالتغيير التنظيمي</vt:lpstr>
      <vt:lpstr>ثقافة التغيير والتغيير الثقافي</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مقياس الثقافة التنظيمية</dc:title>
  <dc:creator>dell</dc:creator>
  <cp:lastModifiedBy>user</cp:lastModifiedBy>
  <cp:revision>71</cp:revision>
  <dcterms:created xsi:type="dcterms:W3CDTF">2020-12-23T00:04:27Z</dcterms:created>
  <dcterms:modified xsi:type="dcterms:W3CDTF">2025-12-19T19:01:48Z</dcterms:modified>
</cp:coreProperties>
</file>