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القيم التنظيمية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/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/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3600" b="1" dirty="0" smtClean="0">
              <a:solidFill>
                <a:schemeClr val="tx1"/>
              </a:solidFill>
            </a:rPr>
            <a:t>الأعراف التنظيمية</a:t>
          </a:r>
          <a:endParaRPr lang="fr-FR" sz="36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/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/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التوقعات التنظيمية</a:t>
          </a:r>
          <a:endParaRPr lang="fr-FR" sz="36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/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/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3400" b="1" dirty="0" smtClean="0">
              <a:solidFill>
                <a:schemeClr val="tx1"/>
              </a:solidFill>
            </a:rPr>
            <a:t>المعتقدات التنظيمية</a:t>
          </a:r>
          <a:endParaRPr lang="fr-FR" sz="34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/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EC9218E1-0E54-4207-BC44-49C2F6268200}" type="presOf" srcId="{AB941B92-31E6-4B8B-B3B3-F288CB84C622}" destId="{8DBEB6B1-1B1D-4236-A6BE-FE943B416285}" srcOrd="0" destOrd="0" presId="urn:microsoft.com/office/officeart/2005/8/layout/hProcess9"/>
    <dgm:cxn modelId="{731DD9AE-65FB-4AB9-ACAC-C01B267A5E3D}" type="presOf" srcId="{4CE616B8-5AFA-4B35-87AC-B2842CC9CF89}" destId="{BEAD22CE-B558-40CC-A101-D8E5FE7C7C4F}" srcOrd="0" destOrd="0" presId="urn:microsoft.com/office/officeart/2005/8/layout/hProcess9"/>
    <dgm:cxn modelId="{DA4E7061-DBCE-4F25-8B08-2D438296A8A9}" type="presOf" srcId="{60EBA46E-549D-4582-826B-B5928C2D9FBA}" destId="{6A1F460A-4395-43A1-9BCA-13A735E90D38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8B577461-B86D-46A0-BA15-12345FFD8339}" type="presOf" srcId="{1EF31CC5-5F1F-452B-AC78-78650110A0F1}" destId="{7CD2F460-82F1-4DB7-8B6B-06880062358F}" srcOrd="0" destOrd="0" presId="urn:microsoft.com/office/officeart/2005/8/layout/hProcess9"/>
    <dgm:cxn modelId="{B6580166-4DCD-4CF1-9B46-E383819558D9}" type="presOf" srcId="{AF58D158-B301-4C48-A91A-58060C08FBAF}" destId="{010E8580-4A4E-4F88-B4FE-ECE4E84CCD41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44B331CF-4169-41FE-A6B8-B77B7CAD2B63}" type="presParOf" srcId="{010E8580-4A4E-4F88-B4FE-ECE4E84CCD41}" destId="{588DA2D5-159E-4520-B84C-9141EC194B1B}" srcOrd="0" destOrd="0" presId="urn:microsoft.com/office/officeart/2005/8/layout/hProcess9"/>
    <dgm:cxn modelId="{A253BB3B-453A-43F0-B328-1C3A50716DFA}" type="presParOf" srcId="{010E8580-4A4E-4F88-B4FE-ECE4E84CCD41}" destId="{EE3E2A80-4AF1-4C45-86EC-2496E0C5D270}" srcOrd="1" destOrd="0" presId="urn:microsoft.com/office/officeart/2005/8/layout/hProcess9"/>
    <dgm:cxn modelId="{E0F133A4-C591-4F0E-90B0-415A253CE335}" type="presParOf" srcId="{EE3E2A80-4AF1-4C45-86EC-2496E0C5D270}" destId="{8DBEB6B1-1B1D-4236-A6BE-FE943B416285}" srcOrd="0" destOrd="0" presId="urn:microsoft.com/office/officeart/2005/8/layout/hProcess9"/>
    <dgm:cxn modelId="{4371084D-3AEA-4087-ABFF-61F3154A3610}" type="presParOf" srcId="{EE3E2A80-4AF1-4C45-86EC-2496E0C5D270}" destId="{239FD53E-B548-4224-B715-6EDA4C0E163E}" srcOrd="1" destOrd="0" presId="urn:microsoft.com/office/officeart/2005/8/layout/hProcess9"/>
    <dgm:cxn modelId="{1CA05923-4648-4A15-B123-8CF68758F93F}" type="presParOf" srcId="{EE3E2A80-4AF1-4C45-86EC-2496E0C5D270}" destId="{7CD2F460-82F1-4DB7-8B6B-06880062358F}" srcOrd="2" destOrd="0" presId="urn:microsoft.com/office/officeart/2005/8/layout/hProcess9"/>
    <dgm:cxn modelId="{D9975472-FF48-4C7B-AF83-67A0152BECF6}" type="presParOf" srcId="{EE3E2A80-4AF1-4C45-86EC-2496E0C5D270}" destId="{1D14B2FE-0344-4FD3-866F-5B6766D51247}" srcOrd="3" destOrd="0" presId="urn:microsoft.com/office/officeart/2005/8/layout/hProcess9"/>
    <dgm:cxn modelId="{A609CABB-3085-4183-B7C5-0CDA8DBAA85B}" type="presParOf" srcId="{EE3E2A80-4AF1-4C45-86EC-2496E0C5D270}" destId="{BEAD22CE-B558-40CC-A101-D8E5FE7C7C4F}" srcOrd="4" destOrd="0" presId="urn:microsoft.com/office/officeart/2005/8/layout/hProcess9"/>
    <dgm:cxn modelId="{172FAF83-2016-40CB-96BA-A1EFD69168CB}" type="presParOf" srcId="{EE3E2A80-4AF1-4C45-86EC-2496E0C5D270}" destId="{361C27CA-5A7C-4A53-8385-993C83C08ABB}" srcOrd="5" destOrd="0" presId="urn:microsoft.com/office/officeart/2005/8/layout/hProcess9"/>
    <dgm:cxn modelId="{FD398A65-4727-4298-A6CF-6EC59043C770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الرموز</a:t>
          </a:r>
          <a:endParaRPr lang="fr-FR" sz="32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3200" b="1" dirty="0" err="1" smtClean="0">
              <a:solidFill>
                <a:schemeClr val="tx1"/>
              </a:solidFill>
            </a:rPr>
            <a:t>الطابوهات</a:t>
          </a:r>
          <a:endParaRPr lang="fr-FR" sz="32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الأساطير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الطقوس الجماعية </a:t>
          </a:r>
          <a:r>
            <a:rPr lang="ar-DZ" sz="3200" b="1" dirty="0" err="1" smtClean="0">
              <a:solidFill>
                <a:schemeClr val="tx1"/>
              </a:solidFill>
            </a:rPr>
            <a:t>و</a:t>
          </a:r>
          <a:r>
            <a:rPr lang="ar-DZ" sz="3200" b="1" dirty="0" smtClean="0">
              <a:solidFill>
                <a:schemeClr val="tx1"/>
              </a:solidFill>
            </a:rPr>
            <a:t> الاحتفالات</a:t>
          </a:r>
          <a:endParaRPr lang="fr-FR" sz="32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9D9257BF-B8DD-4586-8B41-72F15D854342}" type="presOf" srcId="{4CE616B8-5AFA-4B35-87AC-B2842CC9CF89}" destId="{BEAD22CE-B558-40CC-A101-D8E5FE7C7C4F}" srcOrd="0" destOrd="0" presId="urn:microsoft.com/office/officeart/2005/8/layout/hProcess9"/>
    <dgm:cxn modelId="{7F3319CB-8305-451C-942C-BB53F4CE1A09}" type="presOf" srcId="{AB941B92-31E6-4B8B-B3B3-F288CB84C622}" destId="{8DBEB6B1-1B1D-4236-A6BE-FE943B416285}" srcOrd="0" destOrd="0" presId="urn:microsoft.com/office/officeart/2005/8/layout/hProcess9"/>
    <dgm:cxn modelId="{74EE4EFD-F655-4361-ABF4-DCC05C214F90}" type="presOf" srcId="{1EF31CC5-5F1F-452B-AC78-78650110A0F1}" destId="{7CD2F460-82F1-4DB7-8B6B-06880062358F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86FC6E0B-E9E1-4FFF-8174-F03DFC9D4B68}" type="presOf" srcId="{AF58D158-B301-4C48-A91A-58060C08FBAF}" destId="{010E8580-4A4E-4F88-B4FE-ECE4E84CCD41}" srcOrd="0" destOrd="0" presId="urn:microsoft.com/office/officeart/2005/8/layout/hProcess9"/>
    <dgm:cxn modelId="{063C2BAF-A4B6-4377-B679-F64258827FEA}" type="presOf" srcId="{60EBA46E-549D-4582-826B-B5928C2D9FBA}" destId="{6A1F460A-4395-43A1-9BCA-13A735E90D38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388F352B-0488-4E84-BF37-A2F974797CBF}" type="presParOf" srcId="{010E8580-4A4E-4F88-B4FE-ECE4E84CCD41}" destId="{588DA2D5-159E-4520-B84C-9141EC194B1B}" srcOrd="0" destOrd="0" presId="urn:microsoft.com/office/officeart/2005/8/layout/hProcess9"/>
    <dgm:cxn modelId="{D2F361E4-2048-4BC8-93AE-14C0C221AD97}" type="presParOf" srcId="{010E8580-4A4E-4F88-B4FE-ECE4E84CCD41}" destId="{EE3E2A80-4AF1-4C45-86EC-2496E0C5D270}" srcOrd="1" destOrd="0" presId="urn:microsoft.com/office/officeart/2005/8/layout/hProcess9"/>
    <dgm:cxn modelId="{D7531EF4-C7DF-43CD-B940-E728285E4AB2}" type="presParOf" srcId="{EE3E2A80-4AF1-4C45-86EC-2496E0C5D270}" destId="{8DBEB6B1-1B1D-4236-A6BE-FE943B416285}" srcOrd="0" destOrd="0" presId="urn:microsoft.com/office/officeart/2005/8/layout/hProcess9"/>
    <dgm:cxn modelId="{A4D96575-FFAE-4C7C-867B-4D9812266048}" type="presParOf" srcId="{EE3E2A80-4AF1-4C45-86EC-2496E0C5D270}" destId="{239FD53E-B548-4224-B715-6EDA4C0E163E}" srcOrd="1" destOrd="0" presId="urn:microsoft.com/office/officeart/2005/8/layout/hProcess9"/>
    <dgm:cxn modelId="{61D4D32C-7A0F-4374-A7E8-498FD9C1997E}" type="presParOf" srcId="{EE3E2A80-4AF1-4C45-86EC-2496E0C5D270}" destId="{7CD2F460-82F1-4DB7-8B6B-06880062358F}" srcOrd="2" destOrd="0" presId="urn:microsoft.com/office/officeart/2005/8/layout/hProcess9"/>
    <dgm:cxn modelId="{D3202543-0267-42E3-9DD4-0D760D738429}" type="presParOf" srcId="{EE3E2A80-4AF1-4C45-86EC-2496E0C5D270}" destId="{1D14B2FE-0344-4FD3-866F-5B6766D51247}" srcOrd="3" destOrd="0" presId="urn:microsoft.com/office/officeart/2005/8/layout/hProcess9"/>
    <dgm:cxn modelId="{3A02D153-0683-4CF3-A7D7-0E81CD6C78BA}" type="presParOf" srcId="{EE3E2A80-4AF1-4C45-86EC-2496E0C5D270}" destId="{BEAD22CE-B558-40CC-A101-D8E5FE7C7C4F}" srcOrd="4" destOrd="0" presId="urn:microsoft.com/office/officeart/2005/8/layout/hProcess9"/>
    <dgm:cxn modelId="{32DDF478-9D3A-40C5-ABC7-106F0BCBEF06}" type="presParOf" srcId="{EE3E2A80-4AF1-4C45-86EC-2496E0C5D270}" destId="{361C27CA-5A7C-4A53-8385-993C83C08ABB}" srcOrd="5" destOrd="0" presId="urn:microsoft.com/office/officeart/2005/8/layout/hProcess9"/>
    <dgm:cxn modelId="{5C93D27D-EA98-4CED-AB6F-042BD49D4337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3600" b="1" dirty="0" smtClean="0">
              <a:solidFill>
                <a:schemeClr val="tx1"/>
              </a:solidFill>
            </a:rPr>
            <a:t>الإشاعات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3600" b="1" dirty="0" smtClean="0">
              <a:solidFill>
                <a:schemeClr val="tx1"/>
              </a:solidFill>
            </a:rPr>
            <a:t>اللغة</a:t>
          </a:r>
          <a:endParaRPr lang="fr-FR" sz="36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القصص </a:t>
          </a:r>
          <a:r>
            <a:rPr lang="ar-DZ" sz="3600" b="1" dirty="0" err="1" smtClean="0">
              <a:solidFill>
                <a:schemeClr val="tx1"/>
              </a:solidFill>
            </a:rPr>
            <a:t>و</a:t>
          </a:r>
          <a:r>
            <a:rPr lang="ar-DZ" sz="3600" b="1" dirty="0" smtClean="0">
              <a:solidFill>
                <a:schemeClr val="tx1"/>
              </a:solidFill>
            </a:rPr>
            <a:t> الحكايات</a:t>
          </a:r>
          <a:endParaRPr lang="fr-FR" sz="36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الأبطال</a:t>
          </a:r>
          <a:endParaRPr lang="fr-FR" sz="36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CFE08689-DC6C-40BE-8DB6-A342BFA62A3B}" type="presOf" srcId="{4CE616B8-5AFA-4B35-87AC-B2842CC9CF89}" destId="{BEAD22CE-B558-40CC-A101-D8E5FE7C7C4F}" srcOrd="0" destOrd="0" presId="urn:microsoft.com/office/officeart/2005/8/layout/hProcess9"/>
    <dgm:cxn modelId="{0BFAC74F-70E7-4754-A4EB-7EE2A458D654}" type="presOf" srcId="{AF58D158-B301-4C48-A91A-58060C08FBAF}" destId="{010E8580-4A4E-4F88-B4FE-ECE4E84CCD41}" srcOrd="0" destOrd="0" presId="urn:microsoft.com/office/officeart/2005/8/layout/hProcess9"/>
    <dgm:cxn modelId="{591985DF-CDA4-4C0B-B1FC-06D82B686335}" type="presOf" srcId="{AB941B92-31E6-4B8B-B3B3-F288CB84C622}" destId="{8DBEB6B1-1B1D-4236-A6BE-FE943B416285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8B363F1D-392A-4B62-9899-2BEE49C6270A}" type="presOf" srcId="{1EF31CC5-5F1F-452B-AC78-78650110A0F1}" destId="{7CD2F460-82F1-4DB7-8B6B-06880062358F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612F33B9-4D61-43C1-B90B-4597813C7007}" type="presOf" srcId="{60EBA46E-549D-4582-826B-B5928C2D9FBA}" destId="{6A1F460A-4395-43A1-9BCA-13A735E90D38}" srcOrd="0" destOrd="0" presId="urn:microsoft.com/office/officeart/2005/8/layout/hProcess9"/>
    <dgm:cxn modelId="{AB143D36-5EC4-4294-AC1A-32B8E28E3BB2}" type="presParOf" srcId="{010E8580-4A4E-4F88-B4FE-ECE4E84CCD41}" destId="{588DA2D5-159E-4520-B84C-9141EC194B1B}" srcOrd="0" destOrd="0" presId="urn:microsoft.com/office/officeart/2005/8/layout/hProcess9"/>
    <dgm:cxn modelId="{15308D51-C2D9-433B-A3C9-2D2F9287CE2F}" type="presParOf" srcId="{010E8580-4A4E-4F88-B4FE-ECE4E84CCD41}" destId="{EE3E2A80-4AF1-4C45-86EC-2496E0C5D270}" srcOrd="1" destOrd="0" presId="urn:microsoft.com/office/officeart/2005/8/layout/hProcess9"/>
    <dgm:cxn modelId="{07FE0A92-F3AB-418E-BA77-7C2C22D4F1A1}" type="presParOf" srcId="{EE3E2A80-4AF1-4C45-86EC-2496E0C5D270}" destId="{8DBEB6B1-1B1D-4236-A6BE-FE943B416285}" srcOrd="0" destOrd="0" presId="urn:microsoft.com/office/officeart/2005/8/layout/hProcess9"/>
    <dgm:cxn modelId="{3C727D1A-A5B7-4DDD-AB12-2F1C0CB86AF0}" type="presParOf" srcId="{EE3E2A80-4AF1-4C45-86EC-2496E0C5D270}" destId="{239FD53E-B548-4224-B715-6EDA4C0E163E}" srcOrd="1" destOrd="0" presId="urn:microsoft.com/office/officeart/2005/8/layout/hProcess9"/>
    <dgm:cxn modelId="{C924D3A2-42F4-436B-9132-465A6E35B370}" type="presParOf" srcId="{EE3E2A80-4AF1-4C45-86EC-2496E0C5D270}" destId="{7CD2F460-82F1-4DB7-8B6B-06880062358F}" srcOrd="2" destOrd="0" presId="urn:microsoft.com/office/officeart/2005/8/layout/hProcess9"/>
    <dgm:cxn modelId="{DD642164-3CFA-40CB-A5D7-1CB7EDFCB0EC}" type="presParOf" srcId="{EE3E2A80-4AF1-4C45-86EC-2496E0C5D270}" destId="{1D14B2FE-0344-4FD3-866F-5B6766D51247}" srcOrd="3" destOrd="0" presId="urn:microsoft.com/office/officeart/2005/8/layout/hProcess9"/>
    <dgm:cxn modelId="{911CFAA9-0604-46DD-957A-D6B556143D1F}" type="presParOf" srcId="{EE3E2A80-4AF1-4C45-86EC-2496E0C5D270}" destId="{BEAD22CE-B558-40CC-A101-D8E5FE7C7C4F}" srcOrd="4" destOrd="0" presId="urn:microsoft.com/office/officeart/2005/8/layout/hProcess9"/>
    <dgm:cxn modelId="{D8C846AC-D811-47D3-9416-3722EA1CF09E}" type="presParOf" srcId="{EE3E2A80-4AF1-4C45-86EC-2496E0C5D270}" destId="{361C27CA-5A7C-4A53-8385-993C83C08ABB}" srcOrd="5" destOrd="0" presId="urn:microsoft.com/office/officeart/2005/8/layout/hProcess9"/>
    <dgm:cxn modelId="{F843881E-6527-4147-95FE-5A4F9B620891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SA" sz="2800" b="1" dirty="0" err="1" smtClean="0">
              <a:solidFill>
                <a:schemeClr val="tx1"/>
              </a:solidFill>
            </a:rPr>
            <a:t>الثقاف</a:t>
          </a:r>
          <a:r>
            <a:rPr lang="ar-DZ" sz="2800" b="1" dirty="0" smtClean="0">
              <a:solidFill>
                <a:schemeClr val="tx1"/>
              </a:solidFill>
            </a:rPr>
            <a:t>ة</a:t>
          </a:r>
          <a:r>
            <a:rPr lang="ar-SA" sz="2800" b="1" dirty="0" smtClean="0">
              <a:solidFill>
                <a:schemeClr val="tx1"/>
              </a:solidFill>
            </a:rPr>
            <a:t> القوية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r>
            <a:rPr lang="ar-SA" sz="2800" b="1" dirty="0" err="1" smtClean="0">
              <a:solidFill>
                <a:schemeClr val="tx1"/>
              </a:solidFill>
            </a:rPr>
            <a:t>الثقاف</a:t>
          </a:r>
          <a:r>
            <a:rPr lang="ar-DZ" sz="2800" b="1" dirty="0" smtClean="0">
              <a:solidFill>
                <a:schemeClr val="tx1"/>
              </a:solidFill>
            </a:rPr>
            <a:t>ة</a:t>
          </a:r>
          <a:r>
            <a:rPr lang="ar-SA" sz="2800" b="1" dirty="0" smtClean="0">
              <a:solidFill>
                <a:schemeClr val="tx1"/>
              </a:solidFill>
            </a:rPr>
            <a:t> السلبية</a:t>
          </a:r>
          <a:endParaRPr lang="fr-FR" sz="28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8071BB9-12BA-4975-BF48-75CCFAF4CE80}">
      <dgm:prSet custT="1"/>
      <dgm:spPr/>
      <dgm:t>
        <a:bodyPr/>
        <a:lstStyle/>
        <a:p>
          <a:r>
            <a:rPr lang="ar-DZ" sz="2800" b="1" smtClean="0">
              <a:solidFill>
                <a:schemeClr val="tx1"/>
              </a:solidFill>
            </a:rPr>
            <a:t>الثقافة المثالية</a:t>
          </a:r>
          <a:endParaRPr lang="fr-FR" sz="2800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</a:rPr>
            <a:t>مجموعة من القيم </a:t>
          </a:r>
          <a:r>
            <a:rPr lang="ar-SA" sz="2800" b="1" dirty="0" err="1" smtClean="0">
              <a:solidFill>
                <a:schemeClr val="tx1"/>
              </a:solidFill>
            </a:rPr>
            <a:t>والسلوكات</a:t>
          </a:r>
          <a:r>
            <a:rPr lang="ar-SA" sz="2800" b="1" dirty="0" smtClean="0">
              <a:solidFill>
                <a:schemeClr val="tx1"/>
              </a:solidFill>
            </a:rPr>
            <a:t> المتشابهة والمتماثلة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</a:rPr>
            <a:t>إهمال ونسيان القيم الثقافية 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تكيف الثقافة التنظيمية مع الظروف البيئية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الثقافة المتكيفة</a:t>
          </a:r>
          <a:endParaRPr lang="fr-FR" sz="28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9BE0CD4B-7E1C-47D7-A245-A2E10ED72537}">
      <dgm:prSet custT="1"/>
      <dgm:spPr>
        <a:solidFill>
          <a:srgbClr val="00B0F0">
            <a:alpha val="90000"/>
          </a:srgb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وجود ثقافة منظميه مثالية ووحيدة</a:t>
          </a:r>
          <a:endParaRPr lang="fr-FR" sz="2800" b="1" dirty="0">
            <a:solidFill>
              <a:schemeClr val="tx1"/>
            </a:solidFill>
          </a:endParaRPr>
        </a:p>
      </dgm:t>
    </dgm:pt>
    <dgm:pt modelId="{8C424356-CAA9-4979-A38E-8A975F9B9819}" type="parTrans" cxnId="{AA2387CA-1585-4A95-8FE5-1EB683BE169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8C2BB08-FC0B-482B-BA1D-E5C6157E90E1}" type="sibTrans" cxnId="{AA2387CA-1585-4A95-8FE5-1EB683BE169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3" presStyleCnt="4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6AA589E-D1B6-4A35-85E3-258B7EA1B89E}" type="presOf" srcId="{54EEFB56-4864-409F-B086-D43F41A0A338}" destId="{8F805E36-3355-409F-9EDA-DFF4286CC605}" srcOrd="0" destOrd="0" presId="urn:microsoft.com/office/officeart/2005/8/layout/hList1"/>
    <dgm:cxn modelId="{F51107AD-4046-49DE-B2D3-F44F04EB8C72}" type="presOf" srcId="{89C072A3-B4BC-4F3C-A37E-BE3951261119}" destId="{A7E1B4F7-4555-45AA-B840-650E4B525960}" srcOrd="0" destOrd="0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FEC28E31-A4D3-472E-A74C-730F666123FF}" type="presOf" srcId="{ACFC70AF-CB52-480C-A5FD-AD47DE6826B4}" destId="{92A86431-68EB-4DDD-926D-6CECE8CE5E14}" srcOrd="0" destOrd="0" presId="urn:microsoft.com/office/officeart/2005/8/layout/hList1"/>
    <dgm:cxn modelId="{11545AEA-5475-496D-AA85-C852BD0D3BD3}" type="presOf" srcId="{9BE0CD4B-7E1C-47D7-A245-A2E10ED72537}" destId="{910B3EA5-6BE9-4F71-A27D-1518FD29E5A9}" srcOrd="0" destOrd="0" presId="urn:microsoft.com/office/officeart/2005/8/layout/hList1"/>
    <dgm:cxn modelId="{3EE61E72-96BC-4DF7-8A0E-D94702EA2C26}" srcId="{D13C0C02-53FF-4F6F-82EA-9DEC839EAB06}" destId="{6BE9BB7E-D5A6-4071-9866-B64B603FA94F}" srcOrd="2" destOrd="0" parTransId="{99C2FC1F-8A67-4733-9703-086D49C1C7D8}" sibTransId="{69B3F114-2EDA-4756-B0BE-8C0ACBB82DCA}"/>
    <dgm:cxn modelId="{34E105F6-B20C-4697-B6B2-3AAE856B675B}" type="presOf" srcId="{D13C0C02-53FF-4F6F-82EA-9DEC839EAB06}" destId="{720E0189-AB8F-4B88-A249-FFEC80E01302}" srcOrd="0" destOrd="0" presId="urn:microsoft.com/office/officeart/2005/8/layout/hList1"/>
    <dgm:cxn modelId="{8F6644FB-4DED-4532-80F5-1CC5A702754F}" type="presOf" srcId="{1BED1B73-3DA8-45AE-B63E-3577EE219CB0}" destId="{E19B8C85-A487-44AA-8D9F-C2FAA77AAD4F}" srcOrd="0" destOrd="0" presId="urn:microsoft.com/office/officeart/2005/8/layout/hList1"/>
    <dgm:cxn modelId="{AEF95AB0-EF72-4678-BAF5-90DF44703FD0}" srcId="{D13C0C02-53FF-4F6F-82EA-9DEC839EAB06}" destId="{1BED1B73-3DA8-45AE-B63E-3577EE219CB0}" srcOrd="3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5F9C8703-8C6C-41FC-9229-13285C068C95}" type="presOf" srcId="{6BE9BB7E-D5A6-4071-9866-B64B603FA94F}" destId="{F092C1B9-5F75-48E5-B8EA-55D3AB5B7958}" srcOrd="0" destOrd="0" presId="urn:microsoft.com/office/officeart/2005/8/layout/hList1"/>
    <dgm:cxn modelId="{AA2387CA-1585-4A95-8FE5-1EB683BE1694}" srcId="{68071BB9-12BA-4975-BF48-75CCFAF4CE80}" destId="{9BE0CD4B-7E1C-47D7-A245-A2E10ED72537}" srcOrd="0" destOrd="0" parTransId="{8C424356-CAA9-4979-A38E-8A975F9B9819}" sibTransId="{58C2BB08-FC0B-482B-BA1D-E5C6157E90E1}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2573BCD1-8826-489A-829B-8A9114CBA174}" type="presOf" srcId="{275B34C2-4AE9-4A86-B658-BCD97209A207}" destId="{E37A640D-BB78-4B3B-B98B-E1C10689FEBC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BAABC66-DC49-4977-838D-E7FA41CD7DA4}" srcId="{D13C0C02-53FF-4F6F-82EA-9DEC839EAB06}" destId="{89C072A3-B4BC-4F3C-A37E-BE3951261119}" srcOrd="1" destOrd="0" parTransId="{04E72D02-2047-4591-AF20-4D6890AFFF5D}" sibTransId="{D353ED01-E7D2-424F-9A87-ACC20DEE0DB0}"/>
    <dgm:cxn modelId="{201833E2-FEC2-4F26-B1C2-A6C1615E9592}" type="presOf" srcId="{68071BB9-12BA-4975-BF48-75CCFAF4CE80}" destId="{73B11C5D-A606-45E5-A9C6-43A03406DC5C}" srcOrd="0" destOrd="0" presId="urn:microsoft.com/office/officeart/2005/8/layout/hList1"/>
    <dgm:cxn modelId="{8617F0DA-8EBB-4A4C-841A-1E8DE869F1AF}" type="presParOf" srcId="{720E0189-AB8F-4B88-A249-FFEC80E01302}" destId="{8452DF00-0831-49E3-92F2-6C338DB862CC}" srcOrd="0" destOrd="0" presId="urn:microsoft.com/office/officeart/2005/8/layout/hList1"/>
    <dgm:cxn modelId="{70E37255-7B5C-4343-9C39-E6F610C9172B}" type="presParOf" srcId="{8452DF00-0831-49E3-92F2-6C338DB862CC}" destId="{73B11C5D-A606-45E5-A9C6-43A03406DC5C}" srcOrd="0" destOrd="0" presId="urn:microsoft.com/office/officeart/2005/8/layout/hList1"/>
    <dgm:cxn modelId="{16323D50-70B6-4EBC-A349-E6318ACFA09A}" type="presParOf" srcId="{8452DF00-0831-49E3-92F2-6C338DB862CC}" destId="{910B3EA5-6BE9-4F71-A27D-1518FD29E5A9}" srcOrd="1" destOrd="0" presId="urn:microsoft.com/office/officeart/2005/8/layout/hList1"/>
    <dgm:cxn modelId="{65152456-45BA-414D-92E1-683665244F49}" type="presParOf" srcId="{720E0189-AB8F-4B88-A249-FFEC80E01302}" destId="{8F326EE7-EC14-4341-82AC-60A74581FAE3}" srcOrd="1" destOrd="0" presId="urn:microsoft.com/office/officeart/2005/8/layout/hList1"/>
    <dgm:cxn modelId="{396DEB6E-FF73-42C0-9113-3735DD12F10B}" type="presParOf" srcId="{720E0189-AB8F-4B88-A249-FFEC80E01302}" destId="{DA8C118C-A068-4964-B9A1-B524F79172E4}" srcOrd="2" destOrd="0" presId="urn:microsoft.com/office/officeart/2005/8/layout/hList1"/>
    <dgm:cxn modelId="{ECF04A27-5B42-455F-8E0F-748F7A5541CD}" type="presParOf" srcId="{DA8C118C-A068-4964-B9A1-B524F79172E4}" destId="{A7E1B4F7-4555-45AA-B840-650E4B525960}" srcOrd="0" destOrd="0" presId="urn:microsoft.com/office/officeart/2005/8/layout/hList1"/>
    <dgm:cxn modelId="{2E8209DD-C1B4-4EA7-82C9-2B28505B5FC0}" type="presParOf" srcId="{DA8C118C-A068-4964-B9A1-B524F79172E4}" destId="{E37A640D-BB78-4B3B-B98B-E1C10689FEBC}" srcOrd="1" destOrd="0" presId="urn:microsoft.com/office/officeart/2005/8/layout/hList1"/>
    <dgm:cxn modelId="{8212D133-DDED-4BC5-AEF6-EF4A9393F7D5}" type="presParOf" srcId="{720E0189-AB8F-4B88-A249-FFEC80E01302}" destId="{900B6C92-4510-4A02-B04B-CD57BADEC3E4}" srcOrd="3" destOrd="0" presId="urn:microsoft.com/office/officeart/2005/8/layout/hList1"/>
    <dgm:cxn modelId="{DE7F46A6-5AD5-4CB6-B6CB-AEE1A0612490}" type="presParOf" srcId="{720E0189-AB8F-4B88-A249-FFEC80E01302}" destId="{30E3C499-D215-4EAE-95C3-1C7ED8B3065B}" srcOrd="4" destOrd="0" presId="urn:microsoft.com/office/officeart/2005/8/layout/hList1"/>
    <dgm:cxn modelId="{C35D6ECB-4DF5-46D3-9513-8123ECBECBEA}" type="presParOf" srcId="{30E3C499-D215-4EAE-95C3-1C7ED8B3065B}" destId="{F092C1B9-5F75-48E5-B8EA-55D3AB5B7958}" srcOrd="0" destOrd="0" presId="urn:microsoft.com/office/officeart/2005/8/layout/hList1"/>
    <dgm:cxn modelId="{FD33FAAB-A068-4C23-9618-7783EADFBADC}" type="presParOf" srcId="{30E3C499-D215-4EAE-95C3-1C7ED8B3065B}" destId="{8F805E36-3355-409F-9EDA-DFF4286CC605}" srcOrd="1" destOrd="0" presId="urn:microsoft.com/office/officeart/2005/8/layout/hList1"/>
    <dgm:cxn modelId="{B591A55B-452A-4EB7-A1F5-2336AF391287}" type="presParOf" srcId="{720E0189-AB8F-4B88-A249-FFEC80E01302}" destId="{608A65A3-E750-49E6-83AB-6D0D48195DFE}" srcOrd="5" destOrd="0" presId="urn:microsoft.com/office/officeart/2005/8/layout/hList1"/>
    <dgm:cxn modelId="{CC7009FC-450B-48BC-8E71-4AD2F7C957EC}" type="presParOf" srcId="{720E0189-AB8F-4B88-A249-FFEC80E01302}" destId="{A361F3A8-41F9-42F6-903A-178A46AE0CC6}" srcOrd="6" destOrd="0" presId="urn:microsoft.com/office/officeart/2005/8/layout/hList1"/>
    <dgm:cxn modelId="{0315C858-72D7-4F30-A6A5-97346D045493}" type="presParOf" srcId="{A361F3A8-41F9-42F6-903A-178A46AE0CC6}" destId="{E19B8C85-A487-44AA-8D9F-C2FAA77AAD4F}" srcOrd="0" destOrd="0" presId="urn:microsoft.com/office/officeart/2005/8/layout/hList1"/>
    <dgm:cxn modelId="{30B7E2EA-B69D-47CE-99FD-34735DCD96AE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ثقافة القوة </a:t>
          </a:r>
          <a:endParaRPr lang="fr-FR" sz="32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ثقافة الدور </a:t>
          </a:r>
          <a:endParaRPr lang="fr-FR" sz="32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8071BB9-12BA-4975-BF48-75CCFAF4CE80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ثقافة التدعيم</a:t>
          </a:r>
          <a:endParaRPr lang="fr-FR" sz="3200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EG" sz="3200" b="1" dirty="0" smtClean="0">
              <a:solidFill>
                <a:schemeClr val="tx1"/>
              </a:solidFill>
            </a:rPr>
            <a:t>القيادة تكون في أفراد قلة 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التخصص الوظيفي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EG" sz="3200" b="1" dirty="0" smtClean="0">
              <a:solidFill>
                <a:schemeClr val="tx1"/>
              </a:solidFill>
            </a:rPr>
            <a:t>بذل الطاقة والوقت من أجل أهداف المنظمة</a:t>
          </a:r>
          <a:endParaRPr lang="fr-FR" sz="32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ثقافة الإنجاز </a:t>
          </a:r>
          <a:endParaRPr lang="fr-FR" sz="32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9BE0CD4B-7E1C-47D7-A245-A2E10ED72537}">
      <dgm:prSet custT="1"/>
      <dgm:spPr>
        <a:solidFill>
          <a:srgbClr val="00B0F0">
            <a:alpha val="90000"/>
          </a:srgb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rtl="1"/>
          <a:r>
            <a:rPr lang="ar-EG" sz="3200" b="1" dirty="0" smtClean="0">
              <a:solidFill>
                <a:schemeClr val="tx1"/>
              </a:solidFill>
            </a:rPr>
            <a:t>الثقة والاهتمام والرعاية للآخرين</a:t>
          </a:r>
          <a:endParaRPr lang="fr-FR" sz="3200" b="1" dirty="0">
            <a:solidFill>
              <a:schemeClr val="tx1"/>
            </a:solidFill>
          </a:endParaRPr>
        </a:p>
      </dgm:t>
    </dgm:pt>
    <dgm:pt modelId="{8C424356-CAA9-4979-A38E-8A975F9B9819}" type="parTrans" cxnId="{AA2387CA-1585-4A95-8FE5-1EB683BE169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8C2BB08-FC0B-482B-BA1D-E5C6157E90E1}" type="sibTrans" cxnId="{AA2387CA-1585-4A95-8FE5-1EB683BE169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3" presStyleCnt="4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46D73D0-2AF3-4D16-A436-4D9C1EAA70D9}" type="presOf" srcId="{D13C0C02-53FF-4F6F-82EA-9DEC839EAB06}" destId="{720E0189-AB8F-4B88-A249-FFEC80E01302}" srcOrd="0" destOrd="0" presId="urn:microsoft.com/office/officeart/2005/8/layout/hList1"/>
    <dgm:cxn modelId="{9A32D4D8-AE70-4ABD-82F0-7793A92FC81F}" type="presOf" srcId="{275B34C2-4AE9-4A86-B658-BCD97209A207}" destId="{E37A640D-BB78-4B3B-B98B-E1C10689FEBC}" srcOrd="0" destOrd="0" presId="urn:microsoft.com/office/officeart/2005/8/layout/hList1"/>
    <dgm:cxn modelId="{6311E625-65DE-45DC-9ABF-E07B117BE6C5}" type="presOf" srcId="{89C072A3-B4BC-4F3C-A37E-BE3951261119}" destId="{A7E1B4F7-4555-45AA-B840-650E4B525960}" srcOrd="0" destOrd="0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22188880-0B2C-4A99-91F6-BBDC9765F833}" type="presOf" srcId="{1BED1B73-3DA8-45AE-B63E-3577EE219CB0}" destId="{E19B8C85-A487-44AA-8D9F-C2FAA77AAD4F}" srcOrd="0" destOrd="0" presId="urn:microsoft.com/office/officeart/2005/8/layout/hList1"/>
    <dgm:cxn modelId="{F463D09E-9C8F-467F-9684-412059F3493E}" type="presOf" srcId="{ACFC70AF-CB52-480C-A5FD-AD47DE6826B4}" destId="{92A86431-68EB-4DDD-926D-6CECE8CE5E14}" srcOrd="0" destOrd="0" presId="urn:microsoft.com/office/officeart/2005/8/layout/hList1"/>
    <dgm:cxn modelId="{3EE61E72-96BC-4DF7-8A0E-D94702EA2C26}" srcId="{D13C0C02-53FF-4F6F-82EA-9DEC839EAB06}" destId="{6BE9BB7E-D5A6-4071-9866-B64B603FA94F}" srcOrd="2" destOrd="0" parTransId="{99C2FC1F-8A67-4733-9703-086D49C1C7D8}" sibTransId="{69B3F114-2EDA-4756-B0BE-8C0ACBB82DCA}"/>
    <dgm:cxn modelId="{395D6613-8798-4C4A-A1C0-66858A9AABDA}" type="presOf" srcId="{54EEFB56-4864-409F-B086-D43F41A0A338}" destId="{8F805E36-3355-409F-9EDA-DFF4286CC605}" srcOrd="0" destOrd="0" presId="urn:microsoft.com/office/officeart/2005/8/layout/hList1"/>
    <dgm:cxn modelId="{AEF95AB0-EF72-4678-BAF5-90DF44703FD0}" srcId="{D13C0C02-53FF-4F6F-82EA-9DEC839EAB06}" destId="{1BED1B73-3DA8-45AE-B63E-3577EE219CB0}" srcOrd="3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AA2387CA-1585-4A95-8FE5-1EB683BE1694}" srcId="{68071BB9-12BA-4975-BF48-75CCFAF4CE80}" destId="{9BE0CD4B-7E1C-47D7-A245-A2E10ED72537}" srcOrd="0" destOrd="0" parTransId="{8C424356-CAA9-4979-A38E-8A975F9B9819}" sibTransId="{58C2BB08-FC0B-482B-BA1D-E5C6157E90E1}"/>
    <dgm:cxn modelId="{2B0BCC5C-DCC8-4892-9A71-CAE39D910CAC}" type="presOf" srcId="{9BE0CD4B-7E1C-47D7-A245-A2E10ED72537}" destId="{910B3EA5-6BE9-4F71-A27D-1518FD29E5A9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7228D9A0-EBAE-4AE4-8839-7233B2B53E4E}" type="presOf" srcId="{68071BB9-12BA-4975-BF48-75CCFAF4CE80}" destId="{73B11C5D-A606-45E5-A9C6-43A03406DC5C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BAABC66-DC49-4977-838D-E7FA41CD7DA4}" srcId="{D13C0C02-53FF-4F6F-82EA-9DEC839EAB06}" destId="{89C072A3-B4BC-4F3C-A37E-BE3951261119}" srcOrd="1" destOrd="0" parTransId="{04E72D02-2047-4591-AF20-4D6890AFFF5D}" sibTransId="{D353ED01-E7D2-424F-9A87-ACC20DEE0DB0}"/>
    <dgm:cxn modelId="{EB0F3920-7AEE-4A16-BEA5-6C3CFCC4760B}" type="presOf" srcId="{6BE9BB7E-D5A6-4071-9866-B64B603FA94F}" destId="{F092C1B9-5F75-48E5-B8EA-55D3AB5B7958}" srcOrd="0" destOrd="0" presId="urn:microsoft.com/office/officeart/2005/8/layout/hList1"/>
    <dgm:cxn modelId="{DFAB5D0A-989D-4815-826B-E06342D77C3D}" type="presParOf" srcId="{720E0189-AB8F-4B88-A249-FFEC80E01302}" destId="{8452DF00-0831-49E3-92F2-6C338DB862CC}" srcOrd="0" destOrd="0" presId="urn:microsoft.com/office/officeart/2005/8/layout/hList1"/>
    <dgm:cxn modelId="{71C247DE-DBDA-47BE-B10D-71583F631768}" type="presParOf" srcId="{8452DF00-0831-49E3-92F2-6C338DB862CC}" destId="{73B11C5D-A606-45E5-A9C6-43A03406DC5C}" srcOrd="0" destOrd="0" presId="urn:microsoft.com/office/officeart/2005/8/layout/hList1"/>
    <dgm:cxn modelId="{6F237529-C82A-473A-80B8-4CA4D23110EC}" type="presParOf" srcId="{8452DF00-0831-49E3-92F2-6C338DB862CC}" destId="{910B3EA5-6BE9-4F71-A27D-1518FD29E5A9}" srcOrd="1" destOrd="0" presId="urn:microsoft.com/office/officeart/2005/8/layout/hList1"/>
    <dgm:cxn modelId="{C369D80B-0531-4A5A-BBEC-ADC4EFF9B1DE}" type="presParOf" srcId="{720E0189-AB8F-4B88-A249-FFEC80E01302}" destId="{8F326EE7-EC14-4341-82AC-60A74581FAE3}" srcOrd="1" destOrd="0" presId="urn:microsoft.com/office/officeart/2005/8/layout/hList1"/>
    <dgm:cxn modelId="{BB37C3CC-B698-41F1-82F0-9471C135A016}" type="presParOf" srcId="{720E0189-AB8F-4B88-A249-FFEC80E01302}" destId="{DA8C118C-A068-4964-B9A1-B524F79172E4}" srcOrd="2" destOrd="0" presId="urn:microsoft.com/office/officeart/2005/8/layout/hList1"/>
    <dgm:cxn modelId="{29049EA7-546A-4A5D-AAB6-5090F2D5CE2A}" type="presParOf" srcId="{DA8C118C-A068-4964-B9A1-B524F79172E4}" destId="{A7E1B4F7-4555-45AA-B840-650E4B525960}" srcOrd="0" destOrd="0" presId="urn:microsoft.com/office/officeart/2005/8/layout/hList1"/>
    <dgm:cxn modelId="{5AD87765-B660-4EE9-8DB2-F09673181433}" type="presParOf" srcId="{DA8C118C-A068-4964-B9A1-B524F79172E4}" destId="{E37A640D-BB78-4B3B-B98B-E1C10689FEBC}" srcOrd="1" destOrd="0" presId="urn:microsoft.com/office/officeart/2005/8/layout/hList1"/>
    <dgm:cxn modelId="{E0D4C624-260E-4BDD-A23B-A111003B066B}" type="presParOf" srcId="{720E0189-AB8F-4B88-A249-FFEC80E01302}" destId="{900B6C92-4510-4A02-B04B-CD57BADEC3E4}" srcOrd="3" destOrd="0" presId="urn:microsoft.com/office/officeart/2005/8/layout/hList1"/>
    <dgm:cxn modelId="{51E51883-ED94-413C-94E2-0D4E0E8E8367}" type="presParOf" srcId="{720E0189-AB8F-4B88-A249-FFEC80E01302}" destId="{30E3C499-D215-4EAE-95C3-1C7ED8B3065B}" srcOrd="4" destOrd="0" presId="urn:microsoft.com/office/officeart/2005/8/layout/hList1"/>
    <dgm:cxn modelId="{25D5B311-F55F-4B6D-B4C8-1086FC1DEB93}" type="presParOf" srcId="{30E3C499-D215-4EAE-95C3-1C7ED8B3065B}" destId="{F092C1B9-5F75-48E5-B8EA-55D3AB5B7958}" srcOrd="0" destOrd="0" presId="urn:microsoft.com/office/officeart/2005/8/layout/hList1"/>
    <dgm:cxn modelId="{FD2F3FF2-447B-4C1C-AFE8-E277FA95B520}" type="presParOf" srcId="{30E3C499-D215-4EAE-95C3-1C7ED8B3065B}" destId="{8F805E36-3355-409F-9EDA-DFF4286CC605}" srcOrd="1" destOrd="0" presId="urn:microsoft.com/office/officeart/2005/8/layout/hList1"/>
    <dgm:cxn modelId="{3A7A4C8F-F3BB-41A2-B711-46DA26D837B4}" type="presParOf" srcId="{720E0189-AB8F-4B88-A249-FFEC80E01302}" destId="{608A65A3-E750-49E6-83AB-6D0D48195DFE}" srcOrd="5" destOrd="0" presId="urn:microsoft.com/office/officeart/2005/8/layout/hList1"/>
    <dgm:cxn modelId="{4C1C11A7-98AB-4B2D-A978-FEF36C488954}" type="presParOf" srcId="{720E0189-AB8F-4B88-A249-FFEC80E01302}" destId="{A361F3A8-41F9-42F6-903A-178A46AE0CC6}" srcOrd="6" destOrd="0" presId="urn:microsoft.com/office/officeart/2005/8/layout/hList1"/>
    <dgm:cxn modelId="{81DE1D30-1954-489C-B6E8-CB892A2BD4BB}" type="presParOf" srcId="{A361F3A8-41F9-42F6-903A-178A46AE0CC6}" destId="{E19B8C85-A487-44AA-8D9F-C2FAA77AAD4F}" srcOrd="0" destOrd="0" presId="urn:microsoft.com/office/officeart/2005/8/layout/hList1"/>
    <dgm:cxn modelId="{808C9E81-E123-40C1-8B55-A77EE52E5363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الثقافة البيروقراطية 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ثقافة العمليات </a:t>
          </a:r>
          <a:endParaRPr lang="fr-FR" sz="28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68071BB9-12BA-4975-BF48-75CCFAF4CE80}">
      <dgm:prSet custT="1"/>
      <dgm:spPr/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ثقافة النفوذ</a:t>
          </a:r>
          <a:endParaRPr lang="fr-FR" sz="2800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تحدد المسؤوليات </a:t>
          </a:r>
          <a:r>
            <a:rPr lang="ar-DZ" sz="2800" b="1" dirty="0" err="1" smtClean="0">
              <a:solidFill>
                <a:schemeClr val="tx1"/>
              </a:solidFill>
            </a:rPr>
            <a:t>و</a:t>
          </a:r>
          <a:r>
            <a:rPr lang="ar-DZ" sz="2800" b="1" dirty="0" smtClean="0">
              <a:solidFill>
                <a:schemeClr val="tx1"/>
              </a:solidFill>
            </a:rPr>
            <a:t> السلطات 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طريقة إنجاز العمل 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نوعية التخصصات </a:t>
          </a:r>
          <a:r>
            <a:rPr lang="ar-DZ" sz="2800" b="1" dirty="0" err="1" smtClean="0">
              <a:solidFill>
                <a:schemeClr val="tx1"/>
              </a:solidFill>
            </a:rPr>
            <a:t>و</a:t>
          </a:r>
          <a:r>
            <a:rPr lang="ar-DZ" sz="2800" b="1" dirty="0" smtClean="0">
              <a:solidFill>
                <a:schemeClr val="tx1"/>
              </a:solidFill>
            </a:rPr>
            <a:t> الأدوار الوظيفية 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ثقافة الدور</a:t>
          </a:r>
          <a:endParaRPr lang="fr-FR" sz="28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9BE0CD4B-7E1C-47D7-A245-A2E10ED72537}">
      <dgm:prSet custT="1"/>
      <dgm:spPr>
        <a:solidFill>
          <a:srgbClr val="00B0F0">
            <a:alpha val="90000"/>
          </a:srgb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مصادر السلطة في عدد محدود من </a:t>
          </a:r>
          <a:r>
            <a:rPr lang="ar-DZ" sz="2800" b="1" dirty="0" err="1" smtClean="0">
              <a:solidFill>
                <a:schemeClr val="tx1"/>
              </a:solidFill>
            </a:rPr>
            <a:t>الافراد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8C424356-CAA9-4979-A38E-8A975F9B9819}" type="parTrans" cxnId="{AA2387CA-1585-4A95-8FE5-1EB683BE169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58C2BB08-FC0B-482B-BA1D-E5C6157E90E1}" type="sibTrans" cxnId="{AA2387CA-1585-4A95-8FE5-1EB683BE169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3" presStyleCnt="4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3405B21-21C5-4EE7-8D0E-35479A8E38D7}" type="presOf" srcId="{ACFC70AF-CB52-480C-A5FD-AD47DE6826B4}" destId="{92A86431-68EB-4DDD-926D-6CECE8CE5E14}" srcOrd="0" destOrd="0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CA55A213-F5E4-4C8F-A15E-C83DBDFB6BD3}" type="presOf" srcId="{1BED1B73-3DA8-45AE-B63E-3577EE219CB0}" destId="{E19B8C85-A487-44AA-8D9F-C2FAA77AAD4F}" srcOrd="0" destOrd="0" presId="urn:microsoft.com/office/officeart/2005/8/layout/hList1"/>
    <dgm:cxn modelId="{EEBF1417-6BD3-4878-A51A-68B1F789300D}" type="presOf" srcId="{54EEFB56-4864-409F-B086-D43F41A0A338}" destId="{8F805E36-3355-409F-9EDA-DFF4286CC605}" srcOrd="0" destOrd="0" presId="urn:microsoft.com/office/officeart/2005/8/layout/hList1"/>
    <dgm:cxn modelId="{EAA8BFE4-9CD0-46B1-979D-2C935DE6E836}" type="presOf" srcId="{6BE9BB7E-D5A6-4071-9866-B64B603FA94F}" destId="{F092C1B9-5F75-48E5-B8EA-55D3AB5B7958}" srcOrd="0" destOrd="0" presId="urn:microsoft.com/office/officeart/2005/8/layout/hList1"/>
    <dgm:cxn modelId="{3EE61E72-96BC-4DF7-8A0E-D94702EA2C26}" srcId="{D13C0C02-53FF-4F6F-82EA-9DEC839EAB06}" destId="{6BE9BB7E-D5A6-4071-9866-B64B603FA94F}" srcOrd="2" destOrd="0" parTransId="{99C2FC1F-8A67-4733-9703-086D49C1C7D8}" sibTransId="{69B3F114-2EDA-4756-B0BE-8C0ACBB82DCA}"/>
    <dgm:cxn modelId="{0DAF7337-6009-490A-8AFF-B9BDC5C34ECE}" type="presOf" srcId="{68071BB9-12BA-4975-BF48-75CCFAF4CE80}" destId="{73B11C5D-A606-45E5-A9C6-43A03406DC5C}" srcOrd="0" destOrd="0" presId="urn:microsoft.com/office/officeart/2005/8/layout/hList1"/>
    <dgm:cxn modelId="{16838976-6C0D-4D51-90FF-982BDB7580E9}" type="presOf" srcId="{D13C0C02-53FF-4F6F-82EA-9DEC839EAB06}" destId="{720E0189-AB8F-4B88-A249-FFEC80E01302}" srcOrd="0" destOrd="0" presId="urn:microsoft.com/office/officeart/2005/8/layout/hList1"/>
    <dgm:cxn modelId="{AEF95AB0-EF72-4678-BAF5-90DF44703FD0}" srcId="{D13C0C02-53FF-4F6F-82EA-9DEC839EAB06}" destId="{1BED1B73-3DA8-45AE-B63E-3577EE219CB0}" srcOrd="3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EAB76585-A0DD-4E29-BB33-56967B27F381}" type="presOf" srcId="{9BE0CD4B-7E1C-47D7-A245-A2E10ED72537}" destId="{910B3EA5-6BE9-4F71-A27D-1518FD29E5A9}" srcOrd="0" destOrd="0" presId="urn:microsoft.com/office/officeart/2005/8/layout/hList1"/>
    <dgm:cxn modelId="{463577A1-65D4-4907-84AB-BA3CDC25C7FB}" type="presOf" srcId="{89C072A3-B4BC-4F3C-A37E-BE3951261119}" destId="{A7E1B4F7-4555-45AA-B840-650E4B525960}" srcOrd="0" destOrd="0" presId="urn:microsoft.com/office/officeart/2005/8/layout/hList1"/>
    <dgm:cxn modelId="{AA2387CA-1585-4A95-8FE5-1EB683BE1694}" srcId="{68071BB9-12BA-4975-BF48-75CCFAF4CE80}" destId="{9BE0CD4B-7E1C-47D7-A245-A2E10ED72537}" srcOrd="0" destOrd="0" parTransId="{8C424356-CAA9-4979-A38E-8A975F9B9819}" sibTransId="{58C2BB08-FC0B-482B-BA1D-E5C6157E90E1}"/>
    <dgm:cxn modelId="{B30D9306-785B-44DA-9654-9C5CB71ED11C}" type="presOf" srcId="{275B34C2-4AE9-4A86-B658-BCD97209A207}" destId="{E37A640D-BB78-4B3B-B98B-E1C10689FEBC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BAABC66-DC49-4977-838D-E7FA41CD7DA4}" srcId="{D13C0C02-53FF-4F6F-82EA-9DEC839EAB06}" destId="{89C072A3-B4BC-4F3C-A37E-BE3951261119}" srcOrd="1" destOrd="0" parTransId="{04E72D02-2047-4591-AF20-4D6890AFFF5D}" sibTransId="{D353ED01-E7D2-424F-9A87-ACC20DEE0DB0}"/>
    <dgm:cxn modelId="{431F3EF1-AFA1-47BE-A198-D50980329B94}" type="presParOf" srcId="{720E0189-AB8F-4B88-A249-FFEC80E01302}" destId="{8452DF00-0831-49E3-92F2-6C338DB862CC}" srcOrd="0" destOrd="0" presId="urn:microsoft.com/office/officeart/2005/8/layout/hList1"/>
    <dgm:cxn modelId="{44C0B251-5D1B-4931-ACED-D278C22F9D5F}" type="presParOf" srcId="{8452DF00-0831-49E3-92F2-6C338DB862CC}" destId="{73B11C5D-A606-45E5-A9C6-43A03406DC5C}" srcOrd="0" destOrd="0" presId="urn:microsoft.com/office/officeart/2005/8/layout/hList1"/>
    <dgm:cxn modelId="{6F90EE92-3E12-4E8C-A47E-9A047910FB8B}" type="presParOf" srcId="{8452DF00-0831-49E3-92F2-6C338DB862CC}" destId="{910B3EA5-6BE9-4F71-A27D-1518FD29E5A9}" srcOrd="1" destOrd="0" presId="urn:microsoft.com/office/officeart/2005/8/layout/hList1"/>
    <dgm:cxn modelId="{54688205-FCE0-46A2-8B13-B7460E5B91B3}" type="presParOf" srcId="{720E0189-AB8F-4B88-A249-FFEC80E01302}" destId="{8F326EE7-EC14-4341-82AC-60A74581FAE3}" srcOrd="1" destOrd="0" presId="urn:microsoft.com/office/officeart/2005/8/layout/hList1"/>
    <dgm:cxn modelId="{35541FFE-D2B4-4478-BCBC-8B7FAF5D07AA}" type="presParOf" srcId="{720E0189-AB8F-4B88-A249-FFEC80E01302}" destId="{DA8C118C-A068-4964-B9A1-B524F79172E4}" srcOrd="2" destOrd="0" presId="urn:microsoft.com/office/officeart/2005/8/layout/hList1"/>
    <dgm:cxn modelId="{029379C8-2998-409B-8933-08983FCB9439}" type="presParOf" srcId="{DA8C118C-A068-4964-B9A1-B524F79172E4}" destId="{A7E1B4F7-4555-45AA-B840-650E4B525960}" srcOrd="0" destOrd="0" presId="urn:microsoft.com/office/officeart/2005/8/layout/hList1"/>
    <dgm:cxn modelId="{540BB147-047F-41A8-9E73-E14087B12CB8}" type="presParOf" srcId="{DA8C118C-A068-4964-B9A1-B524F79172E4}" destId="{E37A640D-BB78-4B3B-B98B-E1C10689FEBC}" srcOrd="1" destOrd="0" presId="urn:microsoft.com/office/officeart/2005/8/layout/hList1"/>
    <dgm:cxn modelId="{87E95D15-E4EF-46CE-A45C-816F5B0B3D97}" type="presParOf" srcId="{720E0189-AB8F-4B88-A249-FFEC80E01302}" destId="{900B6C92-4510-4A02-B04B-CD57BADEC3E4}" srcOrd="3" destOrd="0" presId="urn:microsoft.com/office/officeart/2005/8/layout/hList1"/>
    <dgm:cxn modelId="{F37E8A8F-830B-4E9F-86C6-1D0E0F7445C6}" type="presParOf" srcId="{720E0189-AB8F-4B88-A249-FFEC80E01302}" destId="{30E3C499-D215-4EAE-95C3-1C7ED8B3065B}" srcOrd="4" destOrd="0" presId="urn:microsoft.com/office/officeart/2005/8/layout/hList1"/>
    <dgm:cxn modelId="{B390F33B-9429-442B-867E-75858037D226}" type="presParOf" srcId="{30E3C499-D215-4EAE-95C3-1C7ED8B3065B}" destId="{F092C1B9-5F75-48E5-B8EA-55D3AB5B7958}" srcOrd="0" destOrd="0" presId="urn:microsoft.com/office/officeart/2005/8/layout/hList1"/>
    <dgm:cxn modelId="{99316377-02C8-4BEC-A222-760F7EABC314}" type="presParOf" srcId="{30E3C499-D215-4EAE-95C3-1C7ED8B3065B}" destId="{8F805E36-3355-409F-9EDA-DFF4286CC605}" srcOrd="1" destOrd="0" presId="urn:microsoft.com/office/officeart/2005/8/layout/hList1"/>
    <dgm:cxn modelId="{086C64AE-69ED-4263-81A9-D85B88FF6872}" type="presParOf" srcId="{720E0189-AB8F-4B88-A249-FFEC80E01302}" destId="{608A65A3-E750-49E6-83AB-6D0D48195DFE}" srcOrd="5" destOrd="0" presId="urn:microsoft.com/office/officeart/2005/8/layout/hList1"/>
    <dgm:cxn modelId="{27FFFDC8-3638-4F0D-BF92-3D91D4C4D2DB}" type="presParOf" srcId="{720E0189-AB8F-4B88-A249-FFEC80E01302}" destId="{A361F3A8-41F9-42F6-903A-178A46AE0CC6}" srcOrd="6" destOrd="0" presId="urn:microsoft.com/office/officeart/2005/8/layout/hList1"/>
    <dgm:cxn modelId="{9D5E46DB-2C8A-4922-9376-A588C8DA88EC}" type="presParOf" srcId="{A361F3A8-41F9-42F6-903A-178A46AE0CC6}" destId="{E19B8C85-A487-44AA-8D9F-C2FAA77AAD4F}" srcOrd="0" destOrd="0" presId="urn:microsoft.com/office/officeart/2005/8/layout/hList1"/>
    <dgm:cxn modelId="{75C908F3-3E3C-4CDA-B223-2FE26BF5986A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المساندة </a:t>
          </a:r>
          <a:endParaRPr lang="fr-FR" sz="32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ثقافة المهمة </a:t>
          </a:r>
          <a:endParaRPr lang="fr-FR" sz="32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مساعدة العاملين بعضهم لبعض 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إنجاز العمل </a:t>
          </a:r>
          <a:r>
            <a:rPr lang="ar-DZ" sz="3200" b="1" dirty="0" err="1" smtClean="0">
              <a:solidFill>
                <a:schemeClr val="tx1"/>
              </a:solidFill>
            </a:rPr>
            <a:t>و</a:t>
          </a:r>
          <a:r>
            <a:rPr lang="ar-DZ" sz="3200" b="1" dirty="0" smtClean="0">
              <a:solidFill>
                <a:schemeClr val="tx1"/>
              </a:solidFill>
            </a:rPr>
            <a:t> التركيز على النتائج 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F661C680-CE74-4534-B6E7-AE9C8E39A691}" type="presOf" srcId="{1BED1B73-3DA8-45AE-B63E-3577EE219CB0}" destId="{E19B8C85-A487-44AA-8D9F-C2FAA77AAD4F}" srcOrd="0" destOrd="0" presId="urn:microsoft.com/office/officeart/2005/8/layout/hList1"/>
    <dgm:cxn modelId="{44445E0D-1D96-4213-AAE1-0B4094A59E02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1F9FE1F2-EFFE-4906-A0BA-D1EF4428A7F1}" type="presOf" srcId="{ACFC70AF-CB52-480C-A5FD-AD47DE6826B4}" destId="{92A86431-68EB-4DDD-926D-6CECE8CE5E14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0" destOrd="0" parTransId="{99C2FC1F-8A67-4733-9703-086D49C1C7D8}" sibTransId="{69B3F114-2EDA-4756-B0BE-8C0ACBB82DCA}"/>
    <dgm:cxn modelId="{19187653-B983-4869-90C0-E4723C51D0EC}" type="presOf" srcId="{6BE9BB7E-D5A6-4071-9866-B64B603FA94F}" destId="{F092C1B9-5F75-48E5-B8EA-55D3AB5B7958}" srcOrd="0" destOrd="0" presId="urn:microsoft.com/office/officeart/2005/8/layout/hList1"/>
    <dgm:cxn modelId="{5E023205-BB00-4B7A-A006-6B36140B315D}" type="presOf" srcId="{54EEFB56-4864-409F-B086-D43F41A0A338}" destId="{8F805E36-3355-409F-9EDA-DFF4286CC605}" srcOrd="0" destOrd="0" presId="urn:microsoft.com/office/officeart/2005/8/layout/hList1"/>
    <dgm:cxn modelId="{EBBF4AC5-8C6D-4D06-84D0-CD976E9EA847}" type="presParOf" srcId="{720E0189-AB8F-4B88-A249-FFEC80E01302}" destId="{30E3C499-D215-4EAE-95C3-1C7ED8B3065B}" srcOrd="0" destOrd="0" presId="urn:microsoft.com/office/officeart/2005/8/layout/hList1"/>
    <dgm:cxn modelId="{D36E022B-8E38-407B-B2D1-FE63ED853C75}" type="presParOf" srcId="{30E3C499-D215-4EAE-95C3-1C7ED8B3065B}" destId="{F092C1B9-5F75-48E5-B8EA-55D3AB5B7958}" srcOrd="0" destOrd="0" presId="urn:microsoft.com/office/officeart/2005/8/layout/hList1"/>
    <dgm:cxn modelId="{BED96FE1-00C6-48B3-840E-E9ADDCCB5933}" type="presParOf" srcId="{30E3C499-D215-4EAE-95C3-1C7ED8B3065B}" destId="{8F805E36-3355-409F-9EDA-DFF4286CC605}" srcOrd="1" destOrd="0" presId="urn:microsoft.com/office/officeart/2005/8/layout/hList1"/>
    <dgm:cxn modelId="{C00EBBCF-7A57-404F-A909-641694468CCF}" type="presParOf" srcId="{720E0189-AB8F-4B88-A249-FFEC80E01302}" destId="{608A65A3-E750-49E6-83AB-6D0D48195DFE}" srcOrd="1" destOrd="0" presId="urn:microsoft.com/office/officeart/2005/8/layout/hList1"/>
    <dgm:cxn modelId="{1299FD86-56FC-4876-9F14-06BFB232A5C0}" type="presParOf" srcId="{720E0189-AB8F-4B88-A249-FFEC80E01302}" destId="{A361F3A8-41F9-42F6-903A-178A46AE0CC6}" srcOrd="2" destOrd="0" presId="urn:microsoft.com/office/officeart/2005/8/layout/hList1"/>
    <dgm:cxn modelId="{AFF6B0E7-C784-4797-8974-EFB5419498AB}" type="presParOf" srcId="{A361F3A8-41F9-42F6-903A-178A46AE0CC6}" destId="{E19B8C85-A487-44AA-8D9F-C2FAA77AAD4F}" srcOrd="0" destOrd="0" presId="urn:microsoft.com/office/officeart/2005/8/layout/hList1"/>
    <dgm:cxn modelId="{48C286FB-DE8F-44C5-A945-F19F3DD1BE3B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الإبداعية </a:t>
          </a:r>
          <a:endParaRPr lang="fr-FR" sz="32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ثقافة الوظيفة </a:t>
          </a:r>
          <a:endParaRPr lang="fr-FR" sz="32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بيئة عمل تساعد على الإبداع 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استقطاب أصحاب الخبرات </a:t>
          </a:r>
          <a:r>
            <a:rPr lang="ar-DZ" sz="3200" b="1" dirty="0" err="1" smtClean="0">
              <a:solidFill>
                <a:schemeClr val="tx1"/>
              </a:solidFill>
            </a:rPr>
            <a:t>و</a:t>
          </a:r>
          <a:r>
            <a:rPr lang="ar-DZ" sz="3200" b="1" dirty="0" smtClean="0">
              <a:solidFill>
                <a:schemeClr val="tx1"/>
              </a:solidFill>
            </a:rPr>
            <a:t> المهارات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0E6B7A8B-5EE2-4796-8B2C-9979C6302497}" type="presOf" srcId="{6BE9BB7E-D5A6-4071-9866-B64B603FA94F}" destId="{F092C1B9-5F75-48E5-B8EA-55D3AB5B7958}" srcOrd="0" destOrd="0" presId="urn:microsoft.com/office/officeart/2005/8/layout/hList1"/>
    <dgm:cxn modelId="{7AF49A95-04EA-481F-8D28-35A61F31A2DE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1BF21420-2000-4ECA-933C-E417E63B0918}" type="presOf" srcId="{ACFC70AF-CB52-480C-A5FD-AD47DE6826B4}" destId="{92A86431-68EB-4DDD-926D-6CECE8CE5E14}" srcOrd="0" destOrd="0" presId="urn:microsoft.com/office/officeart/2005/8/layout/hList1"/>
    <dgm:cxn modelId="{BE90BF62-B5DA-4E3F-A3AB-B2AC0D9A54C5}" type="presOf" srcId="{54EEFB56-4864-409F-B086-D43F41A0A338}" destId="{8F805E36-3355-409F-9EDA-DFF4286CC605}" srcOrd="0" destOrd="0" presId="urn:microsoft.com/office/officeart/2005/8/layout/hList1"/>
    <dgm:cxn modelId="{4A3C65E7-0C1F-46B3-A0E7-A518E205F953}" type="presOf" srcId="{1BED1B73-3DA8-45AE-B63E-3577EE219CB0}" destId="{E19B8C85-A487-44AA-8D9F-C2FAA77AAD4F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0" destOrd="0" parTransId="{99C2FC1F-8A67-4733-9703-086D49C1C7D8}" sibTransId="{69B3F114-2EDA-4756-B0BE-8C0ACBB82DCA}"/>
    <dgm:cxn modelId="{185C13E3-4EF6-4ABA-8756-28CFB6486A29}" type="presParOf" srcId="{720E0189-AB8F-4B88-A249-FFEC80E01302}" destId="{30E3C499-D215-4EAE-95C3-1C7ED8B3065B}" srcOrd="0" destOrd="0" presId="urn:microsoft.com/office/officeart/2005/8/layout/hList1"/>
    <dgm:cxn modelId="{0628D3DF-932F-4638-9F2C-7627C69A22F0}" type="presParOf" srcId="{30E3C499-D215-4EAE-95C3-1C7ED8B3065B}" destId="{F092C1B9-5F75-48E5-B8EA-55D3AB5B7958}" srcOrd="0" destOrd="0" presId="urn:microsoft.com/office/officeart/2005/8/layout/hList1"/>
    <dgm:cxn modelId="{2DE0950B-CD5D-4F07-9992-5A0D461432DD}" type="presParOf" srcId="{30E3C499-D215-4EAE-95C3-1C7ED8B3065B}" destId="{8F805E36-3355-409F-9EDA-DFF4286CC605}" srcOrd="1" destOrd="0" presId="urn:microsoft.com/office/officeart/2005/8/layout/hList1"/>
    <dgm:cxn modelId="{84807127-85D0-4A94-81DB-E8541B352882}" type="presParOf" srcId="{720E0189-AB8F-4B88-A249-FFEC80E01302}" destId="{608A65A3-E750-49E6-83AB-6D0D48195DFE}" srcOrd="1" destOrd="0" presId="urn:microsoft.com/office/officeart/2005/8/layout/hList1"/>
    <dgm:cxn modelId="{D5D0B184-7D54-4E65-A387-CF916CF2D5C6}" type="presParOf" srcId="{720E0189-AB8F-4B88-A249-FFEC80E01302}" destId="{A361F3A8-41F9-42F6-903A-178A46AE0CC6}" srcOrd="2" destOrd="0" presId="urn:microsoft.com/office/officeart/2005/8/layout/hList1"/>
    <dgm:cxn modelId="{84C52026-8151-4926-ACAF-DE3840474065}" type="presParOf" srcId="{A361F3A8-41F9-42F6-903A-178A46AE0CC6}" destId="{E19B8C85-A487-44AA-8D9F-C2FAA77AAD4F}" srcOrd="0" destOrd="0" presId="urn:microsoft.com/office/officeart/2005/8/layout/hList1"/>
    <dgm:cxn modelId="{B3A208BB-3EE8-4750-9B33-5D98FDDA2C73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المحاضرة الثالثة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ثقافة تنظيمية مبدعة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3600" b="1" dirty="0" smtClean="0"/>
              <a:t>مكوناتها</a:t>
            </a:r>
          </a:p>
          <a:p>
            <a:pPr algn="r" rtl="1"/>
            <a:r>
              <a:rPr lang="ar-DZ" sz="3600" b="1" dirty="0" smtClean="0"/>
              <a:t>أنواعها</a:t>
            </a:r>
          </a:p>
          <a:p>
            <a:pPr algn="r" rtl="1">
              <a:buNone/>
            </a:pPr>
            <a:endParaRPr lang="ar-D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5400" b="1" dirty="0" smtClean="0"/>
              <a:t>مكونات </a:t>
            </a:r>
            <a:r>
              <a:rPr lang="ar-SA" sz="5400" b="1" dirty="0" smtClean="0"/>
              <a:t>الثقافة التنظيمية</a:t>
            </a:r>
            <a:endParaRPr lang="fr-FR" sz="54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5400" b="1" dirty="0" smtClean="0"/>
              <a:t>مكونات </a:t>
            </a:r>
            <a:r>
              <a:rPr lang="ar-SA" sz="5400" b="1" dirty="0" smtClean="0"/>
              <a:t>الثقافة التنظيمية</a:t>
            </a:r>
            <a:endParaRPr lang="fr-FR" sz="54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5400" b="1" dirty="0" smtClean="0"/>
              <a:t>مكونات </a:t>
            </a:r>
            <a:r>
              <a:rPr lang="ar-SA" sz="5400" b="1" dirty="0" smtClean="0"/>
              <a:t>الثقافة التنظيمية</a:t>
            </a:r>
            <a:endParaRPr lang="fr-FR" sz="54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b="1" dirty="0" smtClean="0"/>
              <a:t>أنواع </a:t>
            </a:r>
            <a:r>
              <a:rPr lang="ar-SA" b="1" dirty="0" err="1" smtClean="0"/>
              <a:t>الثقاف</a:t>
            </a:r>
            <a:r>
              <a:rPr lang="ar-DZ" b="1" dirty="0" smtClean="0"/>
              <a:t>ة التنظيمية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b="1" dirty="0" smtClean="0"/>
              <a:t>أنواع </a:t>
            </a:r>
            <a:r>
              <a:rPr lang="ar-SA" b="1" dirty="0" err="1" smtClean="0"/>
              <a:t>الثقاف</a:t>
            </a:r>
            <a:r>
              <a:rPr lang="ar-DZ" b="1" dirty="0" smtClean="0"/>
              <a:t>ة التنظيمية</a:t>
            </a:r>
            <a:r>
              <a:rPr lang="fr-FR" b="1" dirty="0" smtClean="0"/>
              <a:t> </a:t>
            </a:r>
            <a:r>
              <a:rPr lang="ar-DZ" b="1" dirty="0" smtClean="0"/>
              <a:t>حسب </a:t>
            </a:r>
            <a:r>
              <a:rPr lang="fr-FR" b="1" dirty="0" smtClean="0"/>
              <a:t>Schein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ثقافة تنظيمية محافظة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ثقافة تنظيمية مرنة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174</Words>
  <Application>Microsoft Office PowerPoint</Application>
  <PresentationFormat>Affichage à l'écran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 مقياس الثقافة التنظيمية </vt:lpstr>
      <vt:lpstr>عناصر المحاضرة</vt:lpstr>
      <vt:lpstr>مكونات الثقافة التنظيمية</vt:lpstr>
      <vt:lpstr>مكونات الثقافة التنظيمية</vt:lpstr>
      <vt:lpstr>مكونات الثقافة التنظيمية</vt:lpstr>
      <vt:lpstr>أنواع الثقافة التنظيمية</vt:lpstr>
      <vt:lpstr>أنواع الثقافة التنظيمية حسب Schein</vt:lpstr>
      <vt:lpstr>ثقافة تنظيمية محافظة</vt:lpstr>
      <vt:lpstr>ثقافة تنظيمية مرنة</vt:lpstr>
      <vt:lpstr>ثقافة تنظيمية مبدعة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user</cp:lastModifiedBy>
  <cp:revision>43</cp:revision>
  <dcterms:created xsi:type="dcterms:W3CDTF">2020-12-23T00:04:27Z</dcterms:created>
  <dcterms:modified xsi:type="dcterms:W3CDTF">2024-10-28T08:37:21Z</dcterms:modified>
</cp:coreProperties>
</file>